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6040c6b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6040c6b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69f50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69f50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6040c6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6040c6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6040c6b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6040c6b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6040c6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6040c6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6040c6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6040c6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6040c6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6040c6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6040c6b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6040c6b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6040c6b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6040c6b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6040c6b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6040c6b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VIA – Vilanova Intelligent Airport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PTIN 2019-2020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TERMINAL A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000"/>
              <a:t>SPRINT 0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7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Equip </a:t>
            </a:r>
            <a:r>
              <a:rPr lang="ca" sz="2000"/>
              <a:t>A1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Components del cotxe autònom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 les senyals mecàniques, tals com el moviment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 les rodes o les senyals dels sensors, farem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servir una placa arduino. Per gestionar les ordres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 les senyals farem servir una raspberry pi 3, la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qual anirà connectada a l’arduino. Alguns dels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components mecànics són: les rodes, els motors,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les bateries de liti, la càmara, la pantalla, els cables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 les connexions… Per fer proves d’electrònica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farem servir una placa protoboard.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700" y="445025"/>
            <a:ext cx="3192849" cy="451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Increment del prototip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En el següent increment del prototip s'afegiran els sensors de col.lisions davanter i posterior, una càmera de visió davantera i un lector de línies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També, s'afegirà una Raspberry amb un SO instal.lat amb capacitat de rebre senyals dels sensors, de les rodes, de la càmera de visió i del lector de línies.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400"/>
              <a:t>A1 - Desplegament de Hardware, de la seguretat i validació del projecte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ALONSO GUTIÉRREZ, JAUME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HERNÁNDEZ PLAZA, EVA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SANDOVAL CASTILLO, ARACELI ROSANGELA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PLANAS LABRADOR, GERARD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PERNÍAS PELÁEZ, JORDI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L’equip A1 es responsabilitza de</a:t>
            </a:r>
            <a:r>
              <a:rPr lang="ca" sz="2000"/>
              <a:t>: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Una documentació per a tot el projecte</a:t>
            </a:r>
            <a:br>
              <a:rPr lang="ca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Un cotxe autònom que circuli per dins de l’aeroport</a:t>
            </a:r>
            <a:br>
              <a:rPr lang="ca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Seguretat en tots els sistemes del projecte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Validació de la documentació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S’ha enviat un document amb un format homogeni a la resta dels equips per recollir les seves documentacions i poder validar-les: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Resum de les propostes d’aquest sprint.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Resum de l’anterior sprint.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Què heu canviat/millorat/eliminat respecte al sprint anterior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Validació de la documentació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Què heu afegit en aquest sprint.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Captures i mostres que es creguin necessàries 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Gràfica del Burndown</a:t>
            </a:r>
            <a:br>
              <a:rPr lang="ca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Documentació del codi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2857500"/>
            <a:ext cx="24574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Aspectes sobre la seguretat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S</a:t>
            </a:r>
            <a:r>
              <a:rPr lang="ca"/>
              <a:t>’ha enviat un document als altres grups per saber quines són les seves implementacions, idees i propostes pel projecte.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A partir de les seves respostes es decidirà quines seran les millors opcions per proporcionar unes premisses adequades de seguretat.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775" y="2869750"/>
            <a:ext cx="26289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Prototip del cotxe autònom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0503"/>
            <a:ext cx="2814825" cy="28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11700" y="1580503"/>
            <a:ext cx="3471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Primera idea del disseny del cotxe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675" y="2181778"/>
            <a:ext cx="2939152" cy="220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813050" y="1624053"/>
            <a:ext cx="4059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Primer disseny esquemàtic del cotxe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02025" y="4031503"/>
            <a:ext cx="3000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ca" sz="900">
                <a:solidFill>
                  <a:schemeClr val="dk1"/>
                </a:solidFill>
              </a:rPr>
              <a:t>Font: www.alibaba.com</a:t>
            </a:r>
            <a:endParaRPr b="1" i="1"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Prototip del cotxe autònom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nostre prototip distingeix entre diferents senyals, amb una resposta representada amb quatre LEDs a les cantonades del cotxe. Aquests s’encenen en funció del senyal que li enviem, com a mostra del seu funcionament.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Senyals: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Left (L)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Right </a:t>
            </a:r>
            <a:r>
              <a:rPr lang="ca"/>
              <a:t>(R)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Forward (F)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Back 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On (O)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Prototip del cotxe autònom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Senyals: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Left (L) - S’encenen els dos LEDs de l’esquerra.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Right (R) - S’encenen els dos LEDs de la dreta.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Forward (F) - S’encenen els dos LEDs de davant.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Back (B) - S’encenen els dos LEDs del darrera.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On (O) - S’encenen tots quatre LEDs.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