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7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ECAB-86E3-468C-BD3C-0E2BFFB9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4856F-7499-4469-BC35-1BF831F8D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1393-8650-4B6E-B920-A668DD35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5088-33BA-4627-AD35-70016F2F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6C7F-2B00-4C09-A17B-E85ABB95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8BEA-E93B-4ED7-9320-4970F4E8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0E484-8967-43DE-9B95-EF312441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ACAE-16ED-4CFA-B986-6699C935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5291-4A92-4D2E-856E-97E13008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FCB9-CE62-4579-B2ED-E2D10285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19436-B09D-4C0C-A90B-692FFD952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DCAF-9608-4716-AF0D-1B766C9BF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67A0-4724-47CC-B4AF-D48B00E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D08E-588B-4AF5-892E-0D90BD6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AE64-37BF-4F4C-B76C-DF01FDA6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3849-B456-4997-B26C-4D9156A6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50C6-A20B-45EA-ABBE-9003E8BA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B87F-D674-4EC4-8A94-B295A351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047E-BAE0-487C-A997-D913A8AD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E2624-E6A8-46E9-8AFE-E8D81E13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D438-8369-4E86-B399-4C89DCDB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ECFA-E7D1-4001-A04A-CD5C5EF2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37AF-2A88-4122-96CA-84445C2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EC6E-243A-4574-930A-E390134C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9AD3-8F44-4761-A6E3-085EC08A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4721-1BA8-419D-B805-BFA44DB0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D308-2B48-4101-9F75-AE11C4F9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BFC2-E2E6-45A2-BADF-82A1B85E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8CA0-4F34-4452-B933-5F96D66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8B10-6351-4718-AF6E-1408AAFD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FA870-50A9-4D44-B09E-0E65559D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A32-DC04-4984-B08E-2EE10523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B2884-2097-4FCE-83E5-11475283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38B5E-B415-4EA5-85C6-1085EB2F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A27D8-47F9-4A4A-BA54-99C98A6C1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E9135-D7EE-40F8-9619-994F0BC8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9733B-03A6-4A14-9B58-1819DA0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F87D0-4156-47E9-ABA3-E002953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8F1B-821D-4502-8F2C-8BB2E392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5FE-F590-4EFB-AEBA-B35216E4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B8D2E-5698-435A-BC79-D412C7DE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067CA-26F7-4B77-8620-1DDD721A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FA94A-5A9E-4705-AF6A-2C347BA8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FBFC4-F148-4541-BDBB-F3EA19BF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DAD5A-AA7E-4809-BC49-A99280C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B501-2B0A-4FAE-A7DB-AB9EE79A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51BF-C451-40BF-AA1C-BFEBF51C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86BC-86FA-41A3-B809-170F3D52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014B-5140-4403-B776-5484444F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52AE-2946-4808-8C47-CFA69056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15E94-DF7F-40AB-8258-D17BB2D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3874-A51E-477B-9491-0826E482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1CC1-F173-4B74-B9B9-277817B7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749F7-6B4E-47AD-BF14-8D87CE29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426BD-8F48-4C4D-B0D8-C020024C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F8D2E-2EC5-4792-A114-FC86ED7A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65944-48A4-48F5-B24F-B421CB9D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A8B7-6617-461B-AC6B-ED53D2C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7D45C-3533-4508-A52A-D2DBB7E2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F6E74-E000-4A87-A2F1-517CA5E8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859A-417A-4D53-9B88-8EDB912F8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78C5-84B4-44BC-9F65-A1C5A9E72315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2E9D-5E8A-49C7-8EAB-99FA74746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8ABE-A06C-408C-9DDE-5A578C0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AC408CC-0713-4C00-8C9D-9681F46D140B}"/>
              </a:ext>
            </a:extLst>
          </p:cNvPr>
          <p:cNvSpPr/>
          <p:nvPr/>
        </p:nvSpPr>
        <p:spPr>
          <a:xfrm>
            <a:off x="0" y="1547728"/>
            <a:ext cx="12191999" cy="760412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1AFCA-C61A-45C7-91EF-D18AB6E7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25287"/>
            <a:ext cx="6096000" cy="132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57E10-8115-42CC-880A-61EDB2B1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30" y="0"/>
            <a:ext cx="2252870" cy="1326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87F78-F9A9-4BF7-8461-F00F8DDC6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507" y="132476"/>
            <a:ext cx="1172183" cy="1194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0E161E-4AFC-46C7-A353-45CC97038B42}"/>
              </a:ext>
            </a:extLst>
          </p:cNvPr>
          <p:cNvSpPr/>
          <p:nvPr/>
        </p:nvSpPr>
        <p:spPr>
          <a:xfrm>
            <a:off x="2955234" y="15477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KHOA CÔNG NGHỆ THÔNG TIN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BỘ MÔN CÔNG NGHỆ PHẦN MỀM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9EC3-D2B2-4423-9780-E00BEC366A03}"/>
              </a:ext>
            </a:extLst>
          </p:cNvPr>
          <p:cNvSpPr txBox="1">
            <a:spLocks/>
          </p:cNvSpPr>
          <p:nvPr/>
        </p:nvSpPr>
        <p:spPr>
          <a:xfrm>
            <a:off x="450008" y="2500928"/>
            <a:ext cx="1046921" cy="318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u="sng" cap="none">
                <a:solidFill>
                  <a:schemeClr val="tx1"/>
                </a:solidFill>
              </a:rPr>
              <a:t>Đề </a:t>
            </a:r>
            <a:r>
              <a:rPr lang="en-US" i="1" u="sng" cap="none" err="1">
                <a:solidFill>
                  <a:schemeClr val="tx1"/>
                </a:solidFill>
              </a:rPr>
              <a:t>Tài</a:t>
            </a:r>
            <a:r>
              <a:rPr lang="en-US" i="1" u="sng" cap="none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BE791F-753C-4A70-A04A-500E8493DEFF}"/>
              </a:ext>
            </a:extLst>
          </p:cNvPr>
          <p:cNvSpPr txBox="1">
            <a:spLocks/>
          </p:cNvSpPr>
          <p:nvPr/>
        </p:nvSpPr>
        <p:spPr>
          <a:xfrm>
            <a:off x="0" y="2739605"/>
            <a:ext cx="12192000" cy="12994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>
                <a:solidFill>
                  <a:schemeClr val="tx1"/>
                </a:solidFill>
                <a:latin typeface="Corbel" panose="020B0503020204020204" pitchFamily="34" charset="0"/>
              </a:rPr>
              <a:t>HỆ THỐNG QUẢN LÝ  - KIỂM KÊ TÀI SẢN DOANH NGHIỆP </a:t>
            </a:r>
          </a:p>
          <a:p>
            <a:pPr algn="ctr"/>
            <a:r>
              <a:rPr lang="en-US" sz="3500">
                <a:solidFill>
                  <a:schemeClr val="tx1"/>
                </a:solidFill>
                <a:latin typeface="Corbel" panose="020B0503020204020204" pitchFamily="34" charset="0"/>
              </a:rPr>
              <a:t>DÙNG UHF RFID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2837E18-982D-45E6-9E4E-01E56D60C42C}"/>
              </a:ext>
            </a:extLst>
          </p:cNvPr>
          <p:cNvSpPr txBox="1">
            <a:spLocks/>
          </p:cNvSpPr>
          <p:nvPr/>
        </p:nvSpPr>
        <p:spPr>
          <a:xfrm>
            <a:off x="0" y="4231809"/>
            <a:ext cx="12191999" cy="1078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</a:t>
            </a:r>
            <a:endParaRPr lang="en-US" sz="2400" cap="none">
              <a:solidFill>
                <a:schemeClr val="tx1"/>
              </a:solidFill>
            </a:endParaRPr>
          </a:p>
          <a:p>
            <a:pPr algn="ctr"/>
            <a:r>
              <a:rPr lang="en-US" sz="2400" cap="none">
                <a:solidFill>
                  <a:schemeClr val="tx1"/>
                </a:solidFill>
                <a:latin typeface="Corbel" panose="020B0503020204020204" pitchFamily="34" charset="0"/>
              </a:rPr>
              <a:t>KHÓA LUẬN TỐT NGHIỆP KỸ S</a:t>
            </a:r>
            <a:r>
              <a:rPr lang="vi-VN" sz="2400" cap="none">
                <a:solidFill>
                  <a:schemeClr val="tx1"/>
                </a:solidFill>
                <a:latin typeface="Corbel" panose="020B0503020204020204" pitchFamily="34" charset="0"/>
              </a:rPr>
              <a:t>Ư</a:t>
            </a:r>
            <a:r>
              <a:rPr lang="en-US" sz="2400" cap="none">
                <a:solidFill>
                  <a:schemeClr val="tx1"/>
                </a:solidFill>
                <a:latin typeface="Corbel" panose="020B0503020204020204" pitchFamily="34" charset="0"/>
              </a:rPr>
              <a:t> CÔNG NGHỆ THÔNG TIN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3143B3-C7D7-41B1-BF91-A1C8DA93E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3234" y="5158228"/>
            <a:ext cx="5715000" cy="344832"/>
          </a:xfrm>
        </p:spPr>
        <p:txBody>
          <a:bodyPr>
            <a:normAutofit fontScale="92500" lnSpcReduction="20000"/>
          </a:bodyPr>
          <a:lstStyle/>
          <a:p>
            <a:r>
              <a:rPr lang="en-US" b="1" cap="none" err="1"/>
              <a:t>Giảng</a:t>
            </a:r>
            <a:r>
              <a:rPr lang="en-US" b="1" cap="none"/>
              <a:t> </a:t>
            </a:r>
            <a:r>
              <a:rPr lang="en-US" b="1" cap="none" err="1"/>
              <a:t>viên</a:t>
            </a:r>
            <a:r>
              <a:rPr lang="en-US" b="1" cap="none"/>
              <a:t> h</a:t>
            </a:r>
            <a:r>
              <a:rPr lang="vi-VN" b="1" cap="none"/>
              <a:t>ư</a:t>
            </a:r>
            <a:r>
              <a:rPr lang="en-US" b="1" cap="none" err="1"/>
              <a:t>ớng</a:t>
            </a:r>
            <a:r>
              <a:rPr lang="en-US" b="1" cap="none"/>
              <a:t> dẫn: </a:t>
            </a:r>
            <a:r>
              <a:rPr lang="en-US" b="1" cap="none" err="1"/>
              <a:t>Ths.Nguyễn</a:t>
            </a:r>
            <a:r>
              <a:rPr lang="en-US" b="1" cap="none"/>
              <a:t> </a:t>
            </a:r>
            <a:r>
              <a:rPr lang="en-US" b="1" cap="none" err="1"/>
              <a:t>Hữu</a:t>
            </a:r>
            <a:r>
              <a:rPr lang="en-US" b="1" cap="none"/>
              <a:t> Trung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A86011A-0F7A-4B92-88C0-A44BECEF61D4}"/>
              </a:ext>
            </a:extLst>
          </p:cNvPr>
          <p:cNvSpPr txBox="1">
            <a:spLocks/>
          </p:cNvSpPr>
          <p:nvPr/>
        </p:nvSpPr>
        <p:spPr>
          <a:xfrm>
            <a:off x="6231046" y="5607052"/>
            <a:ext cx="2514125" cy="344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 err="1">
                <a:solidFill>
                  <a:schemeClr val="tx1"/>
                </a:solidFill>
              </a:rPr>
              <a:t>Sinh</a:t>
            </a:r>
            <a:r>
              <a:rPr lang="en-US" cap="none">
                <a:solidFill>
                  <a:schemeClr val="tx1"/>
                </a:solidFill>
              </a:rPr>
              <a:t> </a:t>
            </a:r>
            <a:r>
              <a:rPr lang="en-US" cap="none" err="1">
                <a:solidFill>
                  <a:schemeClr val="tx1"/>
                </a:solidFill>
              </a:rPr>
              <a:t>viên</a:t>
            </a:r>
            <a:r>
              <a:rPr lang="en-US" cap="none">
                <a:solidFill>
                  <a:schemeClr val="tx1"/>
                </a:solidFill>
              </a:rPr>
              <a:t> </a:t>
            </a:r>
            <a:r>
              <a:rPr lang="en-US" cap="none" err="1">
                <a:solidFill>
                  <a:schemeClr val="tx1"/>
                </a:solidFill>
              </a:rPr>
              <a:t>thực</a:t>
            </a:r>
            <a:r>
              <a:rPr lang="en-US" cap="none">
                <a:solidFill>
                  <a:schemeClr val="tx1"/>
                </a:solidFill>
              </a:rPr>
              <a:t> </a:t>
            </a:r>
            <a:r>
              <a:rPr lang="en-US" cap="none" err="1">
                <a:solidFill>
                  <a:schemeClr val="tx1"/>
                </a:solidFill>
              </a:rPr>
              <a:t>hiện</a:t>
            </a:r>
            <a:r>
              <a:rPr lang="en-US" cap="none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8ABFF1-7B57-467A-AE63-8B03CCC60DB7}"/>
              </a:ext>
            </a:extLst>
          </p:cNvPr>
          <p:cNvSpPr txBox="1">
            <a:spLocks/>
          </p:cNvSpPr>
          <p:nvPr/>
        </p:nvSpPr>
        <p:spPr>
          <a:xfrm>
            <a:off x="6250717" y="6025193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 noProof="1">
                <a:solidFill>
                  <a:schemeClr val="tx1"/>
                </a:solidFill>
              </a:rPr>
              <a:t>1. Phan Văn Phước Thịnh             16110474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6372F2B-8AF7-49AE-8AEF-C374A488D43F}"/>
              </a:ext>
            </a:extLst>
          </p:cNvPr>
          <p:cNvSpPr txBox="1">
            <a:spLocks/>
          </p:cNvSpPr>
          <p:nvPr/>
        </p:nvSpPr>
        <p:spPr>
          <a:xfrm>
            <a:off x="124307" y="6356169"/>
            <a:ext cx="2514125" cy="344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>
                <a:solidFill>
                  <a:schemeClr val="tx1"/>
                </a:solidFill>
              </a:rPr>
              <a:t>Niên khóa: 2016-2020</a:t>
            </a:r>
          </a:p>
        </p:txBody>
      </p:sp>
    </p:spTree>
    <p:extLst>
      <p:ext uri="{BB962C8B-B14F-4D97-AF65-F5344CB8AC3E}">
        <p14:creationId xmlns:p14="http://schemas.microsoft.com/office/powerpoint/2010/main" val="3692475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248D1E-9A36-4FF3-B419-038A29F7D238}"/>
              </a:ext>
            </a:extLst>
          </p:cNvPr>
          <p:cNvSpPr/>
          <p:nvPr/>
        </p:nvSpPr>
        <p:spPr>
          <a:xfrm>
            <a:off x="4391561" y="3230825"/>
            <a:ext cx="7018560" cy="13335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9138D-3826-41C3-A022-493EE22CD5ED}"/>
              </a:ext>
            </a:extLst>
          </p:cNvPr>
          <p:cNvSpPr/>
          <p:nvPr/>
        </p:nvSpPr>
        <p:spPr>
          <a:xfrm>
            <a:off x="0" y="129745"/>
            <a:ext cx="12191999" cy="760412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5D91BA-F2C1-4D91-A69E-9D9A4E4EF64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81879" y="272919"/>
            <a:ext cx="4810223" cy="611495"/>
          </a:xfrm>
        </p:spPr>
        <p:txBody>
          <a:bodyPr/>
          <a:lstStyle/>
          <a:p>
            <a:r>
              <a:rPr lang="en-US" sz="2800" b="1" err="1">
                <a:solidFill>
                  <a:schemeClr val="bg1"/>
                </a:solidFill>
                <a:latin typeface="Corbel" panose="020B0503020204020204" pitchFamily="34" charset="0"/>
              </a:rPr>
              <a:t>Giảng</a:t>
            </a:r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Corbel" panose="020B0503020204020204" pitchFamily="34" charset="0"/>
              </a:rPr>
              <a:t>viên</a:t>
            </a:r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 h</a:t>
            </a:r>
            <a:r>
              <a:rPr lang="vi-VN" sz="2800" b="1">
                <a:solidFill>
                  <a:schemeClr val="bg1"/>
                </a:solidFill>
                <a:latin typeface="Corbel" panose="020B0503020204020204" pitchFamily="34" charset="0"/>
              </a:rPr>
              <a:t>ư</a:t>
            </a:r>
            <a:r>
              <a:rPr lang="en-US" sz="2800" b="1" err="1">
                <a:solidFill>
                  <a:schemeClr val="bg1"/>
                </a:solidFill>
                <a:latin typeface="Corbel" panose="020B0503020204020204" pitchFamily="34" charset="0"/>
              </a:rPr>
              <a:t>ớng</a:t>
            </a:r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 dẫn</a:t>
            </a:r>
            <a:r>
              <a:rPr lang="en-US" sz="2800" b="1" noProof="1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</a:p>
          <a:p>
            <a:endParaRPr lang="en-US"/>
          </a:p>
        </p:txBody>
      </p:sp>
      <p:pic>
        <p:nvPicPr>
          <p:cNvPr id="1026" name="Picture 2" descr="Trong hình ảnh có thể có: 1 người, đang cười">
            <a:extLst>
              <a:ext uri="{FF2B5EF4-FFF2-40B4-BE49-F238E27FC236}">
                <a16:creationId xmlns:a16="http://schemas.microsoft.com/office/drawing/2014/main" id="{6DB6760E-6C13-4753-8AD2-AF5959205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r="13599" b="33374"/>
          <a:stretch/>
        </p:blipFill>
        <p:spPr bwMode="auto">
          <a:xfrm>
            <a:off x="781879" y="1290162"/>
            <a:ext cx="3366052" cy="45692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icon education">
            <a:extLst>
              <a:ext uri="{FF2B5EF4-FFF2-40B4-BE49-F238E27FC236}">
                <a16:creationId xmlns:a16="http://schemas.microsoft.com/office/drawing/2014/main" id="{99598493-7D6B-4815-A46D-39E13BE4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606"/>
            <a:ext cx="1171766" cy="1171766"/>
          </a:xfrm>
          <a:prstGeom prst="rect">
            <a:avLst/>
          </a:prstGeom>
          <a:noFill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789A67-9570-419F-8A0F-AF674CEF5D3C}"/>
              </a:ext>
            </a:extLst>
          </p:cNvPr>
          <p:cNvSpPr txBox="1">
            <a:spLocks/>
          </p:cNvSpPr>
          <p:nvPr/>
        </p:nvSpPr>
        <p:spPr bwMode="gray">
          <a:xfrm>
            <a:off x="4917781" y="1595282"/>
            <a:ext cx="4810223" cy="61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0A4056-5527-4B59-BF4E-D14F40D6E76B}"/>
              </a:ext>
            </a:extLst>
          </p:cNvPr>
          <p:cNvSpPr txBox="1">
            <a:spLocks/>
          </p:cNvSpPr>
          <p:nvPr/>
        </p:nvSpPr>
        <p:spPr>
          <a:xfrm>
            <a:off x="4739095" y="3453839"/>
            <a:ext cx="6671026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cap="none" noProof="1"/>
              <a:t>ThS. NGUYỄN HỮU TRUNG</a:t>
            </a:r>
          </a:p>
          <a:p>
            <a:pPr algn="l"/>
            <a:r>
              <a:rPr lang="en-US" sz="2800" cap="none" noProof="1"/>
              <a:t>GIẢNG VIÊN KHOA CÔNG NGHỆ THÔNG TIN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20BC08-E03D-44A9-B811-D4A6558050F9}"/>
              </a:ext>
            </a:extLst>
          </p:cNvPr>
          <p:cNvSpPr txBox="1">
            <a:spLocks/>
          </p:cNvSpPr>
          <p:nvPr/>
        </p:nvSpPr>
        <p:spPr>
          <a:xfrm>
            <a:off x="4506323" y="3305421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cap="none" noProof="1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1B81A-FAAE-46DD-9CB2-A8BB4F698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9" y="1027588"/>
            <a:ext cx="1824139" cy="18585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21DED3-62FB-40DE-98B2-EED2FB8C4CD5}"/>
              </a:ext>
            </a:extLst>
          </p:cNvPr>
          <p:cNvSpPr/>
          <p:nvPr/>
        </p:nvSpPr>
        <p:spPr>
          <a:xfrm>
            <a:off x="4495465" y="3332395"/>
            <a:ext cx="6807084" cy="1126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E6DD3-492D-4470-9ED9-8F64262C69B3}"/>
              </a:ext>
            </a:extLst>
          </p:cNvPr>
          <p:cNvSpPr/>
          <p:nvPr/>
        </p:nvSpPr>
        <p:spPr>
          <a:xfrm>
            <a:off x="1" y="6728254"/>
            <a:ext cx="12192928" cy="129745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8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9138D-3826-41C3-A022-493EE22CD5ED}"/>
              </a:ext>
            </a:extLst>
          </p:cNvPr>
          <p:cNvSpPr/>
          <p:nvPr/>
        </p:nvSpPr>
        <p:spPr>
          <a:xfrm>
            <a:off x="0" y="129745"/>
            <a:ext cx="12191999" cy="760412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5D91BA-F2C1-4D91-A69E-9D9A4E4EF64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81879" y="272919"/>
            <a:ext cx="4810223" cy="611495"/>
          </a:xfrm>
        </p:spPr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DOANH NGHIỆP HỔ TRỢ</a:t>
            </a:r>
            <a:endParaRPr lang="en-US" sz="2800" b="1" noProof="1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789A67-9570-419F-8A0F-AF674CEF5D3C}"/>
              </a:ext>
            </a:extLst>
          </p:cNvPr>
          <p:cNvSpPr txBox="1">
            <a:spLocks/>
          </p:cNvSpPr>
          <p:nvPr/>
        </p:nvSpPr>
        <p:spPr bwMode="gray">
          <a:xfrm>
            <a:off x="4917781" y="1595282"/>
            <a:ext cx="4810223" cy="61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20BC08-E03D-44A9-B811-D4A6558050F9}"/>
              </a:ext>
            </a:extLst>
          </p:cNvPr>
          <p:cNvSpPr txBox="1">
            <a:spLocks/>
          </p:cNvSpPr>
          <p:nvPr/>
        </p:nvSpPr>
        <p:spPr>
          <a:xfrm>
            <a:off x="4506323" y="3305421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cap="none" noProof="1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Kết quả hình ảnh cho icon company">
            <a:extLst>
              <a:ext uri="{FF2B5EF4-FFF2-40B4-BE49-F238E27FC236}">
                <a16:creationId xmlns:a16="http://schemas.microsoft.com/office/drawing/2014/main" id="{7C354686-A187-44B9-A304-86C2F4FA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87"/>
            <a:ext cx="1101958" cy="11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96F746-2771-49EF-954E-6A0EF3AC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23" y="1811200"/>
            <a:ext cx="3266077" cy="163303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EED372E4-3A17-41EA-9D02-545A38FE6523}"/>
              </a:ext>
            </a:extLst>
          </p:cNvPr>
          <p:cNvSpPr txBox="1">
            <a:spLocks/>
          </p:cNvSpPr>
          <p:nvPr/>
        </p:nvSpPr>
        <p:spPr>
          <a:xfrm>
            <a:off x="1425498" y="2828524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cap="none" noProof="1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75A862C-58F5-41AE-80D2-D151BE4B9748}"/>
              </a:ext>
            </a:extLst>
          </p:cNvPr>
          <p:cNvSpPr txBox="1">
            <a:spLocks/>
          </p:cNvSpPr>
          <p:nvPr/>
        </p:nvSpPr>
        <p:spPr>
          <a:xfrm>
            <a:off x="835509" y="1224172"/>
            <a:ext cx="8164543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cap="none" noProof="1">
                <a:solidFill>
                  <a:schemeClr val="tx1"/>
                </a:solidFill>
              </a:rPr>
              <a:t>CÔNG TY GIẢI PHÁP KỸ THUẬT INDRUINO</a:t>
            </a:r>
          </a:p>
          <a:p>
            <a:pPr algn="l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8FDC9-A3E1-44C7-97AD-078FBBFF8189}"/>
              </a:ext>
            </a:extLst>
          </p:cNvPr>
          <p:cNvSpPr/>
          <p:nvPr/>
        </p:nvSpPr>
        <p:spPr>
          <a:xfrm>
            <a:off x="4506323" y="3774346"/>
            <a:ext cx="7018560" cy="13335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2849C-9C9F-46C6-B8C4-39B785E51ED5}"/>
              </a:ext>
            </a:extLst>
          </p:cNvPr>
          <p:cNvSpPr/>
          <p:nvPr/>
        </p:nvSpPr>
        <p:spPr>
          <a:xfrm>
            <a:off x="4610227" y="3875916"/>
            <a:ext cx="6807084" cy="1126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0A4056-5527-4B59-BF4E-D14F40D6E76B}"/>
              </a:ext>
            </a:extLst>
          </p:cNvPr>
          <p:cNvSpPr txBox="1">
            <a:spLocks/>
          </p:cNvSpPr>
          <p:nvPr/>
        </p:nvSpPr>
        <p:spPr>
          <a:xfrm>
            <a:off x="4795759" y="4053972"/>
            <a:ext cx="6436019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cap="none" noProof="1">
                <a:latin typeface="Corbel" panose="020B0503020204020204" pitchFamily="34" charset="0"/>
              </a:rPr>
              <a:t>ThS. LÊ TẤN C</a:t>
            </a:r>
            <a:r>
              <a:rPr lang="vi-VN" sz="2800" cap="none" noProof="1">
                <a:latin typeface="Corbel" panose="020B0503020204020204" pitchFamily="34" charset="0"/>
              </a:rPr>
              <a:t>Ư</a:t>
            </a:r>
            <a:r>
              <a:rPr lang="en-US" sz="2800" cap="none" noProof="1">
                <a:latin typeface="Corbel" panose="020B0503020204020204" pitchFamily="34" charset="0"/>
              </a:rPr>
              <a:t>ỜNG</a:t>
            </a:r>
          </a:p>
          <a:p>
            <a:pPr algn="l"/>
            <a:r>
              <a:rPr lang="en-US" sz="2800" cap="none" noProof="1"/>
              <a:t>CTO – Indruino Technology Solutions</a:t>
            </a:r>
          </a:p>
          <a:p>
            <a:pPr algn="l"/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A09A6-219F-4327-9CF0-75BAFF1240A1}"/>
              </a:ext>
            </a:extLst>
          </p:cNvPr>
          <p:cNvSpPr/>
          <p:nvPr/>
        </p:nvSpPr>
        <p:spPr>
          <a:xfrm>
            <a:off x="1" y="6728254"/>
            <a:ext cx="12192928" cy="129745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2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Văn Phước Thịnh</dc:creator>
  <cp:lastModifiedBy>Phan Văn Phước Thịnh</cp:lastModifiedBy>
  <cp:revision>5</cp:revision>
  <dcterms:created xsi:type="dcterms:W3CDTF">2020-03-02T15:55:15Z</dcterms:created>
  <dcterms:modified xsi:type="dcterms:W3CDTF">2020-03-02T17:25:06Z</dcterms:modified>
</cp:coreProperties>
</file>