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F2F5EC-EB2C-4F61-8A0C-44DC01439479}" v="51" dt="2022-10-12T13:30:36.9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0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 Nhat Tung" userId="77b0905b33e1f80d" providerId="LiveId" clId="{5DF2F5EC-EB2C-4F61-8A0C-44DC01439479}"/>
    <pc:docChg chg="undo custSel addSld delSld modSld">
      <pc:chgData name="Le Nhat Tung" userId="77b0905b33e1f80d" providerId="LiveId" clId="{5DF2F5EC-EB2C-4F61-8A0C-44DC01439479}" dt="2022-10-12T13:30:36.943" v="1422"/>
      <pc:docMkLst>
        <pc:docMk/>
      </pc:docMkLst>
      <pc:sldChg chg="new del">
        <pc:chgData name="Le Nhat Tung" userId="77b0905b33e1f80d" providerId="LiveId" clId="{5DF2F5EC-EB2C-4F61-8A0C-44DC01439479}" dt="2022-10-12T13:09:25.735" v="460" actId="2696"/>
        <pc:sldMkLst>
          <pc:docMk/>
          <pc:sldMk cId="594503643" sldId="256"/>
        </pc:sldMkLst>
      </pc:sldChg>
      <pc:sldChg chg="modSp new mod">
        <pc:chgData name="Le Nhat Tung" userId="77b0905b33e1f80d" providerId="LiveId" clId="{5DF2F5EC-EB2C-4F61-8A0C-44DC01439479}" dt="2022-10-12T13:10:33.055" v="465" actId="20577"/>
        <pc:sldMkLst>
          <pc:docMk/>
          <pc:sldMk cId="463929408" sldId="257"/>
        </pc:sldMkLst>
        <pc:spChg chg="mod">
          <ac:chgData name="Le Nhat Tung" userId="77b0905b33e1f80d" providerId="LiveId" clId="{5DF2F5EC-EB2C-4F61-8A0C-44DC01439479}" dt="2022-10-12T13:10:15.674" v="462" actId="13926"/>
          <ac:spMkLst>
            <pc:docMk/>
            <pc:sldMk cId="463929408" sldId="257"/>
            <ac:spMk id="2" creationId="{38D3B873-D943-0EB2-C42A-57283C94B413}"/>
          </ac:spMkLst>
        </pc:spChg>
        <pc:spChg chg="mod">
          <ac:chgData name="Le Nhat Tung" userId="77b0905b33e1f80d" providerId="LiveId" clId="{5DF2F5EC-EB2C-4F61-8A0C-44DC01439479}" dt="2022-10-12T13:10:33.055" v="465" actId="20577"/>
          <ac:spMkLst>
            <pc:docMk/>
            <pc:sldMk cId="463929408" sldId="257"/>
            <ac:spMk id="3" creationId="{87799449-CF7E-67A4-BDEF-F8CA9DD6323B}"/>
          </ac:spMkLst>
        </pc:spChg>
      </pc:sldChg>
      <pc:sldChg chg="modSp new mod">
        <pc:chgData name="Le Nhat Tung" userId="77b0905b33e1f80d" providerId="LiveId" clId="{5DF2F5EC-EB2C-4F61-8A0C-44DC01439479}" dt="2022-10-12T13:14:49.297" v="621" actId="20577"/>
        <pc:sldMkLst>
          <pc:docMk/>
          <pc:sldMk cId="1061539463" sldId="258"/>
        </pc:sldMkLst>
        <pc:spChg chg="mod">
          <ac:chgData name="Le Nhat Tung" userId="77b0905b33e1f80d" providerId="LiveId" clId="{5DF2F5EC-EB2C-4F61-8A0C-44DC01439479}" dt="2022-10-12T13:10:51.835" v="504" actId="20577"/>
          <ac:spMkLst>
            <pc:docMk/>
            <pc:sldMk cId="1061539463" sldId="258"/>
            <ac:spMk id="2" creationId="{AC8552AA-7303-B0EC-A055-ED06C7CE7B5C}"/>
          </ac:spMkLst>
        </pc:spChg>
        <pc:spChg chg="mod">
          <ac:chgData name="Le Nhat Tung" userId="77b0905b33e1f80d" providerId="LiveId" clId="{5DF2F5EC-EB2C-4F61-8A0C-44DC01439479}" dt="2022-10-12T13:14:49.297" v="621" actId="20577"/>
          <ac:spMkLst>
            <pc:docMk/>
            <pc:sldMk cId="1061539463" sldId="258"/>
            <ac:spMk id="3" creationId="{BFB9A888-538B-DC31-2FEA-AB2115F881B7}"/>
          </ac:spMkLst>
        </pc:spChg>
      </pc:sldChg>
      <pc:sldChg chg="addSp delSp modSp new mod">
        <pc:chgData name="Le Nhat Tung" userId="77b0905b33e1f80d" providerId="LiveId" clId="{5DF2F5EC-EB2C-4F61-8A0C-44DC01439479}" dt="2022-10-12T13:21:08.348" v="1087"/>
        <pc:sldMkLst>
          <pc:docMk/>
          <pc:sldMk cId="765685486" sldId="259"/>
        </pc:sldMkLst>
        <pc:spChg chg="mod">
          <ac:chgData name="Le Nhat Tung" userId="77b0905b33e1f80d" providerId="LiveId" clId="{5DF2F5EC-EB2C-4F61-8A0C-44DC01439479}" dt="2022-10-12T13:15:07.701" v="632" actId="20577"/>
          <ac:spMkLst>
            <pc:docMk/>
            <pc:sldMk cId="765685486" sldId="259"/>
            <ac:spMk id="2" creationId="{FC340D5D-3838-AFEB-FD67-B26F025A206C}"/>
          </ac:spMkLst>
        </pc:spChg>
        <pc:spChg chg="del mod">
          <ac:chgData name="Le Nhat Tung" userId="77b0905b33e1f80d" providerId="LiveId" clId="{5DF2F5EC-EB2C-4F61-8A0C-44DC01439479}" dt="2022-10-12T13:16:02.754" v="673" actId="3680"/>
          <ac:spMkLst>
            <pc:docMk/>
            <pc:sldMk cId="765685486" sldId="259"/>
            <ac:spMk id="3" creationId="{7E28DA1A-321E-4FAD-B4F3-9B6E092F193C}"/>
          </ac:spMkLst>
        </pc:spChg>
        <pc:grpChg chg="del mod">
          <ac:chgData name="Le Nhat Tung" userId="77b0905b33e1f80d" providerId="LiveId" clId="{5DF2F5EC-EB2C-4F61-8A0C-44DC01439479}" dt="2022-10-12T13:20:50.112" v="1059"/>
          <ac:grpSpMkLst>
            <pc:docMk/>
            <pc:sldMk cId="765685486" sldId="259"/>
            <ac:grpSpMk id="8" creationId="{5C3FA5BB-E1A3-6553-3B6C-F8B2A88FEA86}"/>
          </ac:grpSpMkLst>
        </pc:grpChg>
        <pc:grpChg chg="mod">
          <ac:chgData name="Le Nhat Tung" userId="77b0905b33e1f80d" providerId="LiveId" clId="{5DF2F5EC-EB2C-4F61-8A0C-44DC01439479}" dt="2022-10-12T13:20:50.112" v="1059"/>
          <ac:grpSpMkLst>
            <pc:docMk/>
            <pc:sldMk cId="765685486" sldId="259"/>
            <ac:grpSpMk id="11" creationId="{A2FFA263-D849-7692-2FCA-5B2F7D2AA344}"/>
          </ac:grpSpMkLst>
        </pc:grpChg>
        <pc:grpChg chg="del mod">
          <ac:chgData name="Le Nhat Tung" userId="77b0905b33e1f80d" providerId="LiveId" clId="{5DF2F5EC-EB2C-4F61-8A0C-44DC01439479}" dt="2022-10-12T13:20:54.059" v="1069"/>
          <ac:grpSpMkLst>
            <pc:docMk/>
            <pc:sldMk cId="765685486" sldId="259"/>
            <ac:grpSpMk id="15" creationId="{3F93DFA9-28FC-5415-A073-42D7A13DAF78}"/>
          </ac:grpSpMkLst>
        </pc:grpChg>
        <pc:grpChg chg="del mod">
          <ac:chgData name="Le Nhat Tung" userId="77b0905b33e1f80d" providerId="LiveId" clId="{5DF2F5EC-EB2C-4F61-8A0C-44DC01439479}" dt="2022-10-12T13:20:54.059" v="1069"/>
          <ac:grpSpMkLst>
            <pc:docMk/>
            <pc:sldMk cId="765685486" sldId="259"/>
            <ac:grpSpMk id="21" creationId="{027888DA-F6E5-998C-2DC7-C02C71138858}"/>
          </ac:grpSpMkLst>
        </pc:grpChg>
        <pc:grpChg chg="mod">
          <ac:chgData name="Le Nhat Tung" userId="77b0905b33e1f80d" providerId="LiveId" clId="{5DF2F5EC-EB2C-4F61-8A0C-44DC01439479}" dt="2022-10-12T13:20:54.059" v="1069"/>
          <ac:grpSpMkLst>
            <pc:docMk/>
            <pc:sldMk cId="765685486" sldId="259"/>
            <ac:grpSpMk id="22" creationId="{D4324886-85BA-283A-F38F-D4E1A8421EA4}"/>
          </ac:grpSpMkLst>
        </pc:grpChg>
        <pc:grpChg chg="mod">
          <ac:chgData name="Le Nhat Tung" userId="77b0905b33e1f80d" providerId="LiveId" clId="{5DF2F5EC-EB2C-4F61-8A0C-44DC01439479}" dt="2022-10-12T13:20:58.938" v="1072"/>
          <ac:grpSpMkLst>
            <pc:docMk/>
            <pc:sldMk cId="765685486" sldId="259"/>
            <ac:grpSpMk id="25" creationId="{C5535A48-8496-896D-9A14-D97486C26D72}"/>
          </ac:grpSpMkLst>
        </pc:grpChg>
        <pc:grpChg chg="mod">
          <ac:chgData name="Le Nhat Tung" userId="77b0905b33e1f80d" providerId="LiveId" clId="{5DF2F5EC-EB2C-4F61-8A0C-44DC01439479}" dt="2022-10-12T13:21:01.389" v="1077"/>
          <ac:grpSpMkLst>
            <pc:docMk/>
            <pc:sldMk cId="765685486" sldId="259"/>
            <ac:grpSpMk id="30" creationId="{FE93C4ED-8C52-42E4-BAC3-EE52293F5A83}"/>
          </ac:grpSpMkLst>
        </pc:grpChg>
        <pc:grpChg chg="mod">
          <ac:chgData name="Le Nhat Tung" userId="77b0905b33e1f80d" providerId="LiveId" clId="{5DF2F5EC-EB2C-4F61-8A0C-44DC01439479}" dt="2022-10-12T13:21:08.348" v="1087"/>
          <ac:grpSpMkLst>
            <pc:docMk/>
            <pc:sldMk cId="765685486" sldId="259"/>
            <ac:grpSpMk id="40" creationId="{AA3E094E-3FFD-A63B-0EFA-CA71097B84DE}"/>
          </ac:grpSpMkLst>
        </pc:grpChg>
        <pc:graphicFrameChg chg="add mod ord modGraphic">
          <ac:chgData name="Le Nhat Tung" userId="77b0905b33e1f80d" providerId="LiveId" clId="{5DF2F5EC-EB2C-4F61-8A0C-44DC01439479}" dt="2022-10-12T13:20:27.257" v="1052" actId="2161"/>
          <ac:graphicFrameMkLst>
            <pc:docMk/>
            <pc:sldMk cId="765685486" sldId="259"/>
            <ac:graphicFrameMk id="4" creationId="{F643FCEB-6779-A246-5438-397D98B88982}"/>
          </ac:graphicFrameMkLst>
        </pc:graphicFrameChg>
        <pc:inkChg chg="add">
          <ac:chgData name="Le Nhat Tung" userId="77b0905b33e1f80d" providerId="LiveId" clId="{5DF2F5EC-EB2C-4F61-8A0C-44DC01439479}" dt="2022-10-12T13:20:41.320" v="1053" actId="9405"/>
          <ac:inkMkLst>
            <pc:docMk/>
            <pc:sldMk cId="765685486" sldId="259"/>
            <ac:inkMk id="5" creationId="{DBC6B414-0548-0B7D-3F9A-80B141E8A183}"/>
          </ac:inkMkLst>
        </pc:inkChg>
        <pc:inkChg chg="add mod">
          <ac:chgData name="Le Nhat Tung" userId="77b0905b33e1f80d" providerId="LiveId" clId="{5DF2F5EC-EB2C-4F61-8A0C-44DC01439479}" dt="2022-10-12T13:20:50.112" v="1059"/>
          <ac:inkMkLst>
            <pc:docMk/>
            <pc:sldMk cId="765685486" sldId="259"/>
            <ac:inkMk id="6" creationId="{6C33ECF7-08E8-67CD-75DA-DE6FE9749A4C}"/>
          </ac:inkMkLst>
        </pc:inkChg>
        <pc:inkChg chg="add mod">
          <ac:chgData name="Le Nhat Tung" userId="77b0905b33e1f80d" providerId="LiveId" clId="{5DF2F5EC-EB2C-4F61-8A0C-44DC01439479}" dt="2022-10-12T13:20:50.112" v="1059"/>
          <ac:inkMkLst>
            <pc:docMk/>
            <pc:sldMk cId="765685486" sldId="259"/>
            <ac:inkMk id="7" creationId="{E952FB8D-44E9-D2DF-17A2-E555377FF0C5}"/>
          </ac:inkMkLst>
        </pc:inkChg>
        <pc:inkChg chg="add mod">
          <ac:chgData name="Le Nhat Tung" userId="77b0905b33e1f80d" providerId="LiveId" clId="{5DF2F5EC-EB2C-4F61-8A0C-44DC01439479}" dt="2022-10-12T13:20:50.112" v="1059"/>
          <ac:inkMkLst>
            <pc:docMk/>
            <pc:sldMk cId="765685486" sldId="259"/>
            <ac:inkMk id="9" creationId="{D50B024D-CC31-BE24-D0D3-AC79ACBF8C0F}"/>
          </ac:inkMkLst>
        </pc:inkChg>
        <pc:inkChg chg="add mod">
          <ac:chgData name="Le Nhat Tung" userId="77b0905b33e1f80d" providerId="LiveId" clId="{5DF2F5EC-EB2C-4F61-8A0C-44DC01439479}" dt="2022-10-12T13:20:50.112" v="1059"/>
          <ac:inkMkLst>
            <pc:docMk/>
            <pc:sldMk cId="765685486" sldId="259"/>
            <ac:inkMk id="10" creationId="{3D2D66B7-8C5C-69BB-1432-23C237DAF014}"/>
          </ac:inkMkLst>
        </pc:inkChg>
        <pc:inkChg chg="add mod">
          <ac:chgData name="Le Nhat Tung" userId="77b0905b33e1f80d" providerId="LiveId" clId="{5DF2F5EC-EB2C-4F61-8A0C-44DC01439479}" dt="2022-10-12T13:20:54.059" v="1069"/>
          <ac:inkMkLst>
            <pc:docMk/>
            <pc:sldMk cId="765685486" sldId="259"/>
            <ac:inkMk id="12" creationId="{317F399C-1417-AFA9-FD47-EACCA418749A}"/>
          </ac:inkMkLst>
        </pc:inkChg>
        <pc:inkChg chg="add mod">
          <ac:chgData name="Le Nhat Tung" userId="77b0905b33e1f80d" providerId="LiveId" clId="{5DF2F5EC-EB2C-4F61-8A0C-44DC01439479}" dt="2022-10-12T13:20:54.059" v="1069"/>
          <ac:inkMkLst>
            <pc:docMk/>
            <pc:sldMk cId="765685486" sldId="259"/>
            <ac:inkMk id="13" creationId="{9D63FA3C-CA31-3BDD-20F5-B981D7F7AEF5}"/>
          </ac:inkMkLst>
        </pc:inkChg>
        <pc:inkChg chg="add mod">
          <ac:chgData name="Le Nhat Tung" userId="77b0905b33e1f80d" providerId="LiveId" clId="{5DF2F5EC-EB2C-4F61-8A0C-44DC01439479}" dt="2022-10-12T13:20:54.059" v="1069"/>
          <ac:inkMkLst>
            <pc:docMk/>
            <pc:sldMk cId="765685486" sldId="259"/>
            <ac:inkMk id="14" creationId="{85B12B80-E5DE-1D5C-C037-C6ED041EF5F6}"/>
          </ac:inkMkLst>
        </pc:inkChg>
        <pc:inkChg chg="add mod">
          <ac:chgData name="Le Nhat Tung" userId="77b0905b33e1f80d" providerId="LiveId" clId="{5DF2F5EC-EB2C-4F61-8A0C-44DC01439479}" dt="2022-10-12T13:20:54.059" v="1069"/>
          <ac:inkMkLst>
            <pc:docMk/>
            <pc:sldMk cId="765685486" sldId="259"/>
            <ac:inkMk id="16" creationId="{2E0505FF-23D8-0087-B0B3-77B85B22D708}"/>
          </ac:inkMkLst>
        </pc:inkChg>
        <pc:inkChg chg="add mod">
          <ac:chgData name="Le Nhat Tung" userId="77b0905b33e1f80d" providerId="LiveId" clId="{5DF2F5EC-EB2C-4F61-8A0C-44DC01439479}" dt="2022-10-12T13:20:54.059" v="1069"/>
          <ac:inkMkLst>
            <pc:docMk/>
            <pc:sldMk cId="765685486" sldId="259"/>
            <ac:inkMk id="17" creationId="{C3ABC485-965B-65FC-8CC4-89CB054CC008}"/>
          </ac:inkMkLst>
        </pc:inkChg>
        <pc:inkChg chg="add mod">
          <ac:chgData name="Le Nhat Tung" userId="77b0905b33e1f80d" providerId="LiveId" clId="{5DF2F5EC-EB2C-4F61-8A0C-44DC01439479}" dt="2022-10-12T13:20:54.059" v="1069"/>
          <ac:inkMkLst>
            <pc:docMk/>
            <pc:sldMk cId="765685486" sldId="259"/>
            <ac:inkMk id="18" creationId="{BD689C48-6158-5C3C-497E-4E4B5BD628DC}"/>
          </ac:inkMkLst>
        </pc:inkChg>
        <pc:inkChg chg="add mod">
          <ac:chgData name="Le Nhat Tung" userId="77b0905b33e1f80d" providerId="LiveId" clId="{5DF2F5EC-EB2C-4F61-8A0C-44DC01439479}" dt="2022-10-12T13:20:54.059" v="1069"/>
          <ac:inkMkLst>
            <pc:docMk/>
            <pc:sldMk cId="765685486" sldId="259"/>
            <ac:inkMk id="19" creationId="{DE87AC60-747B-85AE-19B4-F65388DFBE12}"/>
          </ac:inkMkLst>
        </pc:inkChg>
        <pc:inkChg chg="add mod">
          <ac:chgData name="Le Nhat Tung" userId="77b0905b33e1f80d" providerId="LiveId" clId="{5DF2F5EC-EB2C-4F61-8A0C-44DC01439479}" dt="2022-10-12T13:20:54.059" v="1069"/>
          <ac:inkMkLst>
            <pc:docMk/>
            <pc:sldMk cId="765685486" sldId="259"/>
            <ac:inkMk id="20" creationId="{23F7E443-9904-52FF-7EEA-EBE559B88F29}"/>
          </ac:inkMkLst>
        </pc:inkChg>
        <pc:inkChg chg="add mod">
          <ac:chgData name="Le Nhat Tung" userId="77b0905b33e1f80d" providerId="LiveId" clId="{5DF2F5EC-EB2C-4F61-8A0C-44DC01439479}" dt="2022-10-12T13:20:58.938" v="1072"/>
          <ac:inkMkLst>
            <pc:docMk/>
            <pc:sldMk cId="765685486" sldId="259"/>
            <ac:inkMk id="23" creationId="{1C206459-9AC9-F947-ED96-A8F6BFCFC374}"/>
          </ac:inkMkLst>
        </pc:inkChg>
        <pc:inkChg chg="add mod">
          <ac:chgData name="Le Nhat Tung" userId="77b0905b33e1f80d" providerId="LiveId" clId="{5DF2F5EC-EB2C-4F61-8A0C-44DC01439479}" dt="2022-10-12T13:20:58.938" v="1072"/>
          <ac:inkMkLst>
            <pc:docMk/>
            <pc:sldMk cId="765685486" sldId="259"/>
            <ac:inkMk id="24" creationId="{331A3FCD-20F8-1E07-3F5E-F54D4463975D}"/>
          </ac:inkMkLst>
        </pc:inkChg>
        <pc:inkChg chg="add mod">
          <ac:chgData name="Le Nhat Tung" userId="77b0905b33e1f80d" providerId="LiveId" clId="{5DF2F5EC-EB2C-4F61-8A0C-44DC01439479}" dt="2022-10-12T13:21:01.389" v="1077"/>
          <ac:inkMkLst>
            <pc:docMk/>
            <pc:sldMk cId="765685486" sldId="259"/>
            <ac:inkMk id="26" creationId="{88EAC276-66E4-1CE9-E552-075226854AD7}"/>
          </ac:inkMkLst>
        </pc:inkChg>
        <pc:inkChg chg="add mod">
          <ac:chgData name="Le Nhat Tung" userId="77b0905b33e1f80d" providerId="LiveId" clId="{5DF2F5EC-EB2C-4F61-8A0C-44DC01439479}" dt="2022-10-12T13:21:01.389" v="1077"/>
          <ac:inkMkLst>
            <pc:docMk/>
            <pc:sldMk cId="765685486" sldId="259"/>
            <ac:inkMk id="27" creationId="{FF680B69-7BC5-A2E7-44E7-1FC7C1716D5C}"/>
          </ac:inkMkLst>
        </pc:inkChg>
        <pc:inkChg chg="add mod">
          <ac:chgData name="Le Nhat Tung" userId="77b0905b33e1f80d" providerId="LiveId" clId="{5DF2F5EC-EB2C-4F61-8A0C-44DC01439479}" dt="2022-10-12T13:21:01.389" v="1077"/>
          <ac:inkMkLst>
            <pc:docMk/>
            <pc:sldMk cId="765685486" sldId="259"/>
            <ac:inkMk id="28" creationId="{851F3447-8D22-E535-8691-C9337F255C31}"/>
          </ac:inkMkLst>
        </pc:inkChg>
        <pc:inkChg chg="add">
          <ac:chgData name="Le Nhat Tung" userId="77b0905b33e1f80d" providerId="LiveId" clId="{5DF2F5EC-EB2C-4F61-8A0C-44DC01439479}" dt="2022-10-12T13:21:00.793" v="1076" actId="9405"/>
          <ac:inkMkLst>
            <pc:docMk/>
            <pc:sldMk cId="765685486" sldId="259"/>
            <ac:inkMk id="29" creationId="{89273851-555D-8C61-F4C4-63AE99CEA889}"/>
          </ac:inkMkLst>
        </pc:inkChg>
        <pc:inkChg chg="add mod">
          <ac:chgData name="Le Nhat Tung" userId="77b0905b33e1f80d" providerId="LiveId" clId="{5DF2F5EC-EB2C-4F61-8A0C-44DC01439479}" dt="2022-10-12T13:21:08.348" v="1087"/>
          <ac:inkMkLst>
            <pc:docMk/>
            <pc:sldMk cId="765685486" sldId="259"/>
            <ac:inkMk id="31" creationId="{B3DD47FD-F5E8-7F59-C060-F91BED494D40}"/>
          </ac:inkMkLst>
        </pc:inkChg>
        <pc:inkChg chg="add mod">
          <ac:chgData name="Le Nhat Tung" userId="77b0905b33e1f80d" providerId="LiveId" clId="{5DF2F5EC-EB2C-4F61-8A0C-44DC01439479}" dt="2022-10-12T13:21:08.348" v="1087"/>
          <ac:inkMkLst>
            <pc:docMk/>
            <pc:sldMk cId="765685486" sldId="259"/>
            <ac:inkMk id="32" creationId="{E1215C8D-1762-95B4-55C8-32C262E062CC}"/>
          </ac:inkMkLst>
        </pc:inkChg>
        <pc:inkChg chg="add mod">
          <ac:chgData name="Le Nhat Tung" userId="77b0905b33e1f80d" providerId="LiveId" clId="{5DF2F5EC-EB2C-4F61-8A0C-44DC01439479}" dt="2022-10-12T13:21:08.348" v="1087"/>
          <ac:inkMkLst>
            <pc:docMk/>
            <pc:sldMk cId="765685486" sldId="259"/>
            <ac:inkMk id="33" creationId="{FF164C38-A481-3289-F1A4-AD745910BD3D}"/>
          </ac:inkMkLst>
        </pc:inkChg>
        <pc:inkChg chg="add mod">
          <ac:chgData name="Le Nhat Tung" userId="77b0905b33e1f80d" providerId="LiveId" clId="{5DF2F5EC-EB2C-4F61-8A0C-44DC01439479}" dt="2022-10-12T13:21:08.348" v="1087"/>
          <ac:inkMkLst>
            <pc:docMk/>
            <pc:sldMk cId="765685486" sldId="259"/>
            <ac:inkMk id="34" creationId="{2CA7B718-F2B4-2297-C7E7-9B61D6604ACE}"/>
          </ac:inkMkLst>
        </pc:inkChg>
        <pc:inkChg chg="add mod">
          <ac:chgData name="Le Nhat Tung" userId="77b0905b33e1f80d" providerId="LiveId" clId="{5DF2F5EC-EB2C-4F61-8A0C-44DC01439479}" dt="2022-10-12T13:21:08.348" v="1087"/>
          <ac:inkMkLst>
            <pc:docMk/>
            <pc:sldMk cId="765685486" sldId="259"/>
            <ac:inkMk id="35" creationId="{8645A3C5-39C8-9D14-1025-C8D2BFB2AF3B}"/>
          </ac:inkMkLst>
        </pc:inkChg>
        <pc:inkChg chg="add mod">
          <ac:chgData name="Le Nhat Tung" userId="77b0905b33e1f80d" providerId="LiveId" clId="{5DF2F5EC-EB2C-4F61-8A0C-44DC01439479}" dt="2022-10-12T13:21:08.348" v="1087"/>
          <ac:inkMkLst>
            <pc:docMk/>
            <pc:sldMk cId="765685486" sldId="259"/>
            <ac:inkMk id="36" creationId="{868C60F3-4F0E-5632-4838-219C92336598}"/>
          </ac:inkMkLst>
        </pc:inkChg>
        <pc:inkChg chg="add mod">
          <ac:chgData name="Le Nhat Tung" userId="77b0905b33e1f80d" providerId="LiveId" clId="{5DF2F5EC-EB2C-4F61-8A0C-44DC01439479}" dt="2022-10-12T13:21:08.348" v="1087"/>
          <ac:inkMkLst>
            <pc:docMk/>
            <pc:sldMk cId="765685486" sldId="259"/>
            <ac:inkMk id="37" creationId="{BF7C7B53-8923-48EF-AE98-3BA60525DDB5}"/>
          </ac:inkMkLst>
        </pc:inkChg>
        <pc:inkChg chg="add mod">
          <ac:chgData name="Le Nhat Tung" userId="77b0905b33e1f80d" providerId="LiveId" clId="{5DF2F5EC-EB2C-4F61-8A0C-44DC01439479}" dt="2022-10-12T13:21:08.348" v="1087"/>
          <ac:inkMkLst>
            <pc:docMk/>
            <pc:sldMk cId="765685486" sldId="259"/>
            <ac:inkMk id="38" creationId="{58BDE802-9D20-A216-E04C-AC9AC60237A3}"/>
          </ac:inkMkLst>
        </pc:inkChg>
        <pc:inkChg chg="add mod">
          <ac:chgData name="Le Nhat Tung" userId="77b0905b33e1f80d" providerId="LiveId" clId="{5DF2F5EC-EB2C-4F61-8A0C-44DC01439479}" dt="2022-10-12T13:21:08.348" v="1087"/>
          <ac:inkMkLst>
            <pc:docMk/>
            <pc:sldMk cId="765685486" sldId="259"/>
            <ac:inkMk id="39" creationId="{726496D5-E988-A687-42D8-59BC4669C0F3}"/>
          </ac:inkMkLst>
        </pc:inkChg>
      </pc:sldChg>
      <pc:sldChg chg="addSp delSp modSp new mod">
        <pc:chgData name="Le Nhat Tung" userId="77b0905b33e1f80d" providerId="LiveId" clId="{5DF2F5EC-EB2C-4F61-8A0C-44DC01439479}" dt="2022-10-12T13:30:36.943" v="1422"/>
        <pc:sldMkLst>
          <pc:docMk/>
          <pc:sldMk cId="251577631" sldId="260"/>
        </pc:sldMkLst>
        <pc:spChg chg="mod">
          <ac:chgData name="Le Nhat Tung" userId="77b0905b33e1f80d" providerId="LiveId" clId="{5DF2F5EC-EB2C-4F61-8A0C-44DC01439479}" dt="2022-10-12T13:21:31.010" v="1089"/>
          <ac:spMkLst>
            <pc:docMk/>
            <pc:sldMk cId="251577631" sldId="260"/>
            <ac:spMk id="2" creationId="{74D230D7-F5ED-B8A9-563B-200E08C95192}"/>
          </ac:spMkLst>
        </pc:spChg>
        <pc:spChg chg="del">
          <ac:chgData name="Le Nhat Tung" userId="77b0905b33e1f80d" providerId="LiveId" clId="{5DF2F5EC-EB2C-4F61-8A0C-44DC01439479}" dt="2022-10-12T13:21:35.077" v="1090" actId="3680"/>
          <ac:spMkLst>
            <pc:docMk/>
            <pc:sldMk cId="251577631" sldId="260"/>
            <ac:spMk id="3" creationId="{EFABA01A-3512-57DF-914A-9F0748F4EF61}"/>
          </ac:spMkLst>
        </pc:spChg>
        <pc:grpChg chg="del mod">
          <ac:chgData name="Le Nhat Tung" userId="77b0905b33e1f80d" providerId="LiveId" clId="{5DF2F5EC-EB2C-4F61-8A0C-44DC01439479}" dt="2022-10-12T13:23:39.205" v="1255"/>
          <ac:grpSpMkLst>
            <pc:docMk/>
            <pc:sldMk cId="251577631" sldId="260"/>
            <ac:grpSpMk id="9" creationId="{3E5A46BE-BBDA-AFFD-456F-C84F1790829A}"/>
          </ac:grpSpMkLst>
        </pc:grpChg>
        <pc:grpChg chg="del mod">
          <ac:chgData name="Le Nhat Tung" userId="77b0905b33e1f80d" providerId="LiveId" clId="{5DF2F5EC-EB2C-4F61-8A0C-44DC01439479}" dt="2022-10-12T13:23:39.739" v="1257"/>
          <ac:grpSpMkLst>
            <pc:docMk/>
            <pc:sldMk cId="251577631" sldId="260"/>
            <ac:grpSpMk id="12" creationId="{7ECA7DAE-3036-6195-13DE-B0459011B8AE}"/>
          </ac:grpSpMkLst>
        </pc:grpChg>
        <pc:grpChg chg="mod">
          <ac:chgData name="Le Nhat Tung" userId="77b0905b33e1f80d" providerId="LiveId" clId="{5DF2F5EC-EB2C-4F61-8A0C-44DC01439479}" dt="2022-10-12T13:23:39.739" v="1257"/>
          <ac:grpSpMkLst>
            <pc:docMk/>
            <pc:sldMk cId="251577631" sldId="260"/>
            <ac:grpSpMk id="14" creationId="{949E4E64-1336-14CC-AA38-3C3505A5AC3F}"/>
          </ac:grpSpMkLst>
        </pc:grpChg>
        <pc:grpChg chg="mod">
          <ac:chgData name="Le Nhat Tung" userId="77b0905b33e1f80d" providerId="LiveId" clId="{5DF2F5EC-EB2C-4F61-8A0C-44DC01439479}" dt="2022-10-12T13:23:59.160" v="1260"/>
          <ac:grpSpMkLst>
            <pc:docMk/>
            <pc:sldMk cId="251577631" sldId="260"/>
            <ac:grpSpMk id="17" creationId="{667B4491-E829-8F0F-84BA-01029D1B807F}"/>
          </ac:grpSpMkLst>
        </pc:grpChg>
        <pc:grpChg chg="del mod">
          <ac:chgData name="Le Nhat Tung" userId="77b0905b33e1f80d" providerId="LiveId" clId="{5DF2F5EC-EB2C-4F61-8A0C-44DC01439479}" dt="2022-10-12T13:24:10.856" v="1268"/>
          <ac:grpSpMkLst>
            <pc:docMk/>
            <pc:sldMk cId="251577631" sldId="260"/>
            <ac:grpSpMk id="23" creationId="{2A43D813-AF78-6D44-30AB-2AFEB7825A36}"/>
          </ac:grpSpMkLst>
        </pc:grpChg>
        <pc:grpChg chg="mod">
          <ac:chgData name="Le Nhat Tung" userId="77b0905b33e1f80d" providerId="LiveId" clId="{5DF2F5EC-EB2C-4F61-8A0C-44DC01439479}" dt="2022-10-12T13:24:10.856" v="1268"/>
          <ac:grpSpMkLst>
            <pc:docMk/>
            <pc:sldMk cId="251577631" sldId="260"/>
            <ac:grpSpMk id="25" creationId="{44163AF6-3EFD-AD1D-E7F0-F7EF6ED4EE2D}"/>
          </ac:grpSpMkLst>
        </pc:grpChg>
        <pc:grpChg chg="mod">
          <ac:chgData name="Le Nhat Tung" userId="77b0905b33e1f80d" providerId="LiveId" clId="{5DF2F5EC-EB2C-4F61-8A0C-44DC01439479}" dt="2022-10-12T13:25:10.024" v="1271"/>
          <ac:grpSpMkLst>
            <pc:docMk/>
            <pc:sldMk cId="251577631" sldId="260"/>
            <ac:grpSpMk id="28" creationId="{4E2BCF29-0825-BEDA-B93E-C69999A3BFDF}"/>
          </ac:grpSpMkLst>
        </pc:grpChg>
        <pc:grpChg chg="mod">
          <ac:chgData name="Le Nhat Tung" userId="77b0905b33e1f80d" providerId="LiveId" clId="{5DF2F5EC-EB2C-4F61-8A0C-44DC01439479}" dt="2022-10-12T13:25:13.761" v="1274"/>
          <ac:grpSpMkLst>
            <pc:docMk/>
            <pc:sldMk cId="251577631" sldId="260"/>
            <ac:grpSpMk id="31" creationId="{49B26F4C-291C-AEB7-D341-39EE71AD6B62}"/>
          </ac:grpSpMkLst>
        </pc:grpChg>
        <pc:grpChg chg="mod">
          <ac:chgData name="Le Nhat Tung" userId="77b0905b33e1f80d" providerId="LiveId" clId="{5DF2F5EC-EB2C-4F61-8A0C-44DC01439479}" dt="2022-10-12T13:25:18.083" v="1278"/>
          <ac:grpSpMkLst>
            <pc:docMk/>
            <pc:sldMk cId="251577631" sldId="260"/>
            <ac:grpSpMk id="35" creationId="{C2C83404-9278-A4AF-1E0D-10B627878EBA}"/>
          </ac:grpSpMkLst>
        </pc:grpChg>
        <pc:grpChg chg="mod">
          <ac:chgData name="Le Nhat Tung" userId="77b0905b33e1f80d" providerId="LiveId" clId="{5DF2F5EC-EB2C-4F61-8A0C-44DC01439479}" dt="2022-10-12T13:25:26.591" v="1284"/>
          <ac:grpSpMkLst>
            <pc:docMk/>
            <pc:sldMk cId="251577631" sldId="260"/>
            <ac:grpSpMk id="41" creationId="{74BE6000-EDA2-6365-A807-A7C07F8C7F05}"/>
          </ac:grpSpMkLst>
        </pc:grpChg>
        <pc:grpChg chg="mod">
          <ac:chgData name="Le Nhat Tung" userId="77b0905b33e1f80d" providerId="LiveId" clId="{5DF2F5EC-EB2C-4F61-8A0C-44DC01439479}" dt="2022-10-12T13:25:33.112" v="1287"/>
          <ac:grpSpMkLst>
            <pc:docMk/>
            <pc:sldMk cId="251577631" sldId="260"/>
            <ac:grpSpMk id="44" creationId="{2786B39F-CAC8-14EA-E3F3-CB71F49ED652}"/>
          </ac:grpSpMkLst>
        </pc:grpChg>
        <pc:grpChg chg="del mod">
          <ac:chgData name="Le Nhat Tung" userId="77b0905b33e1f80d" providerId="LiveId" clId="{5DF2F5EC-EB2C-4F61-8A0C-44DC01439479}" dt="2022-10-12T13:26:01.525" v="1316"/>
          <ac:grpSpMkLst>
            <pc:docMk/>
            <pc:sldMk cId="251577631" sldId="260"/>
            <ac:grpSpMk id="54" creationId="{7E21B7A2-70DF-C654-C12E-FFEDAB29FE35}"/>
          </ac:grpSpMkLst>
        </pc:grpChg>
        <pc:grpChg chg="del mod">
          <ac:chgData name="Le Nhat Tung" userId="77b0905b33e1f80d" providerId="LiveId" clId="{5DF2F5EC-EB2C-4F61-8A0C-44DC01439479}" dt="2022-10-12T13:26:05.883" v="1322"/>
          <ac:grpSpMkLst>
            <pc:docMk/>
            <pc:sldMk cId="251577631" sldId="260"/>
            <ac:grpSpMk id="73" creationId="{FDDAC3CC-0BC2-B8A1-8F95-742A2C30B0CF}"/>
          </ac:grpSpMkLst>
        </pc:grpChg>
        <pc:grpChg chg="del mod">
          <ac:chgData name="Le Nhat Tung" userId="77b0905b33e1f80d" providerId="LiveId" clId="{5DF2F5EC-EB2C-4F61-8A0C-44DC01439479}" dt="2022-10-12T13:26:08.466" v="1328"/>
          <ac:grpSpMkLst>
            <pc:docMk/>
            <pc:sldMk cId="251577631" sldId="260"/>
            <ac:grpSpMk id="79" creationId="{1DEA84FE-12DA-C40A-E6E8-DDAC4333BDD8}"/>
          </ac:grpSpMkLst>
        </pc:grpChg>
        <pc:grpChg chg="mod">
          <ac:chgData name="Le Nhat Tung" userId="77b0905b33e1f80d" providerId="LiveId" clId="{5DF2F5EC-EB2C-4F61-8A0C-44DC01439479}" dt="2022-10-12T13:26:08.466" v="1328"/>
          <ac:grpSpMkLst>
            <pc:docMk/>
            <pc:sldMk cId="251577631" sldId="260"/>
            <ac:grpSpMk id="85" creationId="{1E680AB5-71E2-279D-B5C1-CCB7997BD4C4}"/>
          </ac:grpSpMkLst>
        </pc:grpChg>
        <pc:grpChg chg="del mod">
          <ac:chgData name="Le Nhat Tung" userId="77b0905b33e1f80d" providerId="LiveId" clId="{5DF2F5EC-EB2C-4F61-8A0C-44DC01439479}" dt="2022-10-12T13:28:30.864" v="1366"/>
          <ac:grpSpMkLst>
            <pc:docMk/>
            <pc:sldMk cId="251577631" sldId="260"/>
            <ac:grpSpMk id="88" creationId="{44C4DF2B-7A5B-EC5E-4E99-86F3D906D997}"/>
          </ac:grpSpMkLst>
        </pc:grpChg>
        <pc:grpChg chg="del mod">
          <ac:chgData name="Le Nhat Tung" userId="77b0905b33e1f80d" providerId="LiveId" clId="{5DF2F5EC-EB2C-4F61-8A0C-44DC01439479}" dt="2022-10-12T13:26:34.156" v="1339"/>
          <ac:grpSpMkLst>
            <pc:docMk/>
            <pc:sldMk cId="251577631" sldId="260"/>
            <ac:grpSpMk id="93" creationId="{8EF6E67E-94BE-FA64-B92D-5E36071202FF}"/>
          </ac:grpSpMkLst>
        </pc:grpChg>
        <pc:grpChg chg="del mod">
          <ac:chgData name="Le Nhat Tung" userId="77b0905b33e1f80d" providerId="LiveId" clId="{5DF2F5EC-EB2C-4F61-8A0C-44DC01439479}" dt="2022-10-12T13:26:37.198" v="1343"/>
          <ac:grpSpMkLst>
            <pc:docMk/>
            <pc:sldMk cId="251577631" sldId="260"/>
            <ac:grpSpMk id="96" creationId="{F8DDB8CD-556E-6E16-6C71-B60273573AC0}"/>
          </ac:grpSpMkLst>
        </pc:grpChg>
        <pc:grpChg chg="del mod">
          <ac:chgData name="Le Nhat Tung" userId="77b0905b33e1f80d" providerId="LiveId" clId="{5DF2F5EC-EB2C-4F61-8A0C-44DC01439479}" dt="2022-10-12T13:26:40.138" v="1345"/>
          <ac:grpSpMkLst>
            <pc:docMk/>
            <pc:sldMk cId="251577631" sldId="260"/>
            <ac:grpSpMk id="100" creationId="{4DA45F4E-D1BD-BFFA-7B4F-049F2106A8E2}"/>
          </ac:grpSpMkLst>
        </pc:grpChg>
        <pc:grpChg chg="del mod">
          <ac:chgData name="Le Nhat Tung" userId="77b0905b33e1f80d" providerId="LiveId" clId="{5DF2F5EC-EB2C-4F61-8A0C-44DC01439479}" dt="2022-10-12T13:26:42.622" v="1348"/>
          <ac:grpSpMkLst>
            <pc:docMk/>
            <pc:sldMk cId="251577631" sldId="260"/>
            <ac:grpSpMk id="102" creationId="{7807833A-50C8-63E8-E18D-370E54B82464}"/>
          </ac:grpSpMkLst>
        </pc:grpChg>
        <pc:grpChg chg="del mod">
          <ac:chgData name="Le Nhat Tung" userId="77b0905b33e1f80d" providerId="LiveId" clId="{5DF2F5EC-EB2C-4F61-8A0C-44DC01439479}" dt="2022-10-12T13:26:45.631" v="1352"/>
          <ac:grpSpMkLst>
            <pc:docMk/>
            <pc:sldMk cId="251577631" sldId="260"/>
            <ac:grpSpMk id="105" creationId="{6CF4A45E-487C-C21F-86A2-CBA07B27C583}"/>
          </ac:grpSpMkLst>
        </pc:grpChg>
        <pc:grpChg chg="del mod">
          <ac:chgData name="Le Nhat Tung" userId="77b0905b33e1f80d" providerId="LiveId" clId="{5DF2F5EC-EB2C-4F61-8A0C-44DC01439479}" dt="2022-10-12T13:26:48.241" v="1356"/>
          <ac:grpSpMkLst>
            <pc:docMk/>
            <pc:sldMk cId="251577631" sldId="260"/>
            <ac:grpSpMk id="109" creationId="{C79286EA-6CC1-453F-E391-4397598BFA88}"/>
          </ac:grpSpMkLst>
        </pc:grpChg>
        <pc:grpChg chg="del mod">
          <ac:chgData name="Le Nhat Tung" userId="77b0905b33e1f80d" providerId="LiveId" clId="{5DF2F5EC-EB2C-4F61-8A0C-44DC01439479}" dt="2022-10-12T13:26:58.584" v="1359"/>
          <ac:grpSpMkLst>
            <pc:docMk/>
            <pc:sldMk cId="251577631" sldId="260"/>
            <ac:grpSpMk id="113" creationId="{661A1045-EFAA-B207-EBBA-9714064EFFDD}"/>
          </ac:grpSpMkLst>
        </pc:grpChg>
        <pc:grpChg chg="del mod">
          <ac:chgData name="Le Nhat Tung" userId="77b0905b33e1f80d" providerId="LiveId" clId="{5DF2F5EC-EB2C-4F61-8A0C-44DC01439479}" dt="2022-10-12T13:28:30.864" v="1366"/>
          <ac:grpSpMkLst>
            <pc:docMk/>
            <pc:sldMk cId="251577631" sldId="260"/>
            <ac:grpSpMk id="116" creationId="{66CF58BC-BC13-5256-E596-A7A1CAEBCA21}"/>
          </ac:grpSpMkLst>
        </pc:grpChg>
        <pc:grpChg chg="del mod">
          <ac:chgData name="Le Nhat Tung" userId="77b0905b33e1f80d" providerId="LiveId" clId="{5DF2F5EC-EB2C-4F61-8A0C-44DC01439479}" dt="2022-10-12T13:28:30.864" v="1366"/>
          <ac:grpSpMkLst>
            <pc:docMk/>
            <pc:sldMk cId="251577631" sldId="260"/>
            <ac:grpSpMk id="121" creationId="{85622236-FA6C-774B-2E0D-6087D45A1A05}"/>
          </ac:grpSpMkLst>
        </pc:grpChg>
        <pc:grpChg chg="del mod">
          <ac:chgData name="Le Nhat Tung" userId="77b0905b33e1f80d" providerId="LiveId" clId="{5DF2F5EC-EB2C-4F61-8A0C-44DC01439479}" dt="2022-10-12T13:28:34.165" v="1371"/>
          <ac:grpSpMkLst>
            <pc:docMk/>
            <pc:sldMk cId="251577631" sldId="260"/>
            <ac:grpSpMk id="123" creationId="{51713E91-28F8-1439-6468-2A147B0DC5DF}"/>
          </ac:grpSpMkLst>
        </pc:grpChg>
        <pc:grpChg chg="del mod">
          <ac:chgData name="Le Nhat Tung" userId="77b0905b33e1f80d" providerId="LiveId" clId="{5DF2F5EC-EB2C-4F61-8A0C-44DC01439479}" dt="2022-10-12T13:29:04.129" v="1378"/>
          <ac:grpSpMkLst>
            <pc:docMk/>
            <pc:sldMk cId="251577631" sldId="260"/>
            <ac:grpSpMk id="128" creationId="{96A56545-1AD2-C7B2-9E8D-5B653AE0AF2D}"/>
          </ac:grpSpMkLst>
        </pc:grpChg>
        <pc:grpChg chg="del mod">
          <ac:chgData name="Le Nhat Tung" userId="77b0905b33e1f80d" providerId="LiveId" clId="{5DF2F5EC-EB2C-4F61-8A0C-44DC01439479}" dt="2022-10-12T13:29:13.592" v="1387"/>
          <ac:grpSpMkLst>
            <pc:docMk/>
            <pc:sldMk cId="251577631" sldId="260"/>
            <ac:grpSpMk id="135" creationId="{4036A4AE-0519-1413-3C00-B466B0573421}"/>
          </ac:grpSpMkLst>
        </pc:grpChg>
        <pc:grpChg chg="del mod">
          <ac:chgData name="Le Nhat Tung" userId="77b0905b33e1f80d" providerId="LiveId" clId="{5DF2F5EC-EB2C-4F61-8A0C-44DC01439479}" dt="2022-10-12T13:29:13.592" v="1387"/>
          <ac:grpSpMkLst>
            <pc:docMk/>
            <pc:sldMk cId="251577631" sldId="260"/>
            <ac:grpSpMk id="136" creationId="{1ECB9C87-58C6-A469-0114-9FBCCF3FF973}"/>
          </ac:grpSpMkLst>
        </pc:grpChg>
        <pc:grpChg chg="del mod">
          <ac:chgData name="Le Nhat Tung" userId="77b0905b33e1f80d" providerId="LiveId" clId="{5DF2F5EC-EB2C-4F61-8A0C-44DC01439479}" dt="2022-10-12T13:29:11.676" v="1384"/>
          <ac:grpSpMkLst>
            <pc:docMk/>
            <pc:sldMk cId="251577631" sldId="260"/>
            <ac:grpSpMk id="142" creationId="{86520914-2EB5-0F0A-0EF7-4827853944DC}"/>
          </ac:grpSpMkLst>
        </pc:grpChg>
        <pc:grpChg chg="del mod">
          <ac:chgData name="Le Nhat Tung" userId="77b0905b33e1f80d" providerId="LiveId" clId="{5DF2F5EC-EB2C-4F61-8A0C-44DC01439479}" dt="2022-10-12T13:29:13.592" v="1387"/>
          <ac:grpSpMkLst>
            <pc:docMk/>
            <pc:sldMk cId="251577631" sldId="260"/>
            <ac:grpSpMk id="143" creationId="{CF03EA8E-EBE5-C786-E52D-5E124444F233}"/>
          </ac:grpSpMkLst>
        </pc:grpChg>
        <pc:grpChg chg="del mod">
          <ac:chgData name="Le Nhat Tung" userId="77b0905b33e1f80d" providerId="LiveId" clId="{5DF2F5EC-EB2C-4F61-8A0C-44DC01439479}" dt="2022-10-12T13:29:34.743" v="1389"/>
          <ac:grpSpMkLst>
            <pc:docMk/>
            <pc:sldMk cId="251577631" sldId="260"/>
            <ac:grpSpMk id="146" creationId="{B6E92E62-4646-36A9-DD94-06D69219FA63}"/>
          </ac:grpSpMkLst>
        </pc:grpChg>
        <pc:grpChg chg="mod">
          <ac:chgData name="Le Nhat Tung" userId="77b0905b33e1f80d" providerId="LiveId" clId="{5DF2F5EC-EB2C-4F61-8A0C-44DC01439479}" dt="2022-10-12T13:29:34.743" v="1389"/>
          <ac:grpSpMkLst>
            <pc:docMk/>
            <pc:sldMk cId="251577631" sldId="260"/>
            <ac:grpSpMk id="148" creationId="{18E98502-F4B9-ECAC-931C-AA7937D39154}"/>
          </ac:grpSpMkLst>
        </pc:grpChg>
        <pc:grpChg chg="del mod">
          <ac:chgData name="Le Nhat Tung" userId="77b0905b33e1f80d" providerId="LiveId" clId="{5DF2F5EC-EB2C-4F61-8A0C-44DC01439479}" dt="2022-10-12T13:30:28.960" v="1416"/>
          <ac:grpSpMkLst>
            <pc:docMk/>
            <pc:sldMk cId="251577631" sldId="260"/>
            <ac:grpSpMk id="153" creationId="{E0C88A04-C0A1-36BB-1060-A255EB259FEA}"/>
          </ac:grpSpMkLst>
        </pc:grpChg>
        <pc:grpChg chg="del mod">
          <ac:chgData name="Le Nhat Tung" userId="77b0905b33e1f80d" providerId="LiveId" clId="{5DF2F5EC-EB2C-4F61-8A0C-44DC01439479}" dt="2022-10-12T13:30:23.705" v="1409"/>
          <ac:grpSpMkLst>
            <pc:docMk/>
            <pc:sldMk cId="251577631" sldId="260"/>
            <ac:grpSpMk id="162" creationId="{D3C5B77A-188E-DB18-7CEC-9E6A127CCD88}"/>
          </ac:grpSpMkLst>
        </pc:grpChg>
        <pc:grpChg chg="del mod">
          <ac:chgData name="Le Nhat Tung" userId="77b0905b33e1f80d" providerId="LiveId" clId="{5DF2F5EC-EB2C-4F61-8A0C-44DC01439479}" dt="2022-10-12T13:30:25.768" v="1413"/>
          <ac:grpSpMkLst>
            <pc:docMk/>
            <pc:sldMk cId="251577631" sldId="260"/>
            <ac:grpSpMk id="168" creationId="{D1BE9720-23D9-4DAA-5EAC-DCD52EEE3587}"/>
          </ac:grpSpMkLst>
        </pc:grpChg>
        <pc:grpChg chg="del mod">
          <ac:chgData name="Le Nhat Tung" userId="77b0905b33e1f80d" providerId="LiveId" clId="{5DF2F5EC-EB2C-4F61-8A0C-44DC01439479}" dt="2022-10-12T13:30:28.960" v="1416"/>
          <ac:grpSpMkLst>
            <pc:docMk/>
            <pc:sldMk cId="251577631" sldId="260"/>
            <ac:grpSpMk id="172" creationId="{04C15CA2-3518-CA80-ED01-5439FAC4C36C}"/>
          </ac:grpSpMkLst>
        </pc:grpChg>
        <pc:grpChg chg="del mod">
          <ac:chgData name="Le Nhat Tung" userId="77b0905b33e1f80d" providerId="LiveId" clId="{5DF2F5EC-EB2C-4F61-8A0C-44DC01439479}" dt="2022-10-12T13:30:32.969" v="1419"/>
          <ac:grpSpMkLst>
            <pc:docMk/>
            <pc:sldMk cId="251577631" sldId="260"/>
            <ac:grpSpMk id="175" creationId="{9835721F-1763-1F6F-F9A0-AEAB8E26F916}"/>
          </ac:grpSpMkLst>
        </pc:grpChg>
        <pc:grpChg chg="mod">
          <ac:chgData name="Le Nhat Tung" userId="77b0905b33e1f80d" providerId="LiveId" clId="{5DF2F5EC-EB2C-4F61-8A0C-44DC01439479}" dt="2022-10-12T13:30:28.960" v="1416"/>
          <ac:grpSpMkLst>
            <pc:docMk/>
            <pc:sldMk cId="251577631" sldId="260"/>
            <ac:grpSpMk id="176" creationId="{A239B65E-312B-CAB4-B7A1-646C95FD1130}"/>
          </ac:grpSpMkLst>
        </pc:grpChg>
        <pc:grpChg chg="mod">
          <ac:chgData name="Le Nhat Tung" userId="77b0905b33e1f80d" providerId="LiveId" clId="{5DF2F5EC-EB2C-4F61-8A0C-44DC01439479}" dt="2022-10-12T13:30:32.969" v="1419"/>
          <ac:grpSpMkLst>
            <pc:docMk/>
            <pc:sldMk cId="251577631" sldId="260"/>
            <ac:grpSpMk id="179" creationId="{ABBC7468-AF84-9EA9-9D40-192ED0DCEB16}"/>
          </ac:grpSpMkLst>
        </pc:grpChg>
        <pc:grpChg chg="mod">
          <ac:chgData name="Le Nhat Tung" userId="77b0905b33e1f80d" providerId="LiveId" clId="{5DF2F5EC-EB2C-4F61-8A0C-44DC01439479}" dt="2022-10-12T13:30:36.943" v="1422"/>
          <ac:grpSpMkLst>
            <pc:docMk/>
            <pc:sldMk cId="251577631" sldId="260"/>
            <ac:grpSpMk id="182" creationId="{0E59BC58-52C3-00E8-048D-B57B559A16BD}"/>
          </ac:grpSpMkLst>
        </pc:grpChg>
        <pc:graphicFrameChg chg="add mod ord modGraphic">
          <ac:chgData name="Le Nhat Tung" userId="77b0905b33e1f80d" providerId="LiveId" clId="{5DF2F5EC-EB2C-4F61-8A0C-44DC01439479}" dt="2022-10-12T13:22:44.316" v="1247" actId="20577"/>
          <ac:graphicFrameMkLst>
            <pc:docMk/>
            <pc:sldMk cId="251577631" sldId="260"/>
            <ac:graphicFrameMk id="4" creationId="{0190729A-F8BD-8210-527D-D93EF65C6D4E}"/>
          </ac:graphicFrameMkLst>
        </pc:graphicFrameChg>
        <pc:inkChg chg="add mod">
          <ac:chgData name="Le Nhat Tung" userId="77b0905b33e1f80d" providerId="LiveId" clId="{5DF2F5EC-EB2C-4F61-8A0C-44DC01439479}" dt="2022-10-12T13:23:39.739" v="1257"/>
          <ac:inkMkLst>
            <pc:docMk/>
            <pc:sldMk cId="251577631" sldId="260"/>
            <ac:inkMk id="5" creationId="{9CA7EA4A-6FA9-2BED-2ADB-86D7F3E0A25F}"/>
          </ac:inkMkLst>
        </pc:inkChg>
        <pc:inkChg chg="add mod">
          <ac:chgData name="Le Nhat Tung" userId="77b0905b33e1f80d" providerId="LiveId" clId="{5DF2F5EC-EB2C-4F61-8A0C-44DC01439479}" dt="2022-10-12T13:23:39.739" v="1257"/>
          <ac:inkMkLst>
            <pc:docMk/>
            <pc:sldMk cId="251577631" sldId="260"/>
            <ac:inkMk id="6" creationId="{7412558C-A287-CCA1-CE76-CF1D9E61CA0D}"/>
          </ac:inkMkLst>
        </pc:inkChg>
        <pc:inkChg chg="add mod">
          <ac:chgData name="Le Nhat Tung" userId="77b0905b33e1f80d" providerId="LiveId" clId="{5DF2F5EC-EB2C-4F61-8A0C-44DC01439479}" dt="2022-10-12T13:23:39.739" v="1257"/>
          <ac:inkMkLst>
            <pc:docMk/>
            <pc:sldMk cId="251577631" sldId="260"/>
            <ac:inkMk id="7" creationId="{BF346B3B-E8E0-9770-4919-12DFB244E398}"/>
          </ac:inkMkLst>
        </pc:inkChg>
        <pc:inkChg chg="add mod">
          <ac:chgData name="Le Nhat Tung" userId="77b0905b33e1f80d" providerId="LiveId" clId="{5DF2F5EC-EB2C-4F61-8A0C-44DC01439479}" dt="2022-10-12T13:23:39.739" v="1257"/>
          <ac:inkMkLst>
            <pc:docMk/>
            <pc:sldMk cId="251577631" sldId="260"/>
            <ac:inkMk id="8" creationId="{91B28D7F-36C0-26A4-51D1-8D49F186FD68}"/>
          </ac:inkMkLst>
        </pc:inkChg>
        <pc:inkChg chg="add mod">
          <ac:chgData name="Le Nhat Tung" userId="77b0905b33e1f80d" providerId="LiveId" clId="{5DF2F5EC-EB2C-4F61-8A0C-44DC01439479}" dt="2022-10-12T13:23:39.739" v="1257"/>
          <ac:inkMkLst>
            <pc:docMk/>
            <pc:sldMk cId="251577631" sldId="260"/>
            <ac:inkMk id="10" creationId="{0D39C84A-B2F6-FE10-E685-C41F6C545097}"/>
          </ac:inkMkLst>
        </pc:inkChg>
        <pc:inkChg chg="add mod">
          <ac:chgData name="Le Nhat Tung" userId="77b0905b33e1f80d" providerId="LiveId" clId="{5DF2F5EC-EB2C-4F61-8A0C-44DC01439479}" dt="2022-10-12T13:23:39.739" v="1257"/>
          <ac:inkMkLst>
            <pc:docMk/>
            <pc:sldMk cId="251577631" sldId="260"/>
            <ac:inkMk id="11" creationId="{E7B73DE9-A08A-F476-A786-EE2550212C33}"/>
          </ac:inkMkLst>
        </pc:inkChg>
        <pc:inkChg chg="add mod">
          <ac:chgData name="Le Nhat Tung" userId="77b0905b33e1f80d" providerId="LiveId" clId="{5DF2F5EC-EB2C-4F61-8A0C-44DC01439479}" dt="2022-10-12T13:23:39.739" v="1257"/>
          <ac:inkMkLst>
            <pc:docMk/>
            <pc:sldMk cId="251577631" sldId="260"/>
            <ac:inkMk id="13" creationId="{130E0679-40C9-8955-F89C-66A7915FFD13}"/>
          </ac:inkMkLst>
        </pc:inkChg>
        <pc:inkChg chg="add mod">
          <ac:chgData name="Le Nhat Tung" userId="77b0905b33e1f80d" providerId="LiveId" clId="{5DF2F5EC-EB2C-4F61-8A0C-44DC01439479}" dt="2022-10-12T13:23:59.160" v="1260"/>
          <ac:inkMkLst>
            <pc:docMk/>
            <pc:sldMk cId="251577631" sldId="260"/>
            <ac:inkMk id="15" creationId="{F30B74C3-1B47-47A2-CADD-B23CEB476A15}"/>
          </ac:inkMkLst>
        </pc:inkChg>
        <pc:inkChg chg="add mod">
          <ac:chgData name="Le Nhat Tung" userId="77b0905b33e1f80d" providerId="LiveId" clId="{5DF2F5EC-EB2C-4F61-8A0C-44DC01439479}" dt="2022-10-12T13:23:59.160" v="1260"/>
          <ac:inkMkLst>
            <pc:docMk/>
            <pc:sldMk cId="251577631" sldId="260"/>
            <ac:inkMk id="16" creationId="{4E806B0E-0C1B-1AA2-8DD1-1CD297E207CB}"/>
          </ac:inkMkLst>
        </pc:inkChg>
        <pc:inkChg chg="add mod">
          <ac:chgData name="Le Nhat Tung" userId="77b0905b33e1f80d" providerId="LiveId" clId="{5DF2F5EC-EB2C-4F61-8A0C-44DC01439479}" dt="2022-10-12T13:24:10.856" v="1268"/>
          <ac:inkMkLst>
            <pc:docMk/>
            <pc:sldMk cId="251577631" sldId="260"/>
            <ac:inkMk id="18" creationId="{1F4EB14E-F7A4-E25B-BD8D-5F28E0AF4947}"/>
          </ac:inkMkLst>
        </pc:inkChg>
        <pc:inkChg chg="add mod">
          <ac:chgData name="Le Nhat Tung" userId="77b0905b33e1f80d" providerId="LiveId" clId="{5DF2F5EC-EB2C-4F61-8A0C-44DC01439479}" dt="2022-10-12T13:24:10.856" v="1268"/>
          <ac:inkMkLst>
            <pc:docMk/>
            <pc:sldMk cId="251577631" sldId="260"/>
            <ac:inkMk id="19" creationId="{4BA865C8-B30E-F3FF-40B4-33BFFDA757DA}"/>
          </ac:inkMkLst>
        </pc:inkChg>
        <pc:inkChg chg="add mod">
          <ac:chgData name="Le Nhat Tung" userId="77b0905b33e1f80d" providerId="LiveId" clId="{5DF2F5EC-EB2C-4F61-8A0C-44DC01439479}" dt="2022-10-12T13:24:10.856" v="1268"/>
          <ac:inkMkLst>
            <pc:docMk/>
            <pc:sldMk cId="251577631" sldId="260"/>
            <ac:inkMk id="20" creationId="{4AC87554-C574-2479-8163-D8C56AA99387}"/>
          </ac:inkMkLst>
        </pc:inkChg>
        <pc:inkChg chg="add mod">
          <ac:chgData name="Le Nhat Tung" userId="77b0905b33e1f80d" providerId="LiveId" clId="{5DF2F5EC-EB2C-4F61-8A0C-44DC01439479}" dt="2022-10-12T13:24:10.856" v="1268"/>
          <ac:inkMkLst>
            <pc:docMk/>
            <pc:sldMk cId="251577631" sldId="260"/>
            <ac:inkMk id="21" creationId="{492044EC-3AA5-4DDC-1C34-CE6A34C7F784}"/>
          </ac:inkMkLst>
        </pc:inkChg>
        <pc:inkChg chg="add mod">
          <ac:chgData name="Le Nhat Tung" userId="77b0905b33e1f80d" providerId="LiveId" clId="{5DF2F5EC-EB2C-4F61-8A0C-44DC01439479}" dt="2022-10-12T13:24:10.856" v="1268"/>
          <ac:inkMkLst>
            <pc:docMk/>
            <pc:sldMk cId="251577631" sldId="260"/>
            <ac:inkMk id="22" creationId="{F45C15AE-E579-A7D6-5F11-211746F4047B}"/>
          </ac:inkMkLst>
        </pc:inkChg>
        <pc:inkChg chg="add mod">
          <ac:chgData name="Le Nhat Tung" userId="77b0905b33e1f80d" providerId="LiveId" clId="{5DF2F5EC-EB2C-4F61-8A0C-44DC01439479}" dt="2022-10-12T13:24:10.856" v="1268"/>
          <ac:inkMkLst>
            <pc:docMk/>
            <pc:sldMk cId="251577631" sldId="260"/>
            <ac:inkMk id="24" creationId="{C406CF2E-7003-1923-4EB2-E1797A499D2E}"/>
          </ac:inkMkLst>
        </pc:inkChg>
        <pc:inkChg chg="add mod">
          <ac:chgData name="Le Nhat Tung" userId="77b0905b33e1f80d" providerId="LiveId" clId="{5DF2F5EC-EB2C-4F61-8A0C-44DC01439479}" dt="2022-10-12T13:25:10.024" v="1271"/>
          <ac:inkMkLst>
            <pc:docMk/>
            <pc:sldMk cId="251577631" sldId="260"/>
            <ac:inkMk id="26" creationId="{1E6327B5-E92B-75DE-C141-FC1E6BD91DE3}"/>
          </ac:inkMkLst>
        </pc:inkChg>
        <pc:inkChg chg="add mod">
          <ac:chgData name="Le Nhat Tung" userId="77b0905b33e1f80d" providerId="LiveId" clId="{5DF2F5EC-EB2C-4F61-8A0C-44DC01439479}" dt="2022-10-12T13:25:10.024" v="1271"/>
          <ac:inkMkLst>
            <pc:docMk/>
            <pc:sldMk cId="251577631" sldId="260"/>
            <ac:inkMk id="27" creationId="{4CF4C44F-8629-BE87-9C36-0DAF2C6AA6CA}"/>
          </ac:inkMkLst>
        </pc:inkChg>
        <pc:inkChg chg="add mod">
          <ac:chgData name="Le Nhat Tung" userId="77b0905b33e1f80d" providerId="LiveId" clId="{5DF2F5EC-EB2C-4F61-8A0C-44DC01439479}" dt="2022-10-12T13:25:13.761" v="1274"/>
          <ac:inkMkLst>
            <pc:docMk/>
            <pc:sldMk cId="251577631" sldId="260"/>
            <ac:inkMk id="29" creationId="{92C1EDA5-233F-3514-E4E9-D19616A646BB}"/>
          </ac:inkMkLst>
        </pc:inkChg>
        <pc:inkChg chg="add mod">
          <ac:chgData name="Le Nhat Tung" userId="77b0905b33e1f80d" providerId="LiveId" clId="{5DF2F5EC-EB2C-4F61-8A0C-44DC01439479}" dt="2022-10-12T13:25:13.761" v="1274"/>
          <ac:inkMkLst>
            <pc:docMk/>
            <pc:sldMk cId="251577631" sldId="260"/>
            <ac:inkMk id="30" creationId="{3DF44641-899B-7B77-5C47-80CBA7EA806F}"/>
          </ac:inkMkLst>
        </pc:inkChg>
        <pc:inkChg chg="add mod">
          <ac:chgData name="Le Nhat Tung" userId="77b0905b33e1f80d" providerId="LiveId" clId="{5DF2F5EC-EB2C-4F61-8A0C-44DC01439479}" dt="2022-10-12T13:25:18.083" v="1278"/>
          <ac:inkMkLst>
            <pc:docMk/>
            <pc:sldMk cId="251577631" sldId="260"/>
            <ac:inkMk id="32" creationId="{09D0C3D5-E923-6621-5B99-FC8811E81D00}"/>
          </ac:inkMkLst>
        </pc:inkChg>
        <pc:inkChg chg="add mod">
          <ac:chgData name="Le Nhat Tung" userId="77b0905b33e1f80d" providerId="LiveId" clId="{5DF2F5EC-EB2C-4F61-8A0C-44DC01439479}" dt="2022-10-12T13:25:18.083" v="1278"/>
          <ac:inkMkLst>
            <pc:docMk/>
            <pc:sldMk cId="251577631" sldId="260"/>
            <ac:inkMk id="33" creationId="{E4E1401C-7260-77BE-81D7-6F927994EEE2}"/>
          </ac:inkMkLst>
        </pc:inkChg>
        <pc:inkChg chg="add mod">
          <ac:chgData name="Le Nhat Tung" userId="77b0905b33e1f80d" providerId="LiveId" clId="{5DF2F5EC-EB2C-4F61-8A0C-44DC01439479}" dt="2022-10-12T13:25:18.083" v="1278"/>
          <ac:inkMkLst>
            <pc:docMk/>
            <pc:sldMk cId="251577631" sldId="260"/>
            <ac:inkMk id="34" creationId="{6D41B025-9284-1876-D23D-BBA6E3240DF7}"/>
          </ac:inkMkLst>
        </pc:inkChg>
        <pc:inkChg chg="add">
          <ac:chgData name="Le Nhat Tung" userId="77b0905b33e1f80d" providerId="LiveId" clId="{5DF2F5EC-EB2C-4F61-8A0C-44DC01439479}" dt="2022-10-12T13:25:21.613" v="1279" actId="9405"/>
          <ac:inkMkLst>
            <pc:docMk/>
            <pc:sldMk cId="251577631" sldId="260"/>
            <ac:inkMk id="36" creationId="{91FE105A-5D94-3BAB-F8B4-C923F7B8C018}"/>
          </ac:inkMkLst>
        </pc:inkChg>
        <pc:inkChg chg="add mod">
          <ac:chgData name="Le Nhat Tung" userId="77b0905b33e1f80d" providerId="LiveId" clId="{5DF2F5EC-EB2C-4F61-8A0C-44DC01439479}" dt="2022-10-12T13:25:26.591" v="1284"/>
          <ac:inkMkLst>
            <pc:docMk/>
            <pc:sldMk cId="251577631" sldId="260"/>
            <ac:inkMk id="37" creationId="{90F2E2FE-DD72-B2AF-16E5-8CEE20A4F09B}"/>
          </ac:inkMkLst>
        </pc:inkChg>
        <pc:inkChg chg="add mod">
          <ac:chgData name="Le Nhat Tung" userId="77b0905b33e1f80d" providerId="LiveId" clId="{5DF2F5EC-EB2C-4F61-8A0C-44DC01439479}" dt="2022-10-12T13:25:26.591" v="1284"/>
          <ac:inkMkLst>
            <pc:docMk/>
            <pc:sldMk cId="251577631" sldId="260"/>
            <ac:inkMk id="38" creationId="{65967F28-635E-A877-565B-7C34F3320FDD}"/>
          </ac:inkMkLst>
        </pc:inkChg>
        <pc:inkChg chg="add mod">
          <ac:chgData name="Le Nhat Tung" userId="77b0905b33e1f80d" providerId="LiveId" clId="{5DF2F5EC-EB2C-4F61-8A0C-44DC01439479}" dt="2022-10-12T13:25:26.591" v="1284"/>
          <ac:inkMkLst>
            <pc:docMk/>
            <pc:sldMk cId="251577631" sldId="260"/>
            <ac:inkMk id="39" creationId="{4AACAEE8-B701-1D8E-16FC-95AFB7754456}"/>
          </ac:inkMkLst>
        </pc:inkChg>
        <pc:inkChg chg="add mod">
          <ac:chgData name="Le Nhat Tung" userId="77b0905b33e1f80d" providerId="LiveId" clId="{5DF2F5EC-EB2C-4F61-8A0C-44DC01439479}" dt="2022-10-12T13:25:26.591" v="1284"/>
          <ac:inkMkLst>
            <pc:docMk/>
            <pc:sldMk cId="251577631" sldId="260"/>
            <ac:inkMk id="40" creationId="{650844F0-1DD5-6229-A1C2-643046FE9A3D}"/>
          </ac:inkMkLst>
        </pc:inkChg>
        <pc:inkChg chg="add mod">
          <ac:chgData name="Le Nhat Tung" userId="77b0905b33e1f80d" providerId="LiveId" clId="{5DF2F5EC-EB2C-4F61-8A0C-44DC01439479}" dt="2022-10-12T13:25:33.112" v="1287"/>
          <ac:inkMkLst>
            <pc:docMk/>
            <pc:sldMk cId="251577631" sldId="260"/>
            <ac:inkMk id="42" creationId="{30807D30-D7C8-E6A7-98C3-BDB417C207A1}"/>
          </ac:inkMkLst>
        </pc:inkChg>
        <pc:inkChg chg="add mod">
          <ac:chgData name="Le Nhat Tung" userId="77b0905b33e1f80d" providerId="LiveId" clId="{5DF2F5EC-EB2C-4F61-8A0C-44DC01439479}" dt="2022-10-12T13:25:33.112" v="1287"/>
          <ac:inkMkLst>
            <pc:docMk/>
            <pc:sldMk cId="251577631" sldId="260"/>
            <ac:inkMk id="43" creationId="{27E1E06F-04A3-7D88-5079-5933108CEB8F}"/>
          </ac:inkMkLst>
        </pc:inkChg>
        <pc:inkChg chg="add">
          <ac:chgData name="Le Nhat Tung" userId="77b0905b33e1f80d" providerId="LiveId" clId="{5DF2F5EC-EB2C-4F61-8A0C-44DC01439479}" dt="2022-10-12T13:25:33.938" v="1288" actId="9405"/>
          <ac:inkMkLst>
            <pc:docMk/>
            <pc:sldMk cId="251577631" sldId="260"/>
            <ac:inkMk id="45" creationId="{125DAC25-FF0E-A4ED-B952-0D134C8129D8}"/>
          </ac:inkMkLst>
        </pc:inkChg>
        <pc:inkChg chg="add">
          <ac:chgData name="Le Nhat Tung" userId="77b0905b33e1f80d" providerId="LiveId" clId="{5DF2F5EC-EB2C-4F61-8A0C-44DC01439479}" dt="2022-10-12T13:25:35.059" v="1289" actId="9405"/>
          <ac:inkMkLst>
            <pc:docMk/>
            <pc:sldMk cId="251577631" sldId="260"/>
            <ac:inkMk id="46" creationId="{86F5BE23-77AE-D5E7-1E8F-8BC42689E701}"/>
          </ac:inkMkLst>
        </pc:inkChg>
        <pc:inkChg chg="add mod">
          <ac:chgData name="Le Nhat Tung" userId="77b0905b33e1f80d" providerId="LiveId" clId="{5DF2F5EC-EB2C-4F61-8A0C-44DC01439479}" dt="2022-10-12T13:26:08.466" v="1328"/>
          <ac:inkMkLst>
            <pc:docMk/>
            <pc:sldMk cId="251577631" sldId="260"/>
            <ac:inkMk id="47" creationId="{C4CA128A-1467-7A66-8B6F-1B886307F70D}"/>
          </ac:inkMkLst>
        </pc:inkChg>
        <pc:inkChg chg="add mod">
          <ac:chgData name="Le Nhat Tung" userId="77b0905b33e1f80d" providerId="LiveId" clId="{5DF2F5EC-EB2C-4F61-8A0C-44DC01439479}" dt="2022-10-12T13:26:08.466" v="1328"/>
          <ac:inkMkLst>
            <pc:docMk/>
            <pc:sldMk cId="251577631" sldId="260"/>
            <ac:inkMk id="48" creationId="{2DA6399A-A2F6-DBBC-4B1D-B620459B7ADF}"/>
          </ac:inkMkLst>
        </pc:inkChg>
        <pc:inkChg chg="add mod">
          <ac:chgData name="Le Nhat Tung" userId="77b0905b33e1f80d" providerId="LiveId" clId="{5DF2F5EC-EB2C-4F61-8A0C-44DC01439479}" dt="2022-10-12T13:26:08.466" v="1328"/>
          <ac:inkMkLst>
            <pc:docMk/>
            <pc:sldMk cId="251577631" sldId="260"/>
            <ac:inkMk id="49" creationId="{B7541FA9-DFC0-5CD4-689B-1CDED802DFFE}"/>
          </ac:inkMkLst>
        </pc:inkChg>
        <pc:inkChg chg="add mod">
          <ac:chgData name="Le Nhat Tung" userId="77b0905b33e1f80d" providerId="LiveId" clId="{5DF2F5EC-EB2C-4F61-8A0C-44DC01439479}" dt="2022-10-12T13:26:08.466" v="1328"/>
          <ac:inkMkLst>
            <pc:docMk/>
            <pc:sldMk cId="251577631" sldId="260"/>
            <ac:inkMk id="50" creationId="{AF43C728-D0EA-1027-5A35-0DD2CE56490F}"/>
          </ac:inkMkLst>
        </pc:inkChg>
        <pc:inkChg chg="add mod">
          <ac:chgData name="Le Nhat Tung" userId="77b0905b33e1f80d" providerId="LiveId" clId="{5DF2F5EC-EB2C-4F61-8A0C-44DC01439479}" dt="2022-10-12T13:26:08.466" v="1328"/>
          <ac:inkMkLst>
            <pc:docMk/>
            <pc:sldMk cId="251577631" sldId="260"/>
            <ac:inkMk id="51" creationId="{513F83B0-186F-CF67-B22E-606D2E199B06}"/>
          </ac:inkMkLst>
        </pc:inkChg>
        <pc:inkChg chg="add mod">
          <ac:chgData name="Le Nhat Tung" userId="77b0905b33e1f80d" providerId="LiveId" clId="{5DF2F5EC-EB2C-4F61-8A0C-44DC01439479}" dt="2022-10-12T13:26:08.466" v="1328"/>
          <ac:inkMkLst>
            <pc:docMk/>
            <pc:sldMk cId="251577631" sldId="260"/>
            <ac:inkMk id="52" creationId="{80663B19-E2EF-EDF8-5915-E110BBF6992C}"/>
          </ac:inkMkLst>
        </pc:inkChg>
        <pc:inkChg chg="add mod">
          <ac:chgData name="Le Nhat Tung" userId="77b0905b33e1f80d" providerId="LiveId" clId="{5DF2F5EC-EB2C-4F61-8A0C-44DC01439479}" dt="2022-10-12T13:26:08.466" v="1328"/>
          <ac:inkMkLst>
            <pc:docMk/>
            <pc:sldMk cId="251577631" sldId="260"/>
            <ac:inkMk id="53" creationId="{45C93903-8D66-EDC5-4DF9-39F1BBC26A27}"/>
          </ac:inkMkLst>
        </pc:inkChg>
        <pc:inkChg chg="add mod">
          <ac:chgData name="Le Nhat Tung" userId="77b0905b33e1f80d" providerId="LiveId" clId="{5DF2F5EC-EB2C-4F61-8A0C-44DC01439479}" dt="2022-10-12T13:26:08.466" v="1328"/>
          <ac:inkMkLst>
            <pc:docMk/>
            <pc:sldMk cId="251577631" sldId="260"/>
            <ac:inkMk id="55" creationId="{849185D3-2B6B-A3AF-A0DC-41A7A1D7D2EA}"/>
          </ac:inkMkLst>
        </pc:inkChg>
        <pc:inkChg chg="add mod">
          <ac:chgData name="Le Nhat Tung" userId="77b0905b33e1f80d" providerId="LiveId" clId="{5DF2F5EC-EB2C-4F61-8A0C-44DC01439479}" dt="2022-10-12T13:26:08.466" v="1328"/>
          <ac:inkMkLst>
            <pc:docMk/>
            <pc:sldMk cId="251577631" sldId="260"/>
            <ac:inkMk id="56" creationId="{63CF7887-A92B-E23A-37D0-C0E4AF330F81}"/>
          </ac:inkMkLst>
        </pc:inkChg>
        <pc:inkChg chg="add mod">
          <ac:chgData name="Le Nhat Tung" userId="77b0905b33e1f80d" providerId="LiveId" clId="{5DF2F5EC-EB2C-4F61-8A0C-44DC01439479}" dt="2022-10-12T13:26:08.466" v="1328"/>
          <ac:inkMkLst>
            <pc:docMk/>
            <pc:sldMk cId="251577631" sldId="260"/>
            <ac:inkMk id="57" creationId="{307B3E31-1364-B9F6-389C-4F140186E3A3}"/>
          </ac:inkMkLst>
        </pc:inkChg>
        <pc:inkChg chg="add mod">
          <ac:chgData name="Le Nhat Tung" userId="77b0905b33e1f80d" providerId="LiveId" clId="{5DF2F5EC-EB2C-4F61-8A0C-44DC01439479}" dt="2022-10-12T13:26:08.466" v="1328"/>
          <ac:inkMkLst>
            <pc:docMk/>
            <pc:sldMk cId="251577631" sldId="260"/>
            <ac:inkMk id="58" creationId="{53092D87-45D7-D2B0-0F92-AB933F4ECE3A}"/>
          </ac:inkMkLst>
        </pc:inkChg>
        <pc:inkChg chg="add mod">
          <ac:chgData name="Le Nhat Tung" userId="77b0905b33e1f80d" providerId="LiveId" clId="{5DF2F5EC-EB2C-4F61-8A0C-44DC01439479}" dt="2022-10-12T13:26:08.466" v="1328"/>
          <ac:inkMkLst>
            <pc:docMk/>
            <pc:sldMk cId="251577631" sldId="260"/>
            <ac:inkMk id="59" creationId="{FC03A69B-0AFC-391F-D253-456839C64EE4}"/>
          </ac:inkMkLst>
        </pc:inkChg>
        <pc:inkChg chg="add mod">
          <ac:chgData name="Le Nhat Tung" userId="77b0905b33e1f80d" providerId="LiveId" clId="{5DF2F5EC-EB2C-4F61-8A0C-44DC01439479}" dt="2022-10-12T13:26:08.466" v="1328"/>
          <ac:inkMkLst>
            <pc:docMk/>
            <pc:sldMk cId="251577631" sldId="260"/>
            <ac:inkMk id="60" creationId="{A701A88C-DB78-C498-0586-7FD4A3871D89}"/>
          </ac:inkMkLst>
        </pc:inkChg>
        <pc:inkChg chg="add mod">
          <ac:chgData name="Le Nhat Tung" userId="77b0905b33e1f80d" providerId="LiveId" clId="{5DF2F5EC-EB2C-4F61-8A0C-44DC01439479}" dt="2022-10-12T13:26:08.466" v="1328"/>
          <ac:inkMkLst>
            <pc:docMk/>
            <pc:sldMk cId="251577631" sldId="260"/>
            <ac:inkMk id="61" creationId="{05894AE5-0C39-7451-FB24-32476AA73C5E}"/>
          </ac:inkMkLst>
        </pc:inkChg>
        <pc:inkChg chg="add mod">
          <ac:chgData name="Le Nhat Tung" userId="77b0905b33e1f80d" providerId="LiveId" clId="{5DF2F5EC-EB2C-4F61-8A0C-44DC01439479}" dt="2022-10-12T13:26:08.466" v="1328"/>
          <ac:inkMkLst>
            <pc:docMk/>
            <pc:sldMk cId="251577631" sldId="260"/>
            <ac:inkMk id="62" creationId="{998793E8-C7A2-EFD4-C1A9-B4A1FEEBD527}"/>
          </ac:inkMkLst>
        </pc:inkChg>
        <pc:inkChg chg="add mod">
          <ac:chgData name="Le Nhat Tung" userId="77b0905b33e1f80d" providerId="LiveId" clId="{5DF2F5EC-EB2C-4F61-8A0C-44DC01439479}" dt="2022-10-12T13:26:08.466" v="1328"/>
          <ac:inkMkLst>
            <pc:docMk/>
            <pc:sldMk cId="251577631" sldId="260"/>
            <ac:inkMk id="63" creationId="{84D04701-D975-FDF9-C573-3622F87D6CED}"/>
          </ac:inkMkLst>
        </pc:inkChg>
        <pc:inkChg chg="add mod">
          <ac:chgData name="Le Nhat Tung" userId="77b0905b33e1f80d" providerId="LiveId" clId="{5DF2F5EC-EB2C-4F61-8A0C-44DC01439479}" dt="2022-10-12T13:26:08.466" v="1328"/>
          <ac:inkMkLst>
            <pc:docMk/>
            <pc:sldMk cId="251577631" sldId="260"/>
            <ac:inkMk id="64" creationId="{1B34CBD6-2FAD-ED5C-FED1-97B8E22B9497}"/>
          </ac:inkMkLst>
        </pc:inkChg>
        <pc:inkChg chg="add mod">
          <ac:chgData name="Le Nhat Tung" userId="77b0905b33e1f80d" providerId="LiveId" clId="{5DF2F5EC-EB2C-4F61-8A0C-44DC01439479}" dt="2022-10-12T13:26:08.466" v="1328"/>
          <ac:inkMkLst>
            <pc:docMk/>
            <pc:sldMk cId="251577631" sldId="260"/>
            <ac:inkMk id="65" creationId="{60DC086F-D557-51D3-D901-74CDA4F955C0}"/>
          </ac:inkMkLst>
        </pc:inkChg>
        <pc:inkChg chg="add mod">
          <ac:chgData name="Le Nhat Tung" userId="77b0905b33e1f80d" providerId="LiveId" clId="{5DF2F5EC-EB2C-4F61-8A0C-44DC01439479}" dt="2022-10-12T13:26:08.466" v="1328"/>
          <ac:inkMkLst>
            <pc:docMk/>
            <pc:sldMk cId="251577631" sldId="260"/>
            <ac:inkMk id="66" creationId="{6C7D124F-10E7-C62C-DA22-706DF053E38A}"/>
          </ac:inkMkLst>
        </pc:inkChg>
        <pc:inkChg chg="add mod">
          <ac:chgData name="Le Nhat Tung" userId="77b0905b33e1f80d" providerId="LiveId" clId="{5DF2F5EC-EB2C-4F61-8A0C-44DC01439479}" dt="2022-10-12T13:26:08.466" v="1328"/>
          <ac:inkMkLst>
            <pc:docMk/>
            <pc:sldMk cId="251577631" sldId="260"/>
            <ac:inkMk id="67" creationId="{830D1578-10E3-BB21-39F1-4073CE1EF167}"/>
          </ac:inkMkLst>
        </pc:inkChg>
        <pc:inkChg chg="add mod">
          <ac:chgData name="Le Nhat Tung" userId="77b0905b33e1f80d" providerId="LiveId" clId="{5DF2F5EC-EB2C-4F61-8A0C-44DC01439479}" dt="2022-10-12T13:26:08.466" v="1328"/>
          <ac:inkMkLst>
            <pc:docMk/>
            <pc:sldMk cId="251577631" sldId="260"/>
            <ac:inkMk id="68" creationId="{13D15F8F-1E11-B582-F58F-6BE94338B0D1}"/>
          </ac:inkMkLst>
        </pc:inkChg>
        <pc:inkChg chg="add mod">
          <ac:chgData name="Le Nhat Tung" userId="77b0905b33e1f80d" providerId="LiveId" clId="{5DF2F5EC-EB2C-4F61-8A0C-44DC01439479}" dt="2022-10-12T13:26:08.466" v="1328"/>
          <ac:inkMkLst>
            <pc:docMk/>
            <pc:sldMk cId="251577631" sldId="260"/>
            <ac:inkMk id="69" creationId="{A2E1BA0E-0B64-16D0-DA64-13D77A62716C}"/>
          </ac:inkMkLst>
        </pc:inkChg>
        <pc:inkChg chg="add mod">
          <ac:chgData name="Le Nhat Tung" userId="77b0905b33e1f80d" providerId="LiveId" clId="{5DF2F5EC-EB2C-4F61-8A0C-44DC01439479}" dt="2022-10-12T13:26:08.466" v="1328"/>
          <ac:inkMkLst>
            <pc:docMk/>
            <pc:sldMk cId="251577631" sldId="260"/>
            <ac:inkMk id="70" creationId="{936926A1-C08C-42BA-35A5-FF8FBBAC5DF0}"/>
          </ac:inkMkLst>
        </pc:inkChg>
        <pc:inkChg chg="add mod">
          <ac:chgData name="Le Nhat Tung" userId="77b0905b33e1f80d" providerId="LiveId" clId="{5DF2F5EC-EB2C-4F61-8A0C-44DC01439479}" dt="2022-10-12T13:26:08.466" v="1328"/>
          <ac:inkMkLst>
            <pc:docMk/>
            <pc:sldMk cId="251577631" sldId="260"/>
            <ac:inkMk id="71" creationId="{A52F9216-FFEB-2563-1E78-B766FA7D77F9}"/>
          </ac:inkMkLst>
        </pc:inkChg>
        <pc:inkChg chg="add mod">
          <ac:chgData name="Le Nhat Tung" userId="77b0905b33e1f80d" providerId="LiveId" clId="{5DF2F5EC-EB2C-4F61-8A0C-44DC01439479}" dt="2022-10-12T13:26:08.466" v="1328"/>
          <ac:inkMkLst>
            <pc:docMk/>
            <pc:sldMk cId="251577631" sldId="260"/>
            <ac:inkMk id="72" creationId="{E74327AF-6288-C062-35D0-62EE21EFD146}"/>
          </ac:inkMkLst>
        </pc:inkChg>
        <pc:inkChg chg="add mod">
          <ac:chgData name="Le Nhat Tung" userId="77b0905b33e1f80d" providerId="LiveId" clId="{5DF2F5EC-EB2C-4F61-8A0C-44DC01439479}" dt="2022-10-12T13:26:08.466" v="1328"/>
          <ac:inkMkLst>
            <pc:docMk/>
            <pc:sldMk cId="251577631" sldId="260"/>
            <ac:inkMk id="74" creationId="{4468D63B-2B34-14DE-94B0-E6071C8EA251}"/>
          </ac:inkMkLst>
        </pc:inkChg>
        <pc:inkChg chg="add mod">
          <ac:chgData name="Le Nhat Tung" userId="77b0905b33e1f80d" providerId="LiveId" clId="{5DF2F5EC-EB2C-4F61-8A0C-44DC01439479}" dt="2022-10-12T13:26:08.466" v="1328"/>
          <ac:inkMkLst>
            <pc:docMk/>
            <pc:sldMk cId="251577631" sldId="260"/>
            <ac:inkMk id="75" creationId="{C954B4FC-3AA8-833C-0D88-9665281AF631}"/>
          </ac:inkMkLst>
        </pc:inkChg>
        <pc:inkChg chg="add mod">
          <ac:chgData name="Le Nhat Tung" userId="77b0905b33e1f80d" providerId="LiveId" clId="{5DF2F5EC-EB2C-4F61-8A0C-44DC01439479}" dt="2022-10-12T13:26:08.466" v="1328"/>
          <ac:inkMkLst>
            <pc:docMk/>
            <pc:sldMk cId="251577631" sldId="260"/>
            <ac:inkMk id="76" creationId="{2BD0DF41-4F82-6DE1-88EE-782701ECB6ED}"/>
          </ac:inkMkLst>
        </pc:inkChg>
        <pc:inkChg chg="add mod">
          <ac:chgData name="Le Nhat Tung" userId="77b0905b33e1f80d" providerId="LiveId" clId="{5DF2F5EC-EB2C-4F61-8A0C-44DC01439479}" dt="2022-10-12T13:26:08.466" v="1328"/>
          <ac:inkMkLst>
            <pc:docMk/>
            <pc:sldMk cId="251577631" sldId="260"/>
            <ac:inkMk id="77" creationId="{9C9BCF62-D2E4-0C09-49D7-C223D72755D6}"/>
          </ac:inkMkLst>
        </pc:inkChg>
        <pc:inkChg chg="add mod">
          <ac:chgData name="Le Nhat Tung" userId="77b0905b33e1f80d" providerId="LiveId" clId="{5DF2F5EC-EB2C-4F61-8A0C-44DC01439479}" dt="2022-10-12T13:26:08.466" v="1328"/>
          <ac:inkMkLst>
            <pc:docMk/>
            <pc:sldMk cId="251577631" sldId="260"/>
            <ac:inkMk id="78" creationId="{2AF6948A-45A4-066C-5BE6-5EB22DD0CF00}"/>
          </ac:inkMkLst>
        </pc:inkChg>
        <pc:inkChg chg="add mod">
          <ac:chgData name="Le Nhat Tung" userId="77b0905b33e1f80d" providerId="LiveId" clId="{5DF2F5EC-EB2C-4F61-8A0C-44DC01439479}" dt="2022-10-12T13:26:08.466" v="1328"/>
          <ac:inkMkLst>
            <pc:docMk/>
            <pc:sldMk cId="251577631" sldId="260"/>
            <ac:inkMk id="80" creationId="{C2AE3CBC-A5BC-5157-2D33-25959C0B37A7}"/>
          </ac:inkMkLst>
        </pc:inkChg>
        <pc:inkChg chg="add mod">
          <ac:chgData name="Le Nhat Tung" userId="77b0905b33e1f80d" providerId="LiveId" clId="{5DF2F5EC-EB2C-4F61-8A0C-44DC01439479}" dt="2022-10-12T13:26:08.466" v="1328"/>
          <ac:inkMkLst>
            <pc:docMk/>
            <pc:sldMk cId="251577631" sldId="260"/>
            <ac:inkMk id="81" creationId="{55ED9271-78F9-FD44-4567-6C1D088D7B68}"/>
          </ac:inkMkLst>
        </pc:inkChg>
        <pc:inkChg chg="add mod">
          <ac:chgData name="Le Nhat Tung" userId="77b0905b33e1f80d" providerId="LiveId" clId="{5DF2F5EC-EB2C-4F61-8A0C-44DC01439479}" dt="2022-10-12T13:26:08.466" v="1328"/>
          <ac:inkMkLst>
            <pc:docMk/>
            <pc:sldMk cId="251577631" sldId="260"/>
            <ac:inkMk id="82" creationId="{D8175503-ABB7-35D9-DB2D-2B763378A872}"/>
          </ac:inkMkLst>
        </pc:inkChg>
        <pc:inkChg chg="add mod">
          <ac:chgData name="Le Nhat Tung" userId="77b0905b33e1f80d" providerId="LiveId" clId="{5DF2F5EC-EB2C-4F61-8A0C-44DC01439479}" dt="2022-10-12T13:26:08.466" v="1328"/>
          <ac:inkMkLst>
            <pc:docMk/>
            <pc:sldMk cId="251577631" sldId="260"/>
            <ac:inkMk id="83" creationId="{E2463E3A-6334-D979-13AC-8BED025A7785}"/>
          </ac:inkMkLst>
        </pc:inkChg>
        <pc:inkChg chg="add mod">
          <ac:chgData name="Le Nhat Tung" userId="77b0905b33e1f80d" providerId="LiveId" clId="{5DF2F5EC-EB2C-4F61-8A0C-44DC01439479}" dt="2022-10-12T13:26:08.466" v="1328"/>
          <ac:inkMkLst>
            <pc:docMk/>
            <pc:sldMk cId="251577631" sldId="260"/>
            <ac:inkMk id="84" creationId="{3B554B24-D507-EB3B-E8F6-00F4196E70A3}"/>
          </ac:inkMkLst>
        </pc:inkChg>
        <pc:inkChg chg="add mod">
          <ac:chgData name="Le Nhat Tung" userId="77b0905b33e1f80d" providerId="LiveId" clId="{5DF2F5EC-EB2C-4F61-8A0C-44DC01439479}" dt="2022-10-12T13:29:34.743" v="1389"/>
          <ac:inkMkLst>
            <pc:docMk/>
            <pc:sldMk cId="251577631" sldId="260"/>
            <ac:inkMk id="86" creationId="{85EE5CBC-174E-6610-E27F-DE203BA220FE}"/>
          </ac:inkMkLst>
        </pc:inkChg>
        <pc:inkChg chg="add mod">
          <ac:chgData name="Le Nhat Tung" userId="77b0905b33e1f80d" providerId="LiveId" clId="{5DF2F5EC-EB2C-4F61-8A0C-44DC01439479}" dt="2022-10-12T13:29:34.743" v="1389"/>
          <ac:inkMkLst>
            <pc:docMk/>
            <pc:sldMk cId="251577631" sldId="260"/>
            <ac:inkMk id="87" creationId="{5CC36133-71D5-6216-3AD5-63C52C6DBFE4}"/>
          </ac:inkMkLst>
        </pc:inkChg>
        <pc:inkChg chg="add mod">
          <ac:chgData name="Le Nhat Tung" userId="77b0905b33e1f80d" providerId="LiveId" clId="{5DF2F5EC-EB2C-4F61-8A0C-44DC01439479}" dt="2022-10-12T13:29:34.743" v="1389"/>
          <ac:inkMkLst>
            <pc:docMk/>
            <pc:sldMk cId="251577631" sldId="260"/>
            <ac:inkMk id="89" creationId="{9BF9DCB6-A03C-7A1F-33BE-0BD99AC4FC35}"/>
          </ac:inkMkLst>
        </pc:inkChg>
        <pc:inkChg chg="add mod">
          <ac:chgData name="Le Nhat Tung" userId="77b0905b33e1f80d" providerId="LiveId" clId="{5DF2F5EC-EB2C-4F61-8A0C-44DC01439479}" dt="2022-10-12T13:29:34.743" v="1389"/>
          <ac:inkMkLst>
            <pc:docMk/>
            <pc:sldMk cId="251577631" sldId="260"/>
            <ac:inkMk id="90" creationId="{3FFF16DB-D4FC-468E-A5CE-BF92E64987B5}"/>
          </ac:inkMkLst>
        </pc:inkChg>
        <pc:inkChg chg="add mod">
          <ac:chgData name="Le Nhat Tung" userId="77b0905b33e1f80d" providerId="LiveId" clId="{5DF2F5EC-EB2C-4F61-8A0C-44DC01439479}" dt="2022-10-12T13:29:34.743" v="1389"/>
          <ac:inkMkLst>
            <pc:docMk/>
            <pc:sldMk cId="251577631" sldId="260"/>
            <ac:inkMk id="91" creationId="{DCD54FCB-2393-CA10-A27E-2E2452C92197}"/>
          </ac:inkMkLst>
        </pc:inkChg>
        <pc:inkChg chg="add mod">
          <ac:chgData name="Le Nhat Tung" userId="77b0905b33e1f80d" providerId="LiveId" clId="{5DF2F5EC-EB2C-4F61-8A0C-44DC01439479}" dt="2022-10-12T13:29:34.743" v="1389"/>
          <ac:inkMkLst>
            <pc:docMk/>
            <pc:sldMk cId="251577631" sldId="260"/>
            <ac:inkMk id="92" creationId="{E38E5C60-8F15-393C-9A31-98C16F47E070}"/>
          </ac:inkMkLst>
        </pc:inkChg>
        <pc:inkChg chg="add mod">
          <ac:chgData name="Le Nhat Tung" userId="77b0905b33e1f80d" providerId="LiveId" clId="{5DF2F5EC-EB2C-4F61-8A0C-44DC01439479}" dt="2022-10-12T13:29:34.743" v="1389"/>
          <ac:inkMkLst>
            <pc:docMk/>
            <pc:sldMk cId="251577631" sldId="260"/>
            <ac:inkMk id="94" creationId="{D090A6A4-F710-088E-C3F9-E09CB4EFC566}"/>
          </ac:inkMkLst>
        </pc:inkChg>
        <pc:inkChg chg="add mod">
          <ac:chgData name="Le Nhat Tung" userId="77b0905b33e1f80d" providerId="LiveId" clId="{5DF2F5EC-EB2C-4F61-8A0C-44DC01439479}" dt="2022-10-12T13:29:34.743" v="1389"/>
          <ac:inkMkLst>
            <pc:docMk/>
            <pc:sldMk cId="251577631" sldId="260"/>
            <ac:inkMk id="95" creationId="{2ED3110B-06E4-87F0-D3C0-840546D1CF29}"/>
          </ac:inkMkLst>
        </pc:inkChg>
        <pc:inkChg chg="add mod">
          <ac:chgData name="Le Nhat Tung" userId="77b0905b33e1f80d" providerId="LiveId" clId="{5DF2F5EC-EB2C-4F61-8A0C-44DC01439479}" dt="2022-10-12T13:29:34.743" v="1389"/>
          <ac:inkMkLst>
            <pc:docMk/>
            <pc:sldMk cId="251577631" sldId="260"/>
            <ac:inkMk id="97" creationId="{4099EFBD-B439-47FF-DAE2-9203414A1181}"/>
          </ac:inkMkLst>
        </pc:inkChg>
        <pc:inkChg chg="add mod">
          <ac:chgData name="Le Nhat Tung" userId="77b0905b33e1f80d" providerId="LiveId" clId="{5DF2F5EC-EB2C-4F61-8A0C-44DC01439479}" dt="2022-10-12T13:29:34.743" v="1389"/>
          <ac:inkMkLst>
            <pc:docMk/>
            <pc:sldMk cId="251577631" sldId="260"/>
            <ac:inkMk id="98" creationId="{E0029F20-B427-09EC-1B55-629EBFEF1F29}"/>
          </ac:inkMkLst>
        </pc:inkChg>
        <pc:inkChg chg="add mod">
          <ac:chgData name="Le Nhat Tung" userId="77b0905b33e1f80d" providerId="LiveId" clId="{5DF2F5EC-EB2C-4F61-8A0C-44DC01439479}" dt="2022-10-12T13:29:34.743" v="1389"/>
          <ac:inkMkLst>
            <pc:docMk/>
            <pc:sldMk cId="251577631" sldId="260"/>
            <ac:inkMk id="99" creationId="{314B237A-3502-B714-51D5-23BEF1CBF7C2}"/>
          </ac:inkMkLst>
        </pc:inkChg>
        <pc:inkChg chg="add mod">
          <ac:chgData name="Le Nhat Tung" userId="77b0905b33e1f80d" providerId="LiveId" clId="{5DF2F5EC-EB2C-4F61-8A0C-44DC01439479}" dt="2022-10-12T13:29:34.743" v="1389"/>
          <ac:inkMkLst>
            <pc:docMk/>
            <pc:sldMk cId="251577631" sldId="260"/>
            <ac:inkMk id="101" creationId="{0AD95A2A-D6F8-132A-0D3C-9560EE1C1184}"/>
          </ac:inkMkLst>
        </pc:inkChg>
        <pc:inkChg chg="add mod">
          <ac:chgData name="Le Nhat Tung" userId="77b0905b33e1f80d" providerId="LiveId" clId="{5DF2F5EC-EB2C-4F61-8A0C-44DC01439479}" dt="2022-10-12T13:29:34.743" v="1389"/>
          <ac:inkMkLst>
            <pc:docMk/>
            <pc:sldMk cId="251577631" sldId="260"/>
            <ac:inkMk id="103" creationId="{438C793C-7C40-5AD7-0872-E5CB50038DA6}"/>
          </ac:inkMkLst>
        </pc:inkChg>
        <pc:inkChg chg="add mod">
          <ac:chgData name="Le Nhat Tung" userId="77b0905b33e1f80d" providerId="LiveId" clId="{5DF2F5EC-EB2C-4F61-8A0C-44DC01439479}" dt="2022-10-12T13:29:34.743" v="1389"/>
          <ac:inkMkLst>
            <pc:docMk/>
            <pc:sldMk cId="251577631" sldId="260"/>
            <ac:inkMk id="104" creationId="{EF48C87D-F020-6DE0-D5DC-04F7632B7068}"/>
          </ac:inkMkLst>
        </pc:inkChg>
        <pc:inkChg chg="add mod">
          <ac:chgData name="Le Nhat Tung" userId="77b0905b33e1f80d" providerId="LiveId" clId="{5DF2F5EC-EB2C-4F61-8A0C-44DC01439479}" dt="2022-10-12T13:29:34.743" v="1389"/>
          <ac:inkMkLst>
            <pc:docMk/>
            <pc:sldMk cId="251577631" sldId="260"/>
            <ac:inkMk id="106" creationId="{ECE401A6-36A3-C36F-3847-B8781F83B166}"/>
          </ac:inkMkLst>
        </pc:inkChg>
        <pc:inkChg chg="add mod">
          <ac:chgData name="Le Nhat Tung" userId="77b0905b33e1f80d" providerId="LiveId" clId="{5DF2F5EC-EB2C-4F61-8A0C-44DC01439479}" dt="2022-10-12T13:29:34.743" v="1389"/>
          <ac:inkMkLst>
            <pc:docMk/>
            <pc:sldMk cId="251577631" sldId="260"/>
            <ac:inkMk id="107" creationId="{F8C8C67C-137F-A433-CDE9-F8251A9233A6}"/>
          </ac:inkMkLst>
        </pc:inkChg>
        <pc:inkChg chg="add mod">
          <ac:chgData name="Le Nhat Tung" userId="77b0905b33e1f80d" providerId="LiveId" clId="{5DF2F5EC-EB2C-4F61-8A0C-44DC01439479}" dt="2022-10-12T13:29:34.743" v="1389"/>
          <ac:inkMkLst>
            <pc:docMk/>
            <pc:sldMk cId="251577631" sldId="260"/>
            <ac:inkMk id="108" creationId="{209FBE93-AEEE-3AA7-9949-499D4880D78A}"/>
          </ac:inkMkLst>
        </pc:inkChg>
        <pc:inkChg chg="add mod">
          <ac:chgData name="Le Nhat Tung" userId="77b0905b33e1f80d" providerId="LiveId" clId="{5DF2F5EC-EB2C-4F61-8A0C-44DC01439479}" dt="2022-10-12T13:29:34.743" v="1389"/>
          <ac:inkMkLst>
            <pc:docMk/>
            <pc:sldMk cId="251577631" sldId="260"/>
            <ac:inkMk id="110" creationId="{9E2ECDB3-E3D1-7006-3DBB-94513E203D92}"/>
          </ac:inkMkLst>
        </pc:inkChg>
        <pc:inkChg chg="add mod">
          <ac:chgData name="Le Nhat Tung" userId="77b0905b33e1f80d" providerId="LiveId" clId="{5DF2F5EC-EB2C-4F61-8A0C-44DC01439479}" dt="2022-10-12T13:29:34.743" v="1389"/>
          <ac:inkMkLst>
            <pc:docMk/>
            <pc:sldMk cId="251577631" sldId="260"/>
            <ac:inkMk id="111" creationId="{5232158D-24CB-445E-4DBC-B3E0A9FF6AFB}"/>
          </ac:inkMkLst>
        </pc:inkChg>
        <pc:inkChg chg="add mod">
          <ac:chgData name="Le Nhat Tung" userId="77b0905b33e1f80d" providerId="LiveId" clId="{5DF2F5EC-EB2C-4F61-8A0C-44DC01439479}" dt="2022-10-12T13:29:34.743" v="1389"/>
          <ac:inkMkLst>
            <pc:docMk/>
            <pc:sldMk cId="251577631" sldId="260"/>
            <ac:inkMk id="112" creationId="{AC9114A6-3057-9BD7-11D8-E3BD7B080E30}"/>
          </ac:inkMkLst>
        </pc:inkChg>
        <pc:inkChg chg="add mod">
          <ac:chgData name="Le Nhat Tung" userId="77b0905b33e1f80d" providerId="LiveId" clId="{5DF2F5EC-EB2C-4F61-8A0C-44DC01439479}" dt="2022-10-12T13:29:34.743" v="1389"/>
          <ac:inkMkLst>
            <pc:docMk/>
            <pc:sldMk cId="251577631" sldId="260"/>
            <ac:inkMk id="114" creationId="{4FF00F19-FEAD-1406-F756-1DB63BAAC23E}"/>
          </ac:inkMkLst>
        </pc:inkChg>
        <pc:inkChg chg="add mod">
          <ac:chgData name="Le Nhat Tung" userId="77b0905b33e1f80d" providerId="LiveId" clId="{5DF2F5EC-EB2C-4F61-8A0C-44DC01439479}" dt="2022-10-12T13:29:34.743" v="1389"/>
          <ac:inkMkLst>
            <pc:docMk/>
            <pc:sldMk cId="251577631" sldId="260"/>
            <ac:inkMk id="115" creationId="{4E5DB71D-3CF6-7755-70D5-49B29FD5C7B6}"/>
          </ac:inkMkLst>
        </pc:inkChg>
        <pc:inkChg chg="add mod">
          <ac:chgData name="Le Nhat Tung" userId="77b0905b33e1f80d" providerId="LiveId" clId="{5DF2F5EC-EB2C-4F61-8A0C-44DC01439479}" dt="2022-10-12T13:29:34.743" v="1389"/>
          <ac:inkMkLst>
            <pc:docMk/>
            <pc:sldMk cId="251577631" sldId="260"/>
            <ac:inkMk id="117" creationId="{48E79EA1-A734-7F4B-43E4-C7790D3E872D}"/>
          </ac:inkMkLst>
        </pc:inkChg>
        <pc:inkChg chg="add mod">
          <ac:chgData name="Le Nhat Tung" userId="77b0905b33e1f80d" providerId="LiveId" clId="{5DF2F5EC-EB2C-4F61-8A0C-44DC01439479}" dt="2022-10-12T13:29:34.743" v="1389"/>
          <ac:inkMkLst>
            <pc:docMk/>
            <pc:sldMk cId="251577631" sldId="260"/>
            <ac:inkMk id="118" creationId="{4D58E5F9-4F0A-9C24-FC7F-9E0C1961D89B}"/>
          </ac:inkMkLst>
        </pc:inkChg>
        <pc:inkChg chg="add mod">
          <ac:chgData name="Le Nhat Tung" userId="77b0905b33e1f80d" providerId="LiveId" clId="{5DF2F5EC-EB2C-4F61-8A0C-44DC01439479}" dt="2022-10-12T13:29:34.743" v="1389"/>
          <ac:inkMkLst>
            <pc:docMk/>
            <pc:sldMk cId="251577631" sldId="260"/>
            <ac:inkMk id="119" creationId="{A5FE6013-8734-9749-C09D-27D835AFDC8C}"/>
          </ac:inkMkLst>
        </pc:inkChg>
        <pc:inkChg chg="add mod">
          <ac:chgData name="Le Nhat Tung" userId="77b0905b33e1f80d" providerId="LiveId" clId="{5DF2F5EC-EB2C-4F61-8A0C-44DC01439479}" dt="2022-10-12T13:29:34.743" v="1389"/>
          <ac:inkMkLst>
            <pc:docMk/>
            <pc:sldMk cId="251577631" sldId="260"/>
            <ac:inkMk id="120" creationId="{3249348D-1BA5-7190-13CD-D1F3AE184568}"/>
          </ac:inkMkLst>
        </pc:inkChg>
        <pc:inkChg chg="add mod">
          <ac:chgData name="Le Nhat Tung" userId="77b0905b33e1f80d" providerId="LiveId" clId="{5DF2F5EC-EB2C-4F61-8A0C-44DC01439479}" dt="2022-10-12T13:29:34.743" v="1389"/>
          <ac:inkMkLst>
            <pc:docMk/>
            <pc:sldMk cId="251577631" sldId="260"/>
            <ac:inkMk id="122" creationId="{F4FFA574-230C-C6D6-D853-6B7021C1B4AE}"/>
          </ac:inkMkLst>
        </pc:inkChg>
        <pc:inkChg chg="add mod">
          <ac:chgData name="Le Nhat Tung" userId="77b0905b33e1f80d" providerId="LiveId" clId="{5DF2F5EC-EB2C-4F61-8A0C-44DC01439479}" dt="2022-10-12T13:29:34.743" v="1389"/>
          <ac:inkMkLst>
            <pc:docMk/>
            <pc:sldMk cId="251577631" sldId="260"/>
            <ac:inkMk id="124" creationId="{7C949925-E6E2-8EF1-BF99-CB63CA20A90D}"/>
          </ac:inkMkLst>
        </pc:inkChg>
        <pc:inkChg chg="add mod">
          <ac:chgData name="Le Nhat Tung" userId="77b0905b33e1f80d" providerId="LiveId" clId="{5DF2F5EC-EB2C-4F61-8A0C-44DC01439479}" dt="2022-10-12T13:29:34.743" v="1389"/>
          <ac:inkMkLst>
            <pc:docMk/>
            <pc:sldMk cId="251577631" sldId="260"/>
            <ac:inkMk id="125" creationId="{54A22608-D0CE-40B2-5A94-CE92061D21DC}"/>
          </ac:inkMkLst>
        </pc:inkChg>
        <pc:inkChg chg="add mod">
          <ac:chgData name="Le Nhat Tung" userId="77b0905b33e1f80d" providerId="LiveId" clId="{5DF2F5EC-EB2C-4F61-8A0C-44DC01439479}" dt="2022-10-12T13:29:34.743" v="1389"/>
          <ac:inkMkLst>
            <pc:docMk/>
            <pc:sldMk cId="251577631" sldId="260"/>
            <ac:inkMk id="126" creationId="{BDF4F53B-E7C7-BD81-0D36-D2817A5E9770}"/>
          </ac:inkMkLst>
        </pc:inkChg>
        <pc:inkChg chg="add mod">
          <ac:chgData name="Le Nhat Tung" userId="77b0905b33e1f80d" providerId="LiveId" clId="{5DF2F5EC-EB2C-4F61-8A0C-44DC01439479}" dt="2022-10-12T13:29:34.743" v="1389"/>
          <ac:inkMkLst>
            <pc:docMk/>
            <pc:sldMk cId="251577631" sldId="260"/>
            <ac:inkMk id="127" creationId="{7C063D18-0B49-3086-C44B-EEABAF87E23A}"/>
          </ac:inkMkLst>
        </pc:inkChg>
        <pc:inkChg chg="add">
          <ac:chgData name="Le Nhat Tung" userId="77b0905b33e1f80d" providerId="LiveId" clId="{5DF2F5EC-EB2C-4F61-8A0C-44DC01439479}" dt="2022-10-12T13:28:56.687" v="1372" actId="9405"/>
          <ac:inkMkLst>
            <pc:docMk/>
            <pc:sldMk cId="251577631" sldId="260"/>
            <ac:inkMk id="129" creationId="{5AEDC827-062F-9D19-0EE6-C6519DFECB4D}"/>
          </ac:inkMkLst>
        </pc:inkChg>
        <pc:inkChg chg="add mod">
          <ac:chgData name="Le Nhat Tung" userId="77b0905b33e1f80d" providerId="LiveId" clId="{5DF2F5EC-EB2C-4F61-8A0C-44DC01439479}" dt="2022-10-12T13:29:34.743" v="1389"/>
          <ac:inkMkLst>
            <pc:docMk/>
            <pc:sldMk cId="251577631" sldId="260"/>
            <ac:inkMk id="130" creationId="{369A39A7-4436-0B7B-A9BA-02CD6F18C871}"/>
          </ac:inkMkLst>
        </pc:inkChg>
        <pc:inkChg chg="add mod">
          <ac:chgData name="Le Nhat Tung" userId="77b0905b33e1f80d" providerId="LiveId" clId="{5DF2F5EC-EB2C-4F61-8A0C-44DC01439479}" dt="2022-10-12T13:29:34.743" v="1389"/>
          <ac:inkMkLst>
            <pc:docMk/>
            <pc:sldMk cId="251577631" sldId="260"/>
            <ac:inkMk id="131" creationId="{5AF427A5-E7C1-0B56-027D-7D804CCC7847}"/>
          </ac:inkMkLst>
        </pc:inkChg>
        <pc:inkChg chg="add mod">
          <ac:chgData name="Le Nhat Tung" userId="77b0905b33e1f80d" providerId="LiveId" clId="{5DF2F5EC-EB2C-4F61-8A0C-44DC01439479}" dt="2022-10-12T13:29:34.743" v="1389"/>
          <ac:inkMkLst>
            <pc:docMk/>
            <pc:sldMk cId="251577631" sldId="260"/>
            <ac:inkMk id="132" creationId="{856016E0-94B1-3B3A-8F6F-5BE9DCABDF52}"/>
          </ac:inkMkLst>
        </pc:inkChg>
        <pc:inkChg chg="add mod">
          <ac:chgData name="Le Nhat Tung" userId="77b0905b33e1f80d" providerId="LiveId" clId="{5DF2F5EC-EB2C-4F61-8A0C-44DC01439479}" dt="2022-10-12T13:29:34.743" v="1389"/>
          <ac:inkMkLst>
            <pc:docMk/>
            <pc:sldMk cId="251577631" sldId="260"/>
            <ac:inkMk id="133" creationId="{34912813-D553-4259-E9C1-7FE247CDC599}"/>
          </ac:inkMkLst>
        </pc:inkChg>
        <pc:inkChg chg="add mod">
          <ac:chgData name="Le Nhat Tung" userId="77b0905b33e1f80d" providerId="LiveId" clId="{5DF2F5EC-EB2C-4F61-8A0C-44DC01439479}" dt="2022-10-12T13:29:34.743" v="1389"/>
          <ac:inkMkLst>
            <pc:docMk/>
            <pc:sldMk cId="251577631" sldId="260"/>
            <ac:inkMk id="134" creationId="{D8A799EB-0807-D0CD-AE0E-3249451F818D}"/>
          </ac:inkMkLst>
        </pc:inkChg>
        <pc:inkChg chg="add mod">
          <ac:chgData name="Le Nhat Tung" userId="77b0905b33e1f80d" providerId="LiveId" clId="{5DF2F5EC-EB2C-4F61-8A0C-44DC01439479}" dt="2022-10-12T13:29:34.743" v="1389"/>
          <ac:inkMkLst>
            <pc:docMk/>
            <pc:sldMk cId="251577631" sldId="260"/>
            <ac:inkMk id="137" creationId="{A3CE1127-28C3-7DC4-AA6C-9EEE9A805477}"/>
          </ac:inkMkLst>
        </pc:inkChg>
        <pc:inkChg chg="add mod">
          <ac:chgData name="Le Nhat Tung" userId="77b0905b33e1f80d" providerId="LiveId" clId="{5DF2F5EC-EB2C-4F61-8A0C-44DC01439479}" dt="2022-10-12T13:29:34.743" v="1389"/>
          <ac:inkMkLst>
            <pc:docMk/>
            <pc:sldMk cId="251577631" sldId="260"/>
            <ac:inkMk id="138" creationId="{833B3882-BE33-AA2D-9610-D111143E4D3F}"/>
          </ac:inkMkLst>
        </pc:inkChg>
        <pc:inkChg chg="add mod">
          <ac:chgData name="Le Nhat Tung" userId="77b0905b33e1f80d" providerId="LiveId" clId="{5DF2F5EC-EB2C-4F61-8A0C-44DC01439479}" dt="2022-10-12T13:29:34.743" v="1389"/>
          <ac:inkMkLst>
            <pc:docMk/>
            <pc:sldMk cId="251577631" sldId="260"/>
            <ac:inkMk id="139" creationId="{18734949-F276-49BA-6EC7-AD5250F1E90F}"/>
          </ac:inkMkLst>
        </pc:inkChg>
        <pc:inkChg chg="add mod">
          <ac:chgData name="Le Nhat Tung" userId="77b0905b33e1f80d" providerId="LiveId" clId="{5DF2F5EC-EB2C-4F61-8A0C-44DC01439479}" dt="2022-10-12T13:29:34.743" v="1389"/>
          <ac:inkMkLst>
            <pc:docMk/>
            <pc:sldMk cId="251577631" sldId="260"/>
            <ac:inkMk id="140" creationId="{4D85B1CC-DA73-7095-2169-D0E22A3F5B24}"/>
          </ac:inkMkLst>
        </pc:inkChg>
        <pc:inkChg chg="add mod">
          <ac:chgData name="Le Nhat Tung" userId="77b0905b33e1f80d" providerId="LiveId" clId="{5DF2F5EC-EB2C-4F61-8A0C-44DC01439479}" dt="2022-10-12T13:29:34.743" v="1389"/>
          <ac:inkMkLst>
            <pc:docMk/>
            <pc:sldMk cId="251577631" sldId="260"/>
            <ac:inkMk id="141" creationId="{9C00870C-C89E-522B-09EA-77E699221121}"/>
          </ac:inkMkLst>
        </pc:inkChg>
        <pc:inkChg chg="add mod">
          <ac:chgData name="Le Nhat Tung" userId="77b0905b33e1f80d" providerId="LiveId" clId="{5DF2F5EC-EB2C-4F61-8A0C-44DC01439479}" dt="2022-10-12T13:29:34.743" v="1389"/>
          <ac:inkMkLst>
            <pc:docMk/>
            <pc:sldMk cId="251577631" sldId="260"/>
            <ac:inkMk id="144" creationId="{3E811826-2E02-ADD3-090F-868DDE9261C3}"/>
          </ac:inkMkLst>
        </pc:inkChg>
        <pc:inkChg chg="add mod">
          <ac:chgData name="Le Nhat Tung" userId="77b0905b33e1f80d" providerId="LiveId" clId="{5DF2F5EC-EB2C-4F61-8A0C-44DC01439479}" dt="2022-10-12T13:29:34.743" v="1389"/>
          <ac:inkMkLst>
            <pc:docMk/>
            <pc:sldMk cId="251577631" sldId="260"/>
            <ac:inkMk id="145" creationId="{49908C88-5D4D-07F0-1D2E-8D9F3D068448}"/>
          </ac:inkMkLst>
        </pc:inkChg>
        <pc:inkChg chg="add mod">
          <ac:chgData name="Le Nhat Tung" userId="77b0905b33e1f80d" providerId="LiveId" clId="{5DF2F5EC-EB2C-4F61-8A0C-44DC01439479}" dt="2022-10-12T13:29:34.743" v="1389"/>
          <ac:inkMkLst>
            <pc:docMk/>
            <pc:sldMk cId="251577631" sldId="260"/>
            <ac:inkMk id="147" creationId="{DFEDA515-DA96-0FB5-A4F4-F80580B56A53}"/>
          </ac:inkMkLst>
        </pc:inkChg>
        <pc:inkChg chg="add mod">
          <ac:chgData name="Le Nhat Tung" userId="77b0905b33e1f80d" providerId="LiveId" clId="{5DF2F5EC-EB2C-4F61-8A0C-44DC01439479}" dt="2022-10-12T13:30:28.960" v="1416"/>
          <ac:inkMkLst>
            <pc:docMk/>
            <pc:sldMk cId="251577631" sldId="260"/>
            <ac:inkMk id="149" creationId="{10C30B07-7A8B-D595-86FD-E51C67628E4D}"/>
          </ac:inkMkLst>
        </pc:inkChg>
        <pc:inkChg chg="add mod">
          <ac:chgData name="Le Nhat Tung" userId="77b0905b33e1f80d" providerId="LiveId" clId="{5DF2F5EC-EB2C-4F61-8A0C-44DC01439479}" dt="2022-10-12T13:30:28.960" v="1416"/>
          <ac:inkMkLst>
            <pc:docMk/>
            <pc:sldMk cId="251577631" sldId="260"/>
            <ac:inkMk id="150" creationId="{A7438E50-63E8-AE21-AA51-E6AA0761F182}"/>
          </ac:inkMkLst>
        </pc:inkChg>
        <pc:inkChg chg="add mod">
          <ac:chgData name="Le Nhat Tung" userId="77b0905b33e1f80d" providerId="LiveId" clId="{5DF2F5EC-EB2C-4F61-8A0C-44DC01439479}" dt="2022-10-12T13:30:28.960" v="1416"/>
          <ac:inkMkLst>
            <pc:docMk/>
            <pc:sldMk cId="251577631" sldId="260"/>
            <ac:inkMk id="151" creationId="{F6D0E3F3-6178-1C29-BD59-B55CE57A7578}"/>
          </ac:inkMkLst>
        </pc:inkChg>
        <pc:inkChg chg="add mod">
          <ac:chgData name="Le Nhat Tung" userId="77b0905b33e1f80d" providerId="LiveId" clId="{5DF2F5EC-EB2C-4F61-8A0C-44DC01439479}" dt="2022-10-12T13:30:28.960" v="1416"/>
          <ac:inkMkLst>
            <pc:docMk/>
            <pc:sldMk cId="251577631" sldId="260"/>
            <ac:inkMk id="152" creationId="{EE0E26C1-B4F0-C5E0-CFC2-FBB3E889E56C}"/>
          </ac:inkMkLst>
        </pc:inkChg>
        <pc:inkChg chg="add">
          <ac:chgData name="Le Nhat Tung" userId="77b0905b33e1f80d" providerId="LiveId" clId="{5DF2F5EC-EB2C-4F61-8A0C-44DC01439479}" dt="2022-10-12T13:30:08.831" v="1395" actId="9405"/>
          <ac:inkMkLst>
            <pc:docMk/>
            <pc:sldMk cId="251577631" sldId="260"/>
            <ac:inkMk id="154" creationId="{911C057D-9966-E3B9-C998-A0849AF2E777}"/>
          </ac:inkMkLst>
        </pc:inkChg>
        <pc:inkChg chg="add mod">
          <ac:chgData name="Le Nhat Tung" userId="77b0905b33e1f80d" providerId="LiveId" clId="{5DF2F5EC-EB2C-4F61-8A0C-44DC01439479}" dt="2022-10-12T13:30:32.969" v="1419"/>
          <ac:inkMkLst>
            <pc:docMk/>
            <pc:sldMk cId="251577631" sldId="260"/>
            <ac:inkMk id="155" creationId="{1F27A208-8AC8-10BA-6806-4C5B07C3D53D}"/>
          </ac:inkMkLst>
        </pc:inkChg>
        <pc:inkChg chg="add mod">
          <ac:chgData name="Le Nhat Tung" userId="77b0905b33e1f80d" providerId="LiveId" clId="{5DF2F5EC-EB2C-4F61-8A0C-44DC01439479}" dt="2022-10-12T13:30:32.969" v="1419"/>
          <ac:inkMkLst>
            <pc:docMk/>
            <pc:sldMk cId="251577631" sldId="260"/>
            <ac:inkMk id="156" creationId="{E81D63A8-3716-1438-1CDF-9FAD4A29C9C8}"/>
          </ac:inkMkLst>
        </pc:inkChg>
        <pc:inkChg chg="add mod">
          <ac:chgData name="Le Nhat Tung" userId="77b0905b33e1f80d" providerId="LiveId" clId="{5DF2F5EC-EB2C-4F61-8A0C-44DC01439479}" dt="2022-10-12T13:30:32.969" v="1419"/>
          <ac:inkMkLst>
            <pc:docMk/>
            <pc:sldMk cId="251577631" sldId="260"/>
            <ac:inkMk id="157" creationId="{02E3A666-D22C-4BB8-DA8D-3C824D86D142}"/>
          </ac:inkMkLst>
        </pc:inkChg>
        <pc:inkChg chg="add mod">
          <ac:chgData name="Le Nhat Tung" userId="77b0905b33e1f80d" providerId="LiveId" clId="{5DF2F5EC-EB2C-4F61-8A0C-44DC01439479}" dt="2022-10-12T13:30:32.969" v="1419"/>
          <ac:inkMkLst>
            <pc:docMk/>
            <pc:sldMk cId="251577631" sldId="260"/>
            <ac:inkMk id="158" creationId="{10CCE731-2167-FF91-0AD4-8AA6669AC493}"/>
          </ac:inkMkLst>
        </pc:inkChg>
        <pc:inkChg chg="add mod">
          <ac:chgData name="Le Nhat Tung" userId="77b0905b33e1f80d" providerId="LiveId" clId="{5DF2F5EC-EB2C-4F61-8A0C-44DC01439479}" dt="2022-10-12T13:30:32.969" v="1419"/>
          <ac:inkMkLst>
            <pc:docMk/>
            <pc:sldMk cId="251577631" sldId="260"/>
            <ac:inkMk id="159" creationId="{9B9208AF-FC19-2512-AADC-BF787197FBA3}"/>
          </ac:inkMkLst>
        </pc:inkChg>
        <pc:inkChg chg="add mod">
          <ac:chgData name="Le Nhat Tung" userId="77b0905b33e1f80d" providerId="LiveId" clId="{5DF2F5EC-EB2C-4F61-8A0C-44DC01439479}" dt="2022-10-12T13:30:32.969" v="1419"/>
          <ac:inkMkLst>
            <pc:docMk/>
            <pc:sldMk cId="251577631" sldId="260"/>
            <ac:inkMk id="160" creationId="{31EA9AD6-8575-6527-357B-70A7CED13418}"/>
          </ac:inkMkLst>
        </pc:inkChg>
        <pc:inkChg chg="add mod">
          <ac:chgData name="Le Nhat Tung" userId="77b0905b33e1f80d" providerId="LiveId" clId="{5DF2F5EC-EB2C-4F61-8A0C-44DC01439479}" dt="2022-10-12T13:30:32.969" v="1419"/>
          <ac:inkMkLst>
            <pc:docMk/>
            <pc:sldMk cId="251577631" sldId="260"/>
            <ac:inkMk id="161" creationId="{C1F7C47B-3264-2442-FE7F-75FC4749C9DA}"/>
          </ac:inkMkLst>
        </pc:inkChg>
        <pc:inkChg chg="add mod">
          <ac:chgData name="Le Nhat Tung" userId="77b0905b33e1f80d" providerId="LiveId" clId="{5DF2F5EC-EB2C-4F61-8A0C-44DC01439479}" dt="2022-10-12T13:30:32.969" v="1419"/>
          <ac:inkMkLst>
            <pc:docMk/>
            <pc:sldMk cId="251577631" sldId="260"/>
            <ac:inkMk id="163" creationId="{90C34959-F4C0-7F8F-9F25-7AF5682B93FD}"/>
          </ac:inkMkLst>
        </pc:inkChg>
        <pc:inkChg chg="add mod">
          <ac:chgData name="Le Nhat Tung" userId="77b0905b33e1f80d" providerId="LiveId" clId="{5DF2F5EC-EB2C-4F61-8A0C-44DC01439479}" dt="2022-10-12T13:30:32.969" v="1419"/>
          <ac:inkMkLst>
            <pc:docMk/>
            <pc:sldMk cId="251577631" sldId="260"/>
            <ac:inkMk id="164" creationId="{02AF3639-650D-81D8-1E7F-BF7721EE4A97}"/>
          </ac:inkMkLst>
        </pc:inkChg>
        <pc:inkChg chg="add mod">
          <ac:chgData name="Le Nhat Tung" userId="77b0905b33e1f80d" providerId="LiveId" clId="{5DF2F5EC-EB2C-4F61-8A0C-44DC01439479}" dt="2022-10-12T13:30:32.969" v="1419"/>
          <ac:inkMkLst>
            <pc:docMk/>
            <pc:sldMk cId="251577631" sldId="260"/>
            <ac:inkMk id="165" creationId="{ADB5EA0E-57D6-9AB8-F5BE-7A761D8FE7E4}"/>
          </ac:inkMkLst>
        </pc:inkChg>
        <pc:inkChg chg="add mod">
          <ac:chgData name="Le Nhat Tung" userId="77b0905b33e1f80d" providerId="LiveId" clId="{5DF2F5EC-EB2C-4F61-8A0C-44DC01439479}" dt="2022-10-12T13:30:32.969" v="1419"/>
          <ac:inkMkLst>
            <pc:docMk/>
            <pc:sldMk cId="251577631" sldId="260"/>
            <ac:inkMk id="166" creationId="{25D3AD77-BCE9-891C-AD01-85B649000409}"/>
          </ac:inkMkLst>
        </pc:inkChg>
        <pc:inkChg chg="add mod">
          <ac:chgData name="Le Nhat Tung" userId="77b0905b33e1f80d" providerId="LiveId" clId="{5DF2F5EC-EB2C-4F61-8A0C-44DC01439479}" dt="2022-10-12T13:30:32.969" v="1419"/>
          <ac:inkMkLst>
            <pc:docMk/>
            <pc:sldMk cId="251577631" sldId="260"/>
            <ac:inkMk id="167" creationId="{E4B90FB6-E37E-2D63-C82C-F518CFF99D0A}"/>
          </ac:inkMkLst>
        </pc:inkChg>
        <pc:inkChg chg="add mod">
          <ac:chgData name="Le Nhat Tung" userId="77b0905b33e1f80d" providerId="LiveId" clId="{5DF2F5EC-EB2C-4F61-8A0C-44DC01439479}" dt="2022-10-12T13:30:32.969" v="1419"/>
          <ac:inkMkLst>
            <pc:docMk/>
            <pc:sldMk cId="251577631" sldId="260"/>
            <ac:inkMk id="169" creationId="{01CAF99D-28FE-974A-B1E7-7269D6C1955B}"/>
          </ac:inkMkLst>
        </pc:inkChg>
        <pc:inkChg chg="add mod">
          <ac:chgData name="Le Nhat Tung" userId="77b0905b33e1f80d" providerId="LiveId" clId="{5DF2F5EC-EB2C-4F61-8A0C-44DC01439479}" dt="2022-10-12T13:30:32.969" v="1419"/>
          <ac:inkMkLst>
            <pc:docMk/>
            <pc:sldMk cId="251577631" sldId="260"/>
            <ac:inkMk id="170" creationId="{2DEE1AAA-E283-0094-FC90-AD7D6564FF1F}"/>
          </ac:inkMkLst>
        </pc:inkChg>
        <pc:inkChg chg="add mod">
          <ac:chgData name="Le Nhat Tung" userId="77b0905b33e1f80d" providerId="LiveId" clId="{5DF2F5EC-EB2C-4F61-8A0C-44DC01439479}" dt="2022-10-12T13:30:32.969" v="1419"/>
          <ac:inkMkLst>
            <pc:docMk/>
            <pc:sldMk cId="251577631" sldId="260"/>
            <ac:inkMk id="171" creationId="{A2BAD6B0-55C5-D566-D7F3-9E441EDDA674}"/>
          </ac:inkMkLst>
        </pc:inkChg>
        <pc:inkChg chg="add mod">
          <ac:chgData name="Le Nhat Tung" userId="77b0905b33e1f80d" providerId="LiveId" clId="{5DF2F5EC-EB2C-4F61-8A0C-44DC01439479}" dt="2022-10-12T13:30:28.960" v="1416"/>
          <ac:inkMkLst>
            <pc:docMk/>
            <pc:sldMk cId="251577631" sldId="260"/>
            <ac:inkMk id="173" creationId="{4C588017-1E55-DBDB-38B8-FC2C0483116D}"/>
          </ac:inkMkLst>
        </pc:inkChg>
        <pc:inkChg chg="add mod">
          <ac:chgData name="Le Nhat Tung" userId="77b0905b33e1f80d" providerId="LiveId" clId="{5DF2F5EC-EB2C-4F61-8A0C-44DC01439479}" dt="2022-10-12T13:30:32.969" v="1419"/>
          <ac:inkMkLst>
            <pc:docMk/>
            <pc:sldMk cId="251577631" sldId="260"/>
            <ac:inkMk id="174" creationId="{7F9C902C-4CA7-A18A-FA48-44537208ED08}"/>
          </ac:inkMkLst>
        </pc:inkChg>
        <pc:inkChg chg="add mod">
          <ac:chgData name="Le Nhat Tung" userId="77b0905b33e1f80d" providerId="LiveId" clId="{5DF2F5EC-EB2C-4F61-8A0C-44DC01439479}" dt="2022-10-12T13:30:32.969" v="1419"/>
          <ac:inkMkLst>
            <pc:docMk/>
            <pc:sldMk cId="251577631" sldId="260"/>
            <ac:inkMk id="177" creationId="{7834F929-FC1B-9BE8-2FE5-C44D6ACD6AD2}"/>
          </ac:inkMkLst>
        </pc:inkChg>
        <pc:inkChg chg="add mod">
          <ac:chgData name="Le Nhat Tung" userId="77b0905b33e1f80d" providerId="LiveId" clId="{5DF2F5EC-EB2C-4F61-8A0C-44DC01439479}" dt="2022-10-12T13:30:32.969" v="1419"/>
          <ac:inkMkLst>
            <pc:docMk/>
            <pc:sldMk cId="251577631" sldId="260"/>
            <ac:inkMk id="178" creationId="{22D5DA61-8613-A77F-EAB1-5ECA1EEE288D}"/>
          </ac:inkMkLst>
        </pc:inkChg>
        <pc:inkChg chg="add mod">
          <ac:chgData name="Le Nhat Tung" userId="77b0905b33e1f80d" providerId="LiveId" clId="{5DF2F5EC-EB2C-4F61-8A0C-44DC01439479}" dt="2022-10-12T13:30:36.943" v="1422"/>
          <ac:inkMkLst>
            <pc:docMk/>
            <pc:sldMk cId="251577631" sldId="260"/>
            <ac:inkMk id="180" creationId="{83A83C07-CC3C-5814-79AD-9CE6259683DE}"/>
          </ac:inkMkLst>
        </pc:inkChg>
        <pc:inkChg chg="add mod">
          <ac:chgData name="Le Nhat Tung" userId="77b0905b33e1f80d" providerId="LiveId" clId="{5DF2F5EC-EB2C-4F61-8A0C-44DC01439479}" dt="2022-10-12T13:30:36.943" v="1422"/>
          <ac:inkMkLst>
            <pc:docMk/>
            <pc:sldMk cId="251577631" sldId="260"/>
            <ac:inkMk id="181" creationId="{8D0CE571-D0E0-885A-8AB5-04663CC08471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0:41.3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99 151 3960,'-5'-2'92,"-1"0"93,0 0 0,0 0 0,0 0 1,1-1-1,-1 0 0,1 0 0,0 0 0,0-1 0,0 0 0,0 0 0,-6-6 0,8 5-41,0 0 0,1 0 0,-1-1 0,1 1 1,0-1-1,0 1 0,1-1 0,-1 0 0,1 1 0,1-1 0,-1 0 0,1 0 1,0-8-1,0-6 1790,0 33 825,0-9-2750,6 22 102,118 124 441,78 169-26,-4-6-231,-153-250-263,3-3 1,100 100 0,-89-111-69,7 7-4334,-62-55 3127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0:52.2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113 342 10465,'-21'9'99,"8"-3"393,0-1 1,-1 0-1,1-1 1,-26 4 0,46-8-427,8 1 46,0-1 0,0-1 0,20-4 0,8-17-80,4 11-28,6-11 6,3 9-2,60-46 36,23 14-153,-95 33-305,0-1-1,-1-3 1,77-40-1,-116 54 427,-1 0-1,1 0 0,0 0 0,-1-1 0,0 1 0,1-1 0,-1 0 0,0 0 1,0 0-1,-1-1 0,1 1 0,-1 0 0,1-1 0,-1 0 0,0 0 1,-1 1-1,1-1 0,-1 0 0,1-1 0,-1 1 0,0 0 0,0-7 0,-2 10 32,0-1-1,0 1 0,0 0 0,0 0 0,0-1 1,0 1-1,0 0 0,-1 0 0,1 0 0,-1 0 1,1 0-1,0 1 0,-1-1 0,1 0 0,-1 1 1,0-1-1,1 1 0,-1-1 0,1 1 0,-1 0 1,0-1-1,1 1 0,-1 0 0,-2 1 0,-48-5 1044,51 4-1075,-1 0-1,1 0 1,-1 0-1,0 0 0,1 0 1,-1 1-1,1-1 1,-1 1-1,1-1 1,-1 1-1,1-1 0,0 1 1,-1 0-1,1 0 1,0 0-1,-1-1 1,1 1-1,0 1 1,0-1-1,0 0 0,0 0 1,0 0-1,0 0 1,0 1-1,0-1 1,1 1-1,-1-1 0,0 0 1,1 1-1,-1-1 1,1 1-1,-1-1 1,1 4-1,-14 45-12,12-26 4,2-19 4,-1 0-1,1 0 0,-1 0 1,2 0-1,-1 0 0,0 0 1,1 0-1,0 0 1,0 0-1,0 0 0,3 6 1,52 75 12,-48-70-20,-3-6 12,0 0-1,1 0 0,12 16 0,16 23 131,-2 2 0,-1 2 0,-4 0 0,-1 2 0,25 82 0,-37-91 18,-2 1 0,-2 1-1,-3-1 1,-1 2 0,-3-1-1,-2 56 1,-1-99-127,-1 1-1,1-1 1,-1 0-1,0 1 1,0-1 0,-1 0-1,0 0 1,0 0-1,0 0 1,-4 7-1,-2 4 24,2-4-2,-1 0-1,-1-1 1,0 0-1,0 0 1,-1 0-1,-1-1 1,1-1-1,-2 1 1,1-2-1,-1 1 0,-1-1 1,-22 11-1,16-10-131,1-1-1,-1-1 0,0-1 1,-1 0-1,1-1 0,-1-1 0,0-1 1,-37 1-1,55-4 25,-1 0 0,0 0 0,1 0 0,-1-1-1,0 1 1,1 0 0,-1-1 0,1 0 0,-1 1 0,1-1 0,-1 0 0,1 0 0,-1 1 0,1-1 0,0 0 0,-1-1-1,1 1 1,0 0 0,0 0 0,0 0 0,-2-3 0,-6-5-392,4 4 77,1-1 0,-1 1 0,1-1-1,-1 1 1,2-1 0,-1-1-1,1 1 1,0 0 0,0-1 0,0 0-1,1 1 1,-2-12 0,0-5-1824,1 1 0,1-43 0,2 24 41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8:32.1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164 32 6625,'-105'-7'1843,"101"11"-1821,1 0 1,-1 0-1,1 0 1,0 0-1,0 0 0,0 1 1,0-1-1,1 1 0,0 0 1,-2 6-1,2-7 10,-4 14 98,2-1 1,0 1-1,0 0 0,2 0 0,0 0 0,2 0 0,2 35 1,-1-10 114,-1-42-234,0 1 1,0 0-1,0 0 0,0-1 1,1 1-1,-1 0 1,1-1-1,-1 1 0,1 0 1,0-1-1,0 1 1,-1-1-1,1 1 0,0-1 1,0 0-1,0 1 1,1-1-1,0 2 0,0-2 4,-1 0 0,0 0-1,0 0 1,0 1 0,0-1-1,0 0 1,0 1 0,-1-1-1,1 0 1,0 1-1,-1-1 1,1 1 0,-1 0-1,1-1 1,-1 1 0,0-1-1,0 1 1,0 1 0,1 0 11,-1-1 0,1 0 1,0 0-1,0 0 0,0 1 1,0-1-1,0 0 0,0 0 1,0 0-1,1-1 0,-1 1 1,1 0-1,0 0 0,-1-1 1,1 1-1,0-1 0,0 0 1,0 1-1,0-1 0,0 0 1,0 0-1,0 0 0,3 1 1,1 0 78,0 1 0,1-1 1,-1 0-1,1 0 0,0-1 1,12 1-1,-16-1-94,0-1 0,0 0 0,0 1-1,1-1 1,-1-1 0,0 1 0,0 0 0,0-1-1,1 1 1,-1-1 0,0 0 0,0 0 0,0 0-1,0-1 1,-1 1 0,1-1 0,0 0 0,-1 1 0,1-1-1,-1 0 1,1-1 0,2-2 0,10 0 9,-14 5-19,0 0 1,-1 0 0,1 0-1,0 0 1,0 0 0,-1 0-1,1 0 1,0 0 0,-1 0-1,1-1 1,0 1 0,0 0-1,-1-1 1,1 1 0,0 0-1,-1-1 1,1 1 0,-1-1-1,1 1 1,0-1 0,0 0-1,10-11 119,-1-1 0,0-1 0,0 0 0,-2 0 0,0-1 0,0 0 0,-1 0 0,-1-1 0,-1 0 0,0 0 0,-1 0 0,-1 0 0,3-32 0,-5 32 5,0 13-103,-1-1 0,1 0 0,-1 0 0,0 0-1,0 1 1,0-1 0,-1 0 0,1 0 0,-1 0 0,0 1 0,0-1-1,-3-6 1,-3 4 14,6 6-29,0-1 1,0 1-1,0-1 1,0 0-1,0 1 1,0-1-1,0 0 0,0 0 1,0 1-1,1-1 1,-1 0-1,0 0 1,1 0-1,-1 0 0,0 0 1,1 0-1,0 0 1,-1 0-1,1 0 1,-1 0-1,1 0 1,0-3-1,-1 3-2,0 0 1,1-1-1,-1 1 0,0 0 1,0-1-1,0 1 0,0 0 0,0 0 1,0 0-1,0 0 0,-1 0 1,1 0-1,0 0 0,0 1 1,-1-1-1,1 0 0,-1 1 1,1-1-1,-1 1 0,-1-1 1,-11-6 20,5 3-164,1 1 0,-1 1-1,0-1 1,0 2 0,0-1 0,-1 1-1,1 0 1,0 1 0,0 0 0,-11 2 0,-6-2-1251,25 0 1347,0 0-1,0 0 0,1 0 1,-1 0-1,0 0 1,0 0-1,0 1 1,0-1-1,1 0 1,-1 1-1,0-1 0,0 0 1,0 1-1,1-1 1,-1 1-1,0-1 1,0 1-1,1-1 0,-1 1 1,1 0-1,-1-1 1,0 1-1,1 0 1,-1-1-1,1 1 1,0 0-1,-1 0 0,1-1 1,0 1-1,-1 1 1,1-1-11,0 0 1,-1-1-1,1 1 0,0 0 1,-1 0-1,1 0 0,-1-1 1,1 1-1,-1 0 0,1-1 1,-1 1-1,1-1 1,-1 1-1,0 0 0,1-1 1,-1 1-1,0-1 0,0 0 1,1 1-1,-1-1 0,0 0 1,0 1-1,1-1 1,-1 0-1,0 0 0,0 1 1,0-1-1,0 0 0,0 0 1,0 0-1,-2 1-304,0 1-1,0 0 1,0 1-1,0-1 1,0 0 0,1 1-1,-1-1 1,1 1-1,0 0 1,0 0-1,0 0 1,0 0 0,-2 6-1,0-3-620,-2 0-314,2 10 362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8:32.6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8 139 4972,'2'0'120,"-1"1"-1,1 0 1,-1-1-1,1 1 0,-1 0 1,0 0-1,1 0 0,-1 0 1,0 0-1,0 0 0,0 0 1,0 0-1,0 0 1,0 1-1,0-1 0,0 0 1,0 1-1,0-1 0,-1 1 1,1-1-1,-1 1 0,1-1 1,0 3-1,15 52 1168,-10-30-866,-2-15-239,1 6 462,0 0 1,0 0-1,-2 0 0,2 32 1022,-9-49-1640,3 0-26,1 0 0,-1 0 0,0 0 0,0 0 0,0 0 0,1 0 0,-1 0 0,0-1 0,0 1 0,1 0 1,-1 0-1,0-1 0,0 1 0,1 0 0,-1-1 0,0 1 0,1-1 0,-1 1 0,0-1 0,1 1 0,-1-1 0,1 0 0,-1 1 0,1-1 0,-1 0 0,1 1 0,0-1 0,-1 0 0,1 1 1,0-1-1,-1 0 0,1 0 0,0 1 0,0-1 0,0 0 0,0 0 0,0 0 0,0 1 0,0-1 0,0 0 0,0 0 0,0 0 0,0 1 0,0-1 0,1 0 0,-1-1 0,0 1 0,1-1 0,-1 0-1,0 1 1,0-1 0,0 1-1,0-1 1,-1 0-1,1 1 1,0-1 0,-1 1-1,1-1 1,-1 1-1,1-1 1,-1 1 0,0-1-1,-1-1 1,-6-5 6,7 7-7,0 1 0,0-1 0,0 0 1,0 0-1,1 0 0,-1-1 0,0 1 0,0 0 1,1 0-1,-1 0 0,1-1 0,-1 1 1,1 0-1,-1 0 0,1-1 0,0 1 1,0 0-1,-1-1 0,1 1 0,0-1 1,0 1-1,1 0 0,-1-2 0,-1-7-6,0-1-1,-1 1 0,0 0 1,0 0-1,-5-12 1,-6-24 20,9 14-63,1-62 1,3 75 43,1 17-30,1 1 1,-1-1-1,1 1 0,0-1 1,-1 1-1,1 0 0,0 0 1,0 0-1,0 0 0,0 0 1,0 0-1,0 0 0,0 1 1,0-1-1,0 1 0,0-1 1,0 1-1,0 0 0,1 0 1,-1 0-1,4 0 0,52-2-2002,-56 2 1963,1 0-107,0-1 0,0 1 0,0 0 0,0 0 0,0 0 0,0 1-1,0-1 1,0 1 0,0-1 0,0 1 0,0 0 0,0 0 0,0 1 0,0-1-1,-1 1 1,1-1 0,-1 1 0,1 0 0,-1 0 0,4 3 0,-3-2 63,31 6-2564,-27-2 2123,-6-6 471,0 0 1,0 0-1,0 0 1,-1 0-1,1 0 1,0-1-1,1 1 1,-1 0-1,0 0 1,0-1-1,0 1 1,0-1-1,1 1 1,-1-1 0,0 1-1,0-1 1,1 0-1,-1 0 1,3 1-1,12 3-770,2 17 210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8:33.2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165 414 5412,'3'-15'863,"-3"15"-789,0-1 0,0 1 0,0-1-1,0 1 1,0-1 0,0 1 0,1-1 0,-1 1 0,0-1 0,0 1 0,-1-1 0,1 1 0,0-1 0,0 1 0,0 0 0,0-1 0,0 1 0,0-1 0,-1 1 0,1-1 0,0 1 0,0-1 0,-1 1 0,1 0 0,0-1 0,-1 1 0,1-1 0,0 1 0,-1 0 0,1 0 0,-1-1 0,1 1 0,-1-1 0,-20 1 65,16 0 15,-1 0 37,5 0-181,0 0 0,1 0 1,-1 0-1,0 0 0,0 0 0,0 0 0,0 0 0,0 1 1,0-1-1,0 0 0,1 0 0,-1 1 0,0-1 0,0 0 1,0 1-1,1-1 0,-1 1 0,0-1 0,0 1 0,1 0 0,-1-1 1,0 1-1,1 0 0,-1-1 0,1 1 0,-1 0 0,1-1 1,-1 1-1,1 0 0,0 0 0,-1 0 0,1 0 0,-1 0 1,-7 14 161,-14-3 125,12 2-101,0 1 0,1 0 0,1 0 0,0 1-1,-10 30 1,14-30-78,1-1 1,0 1-1,2-1 0,-1 1 0,3 24 0,-1-26-54,0-12-58,1-1 0,0 0 0,0 1 0,0-1 0,-1 0 0,1 0-1,0 0 1,1 0 0,-1 0 0,0 0 0,0 0 0,0 0 0,1 0 0,-1-1 0,0 1 0,1 0-1,-1-1 1,0 1 0,1-1 0,-1 1 0,3-1 0,33 10 53,-36-10-60,13 2-6,-1 0 0,1-2 0,23 0 0,-10-1-155,-26 1 153,0 0-1,0 0 1,0 0 0,-1 0-1,1 0 1,0 0 0,0-1-1,-1 1 1,1 0 0,0 0-1,0-1 1,-1 1 0,1 0-1,0-1 1,-1 1 0,1-1-1,-1 1 1,1-1 0,0 1-1,-1-1 1,1 0 0,-1 1-1,1-1 1,-1 1 0,0-1-1,1 0 1,-1 0 0,0 1-1,1-1 1,-1-1 0,0 1-6,1 1 1,-1-1 0,0 0-1,0 1 1,1-1 0,-1 0-1,0 1 1,1-1 0,-1 1-1,1-1 1,-1 0 0,1 1-1,-1-1 1,1 1 0,-1-1-1,1 1 1,-1 0 0,1-1-1,0 1 1,-1 0-1,1-1 1,0 1 0,-1 0-1,1 0 1,0-1 0,0 1-1,-1 0 1,1 0 0,0 0-1,0 0 1,1-1-37,0 1 1,-1-1-1,1 0 0,-1 0 1,1 0-1,-1 0 0,1 0 1,-1 0-1,0-1 0,1 1 0,-1 0 1,0-1-1,0 1 0,0-1 1,0 1-1,0-1 0,-1 0 1,1 1-1,0-1 0,-1 0 1,1 1-1,0-3 0,9-38-1188,-6-15-1271,-3-81 0,-3 57 2404,2 79 116,0-1 1,0 0 0,-1 1 0,1-1 0,-1 1-1,0-1 1,0 1 0,0-1 0,0 1 0,0 0-1,0-1 1,0 1 0,-4-4 0,4 4 10,-1 0 0,1 0-1,0 0 1,-1 0 0,1-1 0,0 1 0,0 0 0,1-1 0,-1 1 0,0-1-1,1 1 1,-1-1 0,1-4 0,0 5 10,0-1 0,-1 0 0,1 0 0,-1 0 0,1 1 0,-1-1 0,0 0 0,0 1 0,0-1 1,-1 1-1,1-1 0,0 1 0,-1-1 0,-2-1 0,-11-23 394,-64-133 2670,66 127-680,13 40-2324,1 0 1,0 0 0,1-1-1,-1 1 1,1-1 0,1 1 0,-1-1-1,1 1 1,6 8 0,11 29 71,53 131 173,-59-132-271,26 88 747,79 175 0,-110-285-993,5 8-752,-4-10-3288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6:26.2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84 41 3832,'0'0'30,"-2"0"-22,1 0 1,-1-1-1,1 1 0,-1 0 1,0 0-1,1 0 1,-1 0-1,0 1 1,1-1-1,-1 0 0,0 1 1,1-1-1,-1 1 1,1-1-1,-1 1 1,-1 1-1,1 5-2,2-7-6,1 1-1,-1-1 1,0 1-1,-1-1 1,1 1 0,0-1-1,0 1 1,0-1 0,0 1-1,0-1 1,0 1 0,-1-1-1,1 1 1,0-1 0,0 1-1,-1-1 1,1 1 0,0-1-1,-1 0 1,1 1 0,0-1-1,-1 1 1,1-1 0,-1 0-1,1 0 1,0 1 0,-1-1-1,1 0 1,-1 0-1,1 1 1,-1-1 0,1 0-1,-1 0 1,1 0 0,-1 0-1,1 0 1,-2 0 0,2 0-1,0 0 1,-1 0-1,1 0 1,-1 0-1,1 0 1,0 0-1,-1 0 0,1 1 1,-1-1-1,1 0 1,0 0-1,-1 0 1,1 0-1,0 0 1,-1 1-1,1-1 1,0 0-1,-1 0 1,1 1-1,0-1 1,0 0-1,-1 0 1,1 1-1,0-1 0,0 0 1,-1 1-1,1-1 1,0 0-1,0 1 1,0-1-1,0 0 1,0 1-1,-1-1 1,1 1-1,0-1 1,0 1-1,0 0 1,0-1 0,0 0 0,0 1 0,0-1 0,0 1 0,0-1 0,0 1 0,-1-1 0,1 0 0,0 1 0,0-1 0,-1 0 0,1 1-1,0-1 1,0 0 0,-1 1 0,1-1 0,0 0 0,-1 1 0,1-1 0,0 0 0,-1 0 0,1 1 0,0-1 0,-1 0 0,1 0 0,-1 0 0,1 0 0,0 0 0,-1 1 0,1-1 0,-1 0 0,1 0 0,-1 0 0,1 0-1,0 0 1,-17 8 7037,16-21-4733,1 10-2116,0-17 562,0-26 666,0 36-501,0 36-385,0-16-411,-1-5-86,0 0-1,1 0 1,0 0-1,0 0 1,0 0 0,1 0-1,0 0 1,0 0-1,0 0 1,3 7 0,15 20-7,20 51 0,-34-70-3,0 0 0,1-1-1,1 1 1,0-1 0,10 13-1,-2-2 2,-1 2 0,20 45 1,13 24-18,-27-62 24,1-1 0,41 45 0,-52-65-43,0-1-1,1 0 0,1-1 1,-1 0-1,1-1 0,1 0 1,0-1-1,0 0 1,24 8-1,-34-22 292,-3 5-282,0-1 0,0 1 1,1 0-1,-1-1 0,1 1 0,0 0 1,0-1-1,0 1 0,0 0 1,0 0-1,0 0 0,2-3 1,-1 3 0,0-1 0,-1 1 1,1-1-1,-1 0 1,0 1-1,0-1 1,0 0-1,0 0 1,0 1-1,-1-1 0,1 0 1,-1-5-1,0 2-1,1 1 0,0 0 0,-1-1 0,2 1 0,-1 0 0,4-10 0,-3 10-5,0 1 0,-1-1 1,0 0-1,0 0 1,0 1-1,0-10 1,11-183-41,-12 69 12,0 126 36,0 0 0,0 0 0,-1 0 0,1 0 0,0 0 0,-1 0 0,0 0 0,1 0 0,-1 0 0,0 1 0,0-1 0,0 0 1,0 0-1,0 1 0,-3-3 0,3 3-1,0-1-1,0 1 1,0-1 0,0 1 0,0-1 0,0 0-1,0 0 1,0 1 0,1-1 0,-1 0 0,1 0-1,-1 0 1,1 1 0,0-1 0,-1-3 0,2 0 0,-1 0 1,0 0 0,0 0 0,-1 0 0,1 0-1,-1 0 1,0 0 0,-1 0 0,1 0 0,-1 0-1,0 0 1,-5-8 0,-6-34-101,5-5-65,8 44 117,0 41 182,0-22-133,-1-5-10,1 1 1,0-1 0,0 0-1,0 1 1,1-1 0,0 1-1,3 9 1,24 58 33,-17-44-30,1 0 0,17 30 0,-8-19 53,17 45 1,20 37-62,-51-109 31,2 0-1,0-1 1,0 0-1,1-1 1,1 0-1,16 14 1,-22-22 23,1 0 0,0 0 0,0-1 1,0 1-1,0-1 0,1 0 0,-1-1 1,1 0-1,0 0 0,0 0 0,-1-1 1,1 0-1,0 0 0,0-1 0,14 0 1,-21 0-39,1-1 0,-1 1 0,1 0 0,-1 0 0,1 0 0,-1 0 0,1-1 0,-1 1 0,1 0 0,-1 0 0,1-1 0,-1 1 0,1 0 0,-1-1 0,1 1 0,-1 0 0,0-1 0,1 1 0,-1-1 0,0 1 0,1-1 0,-1 1 0,0-1 0,0 1 0,1-1 0,-1 1 0,0-1 0,0 1 0,0-1 0,0 1 0,0-1 0,0 1 0,0-1 0,0 0 0,0 0-1,0 0-1,0 1 1,0-1 0,0 0 0,0 1 0,1-1 0,-1 1 0,0-1 0,0 0 0,0 1-1,1-1 1,-1 1 0,0-1 0,1 1 0,-1-1 0,0 1 0,1-1 0,-1 1 0,1-1-1,-1 1 1,0-1 0,1 1 0,-1-1 0,1 1 0,0 0 0,-1 0 0,1-1 0,-1 1-1,1 0 1,-1 0 0,1-1 0,0 1 0,-1 0 0,1 0 0,1 0 0,-1-1-1,1 0 0,0 0 0,-1 1 0,1-1 1,-1-1-1,1 1 0,-1 0 0,1 0 0,-1-1 0,0 1 0,1 0 1,-1-1-1,0 1 0,0-1 0,0 0 0,0 1 0,0-3 1,17-34-18,-17 37 19,8-21 149,-1-1 1,-1 0-1,-1 0 0,5-47 1,-5-95 158,-6 152-325,-1 2 10,-1 1-1,0 0 0,0 1 0,-1-1 0,-1 0 0,1 1 0,-2-1 0,-5-9 0,-4-10-89,7 13-56,2 3-349,0 0 1,-2 1-1,1 0 0,-1 0 0,-1 0 1,-9-10-1,11 13-690,-1 1-2282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6:28.1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47 5541,'0'0'3246,"0"3"-3044,0-2 37,1 0 0,-1 0 0,0 0 0,0 0 0,0-1 0,0 1 0,0 0 0,1 0 1,-1-1-1,0 1 0,1 0 0,-1 0 0,1-1 0,-1 1 0,0 0 0,1-1 0,0 1 0,-1-1 0,1 1 0,-1 0 0,1-1 1,0 1-1,-1-1 0,1 0 0,0 1 0,-1-1 0,1 1 0,1-1 0,30 3 1242,-19-5-1538,0-1-1,0 1 1,19-9 0,-20 9 85,-1 0 1,1 1-1,0 0 1,0 0 0,0 1-1,17 3 1,7-2-52,199-1 75,-232 0-49,-1 0 1,1 0-1,-1 0 0,0-1 1,1 0-1,-1 1 1,0-1-1,1 0 0,-1 0 1,0 0-1,0 0 0,1 0 1,-1-1-1,3-2 1,-3 2 4,0 1 0,0-1 1,1 1-1,-1-1 1,0 1-1,1 0 0,-1 0 1,1 0-1,-1 0 1,1 0-1,0 1 0,-1-1 1,1 1-1,5 0 1,-7 0-5,1 0 1,-1 0-1,0 0 1,1 0-1,-1 0 1,1 0-1,-1 0 1,1-1 0,-1 1-1,1 0 1,-1-1-1,0 1 1,1-1-1,-1 0 1,0 1-1,1-1 1,-1 0-1,0 0 1,0 0-1,0 0 1,0 0 0,0 0-1,0 0 1,2-2-1,-2 1-4,1 1-57,-1 1 0,1-1 0,0 0 0,0 1 0,-1-1 1,1 1-1,0 0 0,0 0 0,0-1 0,-1 1 0,1 0 0,0 0 0,3 1 0,-31 0-10882,-9-1 7246,10 0 2317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6:28.5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 74 5613,'-6'-9'786,"0"1"1,0-1 0,1 0 0,-7-16 0,6 13 542,4 11-1413,0 8 1374,2 2-1137,0-1 9,0 0 0,0 0 0,1 0 0,0 1 0,3 15 0,13 6 113,18 42 585,-8 24 130,-5 1 0,12 119 1,-23-145-932,-3-7-68,10 52-184,-18-114 49,1 0 0,-1 0 0,1 0 0,0 0 0,0 0 0,0 0 0,0 0 0,0 0 0,0 0 0,0 0 0,1-1 0,-1 1 0,1-1 0,3 4 0,27-40-13642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6:29.8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351 527 6657,'1'0'71,"-1"0"0,1 0 0,-1 0 1,1 0-1,-1-1 0,1 1 0,0 0 1,-1 0-1,1 0 0,-1 0 1,1 0-1,-1-1 0,1 1 0,-1 0 1,1-1-1,-1 1 0,1 0 0,-1-1 1,1 1-1,-1 0 0,0-1 0,1 1 1,-1-1-1,0 1 0,1-1 0,-1 1 1,0-1-1,0 1 0,1-1 0,-1 1 1,0-1-1,0 0 0,1-21 1617,-2 11-500,-65 9 1636,63 3-2792,0-1 0,0 1 0,0-1 0,0 1 0,0 0 0,0 0 0,1 0 0,-1 0 0,0 1 0,1-1 0,-1 1 0,1-1 0,-1 1 0,1 0 0,0 0 0,0 0 0,0 0 0,0 0 0,0 1 0,0-1 0,1 1-1,-1-1 1,1 1 0,-2 4 0,-9 11 42,2-4-55,1 0-1,0 1 0,1 0 0,0 0 1,2 1-1,-1 0 0,2 1 0,1-1 1,-4 23-1,1 8 171,3 0 0,1 53 1,4-99-185,0-1 0,-1 1 0,1 0 0,-1 0 0,1 0 0,0-1 0,0 1 1,0 0-1,-1-1 0,1 1 0,0-1 0,0 1 0,0-1 0,0 1 1,0-1-1,0 0 0,0 1 0,0-1 0,0 0 0,0 0 0,0 0 1,0 0-1,0 0 0,0 0 0,0 0 0,1 0 0,40 1 156,-34-1-123,-6 0-37,-1 0 1,1 0-1,0-1 0,-1 1 1,1 0-1,0 0 0,-1-1 1,1 1-1,0-1 0,-1 0 1,1 1-1,-1-1 1,1 0-1,-1 0 0,1 0 1,-1 0-1,0 0 0,0 0 1,1 0-1,-1-1 0,0 1 1,0 0-1,0-1 0,0 1 1,0-1-1,0-1 1,4-3-31,17-6-223,-13 0 167,-1 0 1,-1-1-1,0 0 1,-1-1-1,0 0 1,-1 0 0,-1 0-1,0 0 1,-1 0-1,0-1 1,-1 0-1,-1-27 1,-1-30 67,0 71 17,0 0 0,0 1 0,0-1 0,0 0 0,0 0 0,0 0 0,-1 1 0,1-1 1,0 0-1,-1 1 0,1-1 0,0 0 0,-1 0 0,1 1 0,-1-1 0,1 1 0,-1-1 0,1 0 0,-1 1 0,0-1 0,1 1 0,-1 0 0,0-1 0,-1 0 0,1 1 0,1-1 0,-1 1-1,0-1 1,0 1 0,0-1-1,1 0 1,-1 1 0,0-1-1,1 0 1,-1 1 0,0-1-1,1 0 1,-1 0 0,1 0-1,-1 0 1,1 1 0,0-1-1,-1 0 1,1 0 0,0 0-1,0 0 1,-1 0 0,1 0-1,0 0 1,0-1 0,0 1-1,0 1 1,0-1 0,0 1 0,0 0-1,0-1 1,0 1 0,0-1 0,0 1-1,0-1 1,0 1 0,0 0-1,0-1 1,0 1 0,-1-1 0,1 1-1,0 0 1,0-1 0,-1 1-1,1-1 1,0 1 0,0 0 0,-1 0-1,1-1 1,0 1 0,-1 0-1,1-1 1,0 1 0,-1 0 0,1 0-1,-1 0 1,1-1 0,0 1 0,-1 0-1,1 0 1,-1 0 0,0 0-1,1 0 0,0 0 0,-1 0 0,1 0 0,0 0 0,-1-1 0,1 1-1,0 0 1,-1 0 0,1 0 0,0 0 0,-1 0 0,1-1 0,0 1-1,-1 0 1,1 0 0,0-1 0,0 1 0,-1 0 0,1 0 0,0-1-1,0 1 1,0 0 0,-1-1 0,1 1 0,0 0 0,0-1 0,0 1 0,0 0-1,0-1 1,0 1 0,0 0 0,0-1 0,0 1 0,-1 0 0,2-1-1,-1 0-48,-1 15 60,1-9-2,0 0 0,0 0 1,0 0-1,0 0 0,1 0 1,0 0-1,2 8 0,7 2-1,-8-13-6,-1 0 0,0 0 0,1 0 0,-1 0 0,0 0 0,0 0 0,0 0 0,0 0 0,0 0 0,-1 1 0,1-1 0,-1 0 0,0 1 0,1-1 0,-1 3 0,0-1-3,0 0-1,1 0 1,0 0-1,0 0 1,0 0 0,0 0-1,1-1 1,-1 1-1,1 0 1,0-1-1,0 1 1,4 4 0,13 28 13,-15-27-13,0 4-1,1-1 0,0 1-1,1-1 1,0 0-1,1 0 1,1-1-1,10 14 1,-10-18 21,-5-3-10,0-1 0,0 0 0,0 0 0,1 0 0,-1 0 0,1-1 0,0 1 0,-1-1 0,1 0 0,0 0 0,0 0 0,0-1 0,0 1 0,1-1 0,-1 0 0,0 0 0,1-1 0,-1 1 0,0-1 0,8 0 0,-10-1-7,-1 1-1,0-1 0,0 1 0,0-1 0,1 1 0,-1-1 0,0 0 1,0 1-1,0-1 0,0 0 0,0 0 0,0 0 0,0 0 1,-1 1-1,1-1 0,0-1 0,0 1 0,-1 0 0,1 0 0,-1 0 1,1 0-1,-1 0 0,1-1 0,-1 1 0,0 0 0,0 0 0,1-3 1,1-3-12,20-26-81,-16 25 87,-1-1 0,0 0 0,0 0 0,6-16 0,1-11 7,-1 0 0,-1-1 0,-3 0 0,6-68-1,-3-172 127,-10 275-126,0 0-1,-1 0 1,1 1 0,0-1-1,-1 0 1,1 1-1,-1-1 1,1 1-1,-1-1 1,0 0-1,0 1 1,0 0-1,0-1 1,0 1-1,0-1 1,0 1-1,0 0 1,0 0-1,-1 0 1,-1-2-1,-6-6 19,-21-38 9,26 39-15,0 1 0,0-1 0,-1 1 0,0 0 0,-1 0 1,0 0-1,-12-10 0,-5 0-49,4 2 56,-1 1-1,-28-15 1,39 25-6,0 0 0,0 0 0,0 1 0,-1 1 0,1-1 0,-1 2 0,0-1 0,-19 1 0,16 0-73,9 0 52,1 0-1,-1 1 1,1 0-1,-1 0 1,1 0-1,0 0 1,-1 0-1,1 1 1,-1-1-1,1 1 1,-1 0-1,1 0 1,0 0-1,-4 2 0,0 6 15,7-8-6,-1 0 0,0 1 0,0-1 0,0 0 0,0 0 1,0 0-1,0 0 0,0 0 0,0 0 0,0 0 0,-1 0 0,1 0 1,0 0-1,0 0 0,-1-1 0,1 1 0,-1-1 0,1 1 1,-1-1-1,1 1 0,-1-1 0,-2 0 0,3 0-3,-1 0 1,1 1-1,0-1 0,-1 0 1,1 1-1,0-1 0,-1 1 0,1-1 1,0 1-1,0-1 0,-1 1 0,1 0 1,0 0-1,0 0 0,0 0 1,0 0-1,0 0 0,0 0 0,0 0 1,0 0-1,0 0 0,1 0 1,-1 1-1,0 0 0,-7 8-5,-30 26-15,-4 16-67,32-40 101,0-1-1,1 2 1,0-1-1,0 1 1,2 0-1,0 1 1,-10 25-1,4 10 43,2-1 0,2 2 0,-3 62 0,7 152 77,5-192-153,1-69 31,-1 1 0,0-1-1,1 1 1,0-1 0,0 1-1,0-1 1,0 1 0,0-1-1,1 0 1,-1 0 0,1 0 0,2 3-1,-2-3 5,0 0 0,0 0 1,-1 0-1,1 0 0,-1 1 0,0-1 0,0 0 0,0 1 0,0-1 0,-1 0 0,1 1 0,-1 3 0,1-1 24,-1 0-1,1 0 0,1 0 0,-1 0 0,1 0 0,0 0 0,0 0 0,1-1 0,0 1 1,6 9-1,43 51 381,-38-50-322,10 12 64,1-1-1,2-2 0,0 0 0,48 32 1,-55-44-59,0-2 0,0 0 1,1-2-1,0 0 0,0-1 0,1-1 1,0-1-1,34 4 0,4-5 10,72-3 0,-76-3-97,-54 1-17,1 0-1,-1 0 1,0 0 0,0-1 0,0 1 0,0-1 0,1 0-1,-1 1 1,0-1 0,0 0 0,0 0 0,0-1 0,-1 1-1,1 0 1,0-1 0,0 1 0,1-3 0,9-5-11,-7 5 6,3 0-36,0-2 0,-1 1 0,0-1-1,0 0 1,0 0 0,10-14 0,-3 3-842,-1-1 0,0 0 0,-1-1 1,18-40-1,-22 39-2063,-1 0 0,8-41 0,-11 34 171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6:32.6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99 3228,'-1'-15'158,"0"11"73,0-1 1,1 1-1,0-1 0,0 1 0,0-1 1,0 1-1,0-1 0,1 1 0,0-1 1,0 1-1,3-6 0,2 4 230,7-13 6696,-13 21-7138,1 0 1,-1 0-1,0 0 1,1 0 0,0 0-1,-1-1 1,1 1-1,0 0 1,0 0 0,0-1-1,0 1 1,1-1-1,-1 1 1,0-1-1,0 1 1,1-1 0,-1 0-1,1 1 1,1 0-1,19 21 462,-15-10-330,-6-9-119,1-1 0,0 0 0,0 0 0,0 0 0,0 0 0,0 0 0,1 0 0,-1-1 1,1 1-1,0-1 0,3 3 0,34 27 498,58 59 0,-41-37-320,269 299 280,-79-77-448,-86-132-293,-148-134 48,-7-15-1457,-6-23-2094,-1 19 3515,-3 0-1116,2 7 1112,0 1 55,0-1 1,1 0-1,-1 0 1,1 1-1,-1-1 0,1 0 1,0 0-1,0 0 0,0 0 1,0-1-1,0 1 1,0 0-1,0 0 0,1-1 1,-1 1-1,1-4 1,0 4 27,0 1 1,-1-1 0,1 1 0,0-1 0,0 1 0,-1 0-1,1-1 1,-1 1 0,1 0 0,-1-1 0,0 1 0,1 0-1,-1 0 1,0-1 0,0 1 0,0 0 0,0 0 0,-1-1-1,-4-5-556,2-8-662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6:33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72 5609,'-2'-1'143,"0"-1"1,0 0-1,0 0 1,0 0-1,0-1 1,1 1-1,-1 0 1,1-1-1,0 1 1,-1-1-1,1 1 1,0-1-1,0 0 1,0-4-1,-2-26 4389,9 39-4262,15 14-37,-20-20-221,-1 1-1,1 0 1,-1-1 0,1 1 0,-1-1 0,1 1-1,-1-1 1,1 1 0,0-1 0,-1 0 0,1 1-1,0-1 1,-1 1 0,1-1 0,0 0 0,-1 0-1,1 0 1,0 1 0,0-1 0,-1 0 0,1 0-1,0 0 1,0 0 0,-1 0 0,1 0-1,0 0 1,0-1 0,8 5 63,1 21 138,14-15 14,-13 7 41,8-8-38,14 12 178,88 82 925,-59-52-867,11 16-208,-3 4 0,74 99-1,-23-26-153,-90-108-95,1-1 0,1-2 0,2-2 0,48 35 0,-70-60-124,-10-5 54,0 0 0,-1 0 1,1 0-1,-1 1 1,1-1-1,-1 0 0,1 1 1,-1 0-1,0-1 0,0 1 1,0 0-1,0 0 1,0 0-1,0 1 0,0-1 1,-1 0-1,1 1 0,1 3 1,-23-6-6573,15 0 5107,5-5-400,-3-14-207,2 18 2026,0 1-1,0-1 1,0 1 0,0-1 0,0 1-1,0 0 1,0-1 0,0 1 0,0 0-1,0-1 1,0 1 0,0 0 0,0 0-1,0 0 1,0 0 0,-1 0-1,0 0 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6:35.7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74 217 3940,'-4'-16'1274,"0"-1"1,-3-31-1,7 37-748,-1 0 1,0 1-1,-1-1 1,-1 0 0,1 1-1,-2 0 1,1-1-1,-1 1 1,-1 1 0,-6-11-1,11 20-482,0-1 0,0 0-1,0 1 1,-1-1 0,1 1 0,0-1-1,-1 0 1,1 1 0,0-1 0,-1 1-1,1-1 1,-1 1 0,1 0 0,-1-1-1,1 1 1,-1-1 0,1 1-1,-1 0 1,1-1 0,-1 1 0,0 0-1,1 0 1,-1-1 0,1 1 0,-1 0-1,0 0 1,1 0 0,-1 0 0,0 0-1,1 0 1,-1 0 0,1 0-1,-2 0 1,-3 21 380,5-13-390,0 0 1,1 0-1,0-1 1,1 1 0,2 8-1,21 21 137,-20-24-93,0 0-1,-1 0 0,-1 1 1,4 21-1,6 26 128,35 66 47,-21-60-195,-15-36-52,74 176 234,-72-179-198,0-1 0,2-1 0,1-1 0,2 0 0,24 26 0,-40-47-30,2 0 0,-1 0 0,0-1 0,1 0 0,-1 1 0,1-2 1,0 1-1,0-1 0,0 1 0,1-2 0,-1 1 0,0 0 0,1-1 0,-1 0 0,1 0 0,-1-1 0,1 1 0,8-2 1,-12 0-9,-1-1 0,0 1 0,0-1 0,1 0 0,-1 1 0,0-1 0,0 0 0,0 0 1,-1 1-1,1-1 0,0 0 0,-1 0 0,1 0 0,-1 0 0,0 0 0,0-4 0,0 5-1,9-22-33,-2 0 0,-1-1 1,-1-1-1,-1 1 0,0-31 0,-4-130-204,-2 87 95,4 70 114,-1 21 12,-1 0 1,1 0-1,-1 0 1,0 0 0,-1 0-1,0 0 1,0 0-1,0 0 1,-3-7 0,-5-1-7,7 13 10,1-1 0,-1 0 1,0 0-1,1 0 0,0 0 1,0 0-1,0 0 1,0 0-1,0-1 0,1 1 1,-1 0-1,1-1 0,0-5 1,0 9 6,0 0-1,-1 0 1,1-1 0,0 1 0,0 0 0,-1 0-1,1 0 1,0 0 0,-1-1 0,1 1 0,0 0-1,0 0 1,-1 0 0,1 0 0,0 0 0,-1 0-1,1 0 1,0 0 0,-1 0 0,1 0-1,0 0 1,-1 0 0,1 0 0,0 0 0,0 0-1,-1 0 1,1 0 0,0 0 0,-1 0 0,1 0-1,0 1 1,-1-1 0,1 0 0,0 0 0,0 0-1,-1 0 1,1 1 0,0-1 0,0 0 0,0 0-1,-1 1 1,1-1 0,0 0 0,0 0-1,0 1 1,0-1 0,-1 1 0,-1 39-33,1-25 42,0-1 0,0 1 0,1 0 1,1-1-1,1 1 0,6 27 0,42 78 218,-41-95-104,1-1 1,1 0 0,24 38-1,-30-54-80,1-1 0,-1 1 0,1-1 0,0 0 0,1-1-1,0 0 1,0 0 0,0 0 0,1-1 0,0 0-1,0 0 1,0-1 0,0 0 0,18 5 0,16-4 168,-39-5-182,0 0 0,0 1 0,-1-1 0,1-1 0,0 1-1,0 0 1,-1-1 0,1 1 0,0-1 0,-1 0 0,1 0 0,-1 0-1,4-2 1,-2-4 29,-4 6-48,1 0 0,-1 0 1,0 0-1,1 0 1,-1 0-1,1 0 1,-1 1-1,1-1 1,0 0-1,-1 0 1,1 0-1,0 1 0,0-1 1,-1 0-1,1 1 1,0-1-1,0 1 1,0-1-1,0 1 1,0-1-1,-1 1 1,1 0-1,0-1 0,0 1 1,2 0-1,-1-2 14,0 1 0,0-1 0,0 0 0,0 1 0,-1-1 0,1 0 0,0 0 0,-1 0 0,0 0 0,1-1 0,-1 1 0,0 0 0,0-1 0,0 1 0,-1 0 0,1-1 0,0-4 0,4-18 3,-1-1 1,-1 1-1,-2-1 1,-1-26 0,0 37-82,-1 9 22,1-1-1,-1 1 0,0 0 0,-1 0 0,1 0 0,-1 0 0,-5-11 0,4 11 0,0 0-1,1 0 1,0 0-1,0 0 1,1-1-1,0 1 1,0 0-1,0-7 1,1 7-20,-1-1 1,0 1-1,0 0 1,0 0-1,-1 0 1,0 0-1,0 0 1,0 0-1,-5-7 1,-3-10-189,-13-56-1011,20 63 244,-2 0-1,1 0 1,-2 1-1,0-1 1,-10-18-1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0:52.7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305 25 8069,'0'-1'34,"-1"0"0,1 0 0,0 0 0,-1 0 0,1 0 0,-1 1 0,1-1 0,-1 0 0,1 0 0,-1 1 0,1-1 0,-1 0 0,0 1 0,1-1 0,-1 0 0,0 1 0,0-1 0,1 1 0,-1 0 0,0-1 0,0 1 0,0-1 0,0 1 0,1 0 0,-3-1 0,-37-6 1607,33 7-1415,-1-1 0,1 1 1,-1 1-1,1-1 1,-1 1-1,1 0 0,0 1 1,-8 2-1,-11 21 120,17-18-241,4-4-71,1 0 1,0 0-1,1 1 0,-1-1 1,0 1-1,1 0 1,0 0-1,0 0 0,-4 6 1,-14 25 337,-24 51 0,38-71-292,2 0-1,0 0 1,1 0-1,1 1 1,0 0-1,-1 25 1,4 35 126,0-74-198,1 1 0,-1-1 0,1 0 0,0 0 0,0 0 0,0 0 1,0 0-1,0 0 0,0 0 0,1 0 0,-1 0 0,0 0 0,1-1 0,0 1 0,-1-1 1,1 1-1,0-1 0,0 1 0,0-1 0,0 0 0,0 0 0,0 0 0,0 0 1,0 0-1,1-1 0,2 1 0,4 2 14,1 0 0,-1-1 0,1-1 1,13 2-1,-1-2-21,-17 0-5,0 0 0,0-1-1,0 1 1,0-1 0,0 0-1,0-1 1,0 1 0,0-1-1,-1 0 1,1 0 0,0-1-1,7-2 1,54-57-649,-57 53 471,-1-1 0,-1 0-1,1 0 1,-1 0-1,-1-1 1,0 0 0,0-1-1,-1 1 1,0-1-1,-1 0 1,-1 0 0,1 0-1,2-19 1,0-13 287,-2 0-1,-2-57 1,-2 99-90,0 0 0,0 1-1,0-1 1,-1 0 0,1 1 0,0-1 0,0 0 0,0 1 0,-1-1-1,1 0 1,0 1 0,-1-1 0,1 1 0,-1-1 0,1 1 0,0-1 0,-1 1-1,1-1 1,-1 1 0,1-1 0,-1 1 0,0-1 0,1 1 0,-1 0-1,1-1 1,-1 1 0,0 0 0,1 0 0,-1-1 0,0 1 0,1 0-1,-1 0 1,0 0 0,1 0 0,-2 0 0,2 0 1,-1 0 0,1 0 1,-1 0-1,1 0 0,-1 0 1,1 0-1,0 0 0,-1 0 0,1 0 1,-1 0-1,1-1 0,0 1 0,-1 0 1,1 0-1,0 0 0,-1-1 0,1 1 1,0 0-1,-1 0 0,1-1 0,0 1 1,-1 0-1,1-1 0,0 1 0,0 0 1,-1-1-1,1 1 0,0 0 0,0-3 873,0 9-312,0 127 1833,1-126-2351,0 0-1,1 0 1,0 0 0,0 0-1,1 0 1,0 0 0,0-1-1,1 1 1,-1-1 0,1 0-1,6 7 1,6 10 23,-12-16-71,1-1 1,0 0-1,0 0 0,0 0 0,1 0 0,0-1 0,0 0 0,0 0 1,1-1-1,0 1 0,-1-2 0,1 1 0,1-1 0,-1 0 0,15 4 1,50 6-1270,3-11-3498,-75-2 4687,1 0-1,0 0 1,0 0-1,-1 0 1,1 0-1,0 0 1,-1 0-1,1-1 1,0 1-1,-1 0 1,1-1-1,0 1 1,-1 0-1,1-1 1,0 1-1,-1 0 1,1-1 0,-1 1-1,1-1 1,-1 1-1,1-1 1,-1 0-1,1 1 1,-1-1-1,0 1 1,1-1-1,-1 0 1,0 1-1,0-1 1,1 0-1,-1 0 1,0 0-18,0 0 1,0 1-1,1-1 0,-1 1 1,0-1-1,0 0 0,1 1 1,-1-1-1,1 1 1,-1-1-1,0 1 0,1-1 1,-1 1-1,1-1 1,-1 1-1,1-1 0,-1 1 1,1-1-1,-1 1 0,1 0 1,0-1-1,-1 1 1,1 0-1,-1 0 0,1 0 1,0-1-1,-1 1 1,1 0-1,0 0 0,1 0 1,-1 0-90,0-1 0,0 1 0,0-1 0,0 1 0,0-1 0,0 1 0,0-1-1,0 0 1,0 1 0,-1-1 0,1 0 0,0 0 0,0 0 0,-1 1 0,1-1 0,0 0 0,-1 0 0,1 0 0,-1 0 0,1-2 0,3-3-1436,1-8 476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6:36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65 126 7021,'-65'0'7960,"69"0"-7586,13 0 11,-13 0-13,0-4-53,15-5-231,0 1 1,0 0-1,1 1 1,0 1 0,0 1-1,0 1 1,31-3-1,-32 4-91,68-4-18,-63 6-17,0-1 0,0-1 0,41-10 1,-59-25-16127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6:36.5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10 9353,'-1'-1'61,"1"0"0,0 1 0,-1-1 1,1 1-1,-1-1 0,1 1 0,-1-1 0,1 1 0,-1-1 1,1 1-1,-1-1 0,0 1 0,1 0 0,-1-1 1,1 1-1,-1 0 0,0 0 0,1-1 0,-1 1 0,0 0 1,1 0-1,-1 0 0,0 0 0,0 0 0,1 0 1,-1 0-1,0 0 0,1 0 0,-1 0 0,0 0 0,1 1 1,-1-1-1,0 0 0,1 0 0,-1 1 0,0-1 1,1 0-1,-1 1 0,1-1 0,-1 1 0,1-1 0,-1 0 1,1 1-1,-1 0 0,1-1 0,-1 1 0,1-1 0,-1 1 1,1-1-1,0 1 0,0 0 0,-1-1 0,1 1 1,0 0-1,0-1 0,0 1 0,-1 0 0,1-1 0,0 1 1,0 1-1,-1 50 1208,2-41-1210,-2 9 175,1-13-141,0-1-1,0 1 0,0 0 1,1 0-1,0-1 1,3 12-1,4 3 100,-5-14-128,0 1 0,-1-1 0,1 1-1,-1-1 1,-1 1 0,0 0 0,1 11 0,0 33 245,3-1 0,18 78 0,-3-20-293,-5-48-84,-11-48-302,-1 0-1,0 0 1,0 0-1,1 24 0,-4-27-10,-3 27-3553,3-35 3708,-1-1 1,1 1-1,-1-1 1,0 1 0,1-1-1,-1 0 1,0 1-1,0-1 1,0 0-1,0 0 1,0 1 0,0-1-1,0 0 1,0 0-1,-1 0 1,1-1-1,-3 2 1,0 5-2176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6:39.1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149 9 3848,'16'-4'3064,"-28"0"1184,12 4-4242,-1 0-1,1 1 1,0-1 0,-1 0-1,1 0 1,0 1-1,0-1 1,-1 0-1,1 0 1,0 1-1,0-1 1,-1 0-1,1 1 1,0-1 0,0 0-1,0 1 1,0-1-1,0 1 1,0-1-1,0 0 1,-1 1-1,1-1 1,0 0 0,0 1-1,0-1 1,0 1-1,1-1 1,-1 0-1,0 1 1,0-1-1,0 1 1,0-1-1,0 0 1,1 1 0,-4 16 203,-8-2-62,1 1 0,1 0-1,0 0 1,2 1-1,-1 0 1,2 0 0,0 1-1,2 0 1,-5 25-1,-19 59 221,17-62-290,2 2 0,1-1 1,3 1-1,1 1 0,1-1 1,5 44-1,-2-55 5,0-29-66,0 1-1,1 0 1,-1-1 0,1 1 0,-1-1 0,1 1-1,0-1 1,0 1 0,0-1 0,0 1-1,0-1 1,3 4 0,-2-4 0,-1 0 0,1 0 1,-1 0-1,0 1 0,0-1 0,0 0 1,0 1-1,-1-1 0,1 1 0,-1-1 1,1 1-1,-1 3 0,0 3 19,0-1 1,0 1-1,1-1 0,0 1 0,1-1 1,-1 0-1,2 0 0,4 14 0,0-6 67,-2 0 0,6 31 0,1 3-7,1-13 18,2 0-1,1 0 0,2-2 1,1 0-1,25 34 1,-31-52-75,1-1 1,0 0 0,1-1-1,0 0 1,2-2-1,22 16 1,-21-17 181,66 40 113,-77-48 807,4 0-4009,-9-20-3243,-7 9 3348,-15-6 198,15 10 433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6:41.1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92 160 1740,'1'-2'140,"-1"1"0,0 0 0,0-1-1,0 1 1,-1 0 0,1 0 0,0-1 0,0 1 0,-1 0-1,1-1 1,-1 1 0,1 0 0,-1 0 0,1 0 0,-1 0-1,0 0 1,1 0 0,-1 0 0,0 0 0,-1-1 0,1 1-18,0 0 1,0 0-1,0-1 1,0 1-1,1 0 1,-1 0 0,0 0-1,1-1 1,-1 1-1,1 0 1,-1-1-1,1 1 1,-1 0 0,1-1-1,0 1 1,0-1-1,0 1 1,0 0-1,0-4 1,-1 1 60,0-1 0,0 1 0,0 0 0,-1-1 0,0 1 0,0 0 0,0 0 0,0 0 0,-6-7 0,-33-39 2212,32 45-13,9 5-2328,0 13 34,0-13-81,1 1 1,-1-1-1,0 1 0,0-1 0,0 1 1,0 0-1,0-1 0,1 1 0,-1-1 0,0 1 1,0-1-1,1 0 0,-1 1 0,0-1 0,1 1 1,-1-1-1,1 1 0,-1-1 0,1 0 0,-1 1 1,0-1-1,1 0 0,-1 0 0,1 1 0,-1-1 1,1 0-1,-1 0 0,1 0 0,0 1 0,0-1-1,0 0 0,-1 0-1,1 0 1,0 1 0,-1-1-1,1 0 1,0 1-1,-1-1 1,1 1 0,-1-1-1,1 0 1,0 1-1,-1-1 1,1 1 0,-1 0-1,0-1 1,1 1-1,-1-1 1,1 1 0,-1 0-1,0-1 1,1 1-1,-1 0 1,0-1 0,0 1-1,0 0 1,0-1-1,1 1 1,-1 0 0,0 1-1,0 3 57,1 0 0,0 0 0,1 0 0,-1 0 0,1 0 0,0 0 0,0-1 0,1 1 0,-1-1 0,1 1 0,5 5-1,9 18 222,68 110 195,-33-39-221,-24-41 36,71 103 0,-9-44-262,62 88 15,-123-170 55,-24-30-103,0 1-1,0-1 1,-1 1-1,1 0 1,-2 0-1,1 0 1,3 9-1,-6-13-87,-1 0 0,1 0 1,0 0-1,0 0 0,0 0 0,0 0 0,0-1 0,0 1 0,1 0 0,-1-1 0,1 1 1,-1-1-1,1 1 0,-1-1 0,1 1 0,0-1 0,0 0 0,-1 0 0,1 0 1,0 0-1,0-1 0,0 1 0,0 0 0,0-1 0,0 1 0,4-1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6:41.8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135 22 4124,'0'0'-36,"-28"-4"778,28 4-598,-1 0-1,0 0 1,0-1 0,0 1-1,1 0 1,-1 0 0,0-1-1,0 1 1,1 0 0,-1-1 0,0 1-1,1-1 1,-1 1 0,0-1-1,1 1 1,-1-1 0,1 1-1,-1-1 1,1 0 0,-1 1 0,1-1-1,-1 0 1,1 1 0,0-1-1,-1 0 1,1 1 0,-1-3-1,-1 3 1,-1-1 0,1 0 0,-1 1 0,0 0 0,1-1 0,-1 1 0,1 0 0,-1 1-1,0-1 1,1 0 0,-1 1 0,1-1 0,-1 1 0,0 0 0,-2 1 0,4 3-105,1-5-31,0 1 1,0 0-1,0 0 0,0 0 0,0-1 0,-1 1 1,1 0-1,0 0 0,0-1 0,-1 1 0,1 0 1,0-1-1,-1 1 0,1 0 0,-1-1 0,1 1 1,-1 0-1,1-1 0,-1 1 0,0-1 0,1 1 1,-1-1-1,0 1 0,1-1 0,-1 0 0,0 1 1,1-1-1,-1 0 0,0 1 0,0-1 0,0 0 1,0 0-1,-2 4 46,0-1 1,1 1 0,-1 0-1,1 0 1,0 0-1,0 0 1,0 0 0,1 1-1,0-1 1,0 0-1,-1 8 1,0 13 195,1-20-212,0 0-1,1 1 1,-1-1 0,1 1-1,0-1 1,1 1-1,-1-1 1,1 0 0,0 1-1,1-1 1,2 8 0,5-5-4,-8-7-29,0 0 1,0-1-1,0 1 1,0 0-1,0 0 1,0 0-1,0 0 1,0 0-1,0 1 1,-1-1-1,1 0 1,0 0-1,-1 0 1,1 1-1,-1-1 1,1 0-1,-1 1 1,0-1-1,0 0 1,1 3 0,-1-2 3,0 0 1,1 0 0,-1 0 0,1 0 0,-1 0 0,1 0-1,0 0 1,0 0 0,0-1 0,0 1 0,0 0 0,0-1 0,0 1-1,1 0 1,-1-1 0,1 0 0,-1 1 0,1-1 0,1 1 0,33 19 264,-33-20-247,19 6 506,-21-7-527,0 0 0,-1 0 0,1 1 1,0-1-1,0 0 0,0 0 0,0 0 0,-1 0 0,1 0 0,0 0 0,0 0 0,0 0 0,-1-1 0,1 1 0,0 0 0,0 0 0,0-1 0,-1 1 0,1 0 0,0-1 1,-1 1-1,1-1 0,0 1 0,-1-1 0,1 1 0,0-1 0,-1 0 0,1 0 0,10-22-6,-5 11 16,-1 0 1,0 1-1,0-2 1,-2 1 0,1 0-1,-1-1 1,-1 0-1,1-18 1,-6 28-20,0 1 1,-1 0-1,1 0 1,0 0-1,-1 0 1,1 0-1,-1 1 1,0 0-1,0 0 0,-6-2 1,7 3 8,-9-3-30,0 0 0,-1 2-1,1 0 1,-20 0-1,27 6 32,1 7 8,1-1-1,0 1 1,0 0-1,1 0 1,1 0-1,0 17 1,1-28-13,0-1 0,1 1 0,-1-1 0,1 1 0,-1-1 0,1 1 0,-1-1 0,0 0 0,1 1 0,-1-1 0,1 0 0,0 1 1,-1-1-1,1 0 0,-1 0 0,1 1 0,-1-1 0,1 0 0,0 0 0,-1 0 0,1 0 0,-1 0 0,1 0 0,0 0 0,-1 0 0,2 0 0,8 4 90,18-4 432,-27 0-504,1 0 0,-1 0 0,0 0 0,0 1 0,1-1 0,-1 0 0,0-1 0,0 1 0,1 0 0,-1 0 0,0 0 0,0-1 0,1 1 0,-1-1 0,0 1 0,0-1 0,0 1 0,0-1 0,0 0 0,0 1 0,0-1 0,0 0 0,0 0 0,0 0 0,0 0 0,0 0 0,-1 0 0,1 0 0,0 0 0,-1 0 0,1 0 0,-1 0 0,1-1 0,-1 1 0,1 0 0,-1 0 0,0-2 0,1 1-29,17-28 365,-17 29-383,0-1 0,0 0 0,-1 1 0,1-1 0,-1 0 0,0 0 0,0 0 0,1 1 0,-1-1 0,0 0 0,0 0 0,-1 0 0,1 1 0,0-1 0,-1-3 0,0 4-44,0 1 0,1-1 0,-1 0 0,0 1 0,1-1 0,-1 1-1,0-1 1,0 1 0,0-1 0,1 1 0,-1 0 0,0-1 0,0 1-1,0 0 1,0 0 0,0 0 0,0 0 0,0 0 0,1 0 0,-1 0-1,-2 0 1,-1 0-1102,-2 0-271,4 0 1352,1 0-1,0-1 1,0 1 0,0 0 0,0 1 0,0-1-1,0 0 1,0 0 0,0 0 0,0 1 0,0-1-1,0 0 1,0 1 0,0-1 0,0 1 0,0-1-1,0 1 1,0 0 0,0-1 0,0 1 0,1 0 0,-1-1-1,0 1 1,1 0 0,-1 0 0,0 0 0,1 0-1,-1 0 1,0 1 0,-6 9-1141,-1-9 272,7-2 829,1 0 0,-1 0 0,1 0 1,-1 0-1,1 0 0,-1 0 0,0 0 0,1 0 1,-1 0-1,1 1 0,-1-1 0,1 0 1,-1 0-1,1 0 0,-1 1 0,1-1 0,-1 0 1,1 1-1,-1-1 0,1 0 0,-1 1 1,1-1-1,0 0 0,-1 1 0,1-1 1,-1 1-1,1-1 0,0 1 0,-16 20-1664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6:43.6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1 604,'0'0'-80,"-7"0"-72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6:44.0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 54 4044,'-48'-51'10617,"38"48"-9990,14 4-547,0 0 0,1 0 0,-1 0 0,0 1 0,0 0 0,0-1 0,0 1-1,0 1 1,-1-1 0,1 1 0,-1-1 0,1 1 0,-1 0 0,0 0 0,5 6 0,7 6 75,6 8 8,0 1 0,-2 0 1,-1 2-1,-1 0 0,22 45 1,-15-27-14,57 109 125,-44-79-249,3-2 0,83 115 0,-116-176-70,-6-10-12,0 1 1,0 0-1,0-1 0,0 1 0,0 0 1,0-1-1,0 1 0,1-1 1,-1 1-1,0-1 0,1 0 0,-1 0 1,1 0-1,0 0 0,1 1 1,-13-1-4235,9-1 4249,0-1-1,1 1 1,-1 0 0,0 0 0,0-1 0,0 1 0,1 0 0,-1-1 0,0 1 0,0 0 0,1-1 0,-1 1-1,0-1 1,1 0 0,-1 1 0,0-1 0,1 1 0,-1-1 0,1 0 0,-1 0 0,1 1 0,-1-1 0,1 0 0,0 0-1,-1 1 1,1-1 0,0 0 0,0 0 0,0 0 0,0 0 0,-1 1 0,1-1 0,0 0 0,0 0 0,0 0-1,1 0 1,-1 0 0,0 1 0,0-1 0,1-1 0,-18-2-1243,11-9-553,2-1 1,-1 1-1,-2-20 0,6 30 1677,-3-10-943,1-3 278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6:44.6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22 6917,'2'-19'1227,"16"16"3641,-13 3-4506,-4 0-349,0 0-1,0 0 1,0 0 0,0 0 0,0 0-1,0 0 1,0 1 0,0-1 0,-1 0-1,1 0 1,0 1 0,0-1 0,0 0-1,0 1 1,-1-1 0,1 1 0,0-1-1,0 1 1,-1 0 0,1-1 0,0 1-1,-1 0 1,1-1 0,-1 1 0,1 0-1,-1-1 1,1 1 0,-1 0 0,0 0-1,1 0 1,-1 0 0,0-1 0,1 1-1,-1 2 1,7 12 152,10-2 121,-6 16-62,41 25 149,112 146 1219,20 25-478,-149-179-964,-4-8-161,36 62 0,-61-89 13,1 2 0,-1-1 0,-1 1 0,0 0 0,-1 0 0,0 1 0,-1-1 0,-1 1 0,2 25 0,0 12 88,-4-50-82,2 9-670,-2-10 650,0 1 1,0-1 0,0 0 0,0 1 0,0-1-1,0 1 1,-1-1 0,1 0 0,0 1-1,0-1 1,0 1 0,1-1 0,-1 1 0,0-1-1,0 0 1,0 1 0,0-1 0,0 1 0,0-1-1,0 0 1,1 1 0,-1-1 0,0 0 0,0 1-1,1-1 1,-1 0 0,0 1 0,0-1-1,1 0 1,-1 0 0,1 1 0,-1-1 19,1 0 0,-1 0 0,0 0 0,1-1 0,-1 1 0,1 0 0,-1 0 1,0 0-1,1 0 0,-1 0 0,1 1 0,-1-1 0,0 0 0,1 0 0,-1 0 0,0 0 0,1 0 0,-1 0 0,1 1 1,-1-1-1,0 0 0,1 0 0,-1 0 0,0 1 0,0-1 0,1 0 0,-1 1 0,0-1 0,0 0 0,1 1 0,-1-1 1,0 0-1,0 1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6:46.7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79 101 4484,'-1'-3'168,"0"-1"0,0 1-1,0-1 1,-1 1-1,1 0 1,-1 0 0,0 0-1,0 0 1,0 0-1,-1 0 1,1 0 0,-1 1-1,1-1 1,-1 1-1,0 0 1,-3-2 0,2 1 60,1 1 0,0-1 0,-1 0 0,1 0 0,1 0 0,-1 0 0,0 0 0,1-1 0,-1 1 0,1-1 0,0 0 0,0 0 0,-1-4 0,4 25 3120,-3 32-2491,1 11-765,2-54-64,-1-1 0,2 1 0,-1-1 0,0 1 0,1-1 0,0 1 0,1-1 0,-1 0 0,5 7 0,5 11 122,-7-11-88,1-1 1,1 1-1,0-1 1,1 0 0,13 15-1,31 35 149,-39-44-127,1 0-1,0-1 1,22 18-1,-21-20-51,-12-11-30,-1 0 0,1 0 1,0-1-1,0 1 1,0-1-1,0 1 1,1-1-1,-1 0 0,1 0 1,-1-1-1,1 1 1,0-1-1,0 0 0,6 2 1,-10-3 34,0-12-52,0 8 22,0 1 1,-1-1 0,1 1 0,1-1 0,-1 1 0,0-1-1,1 1 1,0 0 0,2-6 0,7-1-18,-9 9 10,0 1-1,0-1 1,0 0-1,-1 0 1,1 0-1,0 0 1,0 0-1,0 0 1,-1 0-1,1 0 1,-1-1-1,1 1 1,-1 0-1,1 0 0,-1 0 1,0-1-1,0 1 1,1 0-1,-1 0 1,0-1-1,0 1 1,0 0-1,0-1 1,-1-1-1,18-135-224,-7-45-109,-4 120 342,-6 63-30,0 6-67,0 10 90,-2-3-2,2-1 0,-1 0-1,2 0 1,-1 0 0,2 0 0,3 17 0,3-15 8,-6-11-1,0 0-1,-1 1 1,1-1-1,-1 0 0,1 1 1,-1-1-1,0 1 1,0-1-1,-1 1 1,1 0-1,-1 4 0,1-3 6,-1-1-1,1 1 0,0 0 0,0-1 0,0 1 1,1-1-1,0 1 0,0-1 0,0 0 0,0 0 0,4 6 1,10 17 153,-8-10 58,1 0 0,21 28 0,-26-39-141,1 0-1,-1 0 1,2-1-1,-1 1 0,1-1 1,-1-1-1,1 1 1,1-1-1,-1 0 1,14 7-1,-18-11-59,0 1 0,0 0 0,0-1 0,0 1 0,0-1 0,0 0 0,0 0 0,0 1 0,1-1 0,-1-1 0,0 1 0,0 0 0,0 0 0,0-1 0,0 1 0,0-1 0,0 0 0,0 0 0,0 0 0,0 1 0,-1-2 0,1 1 0,0 0 0,-1 0 0,1-1 0,1-1 0,2-2-7,0-2 0,-1 1-1,0-1 1,0 1-1,4-13 1,-3 8 44,0 0-56,-2 0 0,1 0-1,-1-1 1,-1 0-1,0 1 1,0-16 0,-1-82-176,-2 62 69,2 46 87,-1-1-1,0 1 1,-1-1-1,1 1 1,0 0-1,0-1 1,-1 1-1,1-1 1,-1 1 0,1 0-1,-1-1 1,1 1-1,-1 0 1,0 0-1,0-1 1,0 1 0,1 0-1,-1 0 1,0 0-1,0 0 1,-1 0-1,1 0 1,-2-1-1,2 1-63,-1 0 0,1 1-1,0-1 1,0 0-1,0 0 1,0 0 0,0 0-1,0-1 1,0 1-1,0 0 1,1 0 0,-1 0-1,0-1 1,1 1-1,-1 0 1,1-1 0,-1 1-1,1-1 1,0 1-1,-1 0 1,1-1 0,0 1-1,0-3 1,0 3 3,-1 0 1,1 1 0,0-1 0,-1 0-1,1 1 1,-1-1 0,1 1 0,-1-1-1,1 1 1,-1-1 0,1 1 0,-1-1-1,0 1 1,1-1 0,-1 1 0,0 0-1,1 0 1,-1-1 0,0 1 0,0 0-1,1 0 1,-1 0 0,-1-1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6:47.2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31 8217,'0'0'2805,"0"-1"-2608,0 1 0,-1-1 0,1 0 1,0 0-1,0 0 0,0 0 0,-1 0 1,1 0-1,0 0 0,0 0 0,1 0 0,-1 0 1,0 0-1,0 0 0,0 1 0,1-1 1,-1 0-1,0 0 0,1 0 0,-1 0 1,1 0-1,-1 1 0,1-1 0,-1 0 0,1 0 1,-1 1-1,2-2 0,489 2 591,-490 0-778,0 0 0,0 0 1,0 1-1,0-1 0,0 0 0,0 0 0,0 0 0,0 1 0,0-1 0,-1 0 1,1 1-1,0-1 0,0 1 0,0-1 0,-1 1 0,1-1 0,0 1 0,0 0 0,0 0 1,8 6-1667,-66-28-13283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0:53.1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43 301 8209,'0'-3'63,"0"0"1,1 0-1,-2 0 1,1 0-1,0 0 0,-1 0 1,1 0-1,-1 0 1,0 0-1,0 0 1,0 1-1,0-1 1,-1 0-1,1 0 0,-1 1 1,1-1-1,-1 1 1,-3-4-1,-2-12 1048,7 18-1099,0-1 1,0 1-1,0-1 1,0 1-1,0 0 1,0-1-1,0 1 1,0 0-1,0-1 1,-1 1-1,1-1 1,0 1-1,0 0 1,0-1-1,0 1 1,-1 0-1,1-1 1,0 1-1,0 0 1,-1-1-1,1 1 1,0 0-1,-1 0 1,1-1-1,0 1 1,-1 0-1,1 0 1,0 0-1,-1 0 1,1-1-1,0 1 1,-1 0-1,1 0 1,-1 0-1,1 0 1,0 0-1,-1 0 1,1 0-1,-1 0 1,1 0-1,0 0 1,-1 0-1,1 0 1,-1 0-1,1 0 1,-3 0 1006,2 1-984,1 0 0,0 1 1,0-1-1,0 0 0,-1 0 0,1 0 0,1 1 1,-1-1-1,0 0 0,0 0 0,0 0 0,0 0 1,1 1-1,-1-1 0,1 0 0,-1 0 0,1 0 0,-1 0 1,1 0-1,0 0 0,-1 0 0,1 0 0,0 0 1,0-1-1,0 1 0,-1 0 0,1 0 0,1 0 0,12 12 208,-3 19 8,10-2-1,-17-22-175,1 0-1,0 0 1,0-1-1,0 0 1,1 0-1,9 9 1,45 50 373,-47-49-296,2-1 0,0-1 1,24 21-1,-32-31-26,0-1 1,0 0 0,0 0-1,0-1 1,1 1 0,0-2-1,-1 1 1,1-1 0,0 0-1,0-1 1,0 1 0,0-2-1,9 1 1,-16-1-111,1 0 1,-1 0-1,1 0 1,-1 0-1,1 0 1,-1 0-1,1 0 1,-1-1-1,1 1 1,-1 0-1,0-1 1,1 0-1,-1 1 1,0-1-1,1 0 1,-1 1-1,0-1 1,0 0-1,0 0 1,1 0-1,-1 0 1,0 0-1,0 0 1,-1 0-1,1 0 1,0-1-1,0 1 1,0 0-1,-1-1 1,1 1-1,-1 0 1,1-4-1,5-7 32,1-1-19,-1 0 1,-1-1 0,0 0-1,-1 0 1,0 0-1,-1 0 1,2-25-1,-1-111 4,-4 114-30,0 31-8,0 0 0,-1 0 0,0 0 0,0 1 0,0-1 0,0 0 0,-1 1 0,0-1 0,0 1 0,0-1 0,-4-5 0,-5-10 20,-18-46-79,25 47-47,4 18 81,0-1 1,0 1-1,0 0 1,0 0 0,0-1-1,0 1 1,0 0-1,-1 0 1,1-1 0,0 1-1,-1 0 1,1 0-1,-1 0 1,0 0 0,-1-3-1,-4 0-249,5 4 159,0 0 0,0-1-1,0 1 1,0-1 0,0 1 0,0-1 0,0 1-1,0-1 1,0 0 0,1 1 0,-1-1 0,0 0-1,0 0 1,1 0 0,-1 0 0,0 0 0,1 0-1,-1 1 1,1-1 0,-1-1 0,1 0 0,2 17-5837,-1-11 5512,0-1 0,0 1 1,0-1-1,1 0 0,0 0 1,-1 1-1,1-1 0,0 0 1,1-1-1,-1 1 0,3 3 1,1-1-1448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6:47.5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15 6217,'-19'-15'5690,"19"17"-5651,1 0 0,-1-1 0,0 1 0,0-1 0,1 1 0,-1-1 0,1 1 0,-1-1 0,1 1 0,0-1 0,0 0 0,-1 1 0,1-1 0,0 0 0,0 0 0,2 2 0,-1-1 0,-1-1 1,0 1 0,0-1-1,1 1 1,-1 0-1,0 0 1,0-1-1,-1 1 1,1 0 0,0 0-1,-1 0 1,1 0-1,-1 0 1,1 0-1,-1 0 1,0 4 0,1 5 179,0 1 0,0-1 1,1 1-1,4 11 0,-3-13-40,-1 0 1,0 1-1,1 20 0,-3 130 547,0 41-650,0-67-8851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6:57.0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0 1984,'-26'0'-52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6:57.9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34 5148,'20'-3'5257,"-19"2"-5212,-1 0 0,0 1 0,0-1-1,1 0 1,-1 0 0,0 0 0,0 1 0,0-1 0,0 0 0,0 0 0,0 0 0,0 1-1,-1-1 1,1 0 0,0 0 0,0 1 0,0-1 0,-1 0 0,1 0 0,0 1 0,-1-1-1,1 0 1,-1 1 0,1-1 0,-1 1 0,1-1 0,-1 0 0,1 1 0,-1-1-1,0 1 1,1-1 0,-1 1 0,0 0 0,1-1 0,-1 1 0,0 0 0,0-1 0,1 1-1,-1 0 1,0 0 0,0 0 0,1 0 0,-1 0 0,0-1 0,0 2 0,-1-1-1,-2 0 87,4-1-130,0 1-1,0 0 1,0-1-1,-1 1 1,1 0-1,0-1 1,0 1-1,-1 0 1,1 0 0,0-1-1,0 1 1,-1 0-1,1 0 1,0 0-1,-1-1 1,1 1-1,0 0 1,-1 0-1,1 0 1,-9 4 3901,9-3-3889,0 0 0,0 0 0,0 0 0,0 0 0,1 0 0,-1-1 0,0 1 0,0 0 0,1 0 0,-1 0 0,1 0 0,-1 0 0,1-1 0,-1 1 0,1 0 0,-1 0 0,1-1 0,0 1 0,-1-1 0,1 1 0,0 0 0,-1-1 0,1 1 0,0-1 0,0 1 0,1-1 0,-2 1-2,1-1 1,0 0 0,-1 1 0,1-1-1,0 1 1,0-1 0,-1 1 0,1-1-1,-1 1 1,1-1 0,-1 1-1,1-1 1,-1 1 0,1 0 0,-1-1-1,1 1 1,-1 0 0,0 0-1,1-1 1,-1 1 0,0 0 0,0 0-1,1 0 1,-1-1 0,0 2 0,1 1 12,1-1 1,0 0 0,0 0 0,0 0-1,0 0 1,0 0 0,0-1 0,0 1 0,1-1-1,-1 1 1,1-1 0,4 2 0,15 34 107,35 42 177,-39-53-102,33 39 0,-18-25-184,-1 0 0,-2 2 0,-2 2 0,-2 0 0,23 54 0,-4 9 76,37 131 1,-75-208-117,-1 1 0,-2 0-1,-1 0 1,-2 59-1,-1-66 5,0-21 16,-1-1-1,1 0 1,0 0-1,-1 1 1,1-1-1,-1 0 1,0 0-1,0 0 1,0 0-1,0 0 1,0 0-1,0 0 1,-2 2-1,1-2-2,1 0 0,0 0-1,-1 0 1,1 0 0,0 1-1,0-1 1,0 0 0,1 1-1,-1-1 1,1 0-1,-1 1 1,1-1 0,-1 5-1,1-2 11,0 1 0,-1-1 0,0 1 0,0-1 0,-1 1 0,0-1 0,-4 10 0,4-10-3,0 0 0,0 1 0,0-1 0,0 0 0,1 1 0,0 0 0,0 10 0,-1-6-18,0 0 0,0 0 0,0 0 0,-1 0 0,-1-1 0,0 1 0,-9 15 0,-14 41 11,12-27 264,12-33-798,1 0 0,-1 0-1,1 0 1,1 0-1,-3 11 1,4-38-1156,0 16-338,0-15-6154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7:01.0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112 123 3544,'0'0'95,"-1"0"-55,1 0 0,-1 0 1,0 0-1,0 0 0,0-1 0,0 1 0,0 0 1,1 0-1,-1 1 0,0-1 0,0 0 0,0 0 1,0 0-1,0 0 0,1 1 0,-1-1 1,0 0-1,0 1 0,0-1 0,1 1 0,-1-1 1,0 1-1,-11 15 332,9-12 29,-34-2 1735,-3 42 6139,58-43-6786,30 0-1888,150-1 865,-194 0-467,0-1 1,0 1 0,0-1-1,0 0 1,0 0 0,0 0-1,0-1 1,0 1 0,-1-1 0,1 0-1,3-2 1,-3 2-4,0-1-1,-1 2 1,1-1-1,0 0 1,0 1 0,0-1-1,0 1 1,0 0 0,0 1-1,0-1 1,5 1 0,2-1 6,0-1 1,0 0-1,0 0 0,-1-1 1,21-8-1,12-3 0,-35 12-11,55-16-12,1 4-1,108-11 1,-153 24 41,0-2 1,0 0-1,26-9 1,-36 10-177,-1-1 0,1 0 0,-1 0 1,0-1-1,0-1 0,-1 1 0,1-1 0,-1 0 1,10-10-1,-12 22-2632,-5-6 2686,1 0-1,-1 0 1,0-1 0,0 1 0,0 0 0,0 0 0,0 0 0,1 0 0,-2 0 0,1 0 0,0 0 0,0 0 0,0 0 0,0 0 0,-1 0 0,1 0 0,0 0 0,-1-1 0,1 1 0,0 0 0,-1 0 0,1 0 0,-1-1 0,0 1 0,1 0 0,-2 1 0,-6 7-758,0-1 0,0 1 0,-1-1 1,0-1-1,-1 0 0,0 0 0,0-1 0,-17 8 0,7-12-453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7:01.6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19 148 5625,'0'-8'271,"0"0"0,0 0 0,-1 0 1,1 0-1,-2 0 0,1 0 1,-1 0-1,-5-13 0,5 18-65,1-1 0,0 0 0,1 0-1,-1 0 1,1 0 0,0 0 0,-1 0 0,2 0 0,0-7 0,0-6 2290,-1 22-2080,0 129 2158,0-130-2525,1 1-1,-1-1 1,1 1-1,0-1 0,0 0 1,0 0-1,1 1 0,2 5 1,-2-6-16,0 0 0,0 0-1,-1 1 1,1-1 0,-1 0 0,0 1 0,-1-1 0,1 8 0,17 118 461,-15-78-266,11 63 0,1 32 53,-12-117-291,1 1 1,13 48-1,-4-18 32,-12-51-650,-23-29-7548,17 14 6779,-14 1-1597,3-20-426,13 7 2808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7:01.9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0 600 8373,'0'0'186,"6"0"129,16 0 159,-22 0-463,0 0 0,0 0 0,1 0 0,-1 0 0,0 0 0,0 0 0,0 1 0,0-1 0,0 0 0,1 0 0,-1 0 0,0 0 0,0 0 0,0 0 0,0 0 0,1 0 0,-1 0 0,0 0 0,0 0 0,0-1 0,0 1 0,1 0 0,-1 0 0,0 0 0,0 0 0,0 0 0,0 0 0,0 0 0,0 0 0,1 0 0,-1 0 0,0-1 0,0 1 0,0 0 0,0 0 0,0 0 0,0 0 0,0 0 0,0-1 0,1 1 0,-1 0 0,0 0 0,0 0 0,0 0 0,0 0 0,0-1 0,0 1 0,0 0 0,0 0 0,0 0 0,0 0 0,0-1 0,0 1 0,0 0 0,0 0 0,0 0 0,-1-1 16,1 0 0,0 0 0,0 1 0,0-1 0,0 0 1,0 0-1,1 1 0,-1-1 0,0 0 0,0 0 0,0 1 0,1-1 0,-1 0 0,0 1 0,1-1 1,-1 0-1,0 1 0,1-1 0,-1 1 0,1-1 0,-1 1 0,1-1 0,-1 1 0,1-1 0,0 1 1,-1-1-1,1 1 0,0-1 0,-1 1 0,1 0 0,0 0 0,-1-1 0,2 1 0,10-6 336,22-29 690,-17 22-709,0-1 1,26-29-1,-1 1 42,60-43 458,-60 52-782,-2-1 1,-1-1-1,-2-3 0,41-52 1,-72 80-31,1 0 0,-2 0 0,0 0 0,0-1 0,3-11-1,-2-11-5309,-12 33 4450,5 0 900,-2-1-362,0 1 0,0 0-1,0-1 1,0 1 0,0 1 0,1-1 0,-1 0 0,0 1 0,0-1 0,0 1 0,0 0 0,-3 2-1,0 7-471,6-9 698,0 0-1,-1 0 1,1-1-1,0 1 1,-1 0-1,1 0 1,-1 0-1,1-1 1,-1 1-1,0 0 1,1-1-1,-1 1 0,0 0 1,1-1-1,-1 1 1,0-1-1,0 1 1,1-1-1,-1 0 1,0 1-1,0-1 1,0 0-1,0 1 1,0-1-1,0 0 1,1 0-1,-1 0 1,0 0-1,0 0 1,0 0-1,0 0 1,0 0-1,-1-1 1,1 1-2,0 0-1,0 0 1,-1 0-1,1 0 1,0 0 0,0 0-1,0 1 1,0-1 0,0 0-1,0 1 1,0-1 0,0 0-1,0 1 1,0-1-1,0 1 1,-1 0 0,-14 24-723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7:02.4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20 7917,'5'-19'3795,"5"20"-2705,12 21-1296,-20-20 672,6 1-293,-7-3-140,0 0 0,0-1-1,-1 1 1,1 0 0,0 0-1,0 0 1,0 0-1,0 0 1,0 1 0,0-1-1,0 0 1,0 0 0,0 1-1,-1-1 1,1 0 0,0 1-1,0-1 1,0 1-1,-1-1 1,1 1 0,0-1-1,0 1 1,-1-1 0,2 2-1,46 25 792,-32-19-458,0 0 0,-1 1 1,16 12-1,43 41 774,57 52-42,-92-76-870,103 98-183,-117-115-27,2 0-1,0-2 0,56 29 0,-69-41-1099,25 10 2711,-26-14-6277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9:00.1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3 191 1476,'-2'14'-1001,"2"1"7122,0-15-5957,1 1 0,0 0 0,0-1 0,0 1 0,-1-1 1,1 1-1,0-1 0,0 0 0,0 1 0,0-1 0,0 0 0,0 1 0,0-1 0,0 0 1,0 0-1,0 0 0,0 0 0,0 0 0,0 0 0,1 0 0,0 0-157,-1 0-1,1 0 1,0 0 0,-1 1-1,1-1 1,-1 1 0,1 0-1,-1-1 1,1 1-1,-1 0 1,1 0 0,-1 0-1,0 0 1,1 0-1,1 2 1,-2-2 0,1 1 0,0-1 0,-1 0 0,1 1 0,-1-1 0,1 0-1,0 0 1,0 0 0,0-1 0,0 1 0,0 0 0,0-1 0,0 1 0,0-1 0,0 0 0,2 1 0,130-1 121,-131 0-127,0-1 0,0 1 0,0 0 0,-1-1 0,1 0 0,0 1 0,-1-1 0,1 0 0,0 0 0,-1-1 0,1 1 0,-1 0 0,0-1 0,3-2 0,-2 2 0,-1 1-1,0-1 1,0 1 0,1-1-1,-1 1 1,1 0 0,0 0 0,-1 0-1,1 0 1,0 0 0,-1 1-1,1-1 1,0 1 0,3-1 0,-3 1-1,1 0 1,-1-1-1,0 1 1,1-1-1,-1 0 1,0 0-1,0 0 1,0 0 0,0-1-1,0 1 1,0-1-1,0 0 1,-1 0-1,6-4 1,16-11 12,38-23 11,-33 20-22,46-23-1,-64 38-1,0 0 0,1 1-1,-1 0 1,1 1-1,0 0 1,0 1 0,0 1-1,16-1 1,94 2 137,-121 0-133,0 0-1,0 0 0,0 0 1,0 0-1,0 0 1,0 1-1,0-1 0,0 0 1,-1 1-1,1-1 0,0 0 1,0 1-1,0-1 0,0 1 1,0 0-1,-1-1 1,1 1-1,0 0 0,-1-1 1,1 1-1,1 1 0,-2-1 6,1 0-1,0 0 0,0 0 0,-1 0 1,1 0-1,0 0 0,0-1 0,0 1 0,0 0 1,0-1-1,0 1 0,0 0 0,0-1 1,1 0-1,-1 1 0,0-1 0,0 0 1,0 1-1,0-1 0,1 0 0,-1 0 0,2 0 1,0 1 13,1-1 0,-1 1-1,1-1 1,-1 0 0,1 0 0,-1-1 0,1 1 0,-1-1 0,1 1 0,-1-1 0,1 0 0,-1 0 0,0-1 0,0 1 0,1-1 0,-1 0 0,0 1 0,0-1 0,-1-1-1,1 1 1,4-4 0,-7 5-19,1 1 0,0-1 0,-1 1 0,1-1 0,0 1 0,-1-1-1,1 1 1,0 0 0,0-1 0,-1 1 0,1 0 0,0-1-1,0 1 1,0 0 0,-1 0 0,1 0 0,0 0 0,0 0 0,1 0-1,10-3 28,-4-4-15,-7 6-12,1 0 0,-1-1 1,0 1-1,1 0 0,-1 0 1,1 0-1,-1 1 0,1-1 1,0 0-1,-1 1 0,1-1 1,0 1-1,-1-1 0,1 1 1,0 0-1,-1-1 0,1 1 1,0 0-1,3 1 0,-4-1 3,1-1 0,-1 1-1,0 0 1,1 0-1,-1-1 1,1 1-1,-1-1 1,0 1 0,0-1-1,1 1 1,-1-1-1,0 0 1,0 0 0,2-1-1,-2 1 3,1 0 0,-1 0-1,0 0 1,1 0 0,-1 0 0,0 1-1,1-1 1,-1 0 0,1 1 0,0 0-1,-1-1 1,1 1 0,-1 0 0,4-1-1,6 1 32,-6-1-2,-1 0 0,0 1 1,1 0-1,-1 0 1,0 0-1,1 0 0,-1 1 1,0-1-1,0 1 0,9 3 1,-12-2-20,0-1 0,0 1 1,1-1-1,-1 1 1,0-1-1,1 0 0,-1 1 1,1-1-1,0 0 0,-1 0 1,1 0-1,0 0 0,0-1 1,0 1-1,-1 0 0,1-1 1,0 1-1,0-1 0,0 0 1,0 0-1,0 1 0,0-1 1,0 0-1,0-1 1,0 1-1,0 0 0,3-1 1,0 1 45,13-1-158,4 1-121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9:01.8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 20 9585,'0'0'28,"0"-1"-1,0 0 1,0 0 0,0 1 0,0-1 0,0 0-1,-1 1 1,1-1 0,0 0 0,0 0 0,0 1 0,-1-1-1,1 0 1,0 1 0,-1-1 0,1 0 0,-1 1-1,1-1 1,-1 1 0,1-1 0,-1 1 0,1-1-1,-1 1 1,1-1 0,-1 1 0,1-1 0,-1 1-1,0 0 1,1 0 0,-1-1 0,0 1 0,0 0-1,1 0 1,-1-1 0,0 1 0,1 0 0,-1 0-1,0 0 1,0 0 0,1 0 0,-1 0 0,0 0-1,0 1 1,0-1 0,-5 0 51,4-1 45,1 1 1,-1 0-1,1 0 1,-1-1-1,1 1 1,-1 0-1,1 0 1,-1 1-1,0-1 1,1 0-1,-1 0 1,1 1-1,-1-1 0,1 1 1,-2 0-1,0 20 566,3-9-649,0 53 415,0-62-446,0-1 0,0 1 1,0-1-1,1 1 1,-1-1-1,1 1 1,-1-1-1,1 0 0,0 1 1,0-1-1,0 0 1,0 0-1,0 0 0,1 0 1,-1 1-1,1-2 1,-1 1-1,3 3 0,-2-4-1,0 1 0,-1 0 0,1-1 0,-1 1 0,0 0-1,1 0 1,-1 0 0,0 0 0,0 0 0,0 0-1,-1 0 1,1 1 0,0-1 0,-1 0 0,0 0 0,1 1-1,-1-1 1,0 3 0,0-1 3,0-1 0,1 0 1,-1 0-1,1 1 0,0-1 0,0 0 0,0 0 0,0 0 1,0 0-1,1 0 0,-1 0 0,1 0 0,3 3 0,6 11 34,21 48 102,4-5-1,-28-44-93,2 0 1,20 25 0,31 17 130,-12-14-102,-49-44-79,0 0 1,1 0 0,-1 0-1,0 0 1,1 1 0,-1-1-1,0 0 1,0 0 0,1 0-1,-1 0 1,0 0-1,1 0 1,-1 0 0,0 0-1,0 0 1,1 0 0,-1 0-1,0 0 1,1 0 0,-1 0-1,0 0 1,1 0 0,-1 0-1,0 0 1,0 0-1,1-1 1,-1 1 0,0 0-1,0 0 1,1 0 0,-1 0-1,0-1 1,0 1 0,1 0-1,-1 0 1,0-1 0,0 1-1,0 0 1,1 0-1,-1-1 1,0 1 0,0 0-1,0 0 1,0-1 0,0 1-1,0 0 1,0-1 0,0 1-1,0 0 1,0 0 0,0-1-1,0 1 1,0 0-1,0-1 1,0 1 0,0 0-1,0-1 1,0 1 0,2-17-52,29-56-6,-23 52-60,0-1 1,13-22-1,-13 31 82,-2 0-1,0 0 0,0-1 0,-1 0 1,-1 0-1,-1 0 0,3-19 0,-1-55 21,-6 87-6,0 0 0,0 0 0,0 1 0,0-1 0,0 0 0,0 1 0,0-1 1,0 1-1,0-1 0,0 1 0,0 0 0,0-1 0,0 1 0,0 0 0,-1 0 0,1 0 0,0 0 0,0 0 0,-2 0 0,2 16 15,0-8-2,0-1 0,0 1 0,1-1 0,1 1-1,-1 0 1,1-1 0,1 1 0,2 9 0,3-5 20,-6-9-11,1 0 1,0-1-1,-1 1 1,0 0-1,0 0 1,0 0-1,0 0 1,0 0-1,0 0 0,-1 0 1,1 6-1,-1-7-2,0 0 0,0 0 0,1 0-1,-1 1 1,0-1 0,1 0 0,0 0-1,0 0 1,-1 0 0,1 0 0,0 0-1,1 0 1,-1 0 0,0-1 0,0 1 0,1 0-1,-1-1 1,4 3 0,5 8 2,10 21 13,-17-27-14,0-1-1,1 1 0,-1-1 0,1 0 0,0 0 1,0 0-1,1 0 0,4 3 0,12 9 46,-16-13-6,-1 0-1,1 0 0,0 0 1,0-1-1,0 1 1,1-1-1,-1-1 1,1 1-1,0-1 1,-1 0-1,1 0 1,0-1-1,0 1 1,0-1-1,0-1 0,1 1 1,5-1-1,-10-1-21,-1 0 0,1 0 0,-1 0-1,1 0 1,-1 0 0,0 0-1,0-1 1,1 1 0,-1 0-1,0-1 1,0 1 0,0-1-1,-1 1 1,1-1 0,0 0 0,-1 1-1,2-3 1,14-39 183,-12 31-195,2 0-5,-1 0 0,-1-1-1,0 0 1,0 0-1,-1 0 1,1-24-1,-1-83 159,-3 83 19,0 35-178,0 1 0,0 0 0,0 0 0,-1-1-1,1 1 1,0 0 0,-1-1 0,1 1 0,-1 0 0,1 0 0,-1 0 0,1-1 0,-1 1 0,0 0 0,1 0 0,-1 0-1,0 0 1,0 0 0,0 0 0,-2-1 0,2 1 7,0 0 0,0 1 0,0-1 0,0 0-1,0 0 1,0-1 0,0 1 0,1 0 0,-1 0 0,0 0 0,1 0 0,-1-1 0,1 1-1,-1 0 1,1-1 0,0 1 0,-1 0 0,1-1 0,0 1 0,0-3 0,-1 3 0,1 1 0,-1-1 0,0 1 0,0-1-1,0 1 1,1-1 0,-1 1 0,0-1 0,0 1 0,0-1 0,0 1 0,0 0 0,0 0 0,0 0 0,0-1 0,0 1 0,0 0 0,1 0 0,-1 0 0,0 0 0,-2 1 0,28 14-10575,-24-14 10336,1 1 0,-1-1 0,0 1 0,2 3-1,-3-5 170,0 1-1,0-1 0,0 0 0,0 1 0,0-1 0,1 0 1,-1 0-1,0 1 0,0-1 0,0 0 0,1 0 0,-1 1 0,0-1 1,0 0-1,1 0 0,-1 0 0,0 1 0,0-1 0,1 0 1,-1 0-1,0 0 0,0 0 0,1 0 0,-1 0 0,0 0 0,1 0 1,-1 0-1,0 0 0,1 1 0,-1-1 0,0-1 0,1 1 0,-1 0 1,26 0-1744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9:02.2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60 8165,'0'0'162,"1"7"1351,-2 12-1284,-1-4-140,1 1 0,1 0 0,0-1-1,1 1 1,6 26 0,1-26-42,-6-13-31,0 0 1,0 1-1,-1-1 1,1 0-1,-1 1 1,0 0-1,0-1 1,0 1-1,-1-1 1,1 8-1,0-5 13,0 0 1,1-1-1,0 1 0,-1-1 0,2 1 0,-1-1 0,1 0 0,-1 0 0,2 0 0,-1 0 1,0 0-1,8 7 0,0 3 61,-8-12-10,0 1 0,0-1 1,0 1-1,0-1 0,1 0 0,-1 0 0,1-1 1,0 1-1,0-1 0,0 0 0,0 1 0,0-2 1,0 1-1,1 0 0,-1-1 0,1 0 0,-1 0 1,1 0-1,-1-1 0,1 0 0,-1 0 0,1 0 1,6-1-1,-8-1-30,0 0 0,0 0 0,0-1 0,0 1 0,-1-1 0,1 0 0,-1 0 0,0 0 0,0 0 0,0 0 0,0-1 0,0 1 0,-1-1 0,3-5 0,2-3 69,-1 2-34,0-1-1,-1 1 1,0-1 0,0 0 0,-2 0 0,1 0 0,1-22 0,-1-87 947,-3 83-489,-1 34-514,1 0-1,-1 0 1,0 1-1,1-1 1,-1 0-1,0 1 0,-1-1 1,1 1-1,0 0 1,-1-1-1,1 1 0,-1 0 1,0 0-1,0 0 1,0 0-1,0 0 1,0 0-1,0 0 0,0 1 1,-4-3-1,1 1 0,-1 0 0,1 0 0,-1 1 0,1-1 0,-1 1 0,0 1 0,0-1 0,-9-1 0,12 3-35,-5-1 3,1 0 0,-1 0 1,1 1-1,0 0 1,-1 0-1,1 1 0,-1 0 1,1 1-1,-9 2 0,7 4-8,8-7 7,0 1 0,1-1 0,-2 0 1,1 0-1,0 0 0,0 0 1,0 0-1,0 0 0,-1 0 0,1-1 1,0 1-1,-1 0 0,1-1 0,0 1 1,-1-1-1,1 1 0,-1-1 0,1 0 1,-1 0-1,-1 1 0,2-1-9,0 0 1,0 0-1,0 0 0,0 0 0,0 0 0,0 0 0,0 1 0,0-1 1,0 1-1,0-1 0,0 0 0,0 1 0,1-1 0,-1 1 1,0 0-1,0-1 0,0 1 0,1 0 0,-1-1 0,0 1 1,1 0-1,-1 0 0,0 0 0,1 0 0,-1 1 0,1-1-23,-1-1-1,1 1 1,-1 0-1,1 0 1,-1-1-1,1 1 1,-1 0 0,1-1-1,-1 1 1,0-1-1,1 1 1,-1-1-1,0 1 1,1-1-1,-1 1 1,0-1-1,0 1 1,1-1-1,-1 0 1,0 0-1,0 1 1,0-1-1,1 0 1,-3 0-1,2 0 12,1 0-1,-1 0 0,1 0 0,-1 0 0,1 0 0,-1 0 1,1 0-1,0 1 0,-1-1 0,1 0 0,-1 0 0,1 0 1,-1 0-1,1 1 0,-1-1 0,1 0 0,-1 1 0,1-1 1,0 0-1,-1 1 0,1-1 0,0 0 0,-1 1 0,1-1 1,0 1-1,0-1 0,-1 0 0,1 1 0,0-1 0,0 1 1,0-1-1,-1 1 0,-4 7-1676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0:53.5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246 79 10129,'-5'-1'63,"4"0"-22,0 1-22,0 0-1,-1 0 0,1 0 0,0 0 1,0 0-1,0 0 0,0-1 1,0 1-1,0 0 0,0-1 0,1 1 1,-1-1-1,0 1 0,0-1 1,0 1-1,0-1 0,0 0 1,1 1-1,-1-1 0,0 0 0,1 0 1,-1 0-1,0 1 0,1-1 1,-1-1-1,0 1 38,0-1 0,0 1 1,1 0-1,-1 0 0,0 0 0,0 0 1,0 0-1,0 0 0,-1 0 0,1 0 1,0 0-1,0 1 0,0-1 0,-1 0 1,-2 0-1,-12-9 783,13 6-670,-1 0-1,0 1 0,0 0 0,0 0 1,-1 0-1,1 0 0,-1 1 0,0 0 1,1 0-1,-1 0 0,0 0 0,0 1 1,0 0-1,0 0 0,0 0 0,-7 0 1,11 1-168,1 0 0,0 0 0,-1 0 0,1 0 0,-1 0 1,1 0-1,0 1 0,-1-1 0,1 0 0,-1 0 0,1 0 1,0 0-1,-1 0 0,1 1 0,-1-1 0,1 0 0,0 0 0,-1 0 1,1 1-1,0-1 0,-1 0 0,1 1 0,0-1 0,0 0 1,-1 1-1,1-1 0,0 0 0,0 1 0,0-1 0,-1 1 0,1-1 1,0 1-1,-14 27 54,1 1 1,1 0-1,1 1 1,2 0-1,1 0 1,2 1-1,1 0 1,-2 36-1,7-54-83,2 24 154,-1-36-117,-1 1 1,0-1 0,1 0-1,-1 0 1,1 1 0,-1-1-1,1 0 1,0 0 0,-1 0-1,1 0 1,0 0 0,0 0 0,0 0-1,0 0 1,0 0 0,0-1-1,0 1 1,0 0 0,0 0-1,0-1 1,3 2 0,0-1 118,22-1-56,-24 0-74,0 1 0,0-1 0,0 0 0,0 0 0,0 0 0,0-1 0,0 1 0,0 0 0,0-1 0,0 1 0,0-1 0,0 0 0,0 0 0,0 0 0,0 0-1,0 0 1,-1 0 0,1 0 0,0 0 0,-1-1 0,1 1 0,-1-1 0,1 1 0,-1-1 0,0 0 0,0 1 0,2-4 0,6-8-41,8-5-131,11-19-142,-15 15 65,2 1-1,1 0 1,19-18-1,-20 21 95,-12 15 157,0-1 0,1 0-1,-1 1 1,1 0 0,-1 0 0,1 0 0,0 0-1,0 1 1,0-1 0,1 1 0,-1 0 0,1 0-1,-1 1 1,1-1 0,-1 1 0,10-1 0,-14 2 8,1 0 1,-1 0 0,1 0 0,-1 0 0,1 0-1,-1 0 1,1 0 0,-1 0 0,1 1 0,-1-1-1,1 0 1,-1 0 0,1 0 0,-1 1 0,0-1-1,1 0 1,-1 1 0,1-1 0,-1 0 0,0 1-1,1-1 1,-1 1 0,0-1 0,1 0 0,-1 1-1,0-1 1,0 1 0,1-1 0,-1 1 0,0 0-1,40 98 1089,16 37 411,-47-119-1418,0 0 0,1-1 0,1 0 0,0-1 0,21 23 0,-28-35-156,-1 0-1,1 0 0,0 0 1,0 0-1,0-1 0,0 0 1,1 1-1,-1-1 0,9 2 1,25 1-4936,-37-7 4750,1 1 0,-1-1-1,0 1 1,0-1 0,0 1 0,0-1 0,0 0 0,0 0 0,0 0 0,-1 1 0,1-1 0,-1 0-1,1 0 1,-1 0 0,0 0 0,1 0 0,-1-3 0,6-11-2975,-1-20 806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9:02.5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71 6465,'1'2'52,"0"0"0,0 0 0,0 0 0,0 0 0,0 0 0,-1 1 0,1-1 0,-1 0 0,1 0 0,-1 1 0,0-1 0,0 4 0,25 107 1829,-10-53-497,11 105 0,-25-151 734,-7-31-1506,-6 7-549,11 9-59,0 1 1,0-1-1,0 0 0,0 1 0,0-1 0,1 0 0,-1 0 0,0 0 1,0 0-1,1 0 0,-1 0 0,1 0 0,-1 0 0,1 0 0,-1 0 1,1 0-1,0 0 0,-1 0 0,1 0 0,0 0 0,0 0 0,0 0 1,0-1-1,0 1 0,0 0 0,0 0 0,0-2 0,0-2 4,0 1 0,-1 0-1,1-1 1,-1 1 0,0-1-1,-1 1 1,-3-8 0,4 8 1,-1 1 0,1-1 0,0 0 1,0 0-1,0 0 0,0 0 0,0-8 1,-11-112 228,12 25-212,-1 98-29,1-1 1,1 1-1,-1 0 1,0 0-1,0 0 1,0 0-1,1 0 0,-1-1 1,0 1-1,1 0 1,-1 0-1,1 0 1,-1 0-1,1 0 1,0 0-1,-1 0 1,1 1-1,0-1 1,0 0-1,-1 0 0,1 0 1,0 1-1,0-1 1,0 0-1,0 1 1,2-1-1,-3 0 2,1 1-1,0-1 1,0 1-1,0-1 0,0 1 1,0-1-1,0 0 1,-1 1-1,1-1 1,0 0-1,-1 0 0,1 0 1,0 1-1,-1-1 1,1 0-1,-1 0 1,0 0-1,1 0 1,-1 0-1,1 0 0,-1 0 1,0 0-1,0 0 1,0 0-1,0 0 1,0-1-1,1 0-1,-1 0 0,1 0 0,-1 1 0,1-1 0,0 0 0,0 1-1,0-1 1,0 0 0,0 1 0,0-1 0,0 1 0,0 0 0,1-1 0,-1 1 0,1 0 0,-1 0 0,1 0 0,-1 0-1,1 0 1,-1 0 0,1 0 0,0 1 0,0-1 0,2 0 0,3-2-195,0 1-1,0 0 1,0 1 0,0-1 0,12 1-1,61 1-5311,-79 0 5410,0 0 1,0 0-1,0 0 1,0 0-1,0 0 1,1 0-1,-1 0 1,0 1-1,0-1 1,0 1-1,0-1 1,0 1-1,0-1 1,0 1-1,-1-1 1,1 1-1,0 0 1,0-1-1,0 1 1,0 0-1,-1 0 1,1 0-1,0 0 1,-1 0-1,2 1 1,-2-1 0,1 0-1,-1 0 1,1 0-1,-1 0 1,1-1-1,0 1 1,-1 0-1,1 0 1,0 0-1,0-1 1,0 1-1,0-1 1,0 1-1,-1 0 1,1-1-1,0 0 1,0 1-1,0-1 1,0 0-1,1 1 1,-1-1 0,0 0-1,0 0 1,0 0-1,2 0 1,12 4-1348,1 16 456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9:03.1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146 523 7153,'1'-5'127,"-1"5"-93,0-1 0,0 1 0,0-1 0,0 0 0,0 1 0,0-1 0,0 0 0,0 1 0,0-1-1,1 1 1,-1-1 0,0 0 0,1 1 0,-1-1 0,0 1 0,1-1 0,-1 1 0,0-1 0,1 1 0,-1-1 0,1 1 0,-1 0 0,1-1 0,-1 1-1,1-1 1,-1 1 0,3-1 1111,-2 1-1088,-1-1 1,0 1 0,0 0-1,0-1 1,0 1-1,0 0 1,0-1 0,1 1-1,-1-1 1,0 1-1,0 0 1,0-1 0,0 1-1,0-1 1,-1 1-1,1 0 1,0-1-1,0 1 1,0-1 0,0 1-1,0 0 1,0-1-1,-1 1 1,1 0 0,0-1-1,0 1 1,0 0-1,-1-1 1,1 1 0,0 0-1,-1 0 1,1-1-1,0 1 1,-1 0 0,1 0-1,-1-1 1,-2 2-38,0 0 1,0 0-1,0 1 1,0-1-1,0 0 1,0 1 0,0 0-1,1 0 1,-1 0-1,1 0 1,-1 0-1,1 1 1,0-1-1,0 1 1,0-1-1,0 1 1,0 0 0,0 0-1,1 0 1,0 0-1,-1 0 1,1 0-1,-1 3 1,-8 22 430,-10 43 0,14-51-262,2 2-87,1 1 1,0-1 0,2 1-1,1 29 1,0-23-78,1-27-24,-1 0 0,1-1 1,-1 1-1,1 0 0,0-1 0,0 1 1,0 0-1,0-1 0,0 1 0,0-1 1,0 1-1,0-1 0,1 0 0,-1 0 1,0 1-1,1-1 0,-1 0 0,1 0 0,-1 0 1,1 0-1,0-1 0,-1 1 0,1 0 1,0-1-1,2 1 0,4 2-7,0-1 1,-1-1-1,1 1 0,0-1 0,10 0 0,-15-1 29,1 1-58,0-1 1,1 0 0,-1 0 0,0 0 0,0 0-1,0-1 1,0 1 0,0-1 0,0 0-1,6-3 1,-5-1-181,0-1 0,0 0 1,0 0-1,-1 0 0,0-1 0,0 0 0,-1 0 0,1 0 0,-2 0 1,1 0-1,-1 0 0,0-1 0,0 1 0,0-15 0,1-18-1416,-3-69-1,-1 52 326,2 26 575,1 22 573,-2 1 0,1-1 0,-1 1-1,-1 0 1,1-1 0,-1 1 0,-1 0 0,-3-12-1,-3 5 32,6 12 108,0 0 1,1 0 0,-1 0 0,1 0-1,0 0 1,0 0 0,0 0 0,0-1-1,0 1 1,1 0 0,-1-6 0,0 1 39,0 1 0,-1-1 1,0 0-1,0 1 1,-1-1-1,0 1 0,0 0 1,-8-12-1,-4-10 247,3 0 3,-45-92 2946,49 108-2791,1 1 1,-2 0-1,0 0 0,0 1 0,-1 0 0,0 0 0,-13-9 1,19 17-172,3 2-159,0 0-1,0 0 1,0 0-1,0 0 1,0 0 0,0 0-1,0 1 1,0-1-1,0 0 1,0 0 0,0 1-1,0-1 1,-1 1-1,1-1 1,0 1 0,0 0-1,-2-1 1,13 42 542,-7-33-560,0 0 0,-1 0 0,0 0 0,0 0 0,1 16 1,-3-16-43,1 1 0,0-1 0,1 1 0,0-1 0,1 0 0,0 0 0,4 9 0,9 31 160,-13-38-161,8 31 156,21 55 0,-11-37-61,-2 1 1,15 84-1,-9-37-123,-20-87-159,37 129 243,-34-128-1025,1-1-1,18 32 0,-24-46-25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9:08.7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2 2648,'0'0'2213,"0"42"-1305,0-22-986,0-17 434,0-29 1394,0 25-1750,-1 0 0,1-1 0,0 1 0,0 0 0,0-1 0,0 1-1,0-1 1,0 1 0,0 0 0,0-1 0,1 1 0,-1 0 0,1 0-1,-1-1 1,1 1 0,-1 0 0,1 0 0,-1 0 0,1-1 0,0 1-1,0 0 1,0 0 0,0 0 0,-1 0 0,1 0 0,1 0 0,-1 1 0,2-2-1,0-3 177,-3 5-176,0 1 0,0 0 0,1-1 0,-1 1 0,0 0 0,0-1 0,0 1 0,0 0 0,0-1 0,0 1 0,0 0 0,0-1 0,0 1 0,0 0 0,-1-1 0,1 1 0,0 0 0,0-1 0,-1 1 0,1 0 0,0-1 0,-1 1 0,1-1 0,0 1 0,-1-1 0,1 1 0,-1-1 0,1 1 0,-1-1 0,1 1 0,-1-1 0,1 0 0,-1 1 0,0-1 0,1 0 0,-1 1 0,1-1 0,-1 0 0,0 0 0,1 0 0,-1 1 0,0-1 0,-1 0 0,1 0 2,-1 6 46,1 0-1,0 0 1,0 0 0,1 1-1,0-1 1,0 0-1,1 8 1,-1 3 288,0-17-330,1 1-1,-1 0 1,0-1-1,0 1 1,0-1-1,0 1 1,0-1 0,1 1-1,-1-1 1,0 1-1,1-1 1,-1 1-1,0-1 1,1 1 0,-1-1-1,0 0 1,1 1-1,-1-1 1,1 1-1,-1-1 1,1 0-1,-1 0 1,1 1 0,-1-1-1,1 0 1,-1 0-1,1 1 1,-1-1-1,1 0 1,-1 0-1,1 0 1,-1 0 0,1 0-1,0 0 1,0 0-1,-1 0 2,1 0-1,-1 0 1,1 0 0,-1 0-1,1 0 1,-1 0 0,1 0-1,-1 0 1,1 0-1,-1 1 1,1-1 0,-1 0-1,1 0 1,-1 0-1,1 1 1,-1-1 0,0 0-1,1 1 1,-1-1-1,0 0 1,1 1 0,-1-1-1,0 0 1,1 1-1,-1-1 1,0 0 0,0 1-1,1-1 1,-1 1-1,0-1 1,0 1 0,0-1-1,1 1 1,-1 0 0,0 0 12,1-1 1,-1 1 0,1 0 0,0-1 0,-1 1 0,1 0 0,0-1-1,0 1 1,-1-1 0,1 1 0,0-1 0,0 0 0,0 1-1,0-1 1,0 0 0,0 1 0,-1-1 0,1 0 0,0 0 0,0 0-1,0 0 1,0 0 0,0 0 0,1 0 0,30 1 578,-28-1-426,-1 0-36,4-6 82,-3-15-130,-1-77 320,-4 98-408,0 0-4,1-1 0,-1 1 0,0-1 0,1 1 0,-1 0 0,0-1 0,0 1-1,1 0 1,-1 0 0,0 0 0,0 0 0,1 0 0,-1 0 0,0 0-1,0 0 1,1 0 0,-1 0 0,0 0 0,0 0 0,1 0 0,-1 0 0,0 1-1,0-1 1,1 0 0,-1 1 0,0-1 0,1 0 0,-1 1 0,1-1 0,-1 1-1,0 0 1,-3 7-9,0 1 0,1-1 0,0 1 0,0-1 0,1 1 0,-1 16 0,3-23 4,-1-2 10,1 0 1,0 0 0,0 0 0,0 0-1,0 0 1,0 1 0,0-1 0,0 0-1,0 0 1,-1 0 0,1 0 0,0 1-1,0-1 1,0 0 0,0 0 0,0 0-1,0 0 1,0 1 0,0-1-1,0 0 1,0 0 0,0 0 0,0 1-1,0-1 1,0 0 0,1 0 0,-1 0-1,0 0 1,0 1 0,0-1 0,0 0-1,0 0 1,0 0 0,0 0 0,0 0-1,1 1 1,-1-1 0,0 0 0,0 0-1,0 0 1,0 0 0,0 0 0,1 0-1,-1 0 1,0 0 0,0 0-1,0 1 1,0-1 0,1 0 0,-1 0-1,0 0 1,0 0 0,0 0 0,1 0-1,-1 0 1,0 0 0,0 0 0,0 0-1,0 0 1,1 0 0,-1-1 0,0 1-1,0 0 1,20 0 115,-15 0 15,-1 0-9,10 0-27,-10 0-14,-3 0-44,0 1 0,-1-1 0,1 0 0,0 0 0,0 0 0,0 0 0,0 0 0,-1 0 0,1 0 0,0 0 0,0 0 0,0 0 0,0-1 0,-1 1 0,1 0 0,0 0 0,0-1 0,-1 1 0,1-1 0,0 1 0,0-1 0,-1 0-27,0 1 0,0-1 0,0 0-1,0 1 1,0-1 0,-1 0 0,1 1 0,0-1-1,0 0 1,-1 1 0,1-1 0,0 1 0,-1-1-1,1 0 1,-1 1 0,1-1 0,-1 1-1,1-1 1,-1 1 0,1 0 0,-1-1 0,1 1-1,-1-1 1,1 1 0,-1 0 0,0 0 0,1-1-1,-1 1 1,0 0 0,1 0 0,-1 0 0,0 0-1,1 0 1,-2-1 0,2 2-16,-1-1 1,1-1-1,-1 1 0,1 0 0,-1 0 1,1 0-1,-1 0 0,1 0 1,-1 0-1,1 0 0,-1-1 0,1 1 1,-1 0-1,1 0 0,0-1 0,-1 1 1,1 0-1,-1-1 0,1 1 1,0-1-1,-1 1 0,1 0 0,0-1 1,0 1-1,-1-1 0,1 1 1,0-1-1,0 1 0,-1 0 0,1-1 1,0 1-1,0-2 0,0 1-210,-15 0-289,3 20-4145,11-4 443,1 10 2557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9:09.8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20 185 3840,'0'-6'69,"1"3"99,-1 0 1,0 0 0,0 0 0,0-1 0,0 1 0,0 0-1,-1 0 1,1 0 0,-1 0 0,0-1 0,0 1 0,0 0-1,0 1 1,-1-1 0,1 0 0,-5-5 0,5 4-42,0-1 1,0 1 0,0 0 0,0-1 0,1 1-1,-1-1 1,1 1 0,0-1 0,1 1 0,1-8-1,-1-3 320,-1-26 775,0 31-420,0 31-554,0 87 414,0-105-650,0 1 0,0-1 1,1 0-1,0 0 0,-1 0 0,1 0 0,0 1 0,1-1 0,-1 0 1,0-1-1,1 1 0,0 0 0,2 2 0,6 13 19,18 49 73,21 40 6,-39-88-91,36 59-24,-42-72 16,0-1 0,0 0 1,0-1-1,1 1 0,0-1 1,0 0-1,0 0 0,0 0 1,0 0-1,1-1 0,8 4 1,-13-7 8,-1 0 0,1-1 0,0 1 0,-1 0 0,1 0 0,-1 0 0,1-1 0,-1 1 0,1 0 0,0-1 0,-1 1 0,1 0 0,-1-1 0,0 1 0,1-1 0,-1 1 0,1-1 0,-1 1 0,0-1 0,1 1 0,-1-1 0,0 1 0,1-1 0,-1 0 0,0 1 0,0-1 0,0 1 0,0-1 0,1 0 0,-1 1 0,0-1 0,0 0 0,6-31-91,-4 22 98,8-21-39,5-13-2,-1 0-1,-3 0 1,-1-1-1,-3-1 1,3-54-1,-15 69 51,-12 18-35,11 10 0,-2-14-96,7 18 98,0-1 0,0 0-1,1 0 1,-1 0-1,1 1 1,-1-1-1,0 0 1,1 1 0,-1-1-1,1 0 1,-1 1-1,1-1 1,-1 1-1,1-1 1,-1 1 0,1-1-1,-1 1 1,1-1-1,0 1 1,-1 0-1,1-1 1,0 1 0,-1 0-1,1-1 1,0 1-1,0 0 1,-1 0-1,-3 30 209,4-22-154,0-1 0,1 0 1,0 0-1,0 0 0,3 11 1,7 0 30,-9-17-74,-1 0 0,1 0 0,-1 0 0,0 0 1,0 0-1,0 1 0,0-1 0,0 0 0,0 1 0,-1-1 1,1 1-1,-1-1 0,1 6 0,-1-4-1,1 0 0,-1 0 0,1 0 1,0 0-1,1 0 0,-1 0 0,1 0 0,-1 0 0,1-1 0,0 1 0,5 6 0,8 14 50,-5-7-46,2 0 0,0-1 0,1 0 0,0-1 0,1-1-1,25 20 1,-33-30 69,1 0-1,-1-1 1,1 0-1,0 0 1,0 0-1,0-1 1,1 0-1,-1 0 1,0-1-1,1 1 1,-1-2-1,1 1 1,0-1-1,12-2 1,-3 2 209,-17 0-291,1 0 0,0 0 0,-1 0 0,1 0 0,-1 0 0,1 0-1,0-1 1,-1 1 0,1 0 0,-1 0 0,1-1 0,-1 1 0,1 0-1,0-1 1,-1 1 0,1 0 0,-1-1 0,0 1 0,1-1 0,-1 1 0,1-1-1,-1 1 1,0-1 0,1 1 0,-1-1 0,0 1 0,1-1 0,-1 0-1,0 1 1,0-1 0,0 1 0,0-1 0,0 0 0,1 1 0,-1-1-1,0 1 1,-1-2 0,1 1 4,0 1 0,0-1 0,1 0 0,-1 0 0,0 0-1,0 1 1,0-1 0,0 0 0,1 0 0,-1 1 0,0-1 0,1 0 0,-1 1-1,0-1 1,1 0 0,-1 1 0,1-1 0,-1 1 0,1-1 0,-1 1 0,1-1 0,0 1-1,-1-1 1,1 1 0,0-1 0,-1 1 0,1 0 0,0-1 0,-1 1 0,1 0-1,0 0 1,0 0 0,-1-1 0,1 1 0,0 0 0,0 0 0,-1 0 0,2 0-1,-1 0-1,-1 0-1,0 0 0,1 0 0,-1 0 1,1 0-1,-1-1 0,0 1 0,1 0 1,-1 0-1,0-1 0,1 1 0,-1 0 1,0-1-1,1 1 0,-1 0 1,0-1-1,1 1 0,-1 0 0,0-1 1,0 1-1,0 0 0,1-1 0,-1 1 1,0-1-1,0 1 0,0-1 0,0 1 1,0 0-1,0-1 0,0 1 0,0-1 1,0 1-1,0-1 0,0 0 0,0 1-3,0 0 0,0-1-1,0 1 1,0-1 0,0 1-1,0 0 1,0-1 0,0 1-1,0-1 1,0 1 0,0 0-1,0-1 1,0 1 0,1-1-1,-1 1 1,0 0 0,0-1-1,0 1 1,1 0 0,-1-1-1,0 1 1,0 0 0,1 0-1,-1-1 1,0 1 0,1 0-1,-1 0 1,0-1 0,1 1-1,-1 0 1,0 0 0,1 0-1,0-1 1,0 0 6,1 0 0,-1 0 1,0 0-1,1 0 0,-1 0 0,0 0 0,0 0 0,1-1 0,-1 1 0,0-1 0,0 1 1,-1-1-1,1 1 0,0-1 0,0 1 0,0-3 0,13-32 125,-13 34-134,5-21-91,-2 0 0,0 0 0,-2-1 0,0 0 0,-2 0 0,-3-36 1,1-5-5614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9:10.2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36 7205,'0'-1'33,"0"-1"0,0 1 0,1 0 0,-1-1 0,-1 1 0,1 0 0,0-1 0,0 1 0,0 0 0,-1 0 0,1-1 0,-1 1 0,1 0 0,-1 0 0,1 0 0,-1 0 0,0-1 0,0 1 0,1 0 0,-1 0 0,0 0 0,0 0 0,0 1 0,0-1 0,0 0 0,0 0 0,0 1 0,-1-1 0,1 0 0,0 1 0,0-1 0,0 1 0,-1 0 0,1-1 0,0 1 0,-3 0 0,4 7 306,0 201 1282,0-206-1602,0 0 0,0 0-1,0 0 1,1 0 0,-1-1 0,0 1-1,1 0 1,0 0 0,-1 0 0,1-1-1,0 1 1,0 0 0,0-1 0,0 1-1,0-1 1,3 3 0,-3-3-2,0 1 1,0-1-1,1 1 1,-1-1-1,0 1 1,0-1-1,-1 1 1,1 0-1,0-1 0,-1 1 1,1 0-1,-1-1 1,1 1-1,-1 0 1,0 0-1,1 3 1,-1-2 7,1 0 1,0 1-1,0-1 0,1 0 1,-1 0-1,1 0 1,-1 0-1,1-1 1,0 1-1,0 0 0,0-1 1,1 1-1,-1-1 1,0 0-1,1 0 1,4 3-1,-2-1 29,0 0-1,0-1 1,0 0 0,0 0-1,0 0 1,1-1 0,0 0-1,6 2 1,25-1 482,-35-3-498,-1 0-1,1 0 1,0 0 0,0 0-1,0 0 1,0 0-1,0 0 1,0-1-1,0 1 1,-1-1 0,1 1-1,0-1 1,0 0-1,0 0 1,1-1 0,-1-2 26,-2 3-51,0 0 0,0 0 0,0 0 0,1 0 0,-1 0 0,0 1 0,1-1 0,-1 0 0,1 0 1,-1 0-1,0 1 0,1-1 0,0 0 0,-1 0 0,1 1 0,-1-1 0,1 1 0,0-1 0,0 0 0,-1 1 0,1-1 0,0 1 0,0 0 0,0-1 0,0 1 0,1-1 22,-1-1 0,1 1 0,-1 0 0,0 0 0,0 0 0,1-1 0,-1 1 0,0-1 0,0 1 0,0-1-1,-1 1 1,1-1 0,0 0 0,-1 1 0,1-1 0,-1 0 0,1 1 0,-1-1 0,0-3 0,7-31 519,-6 27-410,0 4-114,-1-1-1,1 1 0,-1 0 0,0 0 1,0-1-1,0 1 0,-1 0 1,0 0-1,0-1 0,0 1 0,-3-8 1,-4 8-7,7 5-20,0 0 1,0-1-1,0 1 1,0 0-1,0-1 1,0 1 0,0-1-1,0 0 1,0 1-1,0-1 1,0 0-1,1 1 1,-1-1 0,0 0-1,1 0 1,-1 0-1,0 0 1,1 1-1,-1-1 1,1 0 0,-1 0-1,1 0 1,0 0-1,-1 0 1,1 0-1,0-2 1,-1 1 4,1 1 0,-1 0 0,1-1 0,-1 1 0,1 0 0,-1 0 0,0-1 0,0 1 0,0 0 0,0 0 0,0 0 0,0 0 0,0 0 0,0 0 0,0 0 0,0 0 0,0 1 0,-1-1 0,1 0 0,-3 0 0,3 0-3,0 1 0,-1-1 0,1 1 0,0-1-1,0 0 1,0 1 0,0-1 0,0 0-1,0 0 1,0 0 0,0 0 0,0 0 0,1 0-1,-1 0 1,0 0 0,0 0 0,1 0-1,-1 0 1,1-1 0,-1 0 0,0 0-3,-1 1 0,1 0 0,0-1 0,-1 1 0,1 0 0,-1 0-1,1 0 1,-1 0 0,1 0 0,-1 0 0,0 0 0,0 1 0,1-1 0,-1 1 0,0-1 0,0 1 0,-3-1 0,-48-11-119,39 10-191,-23 0-1998,23 2-2975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9:10.6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1 209 4108,'1'0'9,"1"0"0,-1 0 0,0 0 0,1 1 0,-1-1 0,0 0 0,0 1-1,1-1 1,-1 1 0,0 0 0,0-1 0,1 1 0,-1 0 0,0 0 0,0 0 0,0 0-1,0 0 1,0 0 0,-1 0 0,1 0 0,0 0 0,0 0 0,-1 0 0,1 1-1,0 1 1,6 6 90,39 46 1118,44 45 1307,-69-78-1983,-13-14 397,0 1 0,0-1 0,16 11 1145,-30-24-1853,-16-15-3,16 10-58,6 10-163,1-1-1,-1 0 1,0 0-1,0 0 1,0 0-1,0 1 1,-1-1-1,1 0 1,0 0-1,0 0 1,0 1-1,-1-1 1,1 0-1,0 0 1,-1 1-1,1-1 1,-1 0-1,1 0 1,-1 1-1,1-1 1,-1 1-1,1-1 0,-1 0 1,0 1-1,1-1 1,-1 1-1,0 0 1,0-1-1,1 1 1,-1-1-1,-1 1 1,-14-12 84,15 10-84,1 1 0,-1-1 0,0 0-1,1 1 1,-1-1 0,1 0 0,-1 0 0,1 0 0,0 1 0,0-1 0,0 0 0,0 0 0,0-2 0,-4-33 107,0 22-95,0 0-1,1 0 1,0-1-1,1 1 0,1-1 1,1-18-1,-1 12-6,0 16-10,1 1 0,-1-1 1,1 1-1,0-1 0,1 0 0,-1 1 0,1-1 0,0 1 0,1-1 0,1-5 0,6-2-6,-7 12 3,-1-1 1,1 0-1,-1 0 0,0 0 1,1 0-1,-1 0 0,0 0 0,0 0 1,-1 0-1,1 0 0,0 0 0,-1-1 1,1 1-1,-1 0 0,1-3 0,-1 2 1,1 1-1,0 0 0,0-1 0,-1 1 1,2 0-1,-1 0 0,0 0 1,0-1-1,1 1 0,-1 1 0,1-1 1,0 0-1,-1 0 0,1 0 1,0 1-1,0-1 0,0 1 0,4-2 1,0-1-67,-1 1 1,1 0-1,0 0 0,0 1 1,12-4-1,-16 5-132,1 0 0,0 0 0,0 1 0,-1-1 0,1 1 0,0 0 0,0 0 0,-1 0 0,1 0 0,0 0 0,0 1 0,0-1 0,-1 1 0,1 0 0,0-1 0,-1 1 0,1 0 0,-1 1 0,1-1-1,-1 0 1,1 1 0,-1 0 0,0-1 0,0 1 0,0 0 0,0 0 0,0 0 0,3 5 0,20 2-3181,-20-2 2640,-5-7 632,1 1 1,-1 0-1,1 0 0,-1 0 1,1 0-1,-1 0 1,1-1-1,0 1 0,-1 0 1,1 0-1,0-1 1,0 1-1,0-1 0,0 1 1,-1-1-1,1 1 1,0-1-1,0 1 0,0-1 1,0 0-1,0 1 1,0-1-1,0 0 0,2 0 1,12 0-1037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9:11.0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138 328 5665,'0'0'82,"1"0"0,-1 0 0,0 0 0,1 0 1,-1 0-1,1 0 0,-1-1 0,1 1 1,-1 0-1,0 0 0,1 0 0,-1-1 0,1 1 1,-1 0-1,0-1 0,1 1 0,-1 0 1,0-1-1,1 1 0,-1-1 0,0 1 0,0 0 1,1-1-1,-1 1 0,0-1 0,0 1 1,0-1-1,0 1 0,0 0 0,0-1 0,1 1 1,-1-1-1,0 1 0,0-1 0,0 1 1,-1-1-1,-53 1 1146,53 0-1222,1 0 0,0 0 0,-1 0 0,1 0 0,0 0 0,-1 0-1,1 0 1,0 0 0,-1 0 0,1 0 0,0 0 0,-1 0 0,1 0 0,0 0 0,0 1 0,-1-1 0,1 0 0,0 0 0,-1 0 0,1 1 0,0-1 0,0 0 0,-1 0-1,1 1 1,0-1 0,0 0 0,0 0 0,0 1 0,-1-1 0,1 0 0,0 1 0,0-1 0,0 1 0,-4 4 27,-12 19 275,-19 40 1,30-48-252,0-2 4,0-1-1,2 2 1,-1-1-1,2 0 1,0 1 0,0 16-1,2-30-59,0 0-1,0-1 0,0 1 1,1 0-1,-1-1 1,0 1-1,0 0 0,1-1 1,-1 1-1,1-1 0,-1 1 1,0-1-1,1 1 1,-1-1-1,1 1 0,-1-1 1,1 0-1,0 1 0,-1-1 1,1 1-1,-1-1 1,1 0-1,-1 0 0,1 1 1,0-1-1,-1 0 0,1 0 1,0 0-1,-1 0 1,1 0-1,0 0 0,-1 0 1,1 0-1,1 0 0,-2 0 0,1 0 0,-1 0-1,1 0 1,-1 0 0,1 0-1,-1 0 1,1 0 0,-1 0-1,1 0 1,-1 0-1,1 0 1,-1 0 0,1 0-1,-1 1 1,1-1 0,-1 0-1,1 0 1,-1 1-1,1-1 1,-1 0 0,0 1-1,1-1 1,-1 0 0,0 1-1,1-1 1,-1 0 0,0 1-1,1-1 1,-1 1-1,0-1 1,1 1 0,1 0 37,24 6-257,-25-7 166,0 0 1,0 0-1,0 1 0,0-1 0,0 0 0,0 0 1,-1 0-1,1 0 0,0 0 0,0 0 1,0-1-1,0 1 0,0 0 0,0 0 0,0-1 1,-1 1-1,1 0 0,0-1 0,0 1 1,0-1-1,-1 1 0,1-1 0,0 1 0,-1-1 1,1 0-1,0 1 0,-1-1 0,1-1 1,30-59-3576,-28 57 3355,-1 1-1,1-1 1,-1 0-1,0 0 1,0 0-1,0 0 1,0 0-1,-1-1 1,0 1-1,0 0 1,1-6-1,3-14-783,2-2 147</inkml:trace>
  <inkml:trace contextRef="#ctx0" brushRef="#br0" timeOffset="1">161 67 5873,'0'-2'17,"-3"-32"2103,3 33-2036,-1 0-1,0-1 1,1 1-1,-1 0 0,0 0 1,0 0-1,0 0 1,0 0-1,0 0 0,0 0 1,0 0-1,0 0 1,0 1-1,0-1 0,0 0 1,0 1-1,-3-2 1,0-8 1093,4 10-1155,0 0 0,0 0 1,0 0-1,0 0 0,0 0 1,0 0-1,0 0 0,0 0 0,0 0 1,0 0-1,1 1 0,-1-1 1,0 0-1,0 0 0,0 0 0,0 0 1,0 0-1,0 0 0,0 0 0,1 0 1,-1 0-1,0 0 0,0 0 1,0 0-1,0 0 0,0 0 0,0 0 1,0 0-1,1 0 0,-1 0 1,0 0-1,0 0 0,0 0 0,0-1 1,0 1-1,0 0 0,0 0 0,0 0 1,1 0-1,-1 0 0,0 0 1,0 0-1,0 0 0,0 0 0,0 0 1,0 0-1,0-1 0,0 1 1,0 0-1,0 0 0,0 0 0,0 0 1,0 0-1,0 0 0,0 0 0,0-1 1,0 1-1,0 0 0,0 0 1,0 0-1,0 0 0,0 0 0,43 84 412,3 36-13,-31-89-289,-11-24-89,0 0-1,-1 0 1,0 0 0,0 0-1,-1 0 1,3 9 0,15 59 360,-14-58-304,-1-1 0,-1 1 0,4 21 0,0 27-3,1 10-484,-7-22-3969,-2-49 3132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9:12.0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231 2 5200,'-5'0'72,"3"-1"-98,-2 1 91,0 0-1,-1-1 1,1 2 0,0-1 0,0 0 0,0 1-1,0-1 1,0 1 0,-6 2 0,1 9 177,8-11-223,1 0 0,-1 0 0,1 0 0,-1 0 0,1-1 0,-1 1 0,0 0-1,0-1 1,1 1 0,-1 0 0,0-1 0,0 1 0,1-1 0,-1 1 0,0-1 0,0 0 0,0 1 0,0-1 0,0 0 0,0 1 0,0-1 0,0 0 0,0 0 0,0 0 0,0 0 0,0 0 0,0 0 0,0 0 0,-1-1 0,2 1-3,-1 0 0,0 0 0,1 0 0,-1 0 0,0 0 0,1 0 0,-1 0 0,0 0 0,0 0 0,1 0 0,-1 0 0,0 1 0,1-1 0,-1 0 0,1 0 0,-1 1 0,0-1 0,1 1 0,-1-1 0,1 0 0,-1 1 0,1-1 0,-1 1 0,1-1 0,-1 1 0,1-1 0,-1 1 0,1-1 0,0 1 0,-1 0 0,1-1 0,0 1 0,-1 0 0,1-1 0,0 1 0,0 0 0,0-1 0,0 1 0,0 1 0,-4 9 156,-9-2 57,11-8-191,0 0 0,0 0 0,0 0 0,0 0 0,0 1 0,0-1 0,0 1 0,1-1 0,-1 1 0,0 0 0,-1 2 0,-1 2 64,0 1 0,1-1-1,0 1 1,0 0 0,1 0 0,-1 0-1,1 0 1,1 0 0,-2 10 0,-3 77 516,3-34-458,-8 54 178,-23 407 1711,35-514-2018,0-1-1,0 0 1,0 0-1,1 0 1,-1 0-1,2 0 1,-1 0-1,1 0 1,5 9-1,4 9 101,35 70 294,-45-89-405,3 6 31,0 0 1,0 0-1,1-1 1,8 12-1,2 1 10,-2 1 0,20 46 0,11 20 68,-38-78-111,0 0 0,1-1 0,0 0 0,1-1 0,0 0 1,1 0-1,0-1 0,0 0 0,1 0 0,0-1 0,0-1 1,1 0-1,0-1 0,1 0 0,16 5 0,25 8 87,-13-4-997,49 11 0,-71-22-738,0-1 0,37 0-1,-38-2 274,-13 0 932,0-1-1,1 0 1,-1 0 0,0 0 0,0 0-1,0-1 1,0 0 0,1 0 0,6-3 0,12-19-861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9:13.0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 6045,'1'-1'98,"1"1"0,-1 0 0,1-1 0,0 1 0,-1 0 0,1 0 0,0 0 0,-1 1 0,1-1 0,0 0 0,-1 1 0,1-1 0,-1 1 0,1-1 0,0 1 0,-1 0 0,0-1 0,1 1 0,-1 0 0,1 0 0,-1 0 0,0 0 0,0 0 0,0 1 0,1-1 0,-1 0 0,0 0 0,1 3 0,31 14 419,-21-11-339,0 1 1,-1 1 0,0 0 0,-1 0 0,0 1 0,0 1 0,14 20 0,2 8 79,21 44 0,12 19-150,-44-77-103,-1 0-1,-2 0 1,0 1 0,-2 1-1,-1 0 1,-1 0 0,5 34-1,0 22 591,1 94 0,-13 54 159,-1-227-749,0 0 0,-1 0-1,1 0 1,-1-1 0,0 1 0,-1 0 0,1 0 0,0-1 0,-5 7-1,4-6 2,1-1-1,-1 0 0,1 1 0,-1 0 0,1-1 1,0 1-1,0 0 0,1 0 0,-1 6 1,1 1-1,0 0 0,-1 0 0,0 0 1,0 0-1,-1 0 0,-6 17 0,6-21 14,0 1-1,1-1 1,0 1-1,0 0 1,1 8-1,-4 28 246,-15 45 349,16-68-672,-1 0 0,-1-1 0,0 1 0,-2-1 1,0-1-1,-1 1 0,-13 20 0,16-34-1749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9:33.7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24 188 992,'0'0'-15,"-1"0"47,1 0 0,0 0 1,-1 0-1,1-1 0,-1 1 1,1 0-1,0 0 0,-1 0 1,1 0-1,-1 0 0,1 0 1,0 0-1,-1 0 0,1 0 1,-1 1-1,1-1 0,0 0 1,-1 0-1,1 0 0,-1 0 1,1 0-1,0 1 0,-1-1 1,1 0-1,0 0 0,-1 1 1,1-1-1,0 0 1,0 0-1,-1 1 0,1 0 1,-4 14 179,2 0 1,0 0 0,-1 28 0,3-4 4969,7-39-5074,-6 0-101,0 0 1,0 1 0,0-1-1,0 0 1,0 0 0,0 0-1,0 0 1,0 0 0,0 0-1,0 0 1,0 0-1,0-1 1,0 1 0,0 0-1,0-1 1,0 1 0,0 0-1,0-1 1,0 1-1,0-1 1,1 0 0,-1-1 6,0 0 0,0 1 0,1-1 0,-1 1 0,0-1-1,1 1 1,-1 0 0,1-1 0,-1 1 0,1 0 0,0 0 0,-1 0 0,1 0 0,0 1 0,0-1 0,0 0 0,0 1 0,0-1 0,0 1 0,0 0 0,0-1 0,0 1 0,-1 0 0,1 0 0,4 1-1,-5-1-9,-1 0-1,0 0 0,1 0 0,-1 0 1,1 0-1,-1 0 0,1-1 0,-1 1 0,0 0 1,1 0-1,-1 0 0,1-1 0,-1 1 1,0 0-1,1 0 0,-1-1 0,0 1 0,1 0 1,-1-1-1,0 1 0,0 0 0,1-1 1,-1 1-1,0 0 0,0-1 0,0 1 0,1 0 1,-1-1-1,0 0 0,0 1 0,0-1 0,1 1 0,-1-1 0,0 1 0,0-1 0,1 1 0,-1 0 1,0-1-1,1 1 0,-1-1 0,1 1 0,-1 0 0,0-1 0,1 1 0,-1 0 0,1 0 0,-1-1 0,1 1 0,-1 0 1,1 0-1,-1 0 0,1-1 0,-1 1 0,1 0 0,-1 0 0,1 0 0,0 0 0,54-8 367,460 8 654,-515 0-1024,1 0 0,-1 0 0,1 0 0,-1 0 0,1-1 0,-1 1 0,1 0 0,-1 0 0,1 0 0,-1-1 0,1 1 0,-1 0 0,0 0 0,1-1 0,-1 1 0,0 0 0,1-1 0,-1 1 0,0-1 0,1 1 0,-1 0 0,0-1 0,1 1 0,-1-1-1,0 1 1,0-1 0,0 1 0,0-1 0,1 1 0,-1-1 0,0 0 0,0 1 0,0-1 0,0 0 0,0 0-1,1 1 1,-1-1 0,0 0 0,0 1-1,1-1 1,-1 1 0,1-1 0,-1 0-1,1 1 1,-1-1 0,0 1 0,1-1 0,0 1-1,-1-1 1,1 1 0,-1 0 0,1-1-1,0 1 1,-1-1 0,1 1 0,0 0-1,-1 0 1,1 0 0,0-1 0,-1 1 0,1 0-1,0 0 1,-1 0 0,2 0 0,7-2 3,-1-1 1,0 0-1,0-1 1,-1 0-1,1 0 1,-1 0-1,0-1 1,0 0-1,0 0 1,-1-1-1,11-12 1,-4 2-11,-12 14 8,0 0-1,1 0 0,-1 1 1,0-1-1,1 0 0,0 1 0,-1-1 1,1 1-1,0-1 0,0 1 0,0 0 1,0 0-1,0 0 0,0 0 1,0 0-1,0 0 0,0 0 0,0 1 1,0-1-1,1 1 0,-1 0 1,0 0-1,0-1 0,1 1 0,-1 1 1,3-1-1,-1 0 31,1-1 0,-1 1-1,0-1 1,0 0 0,0 0 0,0-1 0,0 1-1,-1-1 1,1 0 0,0 0 0,-1 0 0,1 0 0,-1-1-1,0 0 1,1 1 0,-1-1 0,-1 0 0,1 0-1,0-1 1,-1 1 0,0-1 0,1 1 0,-1-1-1,-1 0 1,1 0 0,0 1 0,1-8 0,-3 5-38,2-27-1,-1 32 8,-1 0 0,1-1-1,-1 1 1,1 0 0,0 0-1,-1 0 1,1 0 0,0 0-1,0 0 1,0 0 0,0 1-1,0-1 1,0 0-1,0 0 1,0 1 0,0-1-1,0 1 1,0-1 0,2 0-1,1-7 219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0:57.9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38 213 2996,'0'-21'618,"0"-117"5825,0 137-6404,0 0 0,0 0-1,0-1 1,0 1 0,-1 0 0,1 0 0,0 0-1,-1 0 1,1 0 0,-1 0 0,1-1 0,-1 1-1,0 0 1,1 0 0,-1 1 0,0-1 0,0 0-1,1 0 1,-1 0 0,-1 0 0,1 0 23,-1 0 0,1 0 0,0 0 0,0 0 0,0 0 0,1-1 0,-1 1 1,0 0-1,0 0 0,1-1 0,-1 1 0,1 0 0,-1-1 0,1 1 0,-1 0 0,1-1 0,0 1 0,0-1 1,-1 1-1,1-3 0,0 5-50,0-1 1,0 0 0,0 0 0,0 1-1,0-1 1,0 0 0,-1 0-1,1 1 1,0-1 0,0 0 0,0 0-1,-1 0 1,1 1 0,0-1-1,0 0 1,-1 0 0,1 0-1,0 0 1,0 1 0,-1-1 0,1 0-1,0 0 1,0 0 0,-1 0-1,1 0 1,0 0 0,0 0 0,-1 0-1,1 0 1,0 0 0,-1 0-1,1 0 1,0 0 0,0 0 0,-1 0-1,1 0 1,0 0 0,-1-1-1,1 1 1,0 0 0,0 0-1,-1 0 1,1 0 0,0 0 0,0-1-1,0 1 1,-1 0 0,1 0-1,0 0 1,0-1 0,0 1 0,0 0-1,-1 0 1,1-1 0,0 1-1,0 0 1,0 0 0,0-1-1,0 1 1,0 0 0,0-1 0,0 1-1,0 0 1,0 0 0,0-1-1,0 1 1,0-1 0,0 8 70,-1 1 13,1 0 0,1 1-1,-1-1 1,1-1 0,0 1 0,3 8 0,22 22 63,-20-26-104,-1 1 1,0 0-1,4 21 1,10 26 86,33 35 10,50 127-8,-102-222-139,8 19 63,-1-12-43,-7-513-723,0 505 752,6 27 170,17-13-92,-12 26 4,11-3-70,-14-19-49,-3-7-11,1 1 1,-1-1-1,12 15 0,-2-3-7,-1 0-1,21 46 1,-23-41 35,28 43 0,-35-62-15,-4-6-17,0-1 1,-1 1-1,1-1 1,0 1-1,0 0 0,1-1 1,-1 0-1,0 1 1,0-1-1,1 0 1,-1 1-1,1-1 1,-1 0-1,1 0 1,-1 0-1,1 0 1,0-1-1,-1 1 1,4 1-1,2-26-30,6-19-50,10-59 0,12-44-74,-34 144 163,0 0-1,-1 0 1,1 0-1,0 0 1,0 0-1,1 0 1,-1 0-1,0 1 1,0-1-1,1 1 1,-1-1-1,1 1 1,0-1-1,-1 1 1,1 0-1,0 0 1,0 0-1,0 0 1,0 0-1,0 0 1,0 0-1,0 1 1,0-1-1,0 1 1,0 0-1,0-1 1,0 1-1,0 0 1,0 0-1,0 0 1,4 1-1,-5 0 3,0-1 0,1 1 0,-1 0 0,1 0 0,-1 0 0,0 0 0,0 0 0,1 0 0,-1 0-1,0 0 1,0 0 0,0 1 0,0-1 0,-1 0 0,1 1 0,0-1 0,0 1 0,-1-1 0,1 1 0,-1-1 0,1 1-1,-1-1 1,0 1 0,1 2 0,1 2 41,17 33 123,16 44-1,-26-56-155,2-2-1,0 1 1,2-1 0,0-1 0,29 38-1,-39-60-63,0 0 0,-1 0-1,1 0 1,0 0 0,0-1 0,0 1-1,0-1 1,0 0 0,0 0-1,5 1 1,-6-1 10,0-1-1,0 1 1,-1-1 0,1 0 0,0 1-1,0-1 1,0 0 0,0 0-1,0-1 1,0 1 0,0 0 0,0-1-1,-1 1 1,1-1 0,0 1-1,0-1 1,0 0 0,-1 0 0,1 0-1,2-1 1,11-17-109,0 1 0,-1-2-1,0 0 1,-2-1 0,-1 0 0,13-32 0,-3-5 138,22-92 0,-41 142 72,7-26-253,-9 33 215,1 0 0,-1 0 0,0 0 0,1 0 0,-1 0 0,0 0 1,1 0-1,0 0 0,-1 0 0,1 0 0,-1 0 0,1 0 0,0 1 0,0-1 0,-1 0 0,1 1 0,0-1 0,0 0 0,0 1 0,0-1 0,0 1 0,0-1 0,0 1 0,1-1 0,1 9 264,9 56 137,-5-19-327,2 1-1,25 73 1,-32-116-105,-1 0 0,0 0 1,1 0-1,-1 0 0,1 0 0,0-1 1,0 1-1,0-1 0,0 1 0,1-1 1,-1 0-1,1 0 0,-1 0 0,1 0 1,0 0-1,3 1 0,0-1-27,0 0-1,0-1 1,0 1-1,0-1 1,0-1-1,0 1 1,10-1-1,-15 0 20,0-1-1,0 1 1,1 0-1,-1-1 1,0 1-1,0-1 1,0 0-1,0 1 1,0-1-1,0 0 1,0 0-1,0 1 1,0-1-1,-1 0 1,1 0-1,0 0 1,0 0-1,-1 0 1,1 0-1,-1 0 1,1-1-1,-1 1 1,1 0-1,-1 0 1,1-2-1,2-5-48,22-20-235,-21 24 266,0 0 0,0-1-1,0 0 1,0 1 0,-1-1 0,0 0-1,0 0 1,2-7 0,4-11-22,2-3 24,-1-1-1,-1 0 1,-1 0 0,-2 0-1,5-41 1,-8 42-16,-3 25 55,0 0 0,0 0 0,0 0 0,0 0 0,0 1 0,0-1 0,1 0 0,-1 0 0,0 0 0,1 1 0,-1-1 0,0 0 0,1 1 0,-1-1 0,1 0 0,-1 1 0,1-1 0,0 0 0,-1 1 0,1-1 0,-1 1 0,1-1 0,0 1 0,0-1 0,1 0 0,3 9 182,9 57 112,-7-30-214,1 0 1,15 41-1,-19-66-88,0-1 1,0 0-1,1-1 1,0 1-1,0-1 1,1 0-1,0 0 0,0 0 1,1-1-1,0 0 1,0 0-1,1-1 1,9 6-1,-13-10 3,1 0 0,-1-1 1,1 0-1,-1 0 0,1 0 0,-1 0 1,1-1-1,0 1 0,-1-1 0,1 0 0,0-1 1,-1 1-1,1-1 0,-1 0 0,1 0 1,-1 0-1,7-4 0,126-139-255,-111 114 128,-2-1 0,-1-2 0,28-51-1,-51 84 117,0 0 0,0 0-1,1 1 1,-1-1 0,0 0 0,0 0-1,0 0 1,0 0 0,0 0 0,0 0-1,0 0 1,0 0 0,0 0-1,0 0 1,1 0 0,-1 0 0,0 1-1,0-1 1,0 0 0,0 0 0,0 0-1,0 0 1,0 0 0,1 0-1,-1 0 1,0 0 0,0 0 0,0 0-1,0 0 1,0 0 0,0 0-1,0 0 1,1 0 0,-1 0 0,0 0-1,0-1 1,0 1 0,0 0 0,0 0-1,0 0 1,0 0 0,0 0-1,1 0 1,-1 0 0,0 0 0,0 0-1,0 0 1,0 0 0,0 0-1,0-1 1,0 1 0,0 0 0,0 0-1,0 0 1,0 0 0,0 0 0,0 0-1,0 0 1,0-1 0,0 1-1,0 0 1,0 0 0,0 0 0,0 0-1,0 0 1,0 0 0,0-1-1,3 17-29,-4 36 84,1-36-79,0 143 89,0-157-61,0 0 0,0-1 0,1 1 0,-1 0-1,0 0 1,1 0 0,-1-1 0,1 1 0,0 0 0,-1-1-1,1 1 1,0 0 0,0-1 0,0 1 0,0-1-1,0 0 1,1 1 0,-1-1 0,0 0 0,3 2 0,4 5 21,-4-4 8,-1 0 1,1-1-1,0 0 1,1 0-1,-1 0 1,1-1 0,-1 1-1,1-1 1,0 0-1,0 0 1,0-1-1,0 1 1,0-1 0,6 1-1,14 1 266,44-1 0,-55-2-269,-10-2-15,1 1 0,-1-1 0,0 0 0,0 0 0,0 0 0,0 0 0,0-1 0,0 0 0,0 0 0,-1 0 0,0 0 0,1 0 0,-1-1 0,4-5 0,6-5 42,-11 12-42,0-1 0,0 1-1,0-1 1,0 0 0,0 0 0,-1 0-1,0 0 1,1 0 0,-1 0 0,0 0 0,0 0-1,-1-1 1,1 1 0,-1 0 0,0-1-1,1 1 1,-1 0 0,-1 0 0,1-1 0,0 1-1,-1 0 1,0-1 0,0 1 0,0 0-1,-2-5 1,-5 1-28,0 0 0,-1 1 0,0-1 0,0 2 0,0-1 0,-1 1 0,-15-5 0,-69-19-170,93 28 170,0 1 0,0 0 0,0-1 0,0 1 0,0-1 1,0 1-1,0-1 0,0 1 0,1-1 0,-1 0 0,0 0 0,0 1 0,1-1 0,-1 0 0,1 0 0,-1 0 0,0 1 0,1-1 0,0 0 0,-1 0 1,1 0-1,-1 0 0,1 0 0,0 0 0,0 0 0,0 0 0,0 0 0,-1 0 0,1 0 0,1 0 0,-1 0 0,0 0 0,0 0 0,0 0 0,0 0 1,1 0-1,-1 0 0,0 0 0,1 0 0,-1 0 0,1 0 0,-1 0 0,1 0 0,-1 1 0,1-1 0,0 0 0,0 0 0,29-22-7,-19 13 10,1 1 0,0 0 1,1 1-1,0 0 0,21-9 0,-30 16 11,1-1 1,0 1-1,0 0 0,0 0 0,0 1 0,1-1 0,-1 1 0,0 0 0,0 1 0,0-1 0,0 1 0,0 0 0,0 0 1,0 1-1,5 2 0,12 22 44,-12-14-23,1-1 0,-1 2 1,-1-1-1,0 1 0,10 21 1,35 82 19,-39-82-54,-15-31 13,1-1 0,0 0-1,0 0 1,-1 0 0,2 0 0,-1 0 0,0 0 0,0 0 0,1 0 0,-1 0 0,1 0 0,-1 0-1,1-1 1,0 1 0,0-1 0,-1 1 0,1-1 0,0 0 0,0 0 0,1 0 0,-1 0 0,0 0-1,0 0 1,0-1 0,1 1 0,2 0 0,-4-2 5,1-1 0,-1 1-1,0 0 1,1 0 0,-1-1 0,0 1 0,0-1-1,0 1 1,0-1 0,0 1 0,0-1 0,-1 0-1,1 0 1,0 1 0,-1-1 0,1 0 0,-1 0-1,0 0 1,0 1 0,1-1 0,-1-2 0,1-3 4,7-20 38,2 0-1,0 0 0,2 1 0,1 0 0,1 1 0,1 1 1,20-25-1,-30 44-26,0 0 1,0 0-1,1 1 0,-1 0 1,1 0-1,9-4 1,-13 7-1,0 0 0,0 0 0,0 0-1,0 0 1,0 0 0,0 0 0,0 0 0,1 1 0,-1-1 0,0 1 0,0 0 0,1 0 0,-1 0 0,0 0 0,0 0 0,0 0 0,1 0 0,-1 1 0,0-1-1,0 1 1,0 0 0,0 0 0,1-1 0,1 3 0,6 8 25,0 1 0,0 0 0,-2 1 0,1 0 0,-2 0 0,1 1 0,-2 0 0,0 0 0,-1 1 0,0 0 0,3 21 0,1 7-529,-2 0-1,-2 0 0,-1 52 0,-4-93 396,0 0 0,0 0 1,0 0-1,-1 0 0,1-1 0,0 1 0,-1 0 0,1 0 0,-1 0 0,0-1 0,0 1 0,0-1 0,0 1 0,0 0 0,0-1 0,0 1 0,0-1 0,0 0 0,-1 1 0,1-1 1,-3 2-1,-6 6-497,3-2-39,0 0 0,-1-1 0,0 0 0,0 0 0,0 0 0,-1-1 0,0-1 0,-11 5 0,-2-1-1091,0 0 0,-37 7-1,30-11 948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30:08.8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1 157 1640,'0'0'8320,"3"0"-8430,85 0 1025,-56-34-904,-18 20 21,-9 8-32,0 1 0,1-1-1,0 1 1,0 0 0,0 1 0,0-1 0,1 1 0,-1 0 0,1 1 0,0 0 0,0 0-1,13-3 1,-15 3-4,-1 0-1,0 0 0,1 0 1,-1-1-1,0 0 0,0 1 1,-1-1-1,5-7 0,3 0 1,-11 11-11,1 1-1,-1-1 1,0 0-1,1 1 1,-1-1-1,0 1 1,0-1-1,1 1 1,-1-1-1,0 1 0,0 0 1,0-1-1,0 1 1,1-1-1,-1 1 1,0-1-1,0 1 1,0 0-1,0-1 1,0 1-1,0-1 1,-1 1-1,1-1 0,0 1 1,0 0-1,0-1 1,0 1-1,-1-1 1,1 1-1,0-1 1,-1 1-1,1-1 1,0 1-1,-1-1 1,1 0-1,0 1 1,-1-1-1,1 1 0,-1-1 1,-2 1-42,1-1 1,0 1-1,0-1 1,0 0-1,-1 0 1,1 0 0,0 0-1,0 0 1,0-1-1,-3 0 1,5 2 32,0-1 1,0 0-1,0 0 1,1 0 0,-1 1-1,0-1 1,0 0-1,0 0 1,0 1 0,1-1-1,-1 0 1,0 0 0,0 1-1,0-1 1,0 0-1,0 0 1,0 1 0,0-1-1,0 0 1,0 1-1,0-1 1,0 0 0,0 0-1,0 1 1,0-1 0,0 0-1,0 1 1,0-1-1,0 0 1,0 0 0,0 1-1,-1-1 1,1 0-1,0 0 1,0 1 0,0-1-1,0 0 1,-1 0-1,1 1 1,0-1 0,0 0-1,0 0 1,-1 0 0,1 0-1,0 1 1,0-1-1,-1 0 1,1 0 0,0 0-1,-1 0 1,1 0-1,0 0 1,0 0 0,-1 0-1,1 0 1,0 0 0,-1 0-1,1 0 1,0 0-1,0 0 1,-1 0 0,1 0-1,-24 2-4547,14-2 3233,7 0 231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9:45.4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125 303 3004,'-3'-21'546,"-4"-27"1205,-15-51 0,19 86-1423,-2 0-1,1 1 1,-2-1-1,1 1 1,-2 1-1,0-1 1,0 1-1,-17-20 1,24 30-274,0 1 0,-1 0 0,1-1 0,0 1 0,-1-1 0,1 1 0,0 0 0,-1-1 0,1 1 0,-1 0 0,1-1 0,0 1 0,-1 0 0,1 0 1,-1-1-1,1 1 0,-1 0 0,1 0 0,-1 0 0,1 0 0,-1-1 0,1 1 0,-1 0 0,1 0 0,-1 0 0,0 0 0,1 0 0,-1 0 0,1 1 0,-2-1 0,-4 16 737,6 39-344,1-40-156,-3 48 170,0-39-312,2 1-1,0-1 1,2 1-1,5 27 1,40 166 682,31 105-56,-66-282-718,86 255 208,-46-173-2526,-50-120 1809,1 0-663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9:45.8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2 159 10513,'-1'0'28,"40"-34"60,4 7-32,-14 27-16,7-31-184,1 31-248,0-28-264,-2 28-392,0-20-516,-1 20-277,1-12-187,-4 6 400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9:46.6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13 319 8241,'0'4'3,"1"-2"45,-1 1 0,0-1 1,0 1-1,0-1 1,0 1-1,-1-1 1,1 1-1,-1-1 1,1 1-1,-1-1 0,0 0 1,0 1-1,0-1 1,-2 3-1,3-5-14,-1 0 0,1 0-1,0 1 1,0-1 0,-1 0-1,1 0 1,0 1 0,0-1-1,-1 0 1,1 0 0,0 1-1,0-1 1,0 0 0,0 1-1,-1-1 1,1 0 0,0 0-1,0 1 1,0-1 0,0 0-1,0 1 1,0-1 0,0 1 0,0-1-1,0 0 1,0 1 0,0-1-1,0 0 1,0 1 0,0-1-1,0 0 1,0 1 0,1-1-1,-1 0 1,0 0 0,0 1-1,0-1 1,0 0 0,1 1-1,-1-1 1,0 0 0,0 0 0,0 1-1,1-1 1,-1 0 0,0 0-1,1 0 1,-1 1 0,0-1-1,0 0 1,1 0 0,-1 0-1,0 0 1,1 0 0,-1 0-1,0 0 1,1 1 0,26 0 128,-20-1 12,5 0-64,-8 1-85,0-1 0,0 0-1,0 0 1,1 0 0,-1 0 0,0 0-1,0-1 1,0 0 0,0 0 0,0 0-1,0 0 1,0-1 0,-1 1 0,1-1-1,0 0 1,-1 0 0,1 0 0,2-4-1,20-2 122,-15-2-122,0-2-1,-1 1 1,-1-1-1,0 0 1,9-19-1,-12 22 21,-1-1-1,-1 0 1,0 0 0,0 0-1,-1 0 1,0-1-1,-1 0 1,0 1 0,-1-1-1,0 0 1,-1-15-1,-1 25-36,0-1-1,0 1 1,0-1-1,-1 1 0,1-1 1,0 1-1,-1 0 1,1-1-1,-1 1 0,1 0 1,-1 0-1,0 0 1,0 0-1,1 1 0,-3-2 1,-5-3 55,-3 0-36,0 1 0,0 0 0,0 0 1,0 1-1,-1 1 0,1 0 1,-1 0-1,1 2 0,-1-1 1,-14 3-1,24 0-18,-1 0 1,0 1-1,1-1 0,-1 1 1,1 0-1,0 0 0,0 0 1,0 1-1,0-1 0,0 1 1,1-1-1,0 1 0,-4 6 1,4-6 2,-2 4 25,0 0 0,0 1 1,1-1-1,1 1 0,-1 0 0,1 0 1,0 0-1,0 14 0,2 79 437,1-53-261,-1-46-210,-1 1-1,1 0 1,0-1 0,0 1 0,1 0 0,-1-1 0,1 1 0,-1-1-1,1 1 1,0-1 0,1 1 0,-1-1 0,0 0 0,1 1 0,0-1 0,0 0-1,0 0 1,0 0 0,4 3 0,2 19 35,-3-20-26,0 0-1,1 0 0,0-1 0,0 0 0,1 0 0,-1 0 1,1-1-1,0 0 0,0 0 0,0-1 0,0 1 1,0-2-1,9 2 0,14 1-86,1-2 0,32-1 0,-44-1 9,-16-1 57,-1 0 0,1 0 0,-1-1 0,0 1 1,0-1-1,0 1 0,0-1 0,0 0 0,0 0 1,0 0-1,0 0 0,-1 0 0,1 0 0,-1-1 1,0 1-1,2-4 0,10-13-91,5 2-103,-1-2-1,-1 0 1,-1-1 0,0 0 0,18-36 0,-25 40 173,0-1 1,-1 0-1,-1 0 0,0 0 1,-2-1-1,0 0 0,0 0 0,0-35 1,-4 53 0,0 5 70,0 193 551,0-196-587,0 0 0,0-1 0,1 1 0,-1 0 1,0 0-1,1-1 0,-1 1 0,1 0 1,0-1-1,-1 1 0,1 0 0,0-1 1,0 1-1,0-1 0,0 1 0,0-1 1,2 2-1,-1-2-1,-1 0 0,0 1 0,0-1 0,0 0 0,0 1 0,0-1-1,0 0 1,-1 1 0,1-1 0,0 1 0,-1 0 0,1-1 0,-1 1 0,0-1 0,1 1 0,-1 0 0,0 2 0,0-3-3,0 0 1,0 0-1,0 0 1,1 0 0,-1 0-1,0 0 1,0 0-1,1 0 1,-1 0-1,1 0 1,-1 0-1,1 0 1,-1 0-1,1-1 1,0 1-1,-1 0 1,1 0-1,0-1 1,0 2 0,0-2-2,0 1 1,-1 0 0,1-1 0,0 1 0,-1 0-1,1-1 1,-1 1 0,1 0 0,-1 0 0,1-1 0,-1 1-1,0 0 1,1 0 0,-1 0 0,0 0 0,0-1 0,0 1-1,1 2 1,0-2 6,1 0 0,-1 1 0,1-1 0,-1 0 1,1 0-1,0 0 0,-1 0 0,1 0 0,0-1 0,0 1 0,0 0 0,-1-1 0,1 1 0,0-1 0,0 0 0,0 0 0,0 0 0,0 0 0,0 0 0,2 0 1,2-7-2,81-309-131,-82 298 120,-4 10 14,1 1 0,0-1-1,0 0 1,0 0 0,1 1-1,1-1 1,-1 1 0,1 0-1,0 0 1,6-6 0,-9 12 17,0 0 0,0 1 0,0-1 1,0 0-1,1 1 0,-1-1 1,0 1-1,1-1 0,-1 1 0,0 0 1,0 0-1,1-1 0,-1 1 0,1 0 1,-1 0-1,0 0 0,1 1 1,-1-1-1,0 0 0,1 0 0,-1 1 1,0-1-1,0 1 0,1-1 1,-1 1-1,0-1 0,0 1 0,0 0 1,0 0-1,0-1 0,1 1 1,-2 0-1,1 0 0,0 0 0,0 0 1,0 0-1,0 0 0,-1 1 0,1-1 1,0 0-1,-1 0 0,1 2 1,24 51 257,-6 2-167,0-1 74,14 67 0,-20-72-175,-9-35-433,0 0 0,-1 1 0,0-1-1,0 21 1,-3-60-5910,0-2 2602,0 22 3213,0-1-1021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9:48.2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566 531 7385,'2'-11'977,"0"0"0,-1 0 0,0 0 0,-1-15 0,0 19-720,-4 4-194,1 1-1,0-1 1,-1 1-1,0 0 1,0 0 0,1 1-1,-1-1 1,0 1-1,0 0 1,-1 0-1,-6-1 1,9 1-61,-1 1 0,0-1 0,0 1 0,0 0 0,0 0 0,1 0 0,-1 0 0,0 0 0,0 1 0,0-1 0,0 1 0,1 0 1,-1 0-1,0 0 0,1 0 0,-1 0 0,1 1 0,-1-1 0,1 1 0,0-1 0,-1 1 0,1 0 0,0 0 0,0 0 0,0 0 0,1 1 0,-3 2 0,-7 8 47,0 2 1,1-1-1,0 1 0,1 1 0,1 0 1,1 0-1,0 1 0,1 0 0,-8 34 0,7-7 23,2 1 0,0 82 0,5-126-71,0-1-1,1 1 1,-1 0-1,0 0 0,0-1 1,0 1-1,0 0 1,1 0-1,-1-1 1,0 1-1,1 0 0,-1-1 1,1 1-1,-1 0 1,0-1-1,1 1 1,-1-1-1,1 1 0,0-1 1,-1 1-1,1-1 1,-1 1-1,1-1 0,0 1 1,0-1-1,-1 0 1,1 1-1,0-1 1,-1 0-1,1 0 0,0 0 1,0 0-1,-1 1 1,1-1-1,0 0 1,1-1-1,-1 1 1,-1 0 0,1 0 0,-1 0 0,1 0 0,0 0 0,-1 0 0,1 1 0,0-1 0,-1 0 0,1 0 0,-1 0 0,1 1 0,-1-1 0,1 0 0,-1 0 0,1 1 0,0-1 0,-1 0 0,0 1 0,1-1 0,-1 1 0,1-1 0,-1 1 0,1-1 0,-1 1 0,0-1 0,1 1 0,-1-1 0,0 1 0,0-1 0,1 1 0,-1 0 0,0-1 0,0 1 0,0 0 0,4 0 7,-1 0 0,0 0 0,1 0 0,-1-1 0,1 1 0,-1-1-1,1 0 1,-1 0 0,1 0 0,-1-1 0,1 1 0,-1-1 0,1 0 0,-1 0 0,0 0-1,4-2 1,-2-9-3,11-18-3,-8 10-33,-2 0-1,0 0 1,-1 0 0,3-30-1,-2-6-54,-3-72 0,-4 99 72,1 29 54,0 6-179,0 5 137,-1-2 7,0 0 0,0-1 0,1 1 0,1 0 0,-1-1 0,1 1 0,1 0 0,2 9 0,9 4 12,20 44 1,-31-62-19,0 3 3,1 0 0,0-1 0,1 1 0,0-1 0,0 0 1,0 0-1,1 0 0,8 8 0,-9-11 7,0-1-1,1 1 1,-1-1-1,1 0 1,0 0 0,-1-1-1,1 1 1,0-1 0,0 0-1,0 0 1,0-1-1,0 1 1,0-1 0,5-1-1,-6 0-16,-1-2 0,1 1 0,-1 0 0,0-1 0,0 1 0,0-1 0,-1 0 0,1 0 0,-1 0 0,1 0 0,3-7 0,6-5-38,-1 2 8,-1 0 0,0 0 0,-1-1 0,0 0 0,-1-1 0,-1 0 0,0 0 0,-1-1 0,6-24 0,-4 8 21,-1 0 1,-2-1-1,-1 0 0,-1-36 0,-3 65 10,1 1 0,-1-1-1,0 1 1,-1-1 0,1 0 0,-1 1-1,1-1 1,-1 1 0,0-1 0,0 1-1,-1-1 1,1 1 0,-1 0-1,1-1 1,-1 1 0,0 0 0,0 0-1,-1 0 1,-2-3 0,-1-13 3,3 3 7,-11-6 0,-26-36 81,9 18-126,-11-10-4,37 43 39,0 0 0,-1 0 1,1 0-1,-1 1 1,-1-1-1,1 2 0,-12-9 1,6 8-10,-1 0 1,0 2 0,0-1-1,0 1 1,-1 1 0,1 1 0,-1 0-1,0 0 1,0 2 0,1 0 0,-21 2-1,-1-2-34,34 0 47,0 0 1,0 0 0,0 0 0,0 0 0,0 1 0,0-1 0,0 0 0,0 0 0,0 1 0,0-1 0,0 1 0,0-1 0,0 1-1,0-1 1,0 1 0,0 0 0,0-1 0,0 1 0,1 0 0,-1 0 0,0-1 0,1 1 0,-1 0 0,0 0 0,1 0 0,-1 0-1,1 0 1,-1 1 0,1-1 2,-1 0-1,1 0 0,-1 0 1,1 0-1,-1 0 1,1 0-1,-1 0 0,1-1 1,-1 1-1,0 0 0,1 0 1,-1-1-1,0 1 0,0 0 1,0-1-1,1 1 0,-1-1 1,0 1-1,0-1 1,0 0-1,0 1 0,0-1 1,0 0-1,0 1 0,0-1 1,0 0-1,0 0 0,-1 0 1,0 0 0,1 0 0,-1 1 0,1-1 1,-1 0-1,1 1 0,0-1 0,-1 1 0,1 0 1,0-1-1,-1 1 0,1 0 0,0 0 0,0 0 1,-1 0-1,1 0 0,0 0 0,0 0 1,0 0-1,1 0 0,-1 1 0,-1 1 0,-16 16-3,-4-5 47,1 2 1,1 1 0,0 0-1,1 2 1,1 0 0,1 1 0,1 0-1,0 2 1,-18 35 0,18-29 136,1 2 1,2 0-1,1 0 1,1 1-1,2 1 1,1-1-1,2 2 1,1-1-1,-2 53 1,6-69-104,1-12-67,-1 0 0,1 0 0,-1 0 0,1 0 0,1 0 0,-1-1 0,0 1 0,1 0 0,0 0 0,0 0 0,0 0 0,3 6 0,4-2 9,-6-7-16,-1 0-1,0 0 1,0 0-1,1 0 1,-1 1 0,0-1-1,0 0 1,0 0-1,0 1 1,-1-1-1,1 1 1,0-1 0,0 1-1,-1-1 1,1 1-1,-1-1 1,1 1 0,-1 0-1,0-1 1,0 3-1,1-1 5,-1-1-1,0 0 1,1 0-1,-1 0 1,1 1-1,0-1 1,0 0-1,0 0 1,0 0-1,0 0 1,0 0-1,0 0 1,1-1-1,-1 1 0,1 0 1,3 2-1,11 17 52,17 25 224,2-2 0,2-1-1,55 50 1,-46-47-249,-29-29-12,1 0-1,0-2 0,1 0 1,34 20-1,-41-28-1,0-2-1,0 1 0,1-2 1,0 1-1,0-2 0,0 0 1,0 0-1,0-1 1,25 0-1,-28-2 0,-7 1-20,0 0 0,0-1 0,0 0 0,-1 0 0,1 0 0,0 0 0,0 0 0,0 0 1,0-1-1,0 1 0,0-1 0,0 0 0,-1 0 0,5-2 0,-4-1 6,-2 2-7,0 1 1,0-1-1,0 1 1,0 0-1,0-1 1,1 1-1,-1 0 0,0 0 1,1 0-1,-1 0 1,1 0-1,-1 0 0,1 0 1,-1 1-1,1-1 1,-1 0-1,1 1 0,0-1 1,-1 1-1,1 0 1,0 0-1,0-1 1,-1 1-1,1 0 0,0 1 1,2-1-1,-3 0 1,1 0 0,-1 0 0,1 0 0,-1-1 0,0 1 0,1 0 0,-1-1 0,1 1 0,-1-1 0,0 1-1,0-1 1,1 0 0,-1 1 0,0-1 0,2-2 0,-2 2 3,0 0 1,0 0-1,0 1 0,1-1 0,-1 0 1,0 1-1,0-1 0,1 0 1,-1 1-1,0 0 0,1-1 0,-1 1 1,0 0-1,1 0 0,2-1 1,46-11 71,-41 9-92,6-1-324,-1-1 0,0-1 0,19-10-1,-2-9-3103,-6-10-3906,-18 21 4921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30:26.9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0 343 4356,'1'1'229,"0"-1"-1,-1 1 0,1 0 0,0-1 1,0 1-1,0-1 0,0 1 0,0-1 1,-1 0-1,1 1 0,0-1 0,0 0 0,0 1 1,0-1-1,0 0 0,0 0 0,0 0 1,0 0-1,0 0 0,0 0 0,2-1 1,18 1 1247,-16 0-1366,-1 0 15,-2 0-100,1-1-1,-1 1 1,0-1-1,1 1 1,-1-1-1,0 0 1,0 1-1,0-1 1,0 0-1,0 0 1,0-1-1,0 1 1,0 0-1,0-1 1,0 1-1,-1-1 1,1 0 0,2-2-1,-4 3-12,1 0 1,0 1-1,-1-1 0,1 0 1,0 1-1,-1-1 0,1 1 1,0-1-1,0 1 0,-1 0 0,1-1 1,0 1-1,0 0 0,0-1 1,0 1-1,-1 0 0,1 0 1,0 0-1,0 0 0,0 0 1,0 0-1,1 0 0,7-2 50,115-110 947,-57 62-733,79-52 761,-128 91-593,-11 6-350,0 1 0,0 0 0,0 0 0,1 1 0,9-3 0,2-5 1082,-12 7-3822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30:15.4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64 4196,'0'-9'-623,"-2"-14"5520,2 22-4788,0 1 0,0-1 0,-1 0 1,1 1-1,-1 0 0,1-1 1,0 1-1,-1-1 0,1 1 0,-1-1 1,1 1-1,-1 0 0,1-1 1,-1 1-1,1 0 0,-1-1 1,0 1-1,1 0 0,-1 0 0,1 0 1,-1 0-1,0-1 0,1 1 1,-1 0-1,1 0 0,-1 0 0,0 0 1,0 1-1,-3-1-95,3-4-55,-7-10 15,6 10-5,6 4-252,12 0 291,-12 0 13,-3 0 26,0 0 29,-1-1 1,1 1 0,0 0 0,0 0-1,-1 0 1,1 0 0,0 0-1,0 0 1,-1 0 0,1 0-1,0 0 1,0 0 0,0 0 0,-1 1-1,1-1 1,0 0 0,-1 0-1,1 1 1,0-1 0,-1 1-1,1-1 1,0 0 0,-1 1 0,2 0-1,-2 0-80,-1 2 28,0-1 0,1 1 0,0 0 0,-1 0 0,1 0 0,0-1 0,0 1 0,1 0 0,-1 0 0,1 0 0,-1-1 0,1 1 0,0 0 0,2 4 0,-1-4-14,0 0-3,0-1 0,0 1 0,0 0 0,-1-1 0,1 1 0,-1 0 0,0 0 0,0 0 0,0 0 0,0 0 0,0 0 0,-1 1 0,1 3 0,-1-5-4,0 0 0,0-1-1,1 1 1,-1 0 0,1-1 0,-1 1-1,1-1 1,-1 1 0,1 0 0,0-1-1,0 1 1,-1-1 0,1 0 0,0 1-1,1-1 1,-1 0 0,0 1 0,0-1-1,0 0 1,3 1 0,6 9 1,18 41 24,-2-12-8,-2 2 1,-2 1 0,-1 0-1,18 58 1,14 31 18,-43-112-21,2 0-1,0-1 1,1-1 0,27 30 0,1 2-15,-30-25 60,-11-22-63,1 0 0,-1-1 0,1 1 0,0-1 0,0 0 0,0 1 0,0-1 0,1 0 0,-1 0 0,1 1 0,-1-1 0,3 2 0,-3-4-17,-1 0 19,0 0 0,1 0 0,-1 0 0,0-1 0,1 1-1,-1 0 1,0 0 0,1 0 0,-1 0 0,1 0 0,-1 0 0,0 0 0,1 0-1,-1 0 1,0 0 0,1 0 0,-1 1 0,1-1 0,-1 0 0,0 0-1,1 0 1,-1 0 0,0 0 0,1 1 0,-1-1 0,0 0 0,0 0-1,1 1 1,-1-1 0,0 0 0,1 1 0,-1-1 0,0 1 0,1 11 59,-1-22 35,-5-18-33,-5 22-51,9 6-12,1 0 0,-1-1 1,0 1-1,1 0 0,-1-1 0,0 1 1,1 0-1,-1-1 0,1 1 0,-1-1 1,1 1-1,-1-1 0,1 1 0,-1-1 1,1 0-1,0 1 0,-1-1 0,1 1 1,0-1-1,-1 0 0,1 1 0,0-1 1,0 0-1,-1 1 0,1-1 0,0 0 0,0 0 1,0 1-1,0-1 0,0 0 0,0-1 1,-4-7-13,-6-3-2,1-2 0,0 1 0,1-2-1,0 1 1,1-1 0,1 0 0,0 0 0,1-1-1,1 1 1,0-1 0,1 0 0,1-1 0,0 1-1,1 0 1,2-20 0,-1-130-118,0 165 133,0 0-1,0 1 1,0-1-1,0 0 1,0 1-1,1-1 1,-1 0-1,0 1 1,0-1 0,1 1-1,-1-1 1,0 0-1,1 1 1,-1-1-1,0 1 1,1-1 0,-1 1-1,1-1 1,-1 1-1,1-1 1,-1 1-1,1 0 1,-1-1 0,1 1-1,-1 0 1,1-1-1,0 1 1,-1 0-1,1 0 1,0 0 0,-1-1-1,2 1 1,-2 0 0,1 0-1,0 0 1,-1 0 0,1 0 0,-1-1 0,1 1 0,0 0-1,-1 0 1,1-1 0,-1 1 0,1 0 0,-1-1 0,1 1 0,-1-1-1,1 1 1,-1 0 0,0-1 0,1 1 0,-1-1 0,1 1-1,-1-1 1,0 1 0,0-1 0,1 0 0,-1 1 0,0-1 0,0 1-1,0-1 1,1 0 0,-1 1 0,0-1 0,0 0 0,0-1-2,1 1 0,0-1 0,0 1 0,-1-1 0,1 1 0,0 0 0,0-1 0,1 1 1,-1 0-1,0 0 0,0 0 0,0 0 0,1 0 0,-1 0 0,1 0 0,-1 0 0,0 0 1,1 1-1,0-1 0,-1 0 0,1 1 0,-1-1 0,1 1 0,0 0 0,-1 0 0,1 0 1,0 0-1,1 0 0,58-4-44,-60 4 43,3 0 1,0 1-1,0 0 1,0-1-1,-1 1 1,1 0 0,0 1-1,0-1 1,-1 1-1,1 0 1,-1-1 0,1 2-1,-1-1 1,0 0-1,0 1 1,0-1 0,0 1-1,0 0 1,-1 0-1,4 5 1,13 12 61,-10-12-35,-1 1 1,0 0-1,-1 1 1,0 0-1,0 0 1,-1 1-1,0-1 1,-1 1-1,-1 0 0,1 1 1,-2-1-1,0 1 1,4 21-1,-1 16 143,-3-1 0,-2 56 0,-1-69-186,0-34 18,0 0-1,0 0 1,0 0 0,0 0-1,0 0 1,-1 0 0,1 0-1,0 0 1,-1 1 0,1-1 0,-1 0-1,1 0 1,-1-1 0,1 1-1,-1 0 1,0 0 0,1 0-1,-1 0 1,0 0 0,0-1-1,0 1 1,1 0 0,-1-1-1,0 1 1,0-1 0,0 1-1,-2 0 1,2-1 0,0 1 0,0-1 0,0 1 1,0-1-1,0 1 0,1-1 0,-1 1 0,0-1 0,0 1 0,1 0 0,-1-1 0,0 1 0,1 0 1,-1 0-1,1 0 0,-1-1 0,1 1 0,-1 0 0,1 0 0,-1 0 0,1 0 0,0 0 1,-1 0-1,1 0 0,0 0 0,0 0 0,0 1 0,-1 0 3,1 0 1,-1 0-1,0 0 0,0 0 0,0 0 1,0 0-1,0 0 0,-1-1 0,1 1 1,-1 0-1,1-1 0,-1 1 0,1-1 1,-1 1-1,0-1 0,1 0 1,-1 0-1,0 0 0,-4 2 0,1-1-10,0 1 0,0-1 0,-1 0 0,1 0 0,-1-1 0,1 1 0,-7 0 0,-95-2-4044,106 0 3973,-1 0 0,1 0 0,0-1 0,-1 1 1,1 0-1,0 0 0,-1-1 0,1 1 0,0-1 0,-1 1 1,1-1-1,0 0 0,0 1 0,0-1 0,0 0 1,0 0-1,0 0 0,0 0 0,0 0 0,-1-1 1,1 1-25,0 0 1,0 0 0,0 0 0,0 0 0,0 0 0,0 0 0,0 0 0,0 1 0,-1-1 0,1 0 0,0 1 0,0-1 0,-1 1 0,1-1 0,0 1 0,-1 0 0,1-1 0,0 1 0,-1 0 0,-1 0 0,-8 0-1062,9 1 823,-1-1 1,1 0-1,-1 1 1,0-1-1,1-1 1,-1 1-1,0 0 1,1-1-1,-1 1 1,1-1-1,-5-2 1,-9-15-844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30:16.1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243 13 7321,'7'-5'1114,"-16"1"-305,-23 0-279,10 4-503,22 0-26,-1 0 0,1 0 0,0 0 0,-1 0 0,1 0 0,0 0 1,-1 0-1,1 0 0,-1 0 0,1 0 0,0 1 0,-1-1 0,1 0 0,0 0 0,-1 0 0,1 0 1,0 0-1,0 1 0,-1-1 0,1 0 0,0 0 0,-1 1 0,1-1 0,0 0 0,0 0 0,0 1 1,-1-1-1,1 0 0,0 1 0,0 0 0,-37 42 214,25-29-90,1-1 1,0 1-1,0 1 1,2 0-1,-16 31 0,13-16-55,1 0 0,1 1-1,2 1 1,1-1 0,1 1 0,-2 54-1,8-86-53,25 0 12,1 0 26,-25 0-54,-1 0 1,0 0-1,0 0 1,1 0-1,-1 0 1,0 0-1,1 0 1,-1 0-1,0 0 1,0 0-1,1 0 1,-1 0-1,0 0 1,0 0-1,1-1 1,-1 1-1,0 0 1,0 0-1,0 0 1,1 0-1,-1-1 1,0 1-1,0 0 1,0 0-1,1 0 0,-1-1 1,0 1-1,0 0 1,0 0-1,0-1 1,0 1-1,0 0 1,0 0-1,1-1 1,-1 1-1,0 0 1,0-1-1,11-24 4,-10 25-5,-1-1 0,0 1 0,0-1 0,1 1 1,-1-1-1,0 1 0,1-1 0,-1 1 0,0-1 0,1 1 0,-1 0 0,1-1 0,-1 1 0,1 0 0,-1-1 0,1 1 0,-1 0 0,1-1 0,-1 1 0,1 0 0,-1 0 0,1 0 0,0 0 0,-1-1 0,1 1 0,-1 0 0,1 0 0,-1 0 0,2 0 0,4-2-15,33-45-455,-26 29 430,-2 1-1,0-2 1,-1 1-1,-1-2 1,-1 1-1,0-1 1,-2 0-1,0 0 0,-2-1 1,0 0-1,-1 0 1,0-29-1,-3 51 66,1-1 0,-1 0 0,0 0 0,0 0 0,0 0 0,0 1 0,0-1 0,0 0 0,0 0 0,0 0-1,0 0 1,1 1 0,-1-1 0,0 0 0,0 0 0,0 0 0,0 0 0,1 0 0,-1 0 0,0 1 0,0-1 0,0 0 0,0 0 0,1 0-1,-1 0 1,0 0 0,0 0 0,0 0 0,1 0 0,-1 0 0,0 0 0,0 0 0,0 0 0,1 0 0,-1 0 0,0 0 0,0 0 0,0 0-1,0 0 1,1 0 0,-1-1 0,0 1 0,0 0 0,0 0 0,0 0 0,1 0 0,-1 0 0,0 0 0,0 0 0,0-1 0,0 1 0,0 0-1,1 0 1,-1 0 0,0 0 0,0-1 0,0 1 0,0 0 0,0 0 0,0 0 0,0-1 0,12 17-30,-11-14 130,-1-2-110,1 0 0,-1 1 1,1 0-1,-1-1 0,1 1 0,-1-1 1,1 1-1,-1-1 0,0 1 0,1 0 1,-1-1-1,0 1 0,1 0 0,-1 0 1,0-1-1,0 1 0,0 0 0,0-1 1,1 1-1,-1 0 0,0 0 0,0-1 1,-1 1-1,1 0 0,0 0 0,0-1 1,0 1-1,0 0 0,-1 0 0,1-1 1,-1 2-1,1-1-4,0-1 0,-1 1 0,1 0 0,0 0 1,-1 0-1,1-1 0,0 1 0,0 0 0,0 0 0,0 0 1,0 0-1,0 0 0,0 0 0,0-1 0,0 1 0,0 0 1,0 0-1,1 0 0,-1 0 0,0 0 0,1-1 0,-1 1 1,0 0-1,1 0 0,-1-1 0,1 1 0,1 1 0,-1 1 11,2 1-4,-1 0 1,0 0-1,0 1 0,0-1 0,0 0 1,-1 1-1,0-1 0,0 1 1,0-1-1,0 8 0,-1-6 1,1-1-1,0 1 1,0 0-1,1-1 1,0 1 0,0-1-1,5 10 1,6 18-1,5 22 293,-17-51-598,1 0 0,0-1-1,-1 1 1,1 0 0,0-1-1,1 1 1,-1-1 0,1 0 0,-1 0-1,1 0 1,0 0 0,3 3 0,-5-6 128,-1 0 1,1 0 0,-1 1 0,1-1-1,-1 0 1,0 0 0,1 0 0,-1 0 0,1 0-1,-1 0 1,1 1 0,-1-1 0,1 0-1,-1 0 1,0-1 0,1 1 0,-1 0 0,1 0-1,-1 0 1,1 0 0,-1 0 0,1 0-1,-1-1 1,0 1 0,1 0 0,-1 0 0,1-1-1,2-4-2069,4-29 625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30:16.9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183 424 8261,'0'-1'78,"-1"0"0,1 0 0,-1 0 0,0 0 0,1 1-1,-1-1 1,0 0 0,0 0 0,0 1 0,1-1 0,-1 0 0,0 1 0,0-1 0,0 1 0,0-1 0,0 1 0,0 0 0,0-1 0,-1 1 0,1 0 0,0 0 0,0 0 0,0-1 0,0 1 0,0 0 0,0 1 0,-2-1 0,-46 0 717,34 1-486,14-1-304,0 0 0,1 0 0,-1 0 1,0 0-1,0 0 0,1 0 0,-1 0 0,0 0 0,1 0 0,-1 1 0,0-1 0,1 0 0,-1 0 0,0 1 0,1-1 0,-1 0 0,1 1 0,-1-1 0,0 1 0,1-1 0,-1 1 0,1-1 0,-1 1 0,1-1 0,0 1 0,-1-1 0,1 1 0,-1 0 0,1-1 0,0 1 0,0 0 1,-1-1-1,1 2 0,-7 11 47,-11-5 57,14-3-68,0 0 0,0-1 0,0 1 0,1 1 0,-1-1 0,1 1 0,1-1 0,-1 1 0,1 0 0,0 0 0,0 0 0,1 0 0,-2 11 0,-1 11 304,1 55 0,3-83-342,0 1 0,0 0 0,0 0-1,0-1 1,1 1 0,-1 0 0,0 0-1,0-1 1,1 1 0,-1 0 0,0-1 0,1 1-1,-1 0 1,1-1 0,-1 1 0,1 0-1,-1-1 1,1 1 0,-1-1 0,1 1 0,-1-1-1,1 1 1,0-1 0,-1 0 0,1 1-1,0-1 1,-1 0 0,1 1 0,0-1 0,0 0-1,-1 0 1,1 0 0,1 0 0,-1 0-2,0 0 0,0 1 0,-1-1 0,1 0 0,0 0 1,-1 0-1,1 0 0,0 1 0,-1-1 0,1 0 0,-1 0 1,1 1-1,0-1 0,-1 1 0,1-1 0,-1 0 0,1 1 1,-1-1-1,1 1 0,-1-1 0,0 1 0,1 0 0,-1-1 1,1 1-1,-1-1 0,0 1 0,0 0 0,1-1 0,-1 1 1,0 0-1,0-1 0,0 1 0,0 1 0,3 0 2,0 1 1,0-1-1,0 0 0,0 0 0,0 0 0,0 0 1,0-1-1,0 1 0,1-1 0,-1 0 1,7 1-1,-4 0 6,5 1-52,1 0 0,-1-1-1,0-1 1,1 0 0,-1 0 0,12-2-1,-8 1-157,-14 0 187,0 0 0,0 0 0,0 0-1,-1 0 1,1 0 0,0-1 0,0 1-1,0 0 1,0 0 0,0-1 0,0 1 0,0-1-1,-1 1 1,1-1 0,0 1 0,0-1-1,-1 1 1,1-1 0,0 0 0,-1 1 0,1-1-1,0 0 1,-1 0 0,1 1 0,-1-1 0,1 0-1,-1 0 1,1-1 0,-1 1-7,0 0 1,1 0 0,-1 0-1,1 1 1,-1-1 0,1 0-1,-1 0 1,1 0 0,0 1-1,-1-1 1,1 0 0,0 1-1,0-1 1,-1 0-1,1 1 1,0-1 0,0 1-1,0 0 1,0-1 0,0 1-1,0 0 1,0-1 0,-1 1-1,1 0 1,0 0-1,0 0 1,0 0 0,2 0-1,-2-1-5,0 1-1,1 0 0,-1 0 0,0-1 1,0 1-1,0 0 0,1-1 0,-1 1 1,0-1-1,0 0 0,0 1 0,0-1 1,0 0-1,0 0 0,0 0 0,0 1 1,-1-1-1,1 0 0,0 0 0,0 0 1,-1 0-1,1-1 0,-1 1 0,1 0 1,-1 0-1,1 0 0,0-2 0,4-6-175,40-32-1235,-38 35 1254,11-12-463,0 0 0,-1-1 0,16-23 0,-27 30 68,-1 1-1,0 0 0,-1-1 0,0 0 0,-1 0 1,0 0-1,1-15 0,4-88-327,-8-74 3230,0 188-2283,0-1-1,0 1 1,0-1-1,0 1 1,-1 0-1,1-1 1,0 1 0,-1 0-1,1 0 1,-1-1-1,0 1 1,1 0-1,-1 0 1,0 0 0,0-1-1,0 1 1,1 0-1,-1 0 1,0 0 0,0 1-1,-3-3 1,3 2 35,0 0 0,0 1 0,-1-1 1,1-1-1,0 1 0,0 0 0,0 0 1,0 0-1,1 0 0,-1-1 0,0 1 1,0-1-1,1 1 0,-1 0 0,1-1 1,-1 1-1,1-1 0,0 1 0,0-1 0,-1 1 1,1-1-1,0-1 0,0 2-8,-1-1 1,1 1-1,-1-1 0,0 1 0,1-1 1,-1 1-1,0 0 0,0 0 0,0-1 1,0 1-1,0 0 0,0 0 0,0 0 1,0 0-1,-1 0 0,1 0 0,0 0 1,-1 1-1,1-1 0,0 0 0,-1 1 0,1-1 1,-1 1-1,1-1 0,-1 1 0,-1 0 1,-46-7 1477,47 7-1517,1 1-1,-1 0 1,1 0-1,0 0 1,-1 0-1,1 1 1,0-1-1,0 0 1,0 0-1,0 1 1,0-1-1,0 1 1,0-1-1,0 1 1,1-1-1,-1 1 1,0-1-1,1 1 1,-1 0-1,1-1 1,0 1-1,-1 1 1,-9 47 558,10-45-554,-5 37 307,1 0 0,4 53 0,1-45-184,-1-47-143,0 1 0,0-1 0,1 0 0,-1 1-1,1-1 1,0 0 0,0 0 0,1 1 0,-1-1-1,0 0 1,1 0 0,3 4 0,-3-4-4,0 0 1,0 0-1,-1-1 0,1 1 1,-1 0-1,0 0 0,0 0 1,0 0-1,0 1 0,-1-1 1,1 0-1,-1 6 0,0-7-4,1 0-1,-1 1 1,0-1-1,1 0 1,-1 0-1,1 0 1,-1 1-1,1-1 0,0 0 1,0 0-1,0 0 1,0 0-1,1 0 1,1 2-1,-2-3 0,0 1 0,1 0-1,-1 0 1,0 0 0,0-1-1,0 1 1,-1 0 0,1 0-1,0 0 1,-1 1 0,1-1-1,-1 0 1,0 0 0,1 3-1,-1-2 10,1 0 0,1 1 1,-1-1-1,0 1 0,1-1 0,0 0 0,0 0 0,0 0 0,0 0 0,0 0 0,0-1 0,1 1 0,0-1 0,-1 1 0,1-1 0,0 0 0,0 0 0,0 0 0,0 0 0,0-1 0,1 1 0,-1-1 0,0 0 0,1 0 0,-1 0 0,1 0 0,0-1 0,6 1 0,-9-1-11,0 0 0,0 0 0,1 0 0,-1 0 0,0-1 0,0 1 0,1 0 0,-1-1 0,0 1 0,0 0 0,0-1 0,0 0 0,0 1 0,0-1 0,0 0 0,0 1 0,0-1 0,0 0 0,0 0 0,0 0 0,0 0 0,0 0 0,-1 0 0,1 0 0,0 0 0,-1 0 0,1 0 0,-1 0 0,1-1 0,-1 1 0,1-1 0,14-23-6,61-75-17,-73 99 20,0 0-1,0 0 0,1 1 1,-1-1-1,0 1 1,0 0-1,1 0 1,-1 0-1,0 0 0,1 0 1,-1 1-1,0-1 1,0 1-1,1 0 1,-1 0-1,4 2 1,60 91 725,-61-81-665,-5-11-57,-1-1-1,1 1 1,0 0 0,0 0-1,0 0 1,0-1-1,0 1 1,0 0 0,0-1-1,0 1 1,1-1-1,-1 1 1,0-1-1,1 0 1,0 0 0,1 2-1,-3-3-21,4 0-60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30:17.2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20 5344,'-11'-20'3346,"11"24"-3314,1-1 0,-1 0-1,1 0 1,0 0 0,0 0 0,1 0 0,-1 0-1,0 0 1,1 0 0,0-1 0,0 1-1,0 0 1,0-1 0,0 1 0,0-1-1,3 2 1,-4-3-27,-1-1 0,1 0 0,-1 0 0,0 1 0,1-1 0,-1 0 0,0 1 0,1-1 0,-1 1 0,0-1 0,1 0 0,-1 1 0,0-1 1,0 1-1,0-1 0,1 1 0,-1-1 0,0 1 0,0-1 0,0 1 0,0-1 0,0 1 0,0-1 0,0 1 0,0-1 0,0 1 0,0 0 0,9 37 165,-6-32-131,-1 1 0,0 0 0,0 0 0,-1 0 0,2 13 0,-3-13-13,1-1 1,0 1 0,0-1-1,0 1 1,1-1-1,4 10 1,6 24 88,15 75 114,7 42-87,-34-156-356,6 23-166,8-88-8506,-11 58 8295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0:58.3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1 931 10257,'0'-43'88,"0"0"148,0-1 160,36 5 92,-36 1-56,47 5-128,-19 8-148,5 7-116,6 6-56,1 6-176,-1 2-364,3 4-412,-9 0-768,3 0-748,-4 31-77,-5-31 437</inkml:trace>
  <inkml:trace contextRef="#ctx0" brushRef="#br0" timeOffset="1">769 97 12245,'6'-41'76,"-1"10"24,-4 14 60,-1 10 1008,0 60-856,0-14-156,-35 4-284,35 11-496,-29 3-532,29 6-1036,-34 2-1120,34-7 359,-32 2 581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30:17.6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127 0 4540,'0'1'54,"0"-1"-1,0 0 0,0 0 0,0 0 0,0 0 0,0 0 1,0 1-1,1-1 266,-1 0-266,0 0 0,0 1 0,0-1 0,0 0 1,1 0-1,-1 0 0,0 0 0,0 0 0,0 0 0,0 0 1,0 0-1,1 0 0,-1 0 0,0 0 0,0 0 0,0 0 1,0 0-1,1 0 0,-1 0 0,0 0 0,0 0 0,0 0 1,0 0-1,1 0 0,-1 0 0,0 0 0,0 0 0,0 0 1,0 0-1,0-1 0,1 1 159,-1 0-158,0 28 160,-5-13-32,-8 8-75,0 0-1,2 2 0,1-1 0,1 1 1,-5 28-1,-16 37-89,20-67 5,7-18-24,1-1 0,0 0 0,0 1 0,0 0 0,0 0 0,1-1 0,0 1 0,-1 9-1,2-12 220,5-2-82,-2 0-106,0 1 0,1 0-1,-1-1 1,0 0-1,0 0 1,1 0-1,-1 0 1,0 0-1,1-1 1,-1 1-1,0-1 1,0 0 0,0 0-1,1 0 1,3-3-1,13-21 97,-20 24-119,0 1-1,1-1 1,-1 1 0,0-1 0,1 1-1,-1-1 1,1 1 0,-1-1 0,1 1-1,-1-1 1,1 1 0,-1-1 0,1 1-1,-1 0 1,1-1 0,-1 1-1,1 0 1,0 0 0,-1-1 0,1 1-1,-1 0 1,1 0 0,0 0 0,-1 0-1,1 0 1,0 0 0,-1 0 0,1 0-1,0 0 1,0 0 0,7-3 24,-2-10 10,-5 13-39,-1-1 0,0 0 1,0 1-1,0-1 1,1 0-1,-1 1 1,0-1-1,0 0 1,1 1-1,-1-1 1,1 0-1,-1 1 1,1-1-1,-1 1 1,1-1-1,-1 1 1,1-1-1,-1 1 1,1-1-1,0 1 1,-1 0-1,1-1 0,-1 1 1,1 0-1,0 0 1,0-1-1,-1 1 1,1 0-1,0 0 1,-1 0-1,1 0 1,0 0-1,0 0 1,0 0-1,0 0 0,-1 0-1,1 0 0,0 0 0,-1 0 1,1 0-1,-1 0 0,1 0 1,-1 0-1,1-1 0,-1 1 1,1 0-1,-1 0 0,1 0 1,-1-1-1,0 1 0,1 0 1,-1-1-1,1 1 0,-1 0 1,0-1-1,1 1 0,-1 0 1,1-1-1,-1 1 0,0-1 1,0 1-1,1-1 0,-1 1 1,0-1-1,0 1 0,0 0 1,1-1-1,-1 0 0,0 1 0,0-1 1,0 0-1,0 1-1,0-1 1,0 1 0,0-1 0,0 1-1,1 0 1,-1-1 0,0 1 0,0-1-1,0 1 1,1-1 0,-1 1 0,0 0-1,1-1 1,-1 1 0,0 0 0,1-1 0,-1 1-1,0 0 1,1-1 0,-1 1 0,1 0-1,-1 0 1,0-1 0,1 1 0,-1 0-1,1 0 1,-1 0 0,1 0 0,-1 0-1,1-1 1,-1 1 0,1 0 0,0 0 0,74 0 47,-75 0-46,1 1-1,0-1 1,-1 0 0,1 0 0,-1 0-1,1 0 1,0 0 0,-1 1 0,1-1-1,-1 0 1,1 0 0,-1 1 0,1-1-1,0 1 1,-1-1 0,0 0 0,1 1-1,-1-1 1,1 1 0,-1-1 0,1 1-1,-1-1 1,0 1 0,1-1 0,-1 1-1,0 0 1,0-1 0,0 1 0,1-1-1,-1 1 1,0 1 0,0-1-5,0-1 0,1 1-1,-1 0 1,0 0 0,0 0 0,1 0 0,-1-1 0,1 1-1,-1 0 1,1 0 0,-1-1 0,1 1 0,-1 0 0,1-1-1,0 1 1,-1-1 0,1 1 0,0-1 0,-1 1 0,1-1-1,0 1 1,0-1 0,0 0 0,-1 1 0,1-1 0,0 0-1,0 0 1,0 1 0,0-1 0,0 0 0,-1 0 0,3 0 0,4 5-198,-6-4 111,-1 0 0,1 0 0,0-1 1,-1 1-1,1 0 0,0-1 0,-1 1 1,1 0-1,0-1 0,0 1 0,-1-1 1,1 1-1,0-1 0,0 0 1,0 1-1,0-1 0,0 0 0,-1 0 1,1 1-1,0-1 0,2 0 0,22-6-3084,-21 4 3008,0-1 0,-1 0 0,1 0 1,-1 0-1,0-1 0,0 1 0,0-1 0,0 0 0,0 0 1,2-6-1,-3 7 8,18-43-1139,-15 27 900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30:18.3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108 134 3520,'-1'-7'238,"1"-1"-1,-2 1 0,1-1 0,-1 1 0,0 0 0,-1 0 1,0 0-1,0 0 0,0 1 0,-1-1 0,0 1 0,0 0 1,-1 0-1,1 0 0,-1 0 0,-1 1 0,1 0 1,-9-6-1,13 10-220,1 1 0,-1-1-1,0 1 1,1 0 0,-1-1 0,0 1 0,1 0 0,-1 0 0,0-1 0,0 1 0,0 0-1,1 0 1,-1 0 0,0 0 0,0 0 0,0 0 0,1 0 0,-1 0 0,0 0 0,0 1-1,1-1 1,-1 0 0,0 0 0,0 1 0,1-1 0,-1 1 0,0-1 0,1 0 0,-1 1 0,0-1-1,1 1 1,-1-1 0,1 1 0,-1 0 0,1-1 0,-1 1 0,1 0 0,-1-1 0,1 1-1,0 0 1,-1-1 0,1 1 0,0 0 0,0 0 0,-1 0 0,-2 45 79,3-38-19,-1 17-2,-1-11-11,1-1 1,1 0-1,0 0 0,1 1 1,0-1-1,5 20 0,2-17-19,-6-12-25,0 1-1,0-1 0,0 0 1,0 1-1,-1 0 0,0-1 0,0 1 1,0 0-1,0 8 0,0-5 31,-1 0 0,2 0-1,-1 0 1,5 15 0,-3-15 11,-1-1-1,0 1 1,-1 0 0,1 15-1,-1-10 26,1-1 0,0 1 0,1-1 1,0 1-1,7 17 0,3 11 119,-9-26-141,0 0-1,1 0 1,1-1-1,14 27 1,-18-37-65,1-1 1,-1 1 0,1-1-1,-1 1 1,1-1-1,0 0 1,0 0 0,1 0-1,-1-1 1,1 1-1,-1-1 1,1 1-1,0-1 1,0 0 0,0-1-1,0 1 1,0-1-1,0 0 1,0 0 0,0 0-1,1 0 1,4 0-1,-6-8-24,12-115-228,-13 73 56,-3 38 178,1 0 0,0 0 0,1-1-1,1 1 1,-1 0 0,8-21-1,-9 31 29,0 1 1,0-1-1,0 1 0,0-1 0,0 1 0,1-1 1,-1 1-1,0-1 0,0 1 0,1-1 0,-1 1 0,0-1 1,0 1-1,1 0 0,-1-1 0,1 1 0,-1-1 1,0 1-1,1 0 0,-1-1 0,1 1 0,-1 0 0,1 0 1,-1-1-1,1 1 0,-1 0 0,1 0 0,-1 0 1,1 0-1,-1 0 0,1-1 0,-1 1 0,1 0 0,-1 0 1,1 0-1,-1 0 0,1 1 0,-1-1 0,1 0 1,-1 0-1,1 0 0,-1 0 0,1 0 0,-1 1 0,1-1 1,-1 0-1,1 0 0,-1 1 0,1-1 0,-1 0 1,1 1-1,-1-1 0,0 1 0,1-1 0,-1 0 0,0 1 1,1-1-1,-1 1 0,0-1 0,0 1 0,1 0 1,16 34 309,1 15-162,-13-30-133,2 0 0,0 0 0,1-1 0,1 0 0,1-1 0,1 0 0,0 0 0,15 16 0,8-22-322,-33-11 224,0-1 0,1 0 0,-1 1 0,1-1 0,-1 0 0,1 0 0,-1 0 0,1 0 0,-1 0 0,1 0 0,-1 0 0,1 0 0,-1-1 0,0 1 1,1 0-1,-1-1 0,1 1 0,-1-1 0,0 0 0,1 1 0,-1-1 0,0 0 0,2-1 0,6-20-603,0 1 0,10-43 0,1 0 474,-12 44 270,-8 20-53,0-1 1,0 1-1,0 0 0,0 0 1,1-1-1,-1 1 0,0 0 0,0-1 1,0 1-1,1 0 0,-1 0 1,0 0-1,0-1 0,1 1 0,-1 0 1,0 0-1,0 0 0,1 0 1,-1 0-1,0-1 0,1 1 1,-1 0-1,0 0 0,1 0 0,-1 0 1,0 0-1,1 0 0,-1 0 1,0 0-1,1 0 0,-1 0 1,0 0-1,0 0 0,1 0 0,-1 0 1,0 1-1,1-1 0,-1 0 1,0 0-1,1 0 0,-1 0 0,0 1 1,0-1-1,1 0 0,-1 0 1,0 0-1,0 1 0,0-1 1,1 0-1,-1 0 0,0 1 0,0-1 1,0 0-1,0 1 0,1-1 1,-1 0-1,0 0 0,0 1 1,0-1-1,0 0 0,0 1 0,0-1 1,0 0-1,0 1 0,0-1 1,0 0-1,0 1 0,0-1 0,0 1 1,28 157 1207,-27-154-1182,1 0-1,-1 0 1,0-1 0,1 1-1,0 0 1,0-1 0,0 1-1,0-1 1,1 1 0,-1-1-1,1 0 1,0 0 0,0 0-1,0 0 1,0-1 0,1 1 0,-1-1-1,0 0 1,1 0 0,0 0-1,0-1 1,-1 1 0,1-1-1,5 2 1,11-2 230,-15 0-220,0 0 0,0-1 0,1 1 1,-1-1-1,0-1 0,0 1 0,1 0 1,-1-1-1,0 0 0,0-1 0,0 1 1,6-3-1,-4-2 43,-1 0 0,0 0 0,0-1 0,-1 0 0,0 0 0,0 0 0,0 0 0,-1-1 0,-1 0 0,1 0-1,-1 0 1,0 0 0,-1 0 0,0-1 0,0 1 0,-1-1 0,0 0 0,0 1 0,-2-15 0,1 19-79,-1 0 0,0 0 0,0-1-1,0 1 1,0 0 0,-1 0 0,1 0-1,-1 0 1,0 0 0,0 1 0,-1-1 0,1 0-1,-1 1 1,1 0 0,-1 0 0,0-1-1,-1 2 1,1-1 0,0 0 0,-1 1 0,0-1-1,-4-1 1,-1-2 11,0 1-278,0 1 0,0 0 0,0 0-1,0 1 1,-1 1 0,1 0 0,-1 0 0,0 0-1,0 1 1,1 1 0,-1 0 0,-15 2-1,14-2-619,10 0 767,-1 0 0,1 0 0,0 1-1,0-1 1,-1 0 0,1 1 0,0-1-1,0 1 1,0-1 0,0 1 0,0 0 0,0 0-1,0-1 1,0 1 0,0 0 0,0 0-1,0 0 1,0 0 0,0 0 0,1 0 0,-1 0-1,0 0 1,1 0 0,-1 1 0,1-1-1,-1 2 1,-4 7-756,-12 0-1396,3 11 242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30:18.8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81 114 4912,'3'-1'198,"-1"-1"-1,1 0 1,0 1-1,-1-1 1,0 0-1,1 0 1,-1-1-1,0 1 1,0 0-1,0-1 1,0 1-1,-1-1 1,1 1-1,-1-1 1,1 0-1,-1 0 1,1-5 846,-7 13-860,-8 7 18,1 1-1,0 0 0,1 1 1,1 0-1,-12 20 0,16-24-150,5-8-37,0 0 0,0 0 0,-1 0 0,1 0 0,1 0 0,-1 1 0,0-1 0,0 0 0,1 1 0,-1-1 0,1 0 0,0 4 0,-17 78 320,17 8-80,25-83-124,-23-9-128,-1 1-1,0-1 1,1 1-1,-1-1 0,1 0 1,-1 0-1,1 0 1,-1 0-1,1 0 1,-1 0-1,1 0 1,-1 0-1,1-1 0,-1 1 1,0-1-1,1 1 1,-1-1-1,0 1 1,1-1-1,-1 0 0,0 1 1,1-1-1,0-2 1,31-38 19,-27 35-50,0-1-1,-1 0 1,0 0-1,0 0 0,0-1 1,-1 0-1,0 1 1,3-11-1,3-19-434,-2 0 0,-2-1 0,-1 1 0,-1-61 0,-4 69 1146,-1 47 453,0-11-998,1 0 1,0 0 0,1 0-1,0-1 1,0 1-1,3 10 1,13-9 4,-9 8-6,27 28 186,-23-27-269,-2 1 0,13 30 0,2 22-1967,-8-94-7978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30:20.6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 1 3288,'0'0'5160,"0"22"-4727,0-1 1568,-4-21-1954,-14 0 33,14 0 588,0 0-645,2 0-22,1 0-1,-1 0 1,1 0 0,-1 0 0,1 1 0,-1-1 0,1 1-1,-1-1 1,1 1 0,-1-1 0,1 1 0,0 0-1,-1-1 1,1 1 0,0 0 0,0 0 0,0 0 0,0 0-1,0 0 1,0 0 0,0 1 0,0-1 0,0 0 0,-1 2-1,0 1-10,2 0 2,0 43 340,0-46-185,3-1-63,12 0-39,-11 0-13,0-5-14,12-13-18,-16 17 0,1 1 0,-1 0 1,0-1-1,0 1 0,1-1 0,-1 1 0,0 0 1,1-1-1,-1 1 0,0 0 0,1-1 1,-1 1-1,0 0 0,1 0 0,-1-1 1,1 1-1,-1 0 0,1 0 0,-1 0 1,0 0-1,1-1 0,-1 1 0,1 0 1,-1 0-1,1 0 0,-1 0 0,1 0 0,-1 0 1,1 0-1,0 1 0,4-4 9,-2-2 11,-1 0 0,0 0 0,-1 0 0,1-1 0,-1 1 0,0-1 0,0 1 0,-1-1 0,0 1 0,0-10 0,-5 10-93,-15 4 39,0 2-59,13 3 94,-17 46-18,22-45-15,2-1 45,0-3 7,-1-1 0,1 1-1,0-1 1,0 0-1,0 1 1,0-1 0,0 1-1,0-1 1,0 0 0,0 1-1,0-1 1,0 1 0,0-1-1,0 0 1,0 1 0,0-1-1,0 1 1,0-1 0,0 1-1,0-1 1,0 0-1,1 1 1,-1-1 0,0 0-1,0 1 1,1-1 0,-1 0-1,0 1 1,0-1 0,1 0-1,-1 1 1,0-1 0,1 0-1,-1 0 1,0 1 0,1-1-1,0 0 1,13 0 221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30:21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48 398 10025,'-26'16'-9,"5"-2"2405,25-10-1385,17-3-785,-19-1-219,0 0 0,0 0 0,-1-1 0,1 1 0,0-1 0,0 1 0,0-1 0,0 0 0,0 0 0,-1 0 0,1 0 0,0 0 0,2-2 0,-2 2 2,-1-1 0,1 1-1,0 0 1,0 0 0,0 0-1,0 0 1,0 0 0,0 0 0,0 1-1,1-1 1,-1 1 0,0-1 0,5 1-1,-3-1-3,0 0 0,0 0 0,-1-1 0,1 1 0,0-1 0,0 0 0,-1 0 0,1 0 0,-1-1 0,0 1-1,0-1 1,1 1 0,-2-1 0,5-5 0,14-11-7,1 4-81,-1-2 1,-1-1-1,0-1 1,-1 0 0,-2-2-1,0 0 1,-1 0 0,17-31-1,-31 45 35,1 0 0,-2-1 0,1 1 0,-1-1 0,0 1 1,-1-1-1,1 0 0,-2-10 0,0 1 45,-1 13 1,0 0 0,-1 0 0,0 0 0,0 1 0,0-1 1,0 1-1,-1 0 0,1 0 0,-1 0 0,0 0 0,0 0 0,0 1 1,0 0-1,0-1 0,-8-1 0,-7 1 20,1 1 0,-1 1 0,-19 2 0,19-1-38,17 0 19,1 0 1,-1 0-1,0 0 1,1 1 0,-1-1-1,1 1 1,-1-1-1,0 1 1,1-1 0,-1 1-1,1 0 1,-1 0-1,1 0 1,0 0 0,-1 0-1,1 0 1,0 0-1,0 0 1,0 0 0,0 1-1,-2 1 1,-5 5 1,2-3 14,0 1 0,1-1 1,-1 1-1,1-1 0,1 2 0,-1-1 0,1 0 0,0 1 1,0 0-1,-4 11 0,4-5 39,1 0-1,0 0 1,1 0 0,1 1-1,0 25 1,1-33-39,1 0 1,0 0-1,0 0 1,0 0-1,1 0 0,0 0 1,0-1-1,1 1 1,-1-1-1,1 1 0,0-1 1,1 0-1,-1 0 1,1 0-1,6 6 1,3 4 46,-9-10-38,0 1 0,1-1 0,0-1 0,0 1 0,1-1 0,-1 1 0,1-2 0,0 1 0,0-1 0,0 0 0,0 0 0,1 0 0,-1-1 0,10 2 0,6 0-174,1-1-1,-1-2 1,29-1-1,-32 0-171,-17 0 269,0 0 1,0 0-1,0 0 0,0-1 0,0 1 0,0-1 1,0 0-1,-1 1 0,1-1 0,0 0 0,0 0 0,0 0 1,-1 0-1,1-1 0,-1 1 0,1 0 0,-1-1 1,1 1-1,-1-1 0,0 1 0,2-3 0,8-8-335,36-16-1674,-40 25 1629,-1-1 0,1 0 0,0 0 0,-1 0 0,0-1 0,8-7 0,34-27-3068,-24 23 2149,-1-1 375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30:21.9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246 3 6161,'-15'-1'82,"8"1"207,0-1-1,0 1 1,0 0-1,0 1 1,0-1-1,0 1 1,-11 4-1,6 6-29,11-10-226,0 0 0,0 0 0,0 1 0,0-1 0,0 0 0,0 0 0,0-1 0,0 1 0,-1 0 0,1 0 0,0 0 0,-1-1 0,1 1 0,0-1 0,-1 1 0,1-1 0,-1 0 0,1 1 0,-1-1 0,-1 0 0,1 0-8,1 0-1,-1 0 1,1 1 0,0-1 0,-1 0-1,1 1 1,-1-1 0,1 1-1,0-1 1,0 1 0,-1 0 0,1-1-1,0 1 1,0 0 0,0 0 0,0 0-1,0 0 1,0 0 0,0 0-1,0 0 1,0 0 0,0 1 0,-1 0-1,-5 7 93,0-2-93,-1 0 0,1 1 0,0 0 0,0 0 0,1 0 0,0 1 0,0 0 0,1 0 0,1 0 0,-1 1 0,1 0 0,1 0 0,0 0-1,0 0 1,1 0 0,1 1 0,-1-1 0,1 18 0,1-28-23,0 1 0,0 0 1,1-1-1,-1 1 0,0-1 0,0 1 0,0-1 0,0 1 0,1 0 0,-1-1 0,0 1 0,1-1 0,-1 1 0,0-1 0,1 0 0,-1 1 1,0-1-1,1 1 0,-1-1 0,1 0 0,-1 1 0,1-1 0,-1 0 0,1 1 0,-1-1 0,1 0 0,-1 0 0,1 1 0,0-1 1,-1 0-1,1 0 0,-1 0 0,1 0 0,-1 0 0,1 0 0,0 0 0,0 0 0,0 0 1,-1 0 0,1 0-1,-1 0 1,1 0 0,-1 0 0,1 0 0,-1 0-1,1 0 1,-1 0 0,1 0 0,-1 0-1,0 0 1,1 0 0,-1 1 0,1-1 0,-1 0-1,1 0 1,-1 1 0,0-1 0,1 0 0,-1 0-1,0 1 1,1-1 0,-1 0 0,0 1-1,1-1 1,-1 1 0,0-1 0,0 0 0,1 1-1,-1-1 1,0 1 0,0-1 0,0 1-1,0-1 1,1 1 0,-1 0 0,1 0 0,0-1 0,0 1 0,0 0-1,0-1 1,0 1 0,0-1 0,0 1 0,0-1 0,0 0 0,0 1 0,0-1 0,0 0-1,0 0 1,0 0 0,0 0 0,0 0 0,0 0 0,0 0 0,2 0 0,29 0 22,-29 0-23,46-4-490,-46 3 420,0 0-1,-1 0 1,1-1-1,-1 1 0,0-1 1,1 1-1,-1-1 1,0 0-1,0 0 0,0 0 1,2-3-1,9 0-727,-13 5 759,1 0 0,0 0 0,-1 0 0,1 0-1,-1 0 1,1 0 0,-1 0 0,1 0 0,-1-1 0,1 1 0,-1 0-1,1 0 1,-1 0 0,1-1 0,-1 1 0,0 0 0,1 0 0,-1-1-1,1 1 1,-1-1 0,0 1 0,1 0 0,-1-1 0,0 1 0,1-1-1,12-18-2080,-2-1-1,15-32 1,-19 34 1314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30:22.3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3 7437,'0'0'39,"0"0"0,0 0 0,0 0 0,0 0 0,-1-1 0,1 1 0,0 0 0,0 0 0,0 0 0,0 0 0,0 0 0,-1 0 0,1-1 0,0 1 0,0 0 0,0 0 0,-1 0 0,1 0 0,0 0 0,0 0 0,0 0 0,-1 0 0,1 0 0,0 0 0,0 0 0,0 0 0,-1 0 0,1 0 0,0 0 0,0 0 0,0 0 0,-1 0 0,1 0 0,0 0 0,0 0 0,0 1 0,0-1 0,-1 0 0,1 0 0,0 0 0,0 0 0,0 0 0,0 0 0,-1 1 0,1-1 0,0 0 0,0 0 0,0 0 0,0 0 0,0 1 0,0-1 0,0 0 0,0 0 0,-1 0 0,1 1 0,0-1 0,0 0 0,0 0 0,0 0 0,0 1-1,0-1 1,0 0 0,0 0 0,0 0 0,0 1 0,0-1 0,1 0 0,-2 2-28,1-1-1,0 1 0,0-1 0,0 0 0,0 1 0,0-1 1,1 1-1,-1-1 0,0 1 0,1-1 0,-1 0 0,1 1 1,-1-1-1,1 0 0,0 1 0,-1-1 0,1 0 0,0 0 0,1 2 1,11 17 191,-1 1 1,0 0-1,7 23 0,22 40 439,-32-66-502,0 1 0,-2 0 0,0 0 0,5 26 1,13 36 184,-6-29-83,-3 2-1,14 77 1,3 13-79,-30-132-287,1 2-243,0 0 0,-1 1 0,0 0-1,0 15 1,5-66-10180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30:22.7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93 6373,'0'-63'3347,"4"63"-2807,-3 0-514,0 0 0,-1-1-1,1 1 1,0 0-1,-1 0 1,1 0-1,0 0 1,-1 0-1,1 0 1,0 0 0,-1 0-1,1 0 1,0 0-1,-1 0 1,1 0-1,0 0 1,-1 0-1,1 1 1,0-1 0,-1 0-1,1 1 1,-1-1-1,1 0 1,0 1-1,-1-1 1,1 1 0,-1-1-1,1 0 1,-1 1-1,1-1 1,0 2-1,17 44 496,23 81 0,-25-70-413,-15-53-115,0 0-1,0 0 0,0 0 0,0-1 0,1 1 0,-1 0 1,1-1-1,0 1 0,0-1 0,1 0 0,-1 1 0,1-1 1,-1 0-1,1 0 0,0-1 0,0 1 0,0-1 0,0 1 1,1-1-1,-1 0 0,1 0 0,-1 0 0,1-1 0,0 1 1,0-1-1,-1 0 0,1 0 0,0 0 0,0-1 0,0 1 1,5-1-1,-6-2-116,-1-1 0,1 1 0,0-1 0,-1 1-1,0-1 1,1 0 0,-1 0 0,-1 0 0,1 0 0,2-6 0,6-7-475,4-4 20,-1 0 0,-2-2 0,0 1 0,11-31 0,11-21-260,-21 52 932,-8 15 238,0 0 1,0 1-1,-1-1 0,0-1 1,-1 1-1,1 0 1,-1-1-1,2-8 1423,-4 21-1348,0-4-384,-1 3 103,1 0-1,0 0 1,0 0-1,0 0 1,1 0-1,-1-1 1,1 1 0,2 6-1,7-1 115,-9-10-218,0 1 0,0 0-1,0 0 1,0 0 0,-1 1-1,1-1 1,0 0-1,0 0 1,-1 0 0,1 0-1,-1 1 1,1-1-1,-1 0 1,1 1 0,-1-1-1,0 0 1,0 1 0,1-1-1,-1 1 1,0-1-1,0 0 1,-1 1 0,1 0-1,0 0 8,0 0 0,0 0-1,0-1 1,0 1 0,1 0 0,-1 0 0,0-1-1,1 1 1,-1 0 0,1-1 0,0 1-1,0-1 1,-1 1 0,1-1 0,0 1-1,0-1 1,0 1 0,1-1 0,-1 0-1,3 2 1,5 7 141,38 52 648,-20-27-741,15 22-4,-21-18-2821,-20-32 660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30:24.2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2 4528,'-4'7'444,"1"0"-1,0-1 0,0 1 0,0 0 0,1 0 0,0 1 1,0-1-1,1 0 0,0 10 0,27-16 4320,-21-7-4771,12-15 10,-13 15 0,-3 6-2,-1 0 0,1 0-1,0 0 1,-1-1 0,1 1-1,-1 0 1,1 0-1,-1-1 1,1 1 0,-1-1-1,1 1 1,-1 0 0,1-1-1,-1 1 1,1-1 0,-1 1-1,0-1 1,1 1 0,-1-1-1,0 1 1,1-1 0,-1 0-1,0 1 1,0-1 0,0 1-1,1-2 1,-1 1 1,0 1 0,0-1 0,0 0-1,0 1 1,1-1 0,-1 1 0,0-1 0,0 1 0,1-1 0,-1 0-1,1 1 1,-1-1 0,0 1 0,1-1 0,-1 1 0,1 0 0,-1-1-1,1 1 1,-1-1 0,1 1 0,-1 0 0,1 0 0,-1-1 0,1 1 0,0 0-1,0-1 1,2-15 193,6 15-3,-14 1 144,-10 5-205,15-4-128,0 0-1,0 0 1,0 1-1,0-1 1,0 0-1,-1 0 1,1 0-1,0 0 1,-1 0-1,1 1 1,-1-1-1,1 0 1,-1 0-1,1 0 1,-1 0-1,-1 1 1,0 0-2,1 0 0,0 0 0,-1 0-1,1 0 1,0 1 0,0-1 0,1 0 0,-1 0 0,0 1 0,1-1 0,-1 0 0,1 1 0,0-1 0,0 1 0,0-1-1,0 4 1,0-6 0,0 3 15,-1 0-1,1 0 1,0-1-1,0 1 1,0 0-1,1 0 1,-1-1-1,1 1 1,-1 0-1,1-1 1,0 1-1,0 0 1,0-1-1,2 3 1,0-3-4,0 0-1,0-1 1,0 1 0,0-1-1,0 0 1,0 0 0,1 0 0,-1 0-1,0-1 1,0 1 0,1-1 0,-1 0-1,1 0 1,-1 0 0,4-1 0,61 1 65,-67 0-75,0 0 1,-1 0-1,1 0 1,0 0 0,0 0-1,-1-1 1,1 1-1,0 0 1,-1 0-1,1 0 1,-1-1-1,1 1 1,0 0 0,-1-1-1,1 1 1,-1-1-1,1 1 1,0-1-1,-1 1 1,0-1-1,1 1 1,-1-1 0,1 1-1,-1-1 1,1 1-1,-1-1 1,0 0-1,0 1 1,1-1 0,-1 0-1,0 1 1,0-1-1,0 0 1,0 1-1,0-3 1,0 3-3,0-1 0,0 1 1,1-1-1,-1 1 0,0-1 0,0 0 1,0 1-1,0-1 0,0 1 0,1-1 0,-1 1 1,0-1-1,0 1 0,1-1 0,-1 1 1,0-1-1,1 1 0,-1-1 0,1 1 1,-1 0-1,0-1 0,1 1 0,-1 0 1,1-1-1,-1 1 0,1 0 0,-1-1 0,1 1 1,0 0-1,-1 0 0,1 0 0,-1 0 1,1-1-1,-1 1 0,2 0 0,-1 0 0,0-1-1,0 1 0,0-1 0,0 0 0,1 1 1,-1-1-1,0 0 0,0 0 0,0 0 1,-1 0-1,1 0 0,0 0 0,0 0 0,0 0 1,-1 0-1,1 0 0,0 0 0,-1 0 1,1-1-1,-1 1 0,0 0 0,1 0 0,-1-1 1,0 1-1,0 0 0,0-1 0,0 1 1,0-2-1,3-41-125,-3 42 118,0 1 7,-1 0 0,1 1 0,0 0 1,0-1-1,-1 1 0,1-1 0,-1 1 0,1-1 0,0 1 0,-1-1 1,1 1-1,-1 0 0,1-1 0,-1 1 0,1 0 0,-1 0 0,1-1 1,-1 1-1,1 0 0,-1 0 0,1 0 0,-1 0 0,1 0 0,-1-1 0,0 1 1,1 0-1,-1 0 0,1 0 0,-2 1 0,2-1 2,-1 0-1,1 0 0,-1 0 1,1 0-1,-1 0 0,1 0 1,-1 0-1,1 0 1,-1 0-1,1-1 0,-1 1 1,1 0-1,-1 0 0,1 0 1,-1-1-1,1 1 1,0 0-1,-1 0 0,1-1 1,-1 1-1,1 0 0,0-1 1,-1 1-1,1 0 1,0-1-1,-1 1 0,1-1 1,-6-1-28,0 0 1,0 1 0,0 0-1,1 1 1,-1-1 0,0 1-1,0 0 1,-9 1 0,13-1 20,-5 6 26,5-2-14,2-2-4,-1-1-1,1 0 1,-1 1 0,1-1 0,-1 0 0,0 0-1,1 1 1,-1-1 0,0 0 0,0 0 0,0 0 0,0 0-1,0 0 1,0 0 0,0 0 0,0 0 0,-1 0-1,1 0 1,0-1 0,0 1 0,-1-1 0,1 1-1,-1-1 1,-2 1 0,4-1-1,-1 0-1,1 0 1,-1 0-1,1 0 1,-1 0 0,0 1-1,1-1 1,-1 0-1,1 0 1,-1 0 0,1 0-1,-1 1 1,1-1-1,-1 0 1,1 0 0,-1 1-1,1-1 1,0 0-1,-1 1 1,1-1 0,-1 1-1,1-1 1,0 0-1,-1 1 1,1-1 0,0 1-1,-1-1 1,1 1-1,0-1 1,0 1 0,0-1-1,-1 1 1,1-1-1,0 2 1,0-2-2,0 1 1,0-1-1,0 1 1,0 0-1,-1-1 0,1 1 1,0-1-1,0 1 1,-1-1-1,1 0 0,0 1 1,0-1-1,-1 1 1,1-1-1,-1 1 0,1-1 1,0 0-1,-1 1 1,1-1-1,-1 0 0,1 1 1,-1-1-1,1 0 1,-1 0-1,1 1 0,-1-1 1,1 0-1,-1 0 1,1 0-1,-1 0 0,1 0 1,-1 0-1,1 0 1,-2 0-1,1 7 720,0 0-3004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30:24.8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25 249 7933,'-24'-60'3729,"55"60"-2802,-28-1-832,-1 0-1,1 1 1,0-1 0,0 1-1,0 0 1,0 0 0,-1 0-1,1 1 1,0-1-1,0 1 1,0-1 0,0 1-1,-1 0 1,1 0 0,2 1-1,7 11 79,-4-5-49,0 0 0,-1 0 0,0 1 0,-1 0 0,0 0-1,8 17 1,-10-14-81,1 0-1,0 0 1,0-1-1,2 0 1,-1 0-1,13 16 1,-15-23-11,-1 0-1,1-1 1,0 1 0,0-1 0,0 0 0,1 0 0,-1 0-1,1-1 1,-1 0 0,1 0 0,0 0 0,0 0 0,0-1-1,0 0 1,0 0 0,0 0 0,0 0 0,7-1-1,-7 0-21,-1 1 0,1-1 0,0 0 0,0 0 0,-1-1 0,1 0 0,-1 1 0,1-2 0,0 1 0,-1 0-1,0-1 1,1 0 0,-1 0 0,0 0 0,0 0 0,0-1 0,0 0 0,0 0 0,-1 0 0,6-6-1,-2 3 23,0 0 0,-1-1 0,0 0 0,0 0 0,0 0 0,-1-1 0,0 0 0,0 0 0,-1 0 0,0-1-1,-1 1 1,0-1 0,0 0 0,-1 0 0,0 0 0,-1 0 0,1 0 0,-2-1 0,1 1 0,-2-10 0,1 11-20,1 6-12,-1 0 1,1 0 0,-1 0 0,0 0-1,0 0 1,0 0 0,0 0 0,-1 0 0,1 0-1,0 0 1,-1 0 0,1 0 0,-1 0-1,0 0 1,0 0 0,0 0 0,-1-2 0,-6 0-14,6 4 11,1-1 1,0 1 0,0 0 0,0-1 0,0 1-1,0-1 1,0 1 0,0-1 0,0 0 0,1 1-1,-1-1 1,0 0 0,0 0 0,0 1 0,1-1-1,-1 0 1,0 0 0,1 0 0,-1 0 0,1 0-1,-1 0 1,1 0 0,-1 0 0,1 0 0,0 0-1,0 0 1,-1-3 0,0 0-13,-1 0 0,0 0 1,0 0-1,0 0 0,0 0 0,-1 0 0,1 1 1,-1-1-1,0 1 0,0 0 0,-1 0 1,-5-5-1,-6-8-274,12 14 95,-1-5-190,-1 1 1,0 0 0,0 1-1,-1-1 1,1 1-1,-12-8 1,-4 5-3183,-5 5-3361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0:58.9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388 57 7401,'0'0'80,"-6"0"123,5 0-182,-1 0 0,1 1-1,0-1 1,0 0 0,0-1-1,-1 1 1,1 0 0,0 0 0,0 0-1,0-1 1,0 1 0,0-1 0,-1 1-1,1-1 1,0 1 0,0-1 0,0 1-1,0-1 1,0 0 0,1 0-1,-1 1 1,0-1 0,0 0 0,0 0-1,1 0 1,-1 0 0,0 0 0,1 0-1,-1-1 1,-7-9 273,2 7-34,-1 0 0,1 0 0,-1 1 1,0 0-1,-1 0 0,1 0 0,0 1 0,-9-1 0,-89 3 548,103 0-798,0 0-1,1 1 1,-1-1-1,0 0 1,0 1-1,1-1 1,-1 1 0,0 0-1,1 0 1,-1-1-1,1 1 1,-1 0-1,1 0 1,-1 1 0,1-1-1,0 0 1,-1 0-1,1 1 1,0-1-1,0 0 1,0 1 0,0 0-1,0-1 1,-1 4-1,-6 7 47,-5 1 19,8-8-57,1-1 0,0 0-1,0 1 1,1 0 0,-1-1 0,-3 9 0,-7 11-2,6-11-6,0 0 0,0 1 0,1 0 0,1 0 0,0 0 0,1 1 0,1 0 0,0 0 0,1 0 0,1 1 0,-1 19 0,4-34-7,0 0 0,0 1 1,0-1-1,0 0 0,0 0 0,0 0 1,1 0-1,-1 0 0,0 0 1,1 0-1,-1 0 0,1 0 0,-1-1 1,1 1-1,-1-1 0,1 1 1,-1-1-1,1 1 0,-1-1 0,1 0 1,0 0-1,-1 0 0,1 0 1,0 0-1,2 0 0,55 0 110,-51-1-106,-5 2-27,1-1 1,0 0-1,0 0 0,0 0 1,-1-1-1,1 1 0,0-1 1,0 0-1,-1 0 0,1-1 0,-1 1 1,1-1-1,-1 1 0,1-1 1,-1 0-1,4-3 0,8-6-134,23-11-501,-27 17 253,-1-1 0,1-1 0,-1 0 0,-1 0 1,1-1-1,14-15 0,78-80-5469,-69 62 4218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30:25.2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1 166 7089,'1'0'74,"0"0"1,0 0 0,0 1-1,-1-1 1,1 0 0,0 0-1,0 1 1,0-1 0,0 1-1,0-1 1,0 1 0,0-1-1,-1 1 1,1-1 0,0 1-1,0 0 1,-1-1 0,1 1-1,0 0 1,-1 0 0,1-1-1,-1 1 1,1 0 0,-1 0 0,1 0-1,-1 0 1,0 0 0,0 0-1,1 0 1,-1 0 0,0 0-1,0 0 1,0 1 0,0 44 453,-1-27-194,1-3-191,0-1 0,1 1 0,1-1 1,1 1-1,0-1 0,1 0 1,10 25-1,-12-35-97,0-1 1,0 1-1,1-1 1,0 0 0,0 1-1,0-1 1,0-1-1,0 1 1,1 0-1,0-1 1,0 0 0,0 1-1,0-2 1,0 1-1,1 0 1,0-1-1,-1 0 1,1 0 0,0 0-1,0-1 1,0 1-1,0-1 1,0-1-1,0 1 1,9 0 0,-14-1-47,1 0 1,-1 0 0,0 0 0,1 0 0,-1 0 0,0-1 0,0 1 0,1 0 0,-1 0 0,0 0 0,0 0-1,1 0 1,-1 0 0,0 0 0,0-1 0,1 1 0,-1 0 0,0 0 0,0 0 0,0-1 0,0 1 0,1 0-1,-1 0 1,0-1 0,0 1 0,0 0 0,0 0 0,0-1 0,0 1 0,1 0 0,-1 0 0,0-1 0,0 1 0,0 0-1,0 0 1,0-1 0,0 0 0,28-118-14,-10 38-24,35-100 0,-51 175 97,0 0-1,1 0 1,0 0 0,0 0 0,0 0-1,1 1 1,0-1 0,0 1 0,0 0 0,6-4-1,-6 6 99,0 0 1,0 1-1,0 0 0,1 0 0,-1 0 0,1 0 0,-1 1 1,1 0-1,0 0 0,-1 0 0,1 0 0,0 1 0,9 0 0,-13 1-124,1 0 0,-1 0 0,1-1 0,-1 1 0,0 0 0,1 0-1,-1 1 1,0-1 0,0 0 0,0 0 0,0 0 0,0 1 0,0-1-1,0 1 1,0-1 0,-1 1 0,1-1 0,-1 1 0,1-1-1,-1 1 1,1-1 0,-1 1 0,0 3 0,2 0 103,85 177 1619,-26-52-3393,-52-100-2537,-8-9-3828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30:28.0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99 602 3896,'-11'16'1133,"0"0"-1,-1 0 1,-28 26-1,16-17 1796,28-25-2662,-3 0-254,0 1 1,0-1-1,0 0 1,0 0 0,-1 0-1,1 0 1,0 0-1,0-1 1,0 1-1,0 0 1,-1 0 0,1 0-1,0-1 1,0 1-1,0 0 1,-1-1-1,1 1 1,0-1 0,-1 1-1,1-1 1,0 1-1,-1-1 1,1 1-1,-1-1 1,1 0 0,0 1-1,-1-1 1,0 0-1,1 1 1,-1-1-1,1 0 1,-1 0 0,0 0-1,0 1 1,1-1-1,-1 0 1,0 0 0,0 0-1,0 1 1,0-1-1,0-1 1,0 2-9,0-1 0,0 1 0,0 0 0,0 0 0,0 0 0,0 0 0,0-1 0,0 1 0,0 0 0,0 0 0,0 0 0,0 0-1,0 0 1,0-1 0,0 1 0,0 0 0,0 0 0,0 0 0,0 0 0,0 0 0,0-1 0,1 1 0,-1 0 0,0 0 0,0 0 0,0 0 0,0 0 0,0 0 0,0 0 0,0 0 0,1-1 0,-1 1 0,0 0 0,0 0 0,0 0 0,0 0 0,0 0 0,1 0 0,-1 0 0,0 0 0,0 0 0,0 0 0,0 0 0,0 0 0,1 0 0,-1 0 0,0 0 0,0 0 0,0 0 0,0 0 0,0 0 0,1 0 0,-1 0 0,0 0 0,0 0 0,0 1-1,1-1 6,0 0 0,0 0-1,0 0 1,0 0-1,0 0 1,0 0-1,-1 0 1,1-1 0,0 1-1,0 0 1,0 0-1,0-1 1,0 1-1,-1 0 1,1-1 0,0 1-1,0-1 1,-1 1-1,1-1 1,0 1-1,-1-1 1,1 0 0,0 1-1,-1-1 1,1 0-1,-1 1 1,1-1-1,-1 0 1,1 0-1,-1 0 1,8-11 82,7 3 55,-6-7 3,6 5-56,8-7 0,-12 5-55,1 1 0,0 0 0,1 1 0,26-18 0,-2 2 13,76-58 395,3 6 1,232-119-1,-294 174-407,1 2 1,0 2-1,89-19 0,-129 35 15,0-2-1,-1 0 0,0 0 1,14-9-1,-20 10 119,-48 5-13004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30:30.9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46 402 6213,'-38'0'2031,"30"0"408,22 0-1882,-14 0-556,0 0-1,0 0 0,0 0 1,1 0-1,-1 0 0,0 0 1,0 0-1,0 0 0,0 0 1,1 0-1,-1 0 0,0 0 1,0 0-1,0 0 0,0 0 1,1 0-1,-1 0 0,0 0 1,0 1-1,0-1 0,0 0 1,0 0-1,0 0 0,1 0 1,-1 0-1,0 0 1,0 0-1,0 1 0,0-1 1,0 0-1,0 0 0,0 0 1,0 0-1,0 0 0,1 1 1,-1-1-1,0 0 0,0 0 1,0 0-1,0 0 0,0 1 1,0-1-1,0 0 0,0 0 1,0 0-1,0 0 0,0 1 1,0-1-1,-1 0 0,1 0 1,0 0-1,0 0 0,0 0 1,0 1-1,0-1 0,0 0 1,0 0-1,0 1 0,-1 0 0,1 0 0,0 0 0,0 0 0,0 0 0,0 0 0,0 0 0,0 0 0,0 0 0,0 0 0,0 0 0,0 0 0,1 0-1,-1 0 1,0 0 0,1 0 0,-1 0 0,0 0 0,1 0 0,-1-1 0,1 1 0,0 0 0,-1 0 0,1-1 0,0 1 0,-1 0 0,1-1 0,0 1 0,0 0 0,0-1 0,-1 1 0,1-1 0,0 1 0,0-1 0,0 0 0,0 1 0,1-1 0,4 5 5,-1 4 56,1 0 0,0 0 0,1-1 1,0 0-1,10 9 0,-3-7-28,-1-1-1,1-1 1,1 0 0,0-1-1,0-1 1,0 0-1,1-1 1,-1 0 0,1-2-1,23 3 1,35 12-39,-51-11 4,1-1 0,1-1 0,-1-1 0,29 0 0,-31-2-7,-17-2 7,1 1 0,-1 0 0,0-1 0,0 0 0,0 0 0,1-1 0,-1 1 0,0-1 0,0 0 0,0-1-1,8-2 1,-2-5-2,-10 7 4,1 1 0,0-1-1,0 1 1,0-1 0,0 1 0,0 0 0,0 0-1,0 0 1,0 0 0,0 0 0,0 0-1,1 1 1,-1-1 0,0 1 0,1-1 0,3 1-1,-4 0 2,0 0-1,0 0 0,0-1 1,0 1-1,0 0 0,0-1 0,1 0 1,-1 1-1,-1-1 0,1 0 1,0 0-1,0 0 0,0 0 0,0-1 1,2-1-1,-3 2 0,1 0 0,-1-1 0,1 1 0,0 0 0,0 0 1,-1 0-1,1 1 0,0-1 0,0 0 0,0 1 0,0-1 0,0 1 0,0-1 0,0 1 0,3 0 0,-2 0 0,0 0-1,0-1 1,0 1-1,0-1 0,0 0 1,0 0-1,0 0 1,0 0-1,5-3 0,-5 2 1,0 1-1,0-1 1,0 1-1,0 0 1,0 0-1,1 0 1,-1 0-1,0 1 1,7-1-1,51-12 0,-3 0 28,83-32-1,-53 16-138,-35 11 99,95-45 0,-110 41 6,48-37-1,6-4 1,-61 44 50,-1-2-1,0-2 1,-2 0 0,41-45-1,-58 57-60,0 1-1,1 0 1,16-10-1,-2 7-2693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30:31.9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11 327 8005,'-11'0'4290,"26"0"-2851,-14 1-1432,-1-1 0,1 1 0,-1-1 0,1 1 1,-1-1-1,1 1 0,-1-1 0,0 1 0,1 0 0,-1-1 1,0 1-1,0-1 0,1 1 0,-1 0 0,0-1 0,0 1 0,0 0 1,0-1-1,0 1 0,0 0 0,0 0 0,0-1 0,0 1 0,0 0 1,0-1-1,0 1 0,-1 0 0,1 0 0,0 7 146,7 1-129,0-2 0,1 1-1,0-1 1,0-1 0,1 1 0,0-1-1,0-1 1,20 9 0,6 0-35,0-3 0,1-1-1,0-1 1,1-2 0,-1-2 0,1-1 0,57-2 0,-89-2 6,-1 1 0,1-2 1,0 1-1,0 0 1,-1-1-1,1 0 0,0 0 1,-1-1-1,1 1 0,-1-1 1,1 0-1,-1 0 1,0 0-1,5-4 0,-8 5 6,1 1 0,0-1 0,-1 0 0,1 1 0,0-1 0,0 1 0,0-1 0,-1 1 0,1 0 0,0 0 0,0 0 0,0 0 0,0 0 0,2 1 0,21-4-13,-16-2 3,-7 4 7,-1 0-1,1 0 1,0 0-1,0 0 0,0 0 1,0 1-1,-1-1 1,1 1-1,0-1 1,0 1-1,0 0 1,2-1-1,3 0 6,0 0 0,0 0 0,0-1 0,-1 0 0,1-1 0,-1 0 0,0 0 0,8-5 0,32-12 36,-31 16-45,0-1 0,0-1 1,-1 0-1,1-1 0,-2-1 0,1 0 1,16-14-1,2-5 8,40-44-1,-47 46 14,116-122-22,-80 84-1040,-91 62-10955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30:34.8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14 4224,'-2'-5'712,"1"-1"66,21 3 5170,-16 3-5938,-4 5-13,0 13 8,0-14 281,24-4-396,-20 0 218,54 0 514,-58-3-611,0 2-13,0 1 0,1-1 0,-1 0 0,0 1 0,0-1 1,0 1-1,0-1 0,0 0 0,0 1 0,0-1 0,0 1 0,0-1 0,0 1 0,0-1 0,-1 0 0,1 1 0,0-1 0,0 1 0,0-1 1,-1 1-1,1-1 0,0 1 0,-1-1 0,1 1 0,-1-1 0,1 1 0,-1-1 0,-15 1-39,12 0 3,-24 0 149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30:35.8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76 525 11145,'-5'3'234,"-1"-1"1,1 1-1,-1-1 0,0 0 0,1 0 1,-1-1-1,0 0 0,0 0 0,0 0 1,-13-1 2084,19-4-2187,1 1-130,-1 1 0,1-1 0,-1 1-1,1 0 1,0-1 0,0 1 0,0 0-1,0 0 1,1 0 0,-1-1 0,1 1-1,-1 1 1,1-1 0,-1 0-1,1 0 1,0 1 0,3-3 0,5-6-10,1 0 4,1-1-1,0 2 0,0 0 0,1 0 0,18-9 0,15-9-23,3-6 17,368-225 99,-386 241-96,1 1-1,1 1 1,1 2 0,0 1-1,0 2 1,40-6 0,-50 11 281,-54 4-12737,-1 1 10094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0:59.9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229 286 8961,'-21'-43'370,"-1"1"-1,-2 1 1,-53-69 0,73 106-211,0-1 0,0 1 1,0 0-1,-1 0 1,1 0-1,-1 1 0,0 0 1,0 0-1,-1 0 1,1 0-1,0 1 0,-1 0 1,0 0-1,-6-1 1,10 9 9,0 138 1024,2-133-1139,1 0 1,1-1 0,0 1 0,0 0 0,1-1 0,5 12-1,6 19 99,-1 37 114,47 99 152,-54-155-368,112 383 486,-77-287-472,75 155-1,-110-260-83,1 2-58,0 0 0,1-1-1,0 0 1,2 0 0,-1-1 0,1 0 0,16 15 0,-25-27 41,1 0-1,-1 0 0,0 0 1,1 0-1,-1 0 1,1 0-1,-1 0 0,1-1 1,0 1-1,-1 0 1,1-1-1,0 0 1,-1 1-1,1-1 0,0 0 1,0 0-1,-1 0 1,1 0-1,0 0 0,-1 0 1,1 0-1,0-1 1,-1 1-1,1-1 1,0 1-1,-1-1 0,1 0 1,-1 1-1,1-1 1,-1 0-1,1 0 0,-1 0 1,1 0-1,-1 0 1,0-1-1,0 1 1,0 0-1,0-1 0,0 1 1,0 0-1,1-3 1,3-3-59,-1-1 1,0 0 0,-1 0 0,1 0 0,-2-1 0,3-9 0,5-40-70,-2 0 1,-4-1-1,-3-84 1,-1 85 198,0 54-21,0 0 0,-1 0 0,0-1 1,0 1-1,0 0 0,0 0 0,0 0 0,-1 0 1,0 0-1,-2-3 0,2 3 29,0 0 0,1 1 0,-1-1 0,1 0 0,-1 0 0,1 1 0,1-1 0,-1 0 0,0 0 0,1-5 0,0 9-26,0-1-1,0 1 1,0 0-1,0-1 1,0 1-1,-1-1 1,1 1-1,0-1 1,0 1-1,0-1 1,0 1-1,-1 0 1,1-1-1,0 1 0,0-1 1,-1 1-1,1 0 1,0-1-1,-1 1 1,1 0-1,0-1 1,-1 1-1,1 0 1,0 0-1,-1-1 1,1 1-1,-1 0 1,1 0-1,0 0 1,-1 0-1,1-1 1,-1 1-1,1 0 1,-1 0-1,1 0 1,-1 0-1,1 0 1,-1 0-1,1 0 1,0 0-1,-1 0 1,1 1-1,-1-1 1,1 0-1,-1 0 0,1 0 1,-1 0-1,1 1 1,0-1-1,-1 0 1,1 0-1,0 1 1,-1-1-1,1 0 1,0 1-1,-1-1 1,1 1-1,0 192 1759,0-187-1742,0-1-1,1 0 0,0 1 1,0-1-1,1 0 0,-1 0 1,6 10-1,-5-11-7,0 1 0,0 0 0,-1 0-1,1 0 1,-1 1 0,0-1 0,0 10 0,0-9-13,0 1 0,0 0 0,1-1 0,0 0 1,0 1-1,0-1 0,1 0 0,0 0 1,6 10-1,1 3 22,-8-14-34,1-1 1,-1 0 0,1 0 0,0 0 0,0 0 0,0 0 0,0-1-1,1 1 1,-1-1 0,1 0 0,0 0 0,0 0 0,0-1 0,0 1-1,1-1 1,4 2 0,2-1-222,0 0 1,1-1-1,-1 0 0,0-1 1,1 0-1,13-1 0,-22 1 152,0-1 0,0 0-1,0 0 1,0 0 0,0-1-1,0 1 1,-1-1-1,1 0 1,0 1 0,0-1-1,0-1 1,-1 1 0,1 0-1,0-1 1,-1 1 0,1-1-1,-1 0 1,0 0-1,1 0 1,-1 0 0,0 0-1,0 0 1,-1 0 0,1-1-1,0 1 1,-1-1 0,1 0-1,1-5 1,2-1 20,0-1 0,-1 0-1,0-1 1,0 1 0,-1-1 0,-1 0 0,3-21 0,-1-92 398,-4 122-336,0 0 2,0 0 1,0 1 0,0-1 0,0 0 0,-1 1 0,1-1 0,-1 0 0,1 1-1,-1-1 1,0 0 0,1 1 0,-1-1 0,0 1 0,0-1 0,0 1 0,0-1-1,0 1 1,-3-2 0,2 1 16,1 1 0,0 0 0,0 0 0,0-1-1,0 1 1,0-1 0,0 1 0,0-1 0,0 1 0,0-1-1,1 0 1,-1 1 0,0-1 0,1 0 0,0 0 0,-1 1 0,1-1-1,0-3 1,0 4-25,-1 1 0,1 0 0,-1 0-1,1-1 1,-1 1 0,0 0 0,1 0 0,-1 0 0,1-1-1,-1 1 1,1 0 0,-1 0 0,1 0 0,-1 0-1,0 0 1,1 0 0,-1 1 0,1-1 0,-1 0-1,1 0 1,-1 0 0,1 0 0,-1 1 0,1-1-1,-1 0 1,1 0 0,-1 1 0,1-1 0,-1 0-1,1 1 1,-1-1 0,1 1 0,-1 0 0,1 5 41,-1-1 0,1-1-1,0 0 1,0 0-1,1 1 1,-1-1-1,1 0 1,0 0-1,2 7 1,10 0 19,-12-10-63,0-1 0,0 1 0,0 0-1,0 0 1,-1 0 0,1 0-1,0 0 1,0 0 0,0 0 0,-1 0-1,1 0 1,-1 0 0,1 0-1,-1 0 1,1 0 0,-1 0 0,1 1-1,-1-1 1,0 0 0,0 0-1,0 1 1,0-1 0,0 0 0,0 0-1,0 1 1,0 1 0,0-1 0,0-1 0,0 1 0,0 0 0,0-1 0,0 1 0,1 0 0,-1-1 0,0 1 0,1-1 0,0 1 0,-1-1 0,1 1 0,0-1 0,0 1 0,0-1 1,0 0-1,0 1 0,0-1 0,0 0 0,0 0 0,0 0 0,1 0 0,-1 0 0,0 0 0,3 1 0,6 6 23,12 17 101,-19-21-125,1 1-1,-1-1 0,1 0 0,-1 0 0,1-1 0,0 1 0,1-1 0,-1 0 0,0 0 1,1 0-1,7 3 0,11 2-23,-16-6 10,0 1 1,0-1-1,1 0 0,-1-1 1,0 0-1,1 0 0,7 0 1,-11-1-39,-1 0 0,0 0 1,1 0-1,-1 0 0,0 0 1,0-1-1,0 1 0,1-1 1,-1 0-1,0 0 0,0 0 1,0-1-1,0 1 0,0-1 1,0 0-1,-1 1 0,1-1 1,3-3-1,-1 1 10,30-4-505,-27 2 445,-7 5 68,1 0 0,0-1 0,0 1 0,-1 0 0,1 0 0,0 0 1,0 0-1,0 1 0,0-1 0,0 0 0,1 1 0,-1 0 1,0-1-1,0 1 0,0 0 0,3 0 0,-4 0 19,1 0 0,-1 0 0,1 0 0,0-1 0,-1 1-1,1-1 1,-1 1 0,1-1 0,-1 1 0,0-1 0,1 0 0,-1 0 0,2-1 0,-1 1 2,0-1 0,-1 1 1,1 0-1,0 0 0,0 1 1,0-1-1,0 0 0,-1 0 1,1 1-1,0 0 0,1-1 1,-1 1-1,3 0 0,-3 0 25,0 1-1,0-1 1,0 1 0,-1 0-1,1 0 1,0 0-1,-1 0 1,1 0-1,-1 0 1,1 0-1,-1 1 1,1-1-1,-1 1 1,0-1-1,1 1 1,-1-1-1,0 1 1,0 0-1,0-1 1,-1 1-1,1 0 1,0 0-1,-1 0 1,1 2-1,19 65 613,-13-39-352,-6-20-189,-1-9-55,0 0 1,-1 0-1,1 0 1,0 0 0,0 0-1,0 0 1,0 0-1,0 0 1,1 0-1,-1 0 1,0 0 0,0 0-1,1 0 1,-1 0-1,0 0 1,1 0 0,-1 0-1,1 0 1,-1 0-1,1 0 1,0-1 0,-1 1-1,1 0 1,0 0-1,0-1 1,-1 1 0,1 0-1,0-1 1,0 1-1,0-1 1,0 1 0,0-1-1,1 1 1,0-3-32,-1 0-1,1-1 1,-1 1 0,0 0 0,0-1 0,0 1-1,0-1 1,0 1 0,-1-1 0,1-4 0,51-96-68,-46 93 74,1 0-1,0 1 0,0-1 1,0 2-1,1-1 0,1 1 1,13-10-1,-18 16 9,1 1 0,0 0 0,-1 0 0,1 1-1,0-1 1,0 1 0,0 0 0,-1 0 0,1 0 0,0 1 0,0 0-1,0 0 1,-1 0 0,7 3 0,11 18 35,-5-11-26,27 21 1,-34-23-21,0 0-1,0-1 1,1 0 0,0-1-1,0 0 1,1-1 0,0 0-1,15 5 1,20 3-14,-32-9 7,0-1-1,0 0 1,1-1-1,-1 0 1,30 0-1,-19-1 3,-21-1-2,1-1 1,0 1-1,0-1 0,0 0 1,0 0-1,0-1 1,0 1-1,0-2 1,0 1-1,0 0 1,7-4-1,-4-2-4,-1 1-1,-1-1 0,1-1 0,-1 0 0,0 0 0,-1 0 0,0-1 0,0 0 0,-1 0 1,0 0-1,0-1 0,-1 0 0,0 0 0,2-14 0,1-6-5,-2 0-1,0-1 1,-3 0-1,0-34 1,-2 64 18,0-1 0,0 1 0,1-1 0,-1 1 0,0-1 0,0 0 0,0 1 0,-1-1 0,1 1-1,0-1 1,-1 1 0,1-1 0,-1 1 0,1-1 0,-1 1 0,0-1 0,1 1 0,-1 0 0,0-1 0,0 1 0,0 0 0,0 0 0,0-1 0,0 1 0,-1 0 0,1 0-1,0 0 1,0 1 0,-1-1 0,1 0 0,-1 0 0,1 1 0,-2-1 0,2 0-2,-1 1 15,1-1 0,-1 1 0,1-1 0,-1 1 0,1 0 0,-1 0 0,1 0 0,-1 0 0,1 0 0,-1 0 0,1 0-1,-1 0 1,1 0 0,-1 1 0,1-1 0,-1 1 0,1-1 0,-1 1 0,1 0 0,-1-1 0,1 1 0,0 0 0,0 0 0,-1 0 0,1 0 0,0 0 0,0 0 0,0 0 0,0 1 0,0-1 0,0 0 0,1 0-1,-1 1 1,0-1 0,1 1 0,-1-1 0,0 1 0,0 2 0,-1 0-15,-2 13 208,4 208 1049,0-216-1195,1-1 1,0 1 0,1 0 0,0-1 0,0 1 0,7 14-1,1 5 74,1 25 96,13 1-61,15 96 25,-31-126-157,-5-16-21,-1-1-1,0 1 1,0-1-1,0 1 0,-1 0 1,0 8-1,12 114 208,-13-129-227,0 1-1,-1 0 0,1 0 1,0-1-1,0 1 0,-1-1 1,1 1-1,-1 0 1,1-1-1,-1 1 0,0-1 1,0 1-1,0-1 0,0 1 1,0-1-1,0 0 0,0 1 1,0-1-1,0 0 0,-1 0 1,1 0-1,-3 2 0,-6 6-32,4-3-99,1-1 0,-1 0 0,0 0 0,-1 0 0,1-1 0,-1 0 0,0 0 1,0-1-1,0 0 0,-1 0 0,1 0 0,-1-1 0,-10 2 0,-11 0-2139,-1-1-1,-40-2 0,67-1 2046,0 0-1,0 0 1,0-1-1,1 1 1,-1-1-1,0 0 0,1 0 1,-1 0-1,0 0 1,1 0-1,-1 0 1,1-1-1,0 1 1,-1-1-1,1 0 1,0 0-1,0 0 0,0 0 1,-3-4-1,-11-9-1011,14 13 1064,0 1-1,0 0 1,0 0-1,-1 0 1,1 1-1,0-1 1,-1 0-1,1 1 1,0-1-1,-1 1 1,1 0-1,-1 0 1,-3 0-1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1:00.3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160 289 13197,'-36'-19'88,"2"1"224,4 5 328,5 5 244,9-4-4,3 7-183,8 0-349,5-3-196,0-3-116,45-6-44,-6-3-156,14-4-336,11-1-509,10-4-523,12 4-480,3 4-764,6 4-524,-3 5 535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1:00.7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82 203 8773,'-11'-14'289,"0"-1"-1,1 0 1,0-1 0,-7-17 0,12 22 385,1 1-1,1-1 1,0 0 0,0 0 0,1 0-1,1 0 1,-1-21 406,7 32-703,-2 0-345,0 0 27,1-1-1,0 1 1,0 0-1,-1 0 1,1 0-1,0 1 1,0-1-1,-1 1 1,1 0-1,0 0 1,4 2-1,3 21 95,18-13-52,-15-1-45,-1 0 1,0 1 0,0 1-1,11 14 1,12 10 84,159 149 117,180 156-32,-314-292-219,3-2 1,2-4-1,1-2 1,101 44-1,-142-76 81,0 0 0,1-2 0,0-1 0,0-1 1,55 3-1,-70-10-1637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0:47.6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 99 5785,'-5'-3'172,"0"1"0,0-1 0,0 1 1,0-1-1,1-1 0,-1 1 1,1-1-1,0 1 0,0-1 1,0 0-1,0-1 0,1 1 1,0-1-1,0 1 0,0-1 1,0 0-1,1 0 0,-1-1 1,2 1-1,-1 0 0,-1-9 1,3 14-23,4 0 34,-1 0-142,0 1 1,0-1-1,0 1 0,0 0 0,-1 0 0,1 0 1,0 0-1,-1 0 0,1 1 0,-1-1 0,1 1 0,-1 0 1,0 0-1,0 0 0,1 0 0,-1 0 0,-1 0 1,1 0-1,2 5 0,25 20 364,-17-18-244,-1 1 0,0 0-1,-1 1 1,0 0-1,0 1 1,-2 0 0,1 0-1,6 15 1,8 8 142,256 419 1297,-69-104-1344,-194-323-402,1-2 0,1 0 0,1-1 0,2-1 0,0 0 0,40 31 0,-60-54 3,-1 0-1,1 0 1,-1 0 0,0-1-1,1 1 1,-1 0 0,0 0-1,1-1 1,-1 1 0,1-1-143,-1 1 143,0 0-1,1-1 1,-1 1 0,0-1-1,0 1 1,0 0 0,1-1-1,-1 1 1,0-1 0,0 1-1,0-1 1,0 1 0,0 0-1,0-1 1,0 1 0,0-1-1,0 1 1,0-1 0,0 1 0,0-1-1,0 1 1,-1-1 0,2-15-106,-7 3-837,-1 7 704,4 4 202,1 0 0,-1-1-1,1 1 1,0 0-1,0-1 1,0 1 0,0-1-1,0 0 1,0 0-1,1 0 1,-3-6-1,-22-63-2624,0 41 1678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1:03.9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162 210 5741,'-10'-12'227,"1"-1"1,0 0 0,1-1 0,0 1 0,1-2 0,1 1 0,0-1 0,-4-17 0,-6-11 1407,16 41-1569,-1 0 0,1 0 0,-1 0 0,0 0 1,0 1-1,0-1 0,0 0 0,0 1 0,0-1 0,0 1 0,0-1 1,-1 1-1,-1-2 0,2 3-45,1 0 1,-1 0-1,1 1 0,0-1 1,-1 0-1,1 1 0,-1-1 1,1 0-1,0 1 0,-1-1 1,1 1-1,0-1 0,0 0 1,-1 1-1,1-1 1,0 1-1,0-1 0,0 1 1,0-1-1,-1 1 0,1-1 1,0 1-1,0-1 0,0 1 1,0-1-1,0 1 0,0-1 1,0 1-1,0-1 1,1 1-1,-2 7 89,2 0 0,-1 0 1,1 0-1,0 0 0,1-1 0,3 11 0,19 34 292,-13 16-49,10 15-63,-8 15 8,44 121 268,-7 39-59,71 402 49,-121-657-572,4 19-67,-1 1 0,-1-1-1,0 1 1,-4 29-1,-4-58-359,-1 1 305,5 3 94,-1 0 0,1 1 0,0-1-1,-1 0 1,1 0 0,0-1 0,0 1 0,1 0 0,-1-1 0,0 1-1,1-1 1,-1 1 0,0-4 0,-56-102-331,5-2 0,-59-176 0,87 205 376,3-1 0,4 0 0,4-1 0,-6-141 0,19 188 42,-1 12 22,2 0-1,0 1 0,2-1 0,4-23 0,19-27 183,-23 66-215,0-1 0,0 1 1,1 0-1,0-1 0,0 1 0,1 0 0,0 1 1,0-1-1,1 1 0,0 0 0,11-13 0,-8 12 42,0 0 0,0 0 0,0 1 0,1-1 0,18-9 0,-20 14 38,0 0-1,1 1 0,-1 0 1,0 0-1,1 0 0,0 1 1,-1 0-1,1 1 0,8 0 1,-14 0-92,1 1 0,-1-1 0,0 0 1,0 1-1,0 0 0,0-1 0,0 1 1,-1 0-1,1 0 0,0 0 0,0 0 0,0 1 1,-1-1-1,1 0 0,-1 1 0,1-1 1,-1 1-1,0-1 0,1 1 0,-1 0 1,0 0-1,0-1 0,0 1 0,0 0 0,0 0 1,-1 0-1,1 0 0,0 4 0,5 8 70,3 1-17,-1 1 1,-1 0-1,-1 0 1,0 1 0,-1 0-1,0 0 1,-2 0-1,3 31 1,-1 0-1,-2-24-48,0 0 0,-2 0 0,-1 0 0,0 0 0,-2 0 0,-7 35 0,-17 8-13,11-3-80,-15-3-129,14-5-180,-19-2-304,28-45 416,1 0 1,0 0-1,0 0 1,0 1-1,1 0 1,-4 12 0,8-17-32,0 0 1,-1 0-1,0 0 1,0 0-1,0 0 1,-1-1-1,0 1 1,1-1-1,-2 1 1,1-1-1,0 0 1,-1 0-1,0-1 1,0 1-1,-5 4 1,6-18-3195,3 6 3294,1 0 0,0 1 0,0-1 0,0 1 0,0-1 0,0 1 0,1-1 0,-1 1-1,1 0 1,0 0 0,0 0 0,3-4 0,7-10-292,0-3 6,23-31-189,-6 8 326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1:04.8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1 994 3060,'170'-371'4051,"-158"339"-3804,-1 0-1,-2 0 1,-1-1-1,5-49 1,-4-135 1377,-10 206-1519,-1 1 0,0-1 0,-1 0 0,0 1 0,0-1 1,-1 1-1,-1 0 0,0 0 0,-8-13 0,1 2 166,9 15-159,0 0-1,-1 0 1,1 0-1,-1 1 1,-7-8-1,10 11-97,-1 1 0,-1-1 0,1 1 0,0 0-1,0-1 1,0 1 0,-1 0 0,1 0 0,-1 1 0,1-1-1,0 0 1,-1 1 0,1 0 0,-1-1 0,1 1 0,-4 0-1,-1 8-3,-2 13 93,1 1 0,1 1 0,2-1 0,0 1 0,1 0 0,0 28 0,2 154 827,3-115-615,1-53-181,1 0 1,9 38-1,-3-23-14,1 49 88,13-4-30,-12-6-48,14-9-73,-19-60-48,-4-8-4,1-1 0,1 0 0,1 0 0,-1-1 1,2 1-1,7 12 0,6 10 15,-13-23-5,0-1 1,0 0 0,17 19 0,-21-27-8,1 0 1,0-1 0,-1 1-1,1-1 1,0 0-1,0 0 1,1 0-1,-1 0 1,0-1 0,1 1-1,-1-1 1,1 0-1,-1 0 1,1 0-1,-1 0 1,1-1 0,7 1-1,-10-2-5,0 1-1,1-1 1,-1 1-1,0-1 1,0 1 0,0-1-1,0 0 1,0 0-1,0 1 1,0-1-1,0 0 1,-1 0 0,1 0-1,0 0 1,0 0-1,-1 0 1,1 0 0,-1 0-1,1 0 1,-1-1-1,1 1 1,-1 0-1,1-2 1,10-38-6,-8 30-3,10-65-47,-2-1 1,-5 0-1,-3-119 1,-3 152-5,0 41 1,0 12 116,-1 10-19,0-6-6,0 0 0,1 0 0,0-1 0,2 1 1,-1 0-1,4 12 0,45 112 58,-44-121-93,0 0-1,1 0 1,0-1 0,2 0-1,13 20 1,-15-26 7,0 1-1,1-1 1,1-1 0,-1 1-1,1-2 1,1 1-1,-1-1 1,1 0 0,0-1-1,1 0 1,0-1-1,-1 0 1,2-1 0,-1 0-1,16 3 1,9 0 34,1-2 1,0-1 0,61-1-1,-95-5-38,0 0 0,-1 0 1,1 0-1,0-1 0,-1 1 0,0-1 0,1 0 0,-1 0 0,0 0 1,0 0-1,0 0 0,-1 0 0,1 0 0,1-5 0,2-3 6,1 1-4,-1-1 1,0 0-1,-1 0 0,-1 0 0,1 0 1,-2-1-1,3-22 0,0-85 81,-5 112-75,0 6 3,-1 1-41,0 0 27,0 0 0,0 0 1,0 0-1,0 0 0,0 0 0,0 0 0,0 1 0,0-1 0,0 0 0,1 1 0,-1-1 0,0 0 0,0 1 1,0-1-1,0 1 0,1 0 0,-1-1 0,0 1 0,0 0 0,1-1 0,-1 1 0,0 0 0,1 0 0,-1-1 1,1 1-1,-1 0 0,1 0 0,0 0 0,-1 0 0,1 0 0,0 0 0,-1 0 0,1 0 0,0 0 0,0 0 1,0 0-1,0 0 0,0 0 0,0 0 0,0 0 0,1 1 0,-4 15 5,-26 78 31,-14 53 258,37-119-213,1 1 0,2-1 0,0 33 0,9-62-21,-6 0-58,1 1 0,0-1 0,0 0 1,0 0-1,0 0 0,0 0 0,-1-1 0,1 1 0,0 0 1,0 0-1,0 0 0,-1-1 0,1 1 0,0 0 0,0-1 0,0 1 1,-1-1-1,1 1 0,0-1 0,-1 1 0,1-1 0,-1 0 1,1 1-1,0-1 0,-1 0 0,1 1 0,-1-1 0,0 0 1,1 0-1,-1 1 0,1-1 0,-1-1 0,7-11 2,10 0-22,-8-20-10,40-63-155,-33 54 46,-1 0-1,14-74 1,-21 94 20,0 39 111,1 5 49,3 7 22,-3-6-31,1 0-1,1-1 0,25 38 1,5-23 49,-39-34-75,1-1 1,0 0-1,0 0 1,0-1-1,0 1 1,0-1-1,1 1 1,-1-1-1,0 0 1,1 0-1,-1-1 1,1 1-1,-1-1 1,1 1-1,-1-1 1,1 0-1,-1-1 1,5 0-1,4 1 12,-10 0-24,-1-1 0,1 0 0,-1 1 0,1-1 0,-1 0 0,1 0 0,-1 0 0,0 0 0,0 0 0,1 0 0,-1-1 0,0 1 0,0 0-1,0-1 1,0 1 0,0-1 0,0 1 0,-1-1 0,1 1 0,0-3 0,8-10-109,-2 2 28,-1 0 0,0-1 1,-1 0-1,0 0 0,-1 0 0,4-25 0,-3 6 103,-1 0 1,-1-39-1,-3 70 9,3-1 328,2 12-160,3 36 215,2 12-320,3-1-1,25 74 1,-32-116 1041,-3 2-6816,-25-8-3367,17-9 6953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1:05.2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7 375 9377,'-7'-216'1108,"7"210"-1023,0 2-34,0 1 0,0 0 0,1-1 0,-1 1 0,1 0 0,0 0-1,0-1 1,0 1 0,0 0 0,1 0 0,-1 0 0,1 0 0,0 0 0,0 1 0,0-1-1,0 1 1,3-4 0,7-8 178,-7 7-130,-1 2-1,1-1 1,0 0 0,0 1-1,1 0 1,-1 1 0,1-1 0,1 1-1,-1 0 1,0 0 0,1 1-1,0 0 1,7-3 0,4 2 100,-1 0 1,0 2-1,1 0 1,0 0-1,19 2 1,-35 1-160,0 0 1,0-1-1,0 1 1,0 0-1,0 0 0,0 0 1,0 0-1,-1 0 1,1 1-1,0-1 1,-1 0-1,1 1 0,-1 0 1,0-1-1,1 1 1,-1 0-1,0-1 0,0 1 1,1 3-1,16 33 761,-17-33-747,0-1 1,0 0 0,0 1-1,-1-1 1,0 1-1,0-1 1,0 1-1,-1 6 1,0 9 53,1-18-107,-1 0 1,1 0 0,0 0 0,-1 0 0,1 0 0,-1 0 0,1-1 0,-1 1 0,0 0 0,0 0 0,0-1 0,0 1 0,0 0 0,0-1 0,0 1 0,0-1 0,-1 0 0,1 1-1,-3 1 1,-6 8 12,-36 67-173,26-51-171,13-19-154,0 0 0,1 0 1,0 0-1,0 1 0,1 0 0,0 0 1,1 0-1,0 0 0,1 1 1,-1 0-1,2 0 0,-1 0 0,2 0 1,-2 18-1,2-19-290,1-8 600,0 1 0,0 0 0,-1 0 1,1-1-1,0 1 0,0 0 1,0 0-1,1-1 0,-1 1 0,0 0 1,1 0-1,-1-1 0,1 1 0,-1 0 1,1-1-1,0 1 0,0-1 1,0 1-1,0-1 0,2 3 0,39 14-1960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1:05.6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117 202 9157,'-1'-1'8,"-5"-4"49,0 1 0,-1-1-1,1 1 1,-1 0 0,0 1 0,0 0-1,0 0 1,-1 0 0,1 1 0,-1 0-1,-14-1 1,21 3-27,1 0-1,-1 0 1,0 0-1,1 1 0,-1-1 1,1 0-1,-1 1 1,0-1-1,1 1 1,-1-1-1,1 0 1,-1 1-1,1-1 0,-1 1 1,1-1-1,0 1 1,-1 0-1,1-1 1,0 1-1,-1-1 0,1 1 1,0 0-1,0-1 1,-1 1-1,1 0 1,0 1-1,-5 32 773,5 53 375,1-58-1022,-1-23-125,1 0-1,-1-1 0,1 1 1,1-1-1,-1 1 0,1-1 1,0 0-1,0 0 0,0 0 1,6 9-1,5 12 88,2 23 146,53 48 233,-53-73-400,1 0-1,1-2 1,1 0 0,1-1 0,1-1-1,1 0 1,32 23 0,-51-42-64,0 1 0,0-1-1,1 1 1,-1-1 0,0 0 0,0 0-1,1 0 1,-1 0 0,1 0-1,-1-1 1,1 1 0,-1-1 0,1 1-1,-1-1 1,1 0 0,0 0 0,2-1-1,-3 1-10,0-1-1,0 0 1,0 0-1,0 0 1,0 0-1,0 0 0,-1 0 1,1 0-1,0-1 1,-1 1-1,0-1 0,1 1 1,-1-1-1,0 0 1,1 1-1,-1-1 0,1-2 1,3-8 17,0-1 0,-1 0 1,0-1-1,-1 1 0,3-18 1,-4 15-57,7-58 19,-3 0-1,-6-118 1,-2 81-322,1 97 212,0 0 1,-1 1-1,-7-27 1,6 27-209,0 0 0,0 0 1,-1-27-1,3 15-3219,7 48 1821,13-6 426,17 114-3843,-11-87 3837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1:06.2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53 526 12673,'0'-7'-64,"-3"-22"656,3 28-564,-1 0 0,1 0 0,-1 1 1,1-1-1,-1 0 0,0 1 0,1-1 0,-1 1 0,1-1 0,-1 1 0,0-1 1,0 1-1,1 0 0,-1-1 0,0 1 0,0 0 0,1-1 0,-1 1 0,0 0 1,0 0-1,0 0 0,1 0 0,-1-1 0,0 1 0,0 1 0,0-1 0,0 0 1,-4 0 421,4 0-401,0-1 0,0 1-1,0 0 1,0 0 0,0 0 0,0 0-1,0 0 1,0 0 0,0 0 0,0 0-1,0 0 1,0 0 0,0 0-1,0 1 1,0-1 0,0 0 0,0 1-1,0-1 1,0 1 0,0-1 0,1 1-1,-1-1 1,0 1 0,-1 1-1,2 122 433,0-122-481,0-1-1,1 1 0,-1 0 1,0 0-1,1 0 0,-1-1 1,1 1-1,-1 0 1,1-1-1,0 1 0,0 0 1,0-1-1,0 1 1,0-1-1,0 1 0,0-1 1,1 0-1,-1 1 1,0-1-1,3 1 0,5 7 3,-8-7-2,5 5 11,0 1 0,0-1 0,0 0 0,1-1 0,0 0-1,1 0 1,-1 0 0,1-1 0,11 6 0,-9-7-20,12 7-42,1-1 0,-1-1 0,2 0 0,-1-2 0,1-1 0,0-1 1,1-1-1,34 1 0,-55-5 21,0 0 0,-1 0-1,1 0 1,0-1 0,0 1 0,0-1 0,0 0 0,0 0 0,0 0 0,-1-1 0,1 1 0,-1-1-1,1 0 1,-1 0 0,1 0 0,-1-1 0,0 1 0,0-1 0,0 0 0,-1 1 0,1-1-1,-1-1 1,1 1 0,-1 0 0,3-6 0,1-1 8,-1 1 0,0-1 0,-1 0 0,0-1 0,-1 1 0,0 0 0,0-1 0,1-15 0,0-10 27,-1-49 0,-3 83-2,0 0-1,0 0 1,0 0-1,-1 0 1,1 1 0,-1-1-1,1 0 1,-1 0-1,0 1 1,0-1-1,0 0 1,0 1 0,0-1-1,0 1 1,0-1-1,0 1 1,0-1 0,-1 1-1,1 0 1,-1 0-1,1 0 1,-1 0-1,1 0 1,-4-2 0,-6-4 39,6 2-6,1 1 0,-1 0 0,1 0 1,-1 0-1,-1 0 0,1 1 0,0 0 0,-1 0 0,0 1 0,1-1 0,-1 1 0,0 1 0,0-1 0,0 1 0,0 0 0,-1 0 0,1 1 0,0-1 0,-9 2 0,14-1-35,0 0 1,0 0-1,0 0 0,0 0 0,1 0 1,-1 0-1,0 0 0,0 0 0,0 0 1,0 1-1,1-1 0,-1 0 1,0 1-1,0-1 0,0 0 0,1 1 1,-1-1-1,0 1 0,1-1 0,-1 1 1,0 0-1,1-1 0,-1 1 0,1-1 1,-1 1-1,1 0 0,-1 0 1,1-1-1,0 1 0,-1 0 0,1 0 1,0 0-1,-1 0 0,-4 10 21,-1-1 5,4-8-21,1 0-1,-1 0 1,1 0 0,0 1-1,0-1 1,0 1 0,0-1-1,1 1 1,-1-1 0,1 1-1,-1 2 1,-3 26-12,0 57 1,4-85 10,0 0 0,0 0 0,1 0 0,-1-1 0,1 1 0,0 0 1,0 0-1,0-1 0,0 1 0,0-1 0,0 1 0,1-1 0,-1 0 0,1 1 0,0-1 1,3 3-1,5 9 8,0 2 22,-7-12-31,-1 0 1,1 0 0,-1 0 0,1 0-1,0-1 1,0 0 0,1 1-1,4 2 1,7 7 13,0-2-1,2 0 1,26 14-1,-34-21-46,1 0 0,0-1 0,0 0 0,0-1 0,1 0 0,-1-1 0,0 0 0,14 0 0,-6 0-95,-14 0 63,1-1 1,-1 1-1,0-1 0,0 0 0,1 0 0,-1 0 1,0-1-1,1 1 0,-1-1 0,0 0 1,0 0-1,0-1 0,0 1 0,5-4 0,20-28-524,-28 32 553,5-4-109,1 0 0,-2-1 0,1 1-1,-1-1 1,1 0 0,-2-1 0,1 1 0,3-8 0,29-48-1355,42-97 0,-69 133 1430,-1 0 0,-1 0 0,-2-1 1,-1 0-1,0 0 0,0-55 1,-3 50 205,-1 22-24,-1 1-1,1-1 0,-1 1 0,-1-1 1,0 1-1,0-1 0,-5-17 0,-2 12 378,0-1-1,-1 1 0,-16-20 0,15 19 289,3 6-355,-17 7 393,23 3-804,1 0 1,-1 1 0,0-1-1,1 0 1,-1 0 0,1 1-1,-1-1 1,0 0 0,1 0-1,-1 1 1,1-1 0,-1 1-1,1-1 1,-1 1 0,1-1-1,-1 0 1,1 1 0,-1 0-1,1-1 1,0 1 0,-1-1-1,1 1 1,0-1 0,-1 1-1,1 0 1,0 0 0,-6 29 394,6 47 336,1-50-450,-2-5-129,1-14-105,-1 1 0,1-1 1,1 1-1,-1-1 0,1 1 1,1-1-1,3 13 1,25 36 159,-14 1-74,55 64 9,110 209-48,-171-313-49,9 10 251,-22-28 12,3 0-321,-1 1 0,0-1-1,0 0 1,0 1 0,0-1-1,1 0 1,-1 0-1,0 0 1,0 0 0,0 0-1,0 0 1,0 0 0,1 0-1,-1 0 1,0 0 0,0-1-1,0 1 1,0 0 0,1 0-1,-1-1 1,0 1-1,0-1 1,0 0 0,-9-22-15,-9 9 40,8-22-45,-11 8 31,18 25-2,1 0 0,0-1 0,0 1 0,0-1 1,0 0-1,0 0 0,1 0 0,-4-9 0,-16-53 115,12 40-112,1-1-1,1-1 0,1 1 0,2-1 1,-4-53-1,9 79-14,0 0 1,0 0-1,1 0 1,-1 1-1,1-1 0,-1 0 1,1 0-1,0 0 1,-1 0-1,1 0 0,0 1 1,0-1-1,0 0 1,1 1-1,-1-1 0,0 1 1,1-1-1,-1 1 1,1 0-1,-1 0 0,1-1 1,-1 1-1,3-1 0,8-7-10,9-11-167,1 2-1,1 0 1,0 2-1,45-24 1,50-15-3402,-98 46 1760,-45 6-8603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1:06.6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 1069 9233,'-23'-69'284,"12"41"558,2-1 1,0 1-1,2-2 1,2 1-1,-4-56 1,10 84-902,0 0 1,1 0-1,-1 0 0,0 0 1,1 0-1,-1 0 0,1 0 1,0 0-1,-1 1 0,1-1 1,0 1-1,-1-1 0,1 1 1,0-1-1,0 1 0,-1 0 1,1 0-1,0 0 0,0 0 1,-1 0-1,1 0 0,2 1 1,131-1-9618,-109 0 7533</inkml:trace>
  <inkml:trace contextRef="#ctx0" brushRef="#br0" timeOffset="1">441 135 10249,'0'-48'76,"-31"11"88,31 11 56,-24 9 4,24 11-72,-31 6-76,-8 37-72,16-5-72,5 6-264,-2 9-480,-3 5-764,2 3-808,-3 1-73,-1 3 469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1:07.0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119 0 8709,'-24'0'-16,"3"0"-8,3 0 4,1 0-12,3 0-192,1 37-468,4-37-784,6 37-673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1:07.4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75 214 8309,'-14'-22'581,"2"0"-1,-15-35 1,22 44 166,1 0 0,1 0-1,0 0 1,0 0 0,1 0-1,0-22 382,9 35-855,18 0-8,-24 0-257,0 0-1,-1 0 1,1 0 0,-1 0 0,1 0-1,0 1 1,-1-1 0,1 0 0,-1 0 0,1 0-1,0 0 1,-1 1 0,1-1 0,-1 0-1,1 1 1,-1-1 0,1 0 0,-1 1 0,1-1-1,-1 1 1,0-1 0,1 0 0,0 2 0,31 21 104,25 22-7,98 96 129,-72-69-161,123 101-615,59 55-982,-220-184 1258,-2 2 0,-2 2 0,53 79 1,-87-115-12,-6-8 188,1-1 1,-1 0 0,1 0-1,0 0 1,0 0 0,0 0 0,0 0-1,0 0 1,1-1 0,-1 1-1,1-1 1,0 0 0,0 0-1,0 0 1,0 0 0,0 0-1,0 0 1,6 1 0,-8-7-234,1-1 0,-1 1 1,0-1-1,0 1 0,-1-1 1,0 0-1,1 0 0,-2 1 1,0-7-1,1 7-226,0-22-3715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1:07.8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136 156 6941,'-39'-42'345,"15"17"1468,-32-43 1,48 56-1678,1 4 2358,6 20-732,1-9-1814,0-3 56,0 1 0,0-1 1,0 0-1,0 0 0,0 0 0,0 0 1,0 0-1,0 1 0,0-1 1,0 0-1,0 0 0,0 0 1,0 0-1,0 1 0,0-1 0,0 0 1,0 0-1,0 0 0,0 0 1,0 0-1,0 1 0,0-1 0,0 0 1,0 0-1,1 0 0,-1 0 1,0 0-1,0 0 0,0 0 1,0 1-1,0-1 0,0 0 0,0 0 1,1 0-1,-1 0 0,0 0 1,0 0-1,0 0 0,0 0 0,0 0 1,1 0-1,-1 0 0,0 0 1,0 0-1,0 0 0,0 0 0,1 0 1,-1 0-1,0 0 0,0 0 1,0 0-1,0 0 0,0 0 1,1 0-1,-1 0 0,0 0 0,1 0 7,0-1-1,0 1 0,0 0 0,0 1 0,0-1 1,0 0-1,0 0 0,0 0 0,0 1 0,0-1 1,0 0-1,0 1 0,0-1 0,0 1 0,0-1 0,0 1 1,-1 0-1,1-1 0,0 1 0,0 0 0,-1-1 1,1 1-1,0 0 0,-1 0 0,1 0 0,-1 0 1,1 0-1,-1 0 0,1 0 0,-1-1 0,0 1 1,1 0-1,-1 0 0,0 0 0,0 1 0,0-1 0,0 0 1,0 0-1,0 0 0,0 0 0,0 1 0,0-1-3,0-1-1,0 0 0,0 1 0,0-1 0,0 1 1,0-1-1,0 0 0,0 1 0,0-1 0,0 1 1,0-1-1,0 0 0,0 1 0,1-1 0,-1 1 1,0-1-1,0 0 0,0 1 0,1-1 0,-1 0 1,0 0-1,1 1 0,-1-1 0,0 0 0,0 1 1,1-1-1,-1 0 0,1 0 0,-1 1 0,20 19 141,20 18 147,177 109 499,-80-65-771,33 23 65,297 134 1,-428-220-25,-2 1 1,0 1 0,-1 3 0,45 37 0,-72-54-179,-4-3-1960,-22-5-1475,-16 1-4675,27 0 5877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3:33.4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29 143 2912,'0'0'3589,"0"-32"-3421,1 29-134,-1 0 0,1 1 0,-1-1 0,0 0 0,0 0 0,0 0 0,-1 1 0,1-1 0,-1 0 0,1 1 0,-1-1 0,0 0 0,0 1 0,0-1-1,-1 1 1,1-1 0,0 1 0,-3-3 0,3 3-6,-1 0 65,2 0 0,-1 0 0,0 0 0,0-1 0,1 1 0,-1 0 0,1 0 0,0 0 0,-1-1 0,1-3 0,-5-18 986,1 20 692,5 10 267,1 5 197,-3-9-2209,1 0-1,0 0 1,0-1 0,0 1-1,0 0 1,0 0-1,0-1 1,0 1 0,1 0-1,-1-1 1,1 1 0,-1 0-1,1-1 1,-1 1-1,1 0 1,0-1 0,0 1-1,0-1 1,0 0 0,0 1-1,0-1 1,0 0-1,1 1 1,-1-1 0,0 0-1,1 0 1,-1 0 0,1 0-1,-1 0 1,3 0-1,7 7 28,38 44 112,-36-39-151,-1 0 0,-1 0 0,0 1 0,-1 1 1,14 26-1,-1-3 29,267 349-99,-260-352 61,-4-6 27,-2 0-1,-1 1 1,-1 2-1,34 66 1,-48-75-45,-6-16-6,1-1 1,-1 1-1,1-1 0,0 1 0,7 8 1,-15-39-7158,-15 19 5811,20 5 1337,0 0 0,0 0-1,0 0 1,0 0-1,-1 0 1,1 0-1,0 0 1,0 0-1,0 0 1,0 0-1,-1 0 1,1 0 0,0 0-1,0 0 1,0 0-1,0 0 1,-1 0-1,1 0 1,0 0-1,0 0 1,0 0 0,0 0-1,0-1 1,-1 1-1,1 0 1,0 0-1,0 0 1,0 0-1,0 0 1,0 0 0,0 0-1,0-1 1,-1 1-1,1 0 1,0 0-1,0 0 1,0 0-1,0 0 1,0-1 0,0 1-1,0 0 1,0 0-1,0 0 1,0 0-1,0-1 1,0 1-1,0 0 1,0 0 0,0 0-1,0 0 1,0-1-1,0 1 1,0 0-1,0 0 1,0 0-1,0-1 1,0 0-77,0 0-1,0 0 1,0 0 0,0 0 0,0 0-1,0 0 1,0 0 0,-1 0-1,1 0 1,0 0 0,-1 0 0,1 0-1,-1 0 1,1 1 0,-1-1-1,1 0 1,-1 0 0,-1-1 0,-7-10-1511,6-15 100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0:48.0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89 111 3732,'-17'-14'156,"-30"-30"1987,44 42-1953,1-1 0,0 0 1,-1 0-1,1 0 0,0 0 0,1 0 0,-1-1 1,1 1-1,-1 0 0,1-1 0,0 1 1,0-1-1,0 1 0,0-5 659,8 8-531,20 0-3,-27 0-304,1 0 0,-1 0 0,1 0 0,-1 0-1,1 0 1,-1 0 0,1 0 0,-1 0 0,1 0-1,-1 0 1,1 0 0,-1 1 0,1-1 0,-1 0 0,1 0-1,-1 1 1,0-1 0,1 0 0,-1 1 0,1-1 0,-1 0-1,0 1 1,1-1 0,-1 0 0,1 2 0,4 5 76,-3-4-43,0-1-1,0 1 1,0-1-1,1 0 1,-1 1 0,0-1-1,1 0 1,0 0-1,-1-1 1,6 4-1,21 10 178,-18-10-85,0 1-1,-1 0 1,1 1-1,16 14 1,160 140 1584,89 114-942,0 1-968,-272-273-175,19 21-319,-17-7-5584,-31-13 2118,20-1 2506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3:34.1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0 101 3416,'0'-1'32,"0"1"-1,0-1 0,0 0 1,0 0-1,1 0 0,-1 0 1,0 0-1,0 0 0,0 0 1,1 1-1,-1-1 0,0 0 1,1 0-1,-1 0 0,1 0 1,-1 1-1,1-1 0,-1 0 1,1 1-1,0-1 0,-1 0 1,1 1-1,0-1 0,0 1 1,0-1-1,0 0 33,0 1-1,0-1 1,0 0-1,-1 1 1,1-1 0,0 1-1,0-1 1,-1 0-1,1 0 1,-1 1 0,1-1-1,-1 0 1,1 0-1,-1 0 1,1 0 0,-1 0-1,0 0 1,1 0-1,-1 0 1,0 0 0,0 1-1,0-1 1,0 0-1,0 0 1,0-2 0,0-47 3722,0 42-963,0 36-1728,2-26-1065,0 1 0,0 0 0,0-1 1,0 1-1,0-1 0,0 1 0,1-1 1,-1 0-1,1 0 0,0 0 0,3 1 1,12 12 134,46 60-84,-4 2 0,-3 4 0,52 97 0,-57-91-19,-37-64-31,1-2-1,2 0 0,-1-1 0,2-1 0,1 0 0,0-2 1,1 0-1,1-2 0,1 0 0,47 23 0,-52-26-39,-15-10-85,-1 0 1,1-1-1,-1 1 1,1 0-1,0-1 0,0 1 1,-1-1-1,1 0 1,0 0-1,0 0 1,4 0-1,-7 146-6960,0-90 1555,0-82 4793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3:35.2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347 774 5412,'9'-21'491,"-7"16"62,1 0-1,-1 0 0,-1 0 0,1-1 0,-1 1 0,0-1 0,0 1 0,0-1 0,0-5 0,-8 8-322,4 3-183,-56-3 603,54 2-594,-1 1 1,0 1 0,1-1-1,-1 1 1,1-1 0,-1 2-1,1-1 1,0 1 0,-6 2-1,-22 23 206,5-12-71,22-12-153,-1 0 1,1 1 0,-1 0 0,1 0 0,-5 6 0,-1 0 24,-6 6 28,0 1 0,-28 35 0,41-45-81,0 0 0,1 1 0,0 0 0,0 0 1,0 0-1,1 0 0,1 1 0,-1-1 0,1 1 0,1 0 0,-2 12 1,2-9 4,-1 35 104,2-44-103,-1-1 0,2 1 0,-1-1 1,0 1-1,0-1 0,1 1 0,-1-1 0,1 1 0,0-1 0,0 1 0,0-1 0,0 0 1,2 4-1,10 6 147,0-2 0,1 1 0,0-1 1,25 12-1,-24-18-95,0-1 0,0 0 0,1-1 0,-1-1 0,1-1 0,17-1 0,-6 1-117,-23-2-28,1 0 1,-1 0-1,1 0 0,-1 0 1,0-1-1,0 0 0,0 0 0,-1 0 1,1 0-1,-1-1 0,0 1 0,0-1 1,5-7-1,5-4-492,-2 4 1,0-1-1,-1 0 1,-1 0-1,0-1 0,-1 0 1,-1-1-1,0 0 1,0 0-1,-1-1 1,5-21-1,-4 4 82,-2 0 0,-1 0-1,-1 0 1,-2-34 0,-1 63 489,0 0-1,0 0 1,-1 1-1,1-1 0,-1 0 1,0 0-1,0 1 1,0-1-1,0 0 1,0 1-1,0-1 1,-1 1-1,0-1 1,-3-3-1,3 4 1,0-1 1,1 1-1,-1-1 0,1 1 0,-1-1 1,1 1-1,0-1 0,0 0 1,0 0-1,0 1 0,0-1 0,1 0 1,-1 0-1,1-6 0,0 5-2,-1-1 0,1 1 0,-1 0 0,0-1-1,0 1 1,0 0 0,-1 0 0,0 0 0,1 0 0,-5-6-1,4 6-4,-1 0 0,1 0 0,1 0 0,-1 0 0,0 0 0,1-1 0,0 1 0,0 0 0,0-1 0,1-7 0,-1 3-7,0 0 0,0-1 1,-1 1-1,0 0 0,-4-9 0,4 9 9,-1 0 0,1 0-1,0-1 1,1 1-1,-1-10 1,2-226 1136,0 91 5625,0 295-5734,1-134-987,-1 0-1,1 0 1,1 0-1,-1 0 1,1-1-1,0 1 1,1 0 0,3 7-1,6 15 97,-3 1 84,6 47 0,-1-5-18,165 585 898,-125-483-2461,-52-170 1072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3:36.4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316 77 8237,'0'-1'0,"-2"-33"1241,1 33-1175,1 0 0,-1-1 0,0 1 0,1 0 0,-1 0 0,0 0 0,0 0 0,0 0 0,0 0 0,0 0 0,0 0 0,0 0 0,0 0 0,-1 0 0,1 1 0,-2-2 0,-4-13 1097,-1 13-981,-1 0-1,1 0 1,-1 1 0,0 0-1,1 0 1,-14 1 0,21 0-180,0 0 1,1 0 0,-1 0 0,0 1 0,0-1-1,0 0 1,0 0 0,1 1 0,-1-1 0,0 0 0,0 1-1,1-1 1,-1 0 0,0 1 0,1 0 0,-1-1-1,0 1 1,1-1 0,-1 1 0,1 0 0,-1-1 0,1 1-1,-1 0 1,1-1 0,-1 1 0,1 0 0,0 0-1,-1-1 1,1 1 0,0 0 0,0 1 0,-1-1 3,1 0-1,0 0 1,0 0 0,-1-1 0,1 1 0,0 0 0,-1 0 0,1 0 0,-1-1 0,1 1 0,-1 0-1,1 0 1,-1-1 0,0 1 0,1 0 0,-1-1 0,0 1 0,1-1 0,-1 1 0,0-1-1,0 1 1,0-1 0,1 0 0,-1 1 0,0-1 0,0 0 0,0 0 0,0 1 0,0-1-1,0 0 1,-1 0 0,-2 1 16,0 1 0,1 0-1,-1 0 1,1 0-1,-1 1 1,1-1 0,0 1-1,0-1 1,0 1 0,0 0-1,1 0 1,-4 6 0,-9 7 13,5-8 7,1 1 1,-1-1-1,2 2 1,-1-1-1,2 1 1,-1 1-1,1-1 1,1 1-1,0 1 1,0-1-1,1 1 1,1 0-1,0 0 1,0 0-1,1 0 1,1 1-1,0-1 1,1 1-1,0 17 1,0-18-16,1-9-18,-1-1 1,1 1-1,0 0 1,0 0-1,0-1 1,0 1-1,0 0 1,1 0-1,-1 0 1,1-1-1,0 1 1,0 0-1,-1-1 1,4 5-1,5 2 13,1-1 0,0 0 0,0 0 0,1-1 0,-1-1 0,2 0 0,-1 0 0,1-1 0,-1-1 0,1 0 0,1 0 0,22 3 0,-30-7-5,0 1 0,0 1 0,0-1 1,0 1-1,0 0 0,0 0 1,0 0-1,-1 1 0,1-1 0,-1 1 1,0 0-1,0 0 0,0 1 0,0 0 1,0-1-1,-1 1 0,1 0 0,3 7 1,-3-3 27,-1 1 1,0-1 0,0 1-1,-1 0 1,0 0 0,-1 0-1,0 0 1,0 0 0,-1 15-1,-2-20-38,0 1-1,1-1 0,-1 0 0,-1 0 0,1 0 0,0 0 0,-1-1 0,0 1 0,0-1 0,0 0 0,0 1 1,-1-1-1,-3 2 0,-6 8 44,-1 0-39,0 0 0,-1-1 0,0 0 0,-1-2 0,-19 11 0,8-5-61,-45 35 0,62-41-156,17-13-270,12-14 282,2 13 254,-12-6-32,-8 9-29,-1 1 0,1-1 0,-1 1 1,0-1-1,1 1 0,-1-1 0,1 1 0,-1-1 0,1 1 0,0 0 0,-1-1 0,1 1 0,-1 0 0,1-1 0,0 1 0,-1 0 1,1 0-1,0 0 0,-1 0 0,1-1 0,0 1 0,-1 0 0,1 0 0,0 0 0,-1 0 0,1 0 0,1 1 0,32-12-265,-33 11 262,0 0 0,-1 0 0,1 0 0,0 0-1,0 0 1,-1 1 0,1-1 0,0 0 0,-1 0 0,1 0 0,0 1 0,-1-1 0,1 0 0,0 1 0,-1-1 0,1 0 0,0 1 0,-1-1 0,1 1 0,-1-1 0,1 1 0,-1-1 0,1 1 0,-1 0 0,0-1 0,1 1 0,-1-1 0,0 1-1,1 0 1,-1-1 0,0 1 0,0 0 0,0 0 0,1-1 0,-1 1 0,0 0 0,0-1 0,0 1 0,0 1 0,0 2 22,20 79-4,-11-50 50,-2 1 1,-1 0 0,3 44-1,-8-31 35,2-1 0,2 0 1,13 50-1,-11-67-8,2-1 0,1 0 1,1-1-1,2 0 1,31 50-1,-40-70-150,7 10 133,0-1 0,1 0 0,23 23 0,-31-35-318,1 0 0,0 0 0,0 0 1,0-1-1,1 0 0,-1 0 1,1 0-1,0-1 0,-1 0 0,1 0 1,0 0-1,0-1 0,1 1 1,-1-2-1,11 1 0,-15-1 79,-1 0 0,0 0-1,1 0 1,-1-1 0,1 1-1,-1-1 1,0 1 0,0-1 0,1 1-1,-1-1 1,0 0 0,0 1 0,1-1-1,-1 0 1,0 0 0,0 0 0,0 0-1,0 0 1,0 0 0,-1 0-1,1-1 1,0 1 0,0 0 0,-1 0-1,1-1 1,0 0 0,9-39-3500,-9 33 2806,3 1-902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3:37.7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15 474 4136,'-14'10'8512,"14"-9"-8470,0 0-1,-1-1 0,1 1 0,0 0 1,0 0-1,0-1 0,0 1 0,0 0 1,0-1-1,0 1 0,1 0 0,-1 0 1,0-1-1,0 1 0,0 0 0,1-1 1,-1 1-1,0 0 0,1-1 0,-1 1 1,1-1-1,-1 1 0,0-1 0,1 1 1,0 0-1,-1-1 0,1 0 0,-1 1 1,1-1-1,-1 1 0,1-1 0,0 0 0,-1 1 1,1-1-1,0 0 0,-1 0 0,1 0 1,0 1-1,0-1 0,-1 0 0,1 0 1,0 0-1,-1 0 0,1 0 0,0 0 1,0 0-1,-1-1 0,2 1 0,-2 0-39,0 0 0,0 0-1,1 0 1,-1 0 0,0 0-1,0 0 1,0 0 0,0 0-1,0 0 1,1 0-1,-1 0 1,0 0 0,0 0-1,0 0 1,0 0 0,1 0-1,-1 0 1,0 0 0,0 0-1,0 0 1,0 0 0,0 0-1,0-1 1,1 1 0,-1 0-1,0 0 1,0 0 0,0 0-1,0 0 1,0 0-1,0 0 1,0-1 0,0 1-1,1 0 1,-1 0 0,0 0-1,0 0 1,0 0 0,0-1-1,0 1 1,0 0 0,0 0-1,0 0 1,0 0 0,0-1-1,0 1 1,0 0 0,0 0-1,0 0 1,0 0-1,0-1 1,0 1 0,-1 0-1,1 0 1,0 0 0,0 0-1,0-1 2,0 0 0,0 0-1,0 0 1,0 0-1,0 0 1,0 0 0,0 0-1,0 0 1,0 0-1,1 0 1,-1 1 0,0-1-1,1 0 1,-1 0 0,1 0-1,-1 0 1,1 1-1,-1-1 1,1 0 0,-1 0-1,1 1 1,0-1-1,-1 1 1,1-1 0,0 0-1,-1 1 1,1-1 0,1 0-1,10-7 18,-3-9 18,5 7-25,10-11 10,24-41 25,-40 53-57,0 0 0,0 0 0,-1 0 1,0-1-1,0-1 0,-2 1 0,1-1 0,-1 0 0,0 0 1,-1 0-1,-1-1 0,5-23 0,-6 19 6,2-1 0,0 1-1,1 0 1,0 0 0,2 0 0,0 1 0,9-17-1,11-24 61,-22 139 1248,-5 114-1166,1-193-138,-1 0-1,1 0 0,-1 0 0,1 0 1,0 0-1,0 0 0,1 0 0,-1 0 1,5 7-1,-4-7-3,0-1 1,0 1-1,-1 0 1,1 0-1,-1 0 1,0 1-1,0-1 1,0 0-1,-1 0 1,1 5-1,-1 15-2,-1-3 31,1-1 1,1 1-1,1 0 0,8 38 0,3 30-58,-5-29 6,-7-49 38,0 0 0,1-1 0,0 1 1,5 18-1,-3-17-193,-1 1-1,0-1 1,-1 1 0,1 18-1,8 37-3348,-6-58 125,2-43-3617,-7 32 7505,0-6-1739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3:38.2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307 78 4856,'2'-8'175,"1"-4"977,0 0 0,-1 0 0,2-22 517,-28 34-1302,24 0-359,-1 0 0,1 0 1,0 0-1,0 0 0,-1 0 1,1 0-1,0 1 0,-1-1 0,1 0 1,0 0-1,-1 0 0,1 0 0,0 0 1,0 0-1,-1 0 0,1 1 1,0-1-1,-1 0 0,1 0 0,0 0 1,0 1-1,0-1 0,-1 0 0,1 0 1,0 1-1,0-1 0,0 0 0,-1 0 1,1 1-1,0-1 0,0 0 1,0 1-1,0-1 0,0 1 0,-72 115 1154,25-42-922,3 2 0,-61 143 0,99-198-170,2 1 0,0 0 0,1 0-1,1 0 1,1 0 0,2 30-1,-1-13-42,0-38-24,0 0 0,0 1-1,1-1 1,-1 1 0,0-1 0,0 0-1,1 1 1,-1-1 0,0 0-1,1 1 1,0-1 0,-1 0 0,1 0-1,0 0 1,-1 1 0,1-1-1,0 0 1,0 0 0,0 0 0,0 0-1,0 0 1,0-1 0,0 1-1,2 1 1,-2-2-2,0 1 0,0 0 0,0 0 0,0-1 0,0 1 0,0 0 0,0 0 0,0 0 0,0 0-1,0 0 1,-1 0 0,1 0 0,0 1 0,-1-1 0,1 0 0,-1 0 0,0 0 0,1 1 0,-1-1 0,0 0 0,1 0 0,-1 1 0,0-1 0,0 2 0,0-2 0,0 0 1,0 0 0,0 1 0,1-1 0,-1 0-1,0 0 1,1 0 0,-1 1 0,1-1 0,0 0-1,-1 0 1,1 0 0,0 0 0,0 0 0,-1 0 0,1 0-1,0 0 1,0-1 0,0 1 0,0 0 0,0 0-1,0-1 1,0 1 0,0 0 0,1-1 0,-1 0-1,1 1 1,7 5 6,48 37-31,-47-36 34,12 8-11,43 22 0,-56-33-9,0 0 0,1-1 0,0 0 0,-1 0 0,1-1 0,0-1-1,0 0 1,13 0 0,-11 0 17,-9 0-8,-1-1 0,1 1-1,0-1 1,0 0 0,0 0 0,0 0-1,0 0 1,0-1 0,0 1 0,-1-1-1,1 0 1,0 0 0,0 1 0,-1-2-1,5-1 1,18-21 485,-2-1-1,26-35 1,-46 53-297,-1-1 0,0 1 0,0 0 0,-1-1 0,0 0 0,0 1 0,-1-1 0,0 1 0,-1-14 0,0-2 131,1 22-308,-1 0 0,1-1 0,-1 1 0,1 0 1,-1 0-1,0 0 0,1 0 0,-1 0 0,0 0 1,0 0-1,0 0 0,0 0 0,0 0 1,0 0-1,0 0 0,0 1 0,0-1 0,-3-1 1,-27-13 30,22 12-5,0-1-10,-1 1-1,-1 1 1,1-1 0,0 2-1,0-1 1,-1 2-1,1-1 1,-16 2 0,10-1-31,14 0 5,0 0 0,0 1 1,0-1-1,1 0 0,-1 1 0,0-1 0,0 1 0,1 0 0,-1-1 0,0 1 0,1 0 0,-1 0 0,1 0 1,-1 0-1,1 0 0,-1 1 0,1-1 0,0 0 0,-2 3 0,-7 6-12,-19 10 10,-33 32-529,34-17-2062,20-7-7848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3:39.2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12 103 6421,'-1'0'50,"0"-1"0,1 1 0,-1 0 0,0-1 0,1 1 0,-1 0 0,1-1 0,-1 1 1,1-1-1,-1 1 0,1-1 0,-1 1 0,1-1 0,-1 1 0,1-1 0,0 1 0,-1-1 1,1 0-1,0 1 0,-1-1 0,1 0 0,0 1 0,0-1 0,0 0 0,0 1 0,-1-1 1,1 0-1,0 0 0,0 1 0,0-1 0,1 0 0,-1 1 0,0-1 0,0 0 0,0 1 0,0-1 1,1 0-1,-1 0 0,1-2 194,-1-2 362,-1 4-505,1 0 0,0 0 0,0 0 0,0 0 0,0 0 0,0 0 0,0-1 0,0 1 0,0 0 0,0 0 0,0 0 0,0 0 0,1 0 0,-1 0-1,1 0 1,-1 0 0,1 0 0,-1 0 0,2-1 0,-1 0-105,1 2 64,-1-1 0,0 0 0,0 0 0,1 0 1,-1 0-1,0 0 0,0 0 0,0 0 0,0 0 0,0 0 0,0-1 0,0 1 0,0 0 0,-1-1 0,1 1 0,0-1 0,0-2 0,18-6 440,-14 8-452,0-1 0,0 1 1,0 0-1,1 1 1,-1 0-1,0-1 1,1 2-1,-1-1 1,1 0-1,-1 1 1,1 0-1,9 2 1,7-1 40,-21-1-87,0 0 0,-1 0 0,1 0 0,0 0 0,-1 0 1,1 0-1,0 1 0,-1-1 0,1 0 0,-1 0 0,1 1 0,0-1 0,-1 1 0,1-1 0,-1 0 1,1 1-1,-1-1 0,1 1 0,-1-1 0,0 1 0,1-1 0,-1 1 0,1 0 0,-1-1 0,0 1 1,0-1-1,1 1 0,-1 0 0,0-1 0,0 1 0,0 0 0,0-1 0,0 1 0,0 0 1,0 0-1,0 0 1,0 0 0,0-1 0,0 1 0,0-1 1,1 1-1,-1 0 0,0-1 0,0 1 1,0 0-1,0-1 0,1 1 0,-1-1 0,0 1 1,1-1-1,-1 1 0,0 0 0,1-1 0,-1 1 1,1-1-1,-1 0 0,1 1 0,-1-1 0,1 1 1,-1-1-1,1 0 0,-1 1 0,1-1 0,-1 0 1,1 0-1,0 1 0,-1-1 0,1 0 1,0 0-1,0 0 0,3 4 41,0 0-1,-1 0 1,0 0-1,0 1 1,0-1 0,0 1-1,-1-1 1,1 1-1,1 6 1,0 4-13,-1 1-1,0 0 1,-1 1-1,0-1 1,-1 0-1,-4 33 1,2-5-45,1-41 14,0 0 1,0 0-1,-1 1 1,0-1-1,0 0 0,1 0 1,-2 0-1,1 0 1,0 0-1,-1 0 0,1 0 1,-3 3-1,2-3 4,0 0-1,0 0 0,1 0 1,-1 0-1,1 0 1,0 0-1,0 0 0,0 0 1,0 0-1,1 1 1,-1-1-1,1 4 0,0-2 5,-1 0-1,1 0 0,-1 0 0,0 0 0,-1 0 1,1-1-1,-5 9 0,4-8-4,0-1 1,1 1-1,-1 0 1,1-1-1,0 1 0,0 0 1,0 9-1,1-11-5,-1 1 1,1-1-1,-1 1 0,0-1 0,1 1 1,-2-1-1,1 0 0,0 1 1,-1-1-1,-2 5 0,2-5 3,0 0 0,1 0 0,-1 0 1,1 0-1,0 0 0,0 1 0,0-1 0,0 0 0,1 1 0,-1 5 0,1-4 6,-1 1 0,0-1-1,0 0 1,0 0-1,-1 1 1,0-1 0,-4 9-1,3-9 11,1 1 0,0-1 0,0 1 0,0 0 0,1 0 0,0 0 0,0 0 0,0 6 0,1 142 716,0-153-729,0 1-1,0-1 1,0 0-1,0 1 1,0-1-1,1 0 1,-1 0 0,1 1-1,-1-1 1,1 0-1,-1 0 1,1 1-1,0-1 1,-1 0-1,1 0 1,0 0 0,0 0-1,0 0 1,0 0-1,1 1 1,-1-2 1,0 1 1,0 0 0,0 0-1,0 0 1,0 0-1,-1 0 1,1 0-1,0 0 1,-1 0 0,1 0-1,-1 0 1,1 0-1,-1 1 1,1-1 0,-1 0-1,0 0 1,1 1-1,-1-1 1,0 0 0,0 2-1,0-2-2,1 1 0,-1 0-1,1-1 1,-1 1 0,1-1-1,0 1 1,0-1 0,0 0 0,0 1-1,0-1 1,0 0 0,0 1-1,0-1 1,0 0 0,0 0 0,1 0-1,-1 0 1,1 0 0,-1 0-1,0-1 1,1 1 0,-1 0 0,1-1-1,0 1 1,-1-1 0,1 1-1,-1-1 1,1 0 0,0 0 0,1 0-1,62 5 52,-64-5-51,0 0-4,0-1 0,0 1 1,0 0-1,0 0 0,0 0 1,0 0-1,0-1 0,0 1 0,0 0 1,0-1-1,0 1 0,-1-1 1,1 1-1,0-1 0,0 0 0,0 1 1,0-1-1,-1 0 0,1 0 1,0 1-1,-1-1 0,1 0 0,-1 0 1,1 0-1,0-1 0,0 1 3,-1 0 0,0 0-1,1 0 1,-1 0 0,1 1 0,0-1-1,-1 0 1,1 0 0,0 1 0,-1-1-1,1 0 1,0 1 0,0-1 0,0 1-1,-1-1 1,1 1 0,0-1 0,0 1-1,0 0 1,0-1 0,0 1-1,0 0 1,0 0 0,0 0 0,1-1-1,-1 1-1,1 0 0,-1 0-1,0 0 1,0 0 0,0-1-1,0 1 1,1 0 0,-1-1-1,0 1 1,0-1-1,0 1 1,0-1 0,0 0-1,0 1 1,0-1 0,0 0-1,-1 0 1,3-1 0,-2 1-5,0-1 0,0 1 0,0 0 1,0 0-1,0 0 0,0 0 1,1 1-1,-1-1 0,1 0 0,-1 0 1,0 1-1,1-1 0,-1 1 0,1-1 1,-1 1-1,1 0 0,-1 0 1,1 0-1,1-1 0,-2 1 0,-1 0 1,1 0-1,-1 0 0,1 0 1,-1-1-1,0 1 0,1 0 1,-1-1-1,1 1 0,-1 0 1,0-1-1,1 1 0,-1 0 1,0-1-1,1 1 0,-1-1 1,0 1-1,0-1 0,1 1 1,-1 0-1,0-1 0,0 1 1,0-1-1,0 1 0,0-1 1,0 1-1,0-1 0,0 1 1,0-1-1,0 1 0,0-1 1,0 1-1,0-1 0,0 1 1,0-1-1,0 1 0,0-1 1,-1 1-1,1-1 0,0 1 1,-1-1-1,-7 1-13,-3-1 23,0 1 0,1 0 0,-1 0 0,-21 5 0,23 0-7,-1 1 0,1 1 0,0-1 0,0 1 0,1 1 0,0-1 0,0 1 0,1 1 1,0 0-1,0 0 0,1 0 0,1 1 0,-1-1 0,1 1 0,1 1 0,0-1 0,1 1 0,0-1 0,0 1 0,1 0 1,0 0-1,0 19 0,1-15 28,1-11-24,-1 0-1,1 0 1,0-1 0,-1 1-1,2 0 1,-1 0 0,0 0-1,1 0 1,0-1 0,0 1-1,0 0 1,2 4 0,5 0-27,-7-7 19,1 0 1,-1 0-1,0 0 0,0 0 0,0 0 1,0 0-1,0 0 0,-1 1 0,1-1 1,0 0-1,0 1 0,-1-1 0,1 1 1,-1-1-1,1 1 0,-1-1 0,0 0 1,1 1-1,-1 0 0,0-1 1,0 1-1,0 1 0,0-2 6,0 0 1,0 0-1,0 0 0,0-1 1,0 1-1,0 0 0,0 0 1,0-1-1,1 1 0,-1 0 0,0-1 1,1 1-1,-1 0 0,1-1 1,-1 1-1,0 0 0,1-1 1,-1 1-1,1-1 0,0 1 0,-1-1 1,1 1-1,-1-1 0,1 1 1,0-1-1,-1 0 0,1 1 1,0-1-1,0 0 0,-1 1 0,2-1 1,-1 0-1,0 0 0,-1 0 0,1 1 0,0-1 0,-1 0 0,1 0 0,0 1 0,-1-1 0,1 0 0,-1 1 0,1-1 0,-1 1 0,1-1 0,-1 1 0,1-1 0,-1 1 0,1-1 0,-1 1 0,1 0 0,-1-1 0,0 1 0,1-1 0,-1 1 0,0 0 0,0-1-1,0 1 1,1 0 0,-1-1 0,0 1 0,0 0 0,0 0 0,0 0 3,0 0-1,0 0 1,0-1-1,0 1 0,0 0 1,0-1-1,1 1 0,-1 0 1,0-1-1,0 1 0,1 0 1,-1-1-1,0 1 1,1-1-1,-1 1 0,1-1 1,-1 1-1,1-1 0,-1 1 1,1-1-1,-1 1 0,1-1 1,-1 1-1,1-1 1,0 1-1,0-1-1,0 0 0,-1 1 1,1-1-1,-1 1 0,1-1 0,0 0 0,-1 1 1,1-1-1,-1 1 0,1 0 0,-1-1 1,0 1-1,1-1 0,-1 1 0,0 0 1,1-1-1,-1 1 0,0 0 0,0-1 0,1 1 1,-1 0-1,0-1 0,0 1 0,0 0 1,0 1-1,14 50 1,-13-37 26,0-11-33,0 0-1,-1 0 1,1 0-1,-1 1 1,0-1-1,-1 0 1,1 0 0,-1 1-1,1-1 1,-1 0-1,-1 0 1,1 0-1,0 0 1,-3 4-1,-69 62-530,24-29-2304,6-17-3294,28-19 3379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3:57.6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 85 3440,'0'-8'-29,"2"-19"2116,-1 26-2026,-1 0 0,1 0-1,-1 0 1,1 1 0,-1-1-1,1 0 1,-1 1-1,1-1 1,0 1 0,-1-1-1,1 0 1,0 1-1,-1 0 1,1-1 0,0 1-1,0-1 1,0 1 0,-1 0-1,1-1 1,0 1-1,0 0 1,0 0 0,1 0-1,-1 0 223,-1 1 0,1 0 0,-1 0 0,1-1 0,-1 1-1,0 0 1,1 0 0,-1 0 0,0 0 0,0 0 0,1-1 0,-1 1-1,0 0 1,0 0 0,0 0 0,0 0 0,0 0 0,0 0 0,0 0 0,-1 1-1,4 24 463,-3-26-739,0 1 0,1-1 0,-1 0 0,0 1 0,0-1 0,1 0 0,-1 1 0,0-1 0,1 0 0,-1 0 0,0 1 0,1-1 0,-1 0 0,1 0 0,-1 0 0,0 1 0,1-1 0,-1 0 0,1 0 0,-1 0 0,0 0 0,1 0 0,-1 0 0,1 0 0,-1 0 0,1 0 0,-1 0 0,0 0 0,1 0 0,-1 0 0,1 0 0,-1-1 0,0 1 0,1 0 0,-1 0 0,1 0 0,-1 0 0,0-1 0,1 1 0,-1 0 0,0-1 0,1 1 0,-1 0 0,0-1 0,0 1 0,1 0 0,-1-1 0,0 1 0,0 0 0,0-1 0,1 0 0,1-1 2,0-1 0,0 0 1,-1 1-1,1-1 0,-1 0 1,0 0-1,1 0 0,-1 0 0,0 0 1,-1 0-1,1 0 0,-1-1 1,1 1-1,-1 0 0,0 0 0,0-5 1,0 8-8,0-1 0,-1 1 0,1 0 0,0-1 1,0 1-1,0-1 0,0 1 0,0 0 0,0-1 0,-1 1 1,1-1-1,0 1 0,0 0 0,-1-1 0,1 1 1,0 0-1,-1-1 0,1 1 0,0 0 0,-1 0 0,1-1 1,0 1-1,-1 0 0,1 0 0,0 0 0,-1-1 1,1 1-1,-1 0 0,1 0 0,0 0 0,-1 0 0,1 0 1,-1 0-1,1 0 0,-1 0 0,1 0 0,0 0 1,-1 0-1,0 0 0,1 0 0,-1 0 0,1 0 0,-1 1 0,1-1 1,-1 0-1,1 0 0,0 0 0,-1-1 0,1 1 0,-1 0 0,1 0 1,-1 0-1,1 0 0,-1 0 0,1-1 0,-1 1 0,1 0 0,0 0 0,-1 0 1,1-1-1,0 1 0,-1 0 0,1-1 0,0 1 0,-1 0 0,1-1 1,0 1-1,-1-1 0,1 1 0,0 0 0,0-1 0,0 1 0,-1-1 0,1 1 1,0-1-1,0 1 0,0 0 0,0-1 0,0 0 0,-2 0-6,0 0 0,0 0 0,0 0 0,-1 0 0,1 1-1,0-1 1,0 1 0,0 0 0,-1-1 0,1 1 0,0 0-1,-5 1 1,7-1 4,-10 6-3,9-2-1,0-2 5,1-1-1,0 0 0,-1 1 1,1-1-1,-1 0 0,1 0 1,-1 1-1,0-1 1,1 0-1,-1 0 0,0 0 1,0 0-1,0 0 0,0 0 1,0 0-1,0 0 0,0 0 1,0 0-1,0 0 0,0 0 1,-2 0-1,0 2 1,1-1-1,-1 1 1,1 0 0,0 0-1,0 0 1,1 1 0,-1-1-1,0 0 1,1 1 0,0-1-1,0 1 1,0-1 0,0 5-1,-2 0 11,-2 2 27,3 1-38,0 5-15,2-15 36,-1-1 0,1 1 0,0 0 0,0-1 0,-1 1 1,1-1-1,0 1 0,0 0 0,0-1 0,0 1 0,0-1 0,-1 1 0,1 0 0,0-1 0,1 1 0,-1 0 0,0-1 0,0 1 0,0-1 0,0 1 0,0 0 0,1-1 0,-1 1 0,0-1 0,0 1 0,1 0 0,-1-1 0,1 1 0,-1-1 0,0 1 0,1-1 0,-1 0 1,1 1-1,-1-1 0,1 1 0,-1-1 0,1 0 0,-1 1 0,1-1 0,0 0 0,-1 0 0,1 1 0,-1-1 0,1 0 0,0 0 0,-1 0 0,1 0 0,0 0 0,-1 0 0,1 0 0,-1 0 0,1 0 0,0 0 0,-1 0 0,2 0 0,2 0 200,-1-6-93,18-42 2,-11 41-123,-10 6-6,1 1-1,0 0 0,-1-1 1,1 1-1,0-1 1,-1 1-1,1-1 0,-1 1 1,1-1-1,-1 0 1,1 1-1,-1-1 1,0 1-1,1-1 0,-1 0 1,0 0-1,1 1 1,-1-1-1,0 0 0,0 1 1,1-1-1,-1 0 1,0 0-1,0 1 0,0-1 1,0 0-1,0 0 1,-1 0-1,3-7 8,6-6-29,-6 1-211,-2 29-5959,0 1 344,0 10 3756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3:58.2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40 7021,'0'8'4099,"0"56"-3573,0-61-395,-1-3-119,1 1 0,0-1 0,0 0 0,0 0 0,0 0 0,0 1 0,0-1 0,0 0 0,0 0 0,0 0 0,0 1 0,0-1 0,0 0 0,0 0 0,0 1 0,0-1 0,0 0 0,0 0 0,0 0 0,0 1 0,0-1 0,0 0 0,0 0 0,0 0 0,0 1 0,0-1 0,0 0 0,0 0 0,1 0 0,-1 1 0,0-1 0,0 0 0,0 0 0,0 0 0,0 0 0,1 1 0,-1-1 0,0 0 0,0 0 0,0 0 0,1 0 0,-1 0 0,0 0 0,0 0 0,0 0 0,1 0 0,-1 0-1,0 0 1,18 2 450,-16-1-409,-1-1 0,0 0 1,1 0-1,-1 0 0,0 0 0,1 0 0,-1-1 1,1 1-1,-1 0 0,0-1 0,1 1 1,-1-1-1,0 1 0,0-1 0,1 1 1,-1-1-1,0 0 0,2-1 0,8-13 116,-5 8-38,0 1 0,-1-1 0,0 0-1,-1-1 1,1 1 0,-1-1 0,-1 0 0,0 0-1,4-12 1,-7 19-123,0 0-1,0 1 1,0-1 0,0 1 0,0-1-1,0 0 1,0 1 0,-1-1-1,1 0 1,0 1 0,0-1 0,-1 1-1,1-1 1,0 1 0,-1-1-1,1 1 1,0-1 0,-1 1-1,1-1 1,-1 1 0,1-1 0,-1 1-1,1-1 1,-1 1 0,1 0-1,-1 0 1,0-1 0,1 1 0,-1 0-1,1 0 1,-1-1 0,0 1-1,1 0 1,-1 0 0,0 0-1,1 0 1,-1 0 0,1 0 0,-1 0-1,0 0 1,1 0 0,-1 0-1,0 1 1,0-1 0,-3 0-13,-1 0-38,-20 0 33,20 0 53,-8 0 1014,7 1-3131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4:02.7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14 682 8593,'-1'0'19,"1"0"1,0 0-1,-1 0 1,1 1-1,-1-1 1,1 0-1,-1 0 1,1 0 0,0 0-1,-1 0 1,1 0-1,-1-1 1,1 1-1,-1 0 1,1 0-1,0 0 1,-1 0-1,1 0 1,-1-1-1,1 1 1,0 0-1,-1 0 1,1-1-1,0 1 1,-1 0 0,1-1-1,0 1 1,-1 0-1,1-1 1,0 1-1,0 0 1,-1-1-1,1 1 1,0 0-1,0-1 1,0 1-1,0-1 1,0 1-1,-1-1 1,1 1 0,0 0-1,0-1 1,0 1-1,0-1 1,0 1-1,0-1 1,0 1-1,0-1 1,1 1-1,-1 0 1,0-2-1,0-3-165,0 0 177,0 0-33,1 1-1,-1 1 0,1 0 0,0-1 0,0 1-1,0 0 1,1 0 0,-1 0 0,1 0 0,0 0 0,-1 0 0,1 0 0,0 0 0,4-3 0,1-3 9,-1-10-4,0 3-6,26-20 27,-21 21-21,1 2 0,0 0 0,20-16 1,-23 22-6,0-2 0,0 0 1,-1 0-1,0 0 0,0-1 1,-1 0-1,0-1 1,8-16-1,2-10 3,15-46 0,-20 48 362,0-1 0,-3 0-1,-1-1 1,4-38 0,-10 60 191,1 15 246,2 34 122,-5 557 728,0-590-1653,0 0 0,0 0 0,0-1 0,0 1 0,0 0 0,0-1 0,0 1 0,0 0 0,0-1 0,0 1 0,1 0 0,-1-1 0,0 1 0,1 0 0,-1-1 0,0 1 0,1-1 0,-1 1 0,1-1 0,-1 1 0,1-1 0,-1 1 1,1-1-1,-1 1 0,1-1 0,0 1 0,-1-1 0,1 0 0,-1 0 0,1 1 0,1-1 0,9 8-1371,-9 5-2500,8-10 637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4:03.3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270 60 7997,'1'-59'2830,"-4"59"-2829,1-1 0,-1 1-1,0 0 1,0 1 0,1-1 0,-1 0 0,0 1-1,1-1 1,-1 1 0,-5 2 0,6 2 26,0-1 0,-1 1 1,0-1-1,0 0 0,0 0 0,-6 5 1,-9 11 146,1 3-13,0 1 1,1 1-1,2 0 0,0 1 1,2 0-1,1 1 0,-15 54 1,15-32-66,2 1 0,1 0 0,0 99 0,10-146-96,0-1 1,0 1-1,0 0 1,1 0 0,-1-1-1,1 0 1,-1 1-1,1-1 1,0 0-1,0 0 1,0 0-1,0-1 1,7 3-1,-2 0 2,0 0-1,0-1-1,0-1 1,1 0 0,-1 0-1,1 0 1,-1-1-1,1 0 1,-1-1-1,18-1 1,-10 1 5,-15 0-5,1 0 0,-1 0 0,1-1 0,-1 1 0,1 0 0,-1 0 0,0-1 0,1 1 0,-1-1 0,1 1 0,-1-1 0,0 0 0,0 1 0,1-1 0,-1 0 0,0 0 0,0 0 0,0 0 0,0 0 0,0 0 0,0 0 0,1-2 0,-1 2 0,0 0-1,0-1 1,0 1-1,0 0 1,0 0-1,0 0 0,0 0 1,0 1-1,0-1 1,0 0-1,1 0 1,-1 1-1,0-1 1,1 0-1,-1 1 0,1 0 1,-1-1-1,0 1 1,1 0-1,-1-1 1,1 1-1,1 0 1,0 0 1,0-1 0,0 1 0,0-1 0,0 0 0,0 0 0,0 0 0,0 0 1,-1-1-1,1 1 0,0-1 0,-1 0 0,0 0 0,4-3 0,12-8-17,-5 6 11,-1-1 1,0 0 0,0-1 0,14-16-1,-22 21 156,0 0-1,0-1 1,-1 0-1,0 0 1,0 0-1,0 0 1,-1 0-1,0-1 0,0 1 1,0-1-1,-1 1 1,1-1-1,-1 0 1,-1 1-1,1-11 0,-2 15-135,0-1-1,0 1 0,-1 0 0,1 0 0,0 0 1,-1 0-1,1 0 0,-1 0 0,1 0 0,-1 0 1,1 0-1,-1 1 0,0-1 0,1 1 1,-1-1-1,0 1 0,1-1 0,-4 1 0,-6-3 102,-31-6-535,-1 3 1,0 1 0,-84 1-1,122 5 159,0 1-1,0 0 0,0 0 0,0 0 1,0 1-1,0 0 0,1 0 1,-1 0-1,1 0 0,0 1 0,-4 4 1,-9 6-1084,11-10 458,2-1 369,0 0 1,0-1-1,0 1 0,1 1 1,0-1-1,-1 1 0,1-1 1,1 1-1,-5 6 0,-5 20-1382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0:49.1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44 234 6569,'-44'0'3471,"61"0"-3004,-16 0-452,-1 0 0,1 0 1,0 0-1,0 0 0,0 0 0,-1 0 0,1 0 1,0 0-1,0 0 0,-1 0 0,1 0 0,0 0 1,0-1-1,-1 1 0,1 0 0,0-1 1,0 1-1,-1-1 0,1 1 0,0 0 0,-1-1 1,1 0-1,-1 1 0,1-1 0,-1 1 0,1-1 1,-1 0-1,1 0 0,0 0-2,-1 0 0,1 1 0,-1-1-1,1 0 1,-1 1 0,1-1 0,0 1 0,-1-1 0,1 1 0,0-1-1,-1 1 1,1-1 0,0 1 0,0 0 0,-1-1 0,1 1 0,0 0 0,0-1-1,0 1 1,-1 0 0,1 0 0,0 0 0,0 0 0,0 0 0,0 0-1,-1 0 1,1 0 0,1 1 0,12-3 107,0-1 0,0 0 0,0-1 0,0 0 0,-1-1 0,14-6 1,43-15 51,39-3-312,2 5-1,1 4 0,130-5 1,-237 25 76,52-8-2258,-55 8 2052,0-1 0,0 0 0,0 1-1,0-1 1,-1 0 0,1 0 0,0 0 0,-1 0 0,1 0 0,-1 0 0,1 0 0,-1-1 0,1 1 0,-1-1 0,0 1 0,0-1 0,0 1 0,0-1 0,0 0 0,0 1 0,0-1-1,0 0 1,-1 0 0,1 0 0,-1 1 0,1-4 0,0-8-924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4:03.9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214 47 9145,'-30'-30'834,"16"14"709,10 16-1479,3 0-55,0 0 0,-1 0 0,1 0 0,0 0-1,0 0 1,0 1 0,0-1 0,0 0 0,0 1-1,0-1 1,0 1 0,0-1 0,1 1 0,-1 0-1,0-1 1,0 1 0,0 0 0,0 0 0,1-1 0,-1 1-1,0 0 1,0 1 0,1-1 5,-1 0 0,1 0 1,-1 0-1,0-1 0,1 1 0,-1 0 1,0 0-1,0-1 0,0 1 0,1-1 1,-1 1-1,0 0 0,0-1 0,0 0 1,0 1-1,0-1 0,0 1 0,0-1 0,0 0 1,0 0-1,0 0 0,-1 0 0,1 0 14,-1 1-1,1-1 1,-1 0-1,1 0 0,-1 1 1,1-1-1,0 0 0,-1 1 1,1-1-1,0 1 1,-1 0-1,1 0 0,0-1 1,0 1-1,0 0 0,-2 2 1,-3 1 61,-47 24 677,50-26-756,0 1 1,0-1 0,0 1-1,0 0 1,0 0 0,1 0 0,-1 0-1,1 0 1,0 0 0,0 1 0,0-1-1,0 1 1,1-1 0,-1 1-1,1 0 1,0-1 0,0 1 0,0 0-1,1 0 1,-1 0 0,1 0-1,0 0 1,1 7 0,0-8-7,1 0 0,0 0 0,0-1 0,0 1 0,0 0 1,1-1-1,-1 0 0,0 1 0,1-1 0,0 0 0,0 0 0,-1 0 0,1-1 0,0 1 1,1-1-1,2 2 0,4 2 15,4 2-22,0-2 1,0 0-1,0-1 1,1 0-1,-1-2 1,1 1 0,0-2-1,0 0 1,23-1-1,47 6-8,-84-5 27,1-1 0,-1 2 0,0-1 0,1 0 0,-1 0 0,0 0 0,0 0 0,0 1 1,0-1-1,0 0 0,0 1 0,0-1 0,0 1 0,-1 0 0,1-1 0,0 1 0,-1-1 1,0 1-1,1 0 0,-1-1 0,0 1 0,0 0 0,0 0 0,0 2 0,1-1 17,-1 1-1,0-1 0,0 0 0,0 1 0,0-1 1,-1 1-1,1-1 0,-1 0 0,0 1 0,0-1 1,0 0-1,-3 5 0,-20 23-92,12-14-23,0-1 0,-1-1 0,0 0-1,-2-1 1,1 0 0,-2-1 0,-27 18 0,37-28-2564,6-3 2481,-1 0 1,1 0-1,-1 0 1,1 0 0,0 0-1,-1 0 1,1 0-1,-1 0 1,1 0-1,-1 0 1,1 0 0,0 0-1,-1-1 1,1 1-1,-1 0 1,1 0-1,-4-20-6168,5 15 7019,-1-1-2195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4:04.3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184 58 9673,'-3'-1'45,"1"0"0,0 1 1,-1-1-1,1 0 0,-1 1 1,1 0-1,-1-1 0,1 1 0,-5 0 1,-20-6 688,22 6-564,1 0 11,3 0-177,1 0 1,0 0-1,-1 0 0,1-1 0,0 1 1,-1 0-1,1 0 0,-1 0 0,1 0 0,-1 0 1,1 0-1,0 0 0,-1 0 0,1 0 0,-1 0 1,1 0-1,0 0 0,-1 0 0,1 0 1,-1 0-1,1 1 0,0-1 0,-1 0 0,1 0 1,-1 0-1,1 1 0,0-1 0,-1 0 0,1 0 1,0 1-1,0-1 0,-1 0 0,1 1 0,0-1 1,-1 0-1,1 1 0,0-1 0,0 0 1,0 1-1,0-1 0,-1 1 0,1-1 0,0 130 572,1-128-554,-1 0 0,1 1-1,0-1 1,-1 0 0,1 1-1,0-1 1,0 0 0,1 0-1,-1 0 1,0 0 0,1 0-1,-1 0 1,1 0 0,0 0-1,0-1 1,0 1 0,0-1-1,0 1 1,4 2 0,-2-2 78,0 1 1,1-1-1,-1 0 1,1 0 0,-1-1-1,1 1 1,0-1 0,0 0-1,0 0 1,5 0 0,64-1 1215,-72 0-1284,-1-1 0,1 1 1,0-1-1,-1 0 0,1 1 1,-1-1-1,1 0 0,-1 0 1,1 0-1,-1 0 0,0 0 1,1 0-1,-1 0 0,0 0 1,0-1-1,0 1 0,0 0 1,0-1-1,0 1 0,1-3 1,12-12 396,-10 9-289,-4 6-120,0 0-1,1 1 0,-1-1 0,0 0 0,1 0 0,-1 1 0,1-1 0,-1 0 0,1 1 1,-1-1-1,1 1 0,0-1 0,-1 0 0,1 1 0,0 0 0,-1-1 0,1 1 1,0-1-1,0 1 0,-1 0 0,1-1 0,0 1 0,1 0 0,-1-1 9,0 1 1,-1-1-1,1 1 0,0-1 0,0 1 1,-1-1-1,1 1 0,-1-1 1,1 1-1,0-1 0,-1 0 0,1 1 1,-1-1-1,0 0 0,1 0 0,-1 1 1,1-1-1,-1 0 0,0 0 0,0 0 1,1 1-1,-1-1 0,0 0 0,0 0 1,0 0-1,0 0 0,0 0 0,0-1 1,0-30 619,0 26-488,0 5-140,1-1 1,-1 1-1,0-1 1,0 1-1,0-1 1,0 1-1,-1-1 1,1 0-1,0 1 1,-1-1-1,1 1 1,-1-1-1,1 1 1,-1 0-1,0-1 1,1 1-1,-1-1 1,0 1-1,0 0 1,0 0-1,0 0 1,0-1-1,-1 1 1,1 0-1,-3-1 1,-2-4-4,-3-16-36,0 16-85,0-1 0,1 1-1,-2 1 1,1 0 0,-1 0 0,0 1 0,0 0 0,0 1-1,0 0 1,0 1 0,-1 0 0,1 0 0,-1 1-1,-19 1 1,14-1-577,11 0 369,1 0 0,-1 1 0,1 0 0,-1 0 0,1 0 0,-1 0 0,0 0 0,1 1 1,-1 0-1,1 0 0,-8 3 0,10-2 223,1 0-164,-1-1-1,1 1 1,-1 0 0,0-1-1,1 1 1,-1-1 0,0 0-1,0 0 1,0 0 0,0 0 0,-3 1-1,-23 0-5675,20-2 3967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4:04.7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1 662 10381,'0'-3'20,"1"-1"-1,-1 1 1,1 0 0,0 0-1,0-1 1,0 1 0,1 0-1,-1 0 1,1 0 0,0 0-1,0 1 1,3-5 0,35-36 463,-16 19 1,-14 12-211,1 1-1,1 0 0,0 0 0,1 1 0,18-11 0,-22 16-230,-1 1-1,1 0 1,0 1-1,0 0 1,0 0-1,0 1 1,1 0-1,-1 0 1,1 1-1,11 0 1,-17 2-68,-1-1 1,1 1-1,0 0 1,0 0-1,0 0 1,0 1-1,-1-1 1,1 1-1,-1 0 1,1 0-1,-1 0 1,0 1-1,0-1 1,0 1-1,0-1 1,0 1 0,0 0-1,-1 0 1,1 1-1,1 3 1,17 34-2525,-14-2-3815</inkml:trace>
  <inkml:trace contextRef="#ctx0" brushRef="#br0" timeOffset="1">771 69 8741,'16'-28'236,"-10"8"128,1 8 80,-2 4 1416,-5 41-1104,0 11-612,-36-16-92,36 3-136,-23 4-296,23 1-524,-30-2-912,11-1-1128,0-1 191,-3-3 497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4:09.9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17 184 7509,'-16'0'2406,"32"0"-1442,-15 0-953,-1 0-1,1 0 1,-1 1-1,0-1 1,1 0-1,-1 0 1,0 1-1,1-1 1,-1 0-1,0 1 1,1-1-1,-1 1 1,0-1-1,0 0 1,1 1-1,-1-1 1,0 1-1,0-1 1,0 0-1,0 1 1,0-1-1,0 1 1,1-1-1,-1 1 1,0-1-1,0 1 1,0-1-1,0 1 1,-1-1-1,1 0 1,0 1-1,0-1 1,0 1-1,0-1 1,-1 1-1,4 10 3168,362-11-2166,-361 0-1011,0-1 0,0 1 0,-1-1 0,1 0 0,0 0 1,0 0-1,0 0 0,4-3 0,-4 2-2,-1 0 0,1 1-1,0 0 1,0 0 0,0 0 0,-1 0 0,1 0-1,6 1 1,19-1 4,1-1 0,-1-2 0,0 0-1,0-2 1,-1-2 0,0 0 0,34-15 0,16-3 31,1 3 0,1 5 1,94-11-1,-1 0-62,-141 24 25,-1 3 1,59 1-1,-42 2-14,-47-1 17,0 0-1,0 0 1,-1 0-1,1 0 1,0 1-1,-1-1 1,1 0-1,0 0 0,0 1 1,-1-1-1,1 1 1,-1-1-1,1 0 1,0 1-1,-1-1 1,1 1-1,-1-1 0,1 1 1,-1-1-1,1 1 1,-1 0-1,0-1 1,1 1-1,0 1 1,-1-2 1,0 1 1,1 0 0,0 0 0,-1 0 0,1 0 0,-1-1 0,1 1-1,0 0 1,0-1 0,-1 1 0,1 0 0,0-1 0,0 1 0,0-1 0,0 1-1,-1-1 1,1 1 0,0-1 0,0 0 0,0 0 0,0 1 0,0-1-1,0 0 1,0 0 0,2 0 0,1 0 6,0 0 0,0 0 0,0 1-1,1-1 1,-1 1 0,0 0 0,0 0 0,0 1-1,0-1 1,6 4 0,45 6-45,93 50-95,-124-41 116,-23-18 15,0 0 0,0-1 0,1 1 0,-1 0 0,1-1 0,-1 0 0,1 1 0,0-1 0,-1 0 0,1 0 1,0 0-1,0 0 0,0 0 0,0 0 0,0 0 0,0-1 0,3 1 0,0 1 664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5:08.0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67 3968,'-1'-61'5283,"0"60"-5247,0 0 0,1 1 0,-1-1 0,0 1 0,0-1 1,0 1-1,0-1 0,0 1 0,0 0 0,-16 3 7161,17 1-7164,0-1 0,0 1-1,0 0 1,1 0 0,-1-1 0,1 1 0,0-1 0,0 1 0,0 0 0,0-1-1,1 0 1,0 1 0,-1-1 0,1 0 0,0 0 0,5 5 0,5 7 70,0 1 1,16 30 0,16 22 99,-31-51-174,-1 2-1,14 27 1,9 15 25,23 27-24,-36-51 61,2-2 1,1 0-1,1-2 0,2-1 0,48 43 1,-16-25-87,-14-11-13,61 39 0,-54-40 25,-39-26-25,1-1 1,27 15 0,-27-17 27,0 0 1,23 19-1,10 7-59,-37-28 982,5 1-4105,-16-8 3046,1 0 0,-1-1-1,1 1 1,-1 0 0,0-1 0,1 1 0,-1-1 0,0 1-1,1-1 1,-1 1 0,0-1 0,0 1 0,0-1 0,1 1 0,-1-1-1,0 0 1,0 1 0,0-1 0,0 1 0,0-1 0,0 1-1,0-1 1,0 0 0,0 1 0,0-1 0,0 1 0,-1-2 0,1-2-1003,-4-13-1517,-6 13 1693,10 4 818,-1 0 1,0-1 0,1 1 0,-1 0 0,0 0 0,1-1 0,-1 1-1,1 0 1,-1-1 0,1 1 0,-1 0 0,0-1 0,1 1-1,-1-1 1,1 1 0,0-1 0,-1 1 0,1-1 0,-1 0-1,1 1 1,0-1 0,0 1 0,-1-1 0,1 0 0,0 1 0,0-1-1,0 0 1,-1 1 0,1-1 0,0 0 0,0 1 0,0-1-1,0 0 1,0 0 0,1 1 0,-1-1 0,0 0 0,0 1-1,1-2 1,-1-16-1726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5:09.1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 43 3712,'4'-7'3434,"-3"7"-3278,-1 0 1,0 0-1,1-1 0,-1 1 0,1 0 0,-1 0 0,0 0 0,1 0 0,-1 0 0,1 0 0,-1 0 1,0 0-1,1 0 0,-1 0 0,1 0 0,-1 0 0,1 0 0,-1 0 0,0 0 0,1 0 0,0 1 0,1-1 562,-3 0-719,0 0 0,0 0-1,-1 0 1,1 0-1,0-1 1,0 1 0,0 0-1,1-1 1,-1 1-1,0 0 1,0-1-1,0 0 1,0 1 0,0-1-1,0 1 1,1-1-1,-1 0 1,0 1 0,0-1-1,1 0 1,-2-2-1,2 3 3,-1-1 0,1 0 0,-1 1 0,1-1 0,-1 0-1,1 1 1,-1-1 0,0 1 0,1-1 0,-1 1 0,0-1-1,1 1 1,-1 0 0,0-1 0,0 1 0,0 0 0,1-1-1,-1 1 1,0 0 0,0 0 0,-1 0 0,-1 0 224,-11-3 33,14 3-213,0-1 0,1 1-1,-1-1 1,0 1 0,0-1-1,0 1 1,0-1 0,1 0 0,-1 1-1,0-1 1,0 1 0,1 0-1,-1-1 1,1 1 0,-1-1 0,0 1-1,1-1 1,-1 1 0,1 0-1,-1-1 1,1 1 0,-1 0 0,1 0-1,-1-1 1,1 1 0,-1 0-1,1 0 1,-1 0 0,1-1 0,-1 1-1,1 0 1,0 0 0,-1 0-1,1 0 1,-1 0 0,1 0 0,-1 0-1,1 0 1,-1 1 0,2-1-1,1 0-254,1 0 397,11 22 150,-15-22-324,0 1-1,0-1 1,1 1-1,-1-1 1,0 0 0,1 1-1,-1-1 1,0 1-1,1-1 1,-1 0 0,0 1-1,1-1 1,-1 0-1,1 0 1,-1 1-1,0-1 1,1 0 0,-1 0-1,1 0 1,-1 0-1,1 1 1,-1-1 0,1 0-1,-1 0 1,1 0-1,-1 0 1,1 0 0,-1 0-1,1 0 1,6 1 72,-4 4-27,21 15 342,40 45 102,-27-28-390,-2 2 0,-1 2 0,38 61 0,2 1 86,50 83 341,-25-33-347,-99-152-192,128 166 112,-107-144-102,0 0 1,2-2-1,0-1 1,47 32-1,-36-38-54,-29-12 43,0-1 0,0 1-1,0 0 1,0 0 0,-1 1-1,1-1 1,-1 1 0,4 3-1,1-1 242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5:12.8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299 155 8241,'0'-6'526,"-2"-19"1607,2 24-2107,-1 0 0,1 0 0,-1 1 0,1-1 1,-1 0-1,1 1 0,-1-1 0,1 1 0,-1-1 0,0 0 0,1 1 1,-1 0-1,0-1 0,1 1 0,-1-1 0,0 1 0,0 0 0,1-1 1,-1 1-1,0 0 0,0 0 0,-1 0 0,-2-1 10,0 1 0,0-1 0,0 1 1,0 0-1,0 0 0,0 1 0,0-1 0,0 1 0,0 0 0,0 0 0,0 0 1,0 1-1,1-1 0,-1 1 0,0 0 0,1 0 0,0 0 0,-1 1 0,1-1 1,0 1-1,0 0 0,0 0 0,-4 5 0,-15 12 188,2-2-54,0 1 0,1 0 0,-19 27 0,35-43-152,-4 6 13,-1 1 1,2-1 0,-1 1-1,2 0 1,-1 0-1,1 1 1,1 0-1,0 0 1,0 0-1,1 0 1,0 1-1,1-1 1,1 1 0,0-1-1,0 15 1,1-25-27,0 1 0,1-1 0,-1 1 0,0-1 0,0 1 1,1-1-1,-1 1 0,1-1 0,-1 1 0,1-1 0,0 0 0,0 0 1,-1 1-1,1-1 0,0 0 0,0 0 0,0 0 0,0 0 1,0 0-1,1 0 0,1 2 0,5 4 34,-4-3-11,1 1 1,-1-1-1,1 0 0,0 0 0,0 0 0,0-1 0,1 0 0,-1 0 1,1 0-1,0-1 0,-1 0 0,1 0 0,8 2 0,5-2 14,0 0-1,-1-1 0,23-1 0,-7-1 4,-32 1-58,0 0 0,0 0-1,0 0 1,0-1 0,0 1 0,1-1 0,-1 1 0,0-1 0,0 0 0,-1 0 0,1 0 0,0 0 0,0 0 0,0 0 0,-1-1 0,1 1 0,0-1 0,-1 1-1,2-3 1,9-7-144,34-25-1020,-37 26 735,0-1 0,-1 0 0,0 0 0,0-1 0,-1 1 0,-1-2 0,0 1 0,0-1 0,-2 0 0,7-23-1,0-12-2160,7-83 0,-12 20 636,-6 74 1488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5:13.1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27 142 7189,'-5'-12'359,"1"0"1,0-1 0,0 1 0,1 0-1,1-1 1,0 0 0,0 0 0,2-22-1,2 34-287,0 0 1,0 0-1,0 0 0,1 0 0,-1 1 0,0-1 0,1 1 0,-1 0 0,1 0 1,-1-1-1,0 1 0,1 1 0,-1-1 0,1 0 0,-1 1 0,0-1 1,1 1-1,-1 0 0,0 0 0,4 2 0,2 22 314,4-11-9,13 57 498,-17-52-584,-1 0 1,-1 0 0,-1 0 0,5 41 0,0-4 117,62 451 2097,-63-76-1475,-10-275-2208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5:15.5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332 5 4416,'-3'-4'6759,"-5"4"-5514,-5 4-1915,4 15 686,6-18-6,0-1-1,0 1 1,0 0 0,0 1-1,0-1 1,0 0-1,0 1 1,1 0-1,-1-1 1,1 1-1,-1 0 1,1 0-1,0 0 1,0 1-1,0-1 1,0 1-1,0-1 1,0 1 0,1-1-1,-1 1 1,1 0-1,0 0 1,-1 0-1,2 0 1,-1 0-1,-1 6 1,1-1 21,0 0 1,0 0-1,-1-1 1,-5 15-1,-6 31-4,11 82 157,2-134-183,0-1 0,0 1 0,1-1 0,-1 1 0,0-1 0,0 1 0,0 0 0,0-1 0,1 1 0,-1-1 0,0 1-1,1-1 1,-1 1 0,0-1 0,1 0 0,-1 1 0,0-1 0,1 1 0,-1-1 0,1 0 0,-1 1 0,1-1 0,-1 0-1,1 1 1,-1-1 0,1 0 0,-1 0 0,1 0 0,-1 0 0,1 1 0,-1-1 0,1 0 0,1 0 0,-2 0 0,1 0 1,-1 0-1,1 0 1,-1 0 0,1 0-1,0 0 1,-1 1 0,1-1-1,-1 0 1,1 0-1,-1 1 1,1-1 0,-1 0-1,1 1 1,-1-1-1,1 0 1,-1 1 0,0-1-1,1 1 1,-1-1 0,1 0-1,-1 1 1,0-1-1,1 1 1,-1-1 0,0 1-1,0 0 1,0-1-1,1 1 1,-1-1 0,0 1-1,0-1 1,0 2-1,1 0 1,1 0 0,-1 0 0,1 0 0,-1 0-1,1 0 1,0 0 0,0 0 0,0-1-1,0 1 1,0-1 0,0 0 0,0 1-1,0-1 1,1 0 0,2 1 0,-1 0 0,0-1-1,-1 1 1,1 0 0,-1 1 0,1-1 0,-1 1 0,0-1 0,5 7 0,-2 2 60,0 1 0,0-1 0,-1 2 0,-1-1 0,0 0 0,-1 1 0,0 0 0,-1 0 0,0 0 0,0 22 0,-1-19-52,-1-12-9,1 0 0,-1 1 0,1-1 0,-1 0 0,-1 1 1,1-1-1,-1 1 0,1-1 0,-1 0 0,0 0 0,-3 6 0,-4-2-4,7-7 3,0 0 0,0 0-1,0 1 1,0-1 0,0 0 0,0 0 0,0 0 0,0 1-1,0-1 1,1 0 0,-1 1 0,0-1 0,1 1 0,-1-1-1,1 1 1,0-1 0,-1 1 0,1-1 0,0 3 0,-1-1 1,0 1 0,0-1 0,0 1 1,-1-1-1,1 0 0,-1 0 0,0 0 1,0 0-1,0 0 0,0 0 0,0 0 1,-1-1-1,1 1 0,-1-1 0,-3 3 1,-44 31 10,-20 15-36,42-34 13,17-9-43,-1-1 0,0 0 1,0 0-1,-1-1 1,1-1-1,-1 0 1,0-1-1,-1 0 0,-19 3 1,33-7 7,22-4-272,-15-16 246,-7 20 72,1 0 0,-1 0 0,1 0 0,-1 0 0,1 0-1,0 0 1,-1 0 0,1 0 0,-1 0 0,1 0 0,-1-1 0,1 1-1,-1 0 1,1 0 0,-1 0 0,1-1 0,-1 1 0,0 0-1,1-1 1,-1 1 0,1 0 0,-1-1 0,0 1 0,1 0-1,-1-1 1,0 1 0,1-1 0,-1 1 0,0-1 0,1 1 0,-1-1-1,0 1 1,0-1 0,0 1 0,0-1 0,0 1 0,1-1-1,-1 1 1,0-1 0,0 1 0,0-2 0,2 2 1,0-1-1,0 0 1,0 1 0,0 0-1,0-1 1,0 1 0,0 0 0,0 0-1,0 0 1,0 0 0,0 1 0,0-1-1,0 0 1,1 1 0,-1 0 0,-1-1-1,4 2 1,-4 2-7,-1-3 5,0 0 0,0 0 0,0 0 0,0 0 0,0-1 0,0 1 0,1 0 0,-1 0 0,0 0 0,1 0 0,-1 0 0,1 0 0,-1 0 0,1-1 0,-1 1 0,1 0 0,0 0 0,-1-1 0,1 1 0,0-1 0,-1 1 0,1 0 0,1 0 0,1 1 3,-1 0 1,0 0-1,0 0 1,1 0-1,-1 1 0,-1-1 1,1 1-1,0 0 0,-1-1 1,3 5-1,2 3 15,1 0 35,0 0 1,0 0-1,-1 1 1,-1 0-1,0 0 1,0 1-1,-1-1 1,-1 1 0,0 0-1,2 17 1,0 15 373,-2 71-1,-3-94-328,0-18-79,0-1 1,-1 1 0,1-1-1,-1 1 1,1-1-1,-1 1 1,0-1-1,0 0 1,0 1-1,0-1 1,-2 3 0,1-2 1,1-1 1,-1 1 0,1-1 0,0 1 0,0 0 0,0-1-1,0 1 1,1 0 0,-1 0 0,1-1 0,-1 6 0,1 122 730,0-129-747,0 0-1,1 0 1,-1-1 0,0 1-1,0 0 1,0 0 0,1 0-1,-1-1 1,0 1 0,1 0-1,-1 0 1,0-1 0,1 1-1,-1 0 1,1-1 0,0 1-1,-1-1 1,1 1 0,-1 0-1,1-1 1,0 1 0,-1-1-1,2 1 1,-1-1 1,0 1 0,0 0 0,0-1 0,0 1 0,0 0 1,-1-1-1,1 1 0,0 0 0,-1 0 0,1 0 0,0 0 0,-1 0 1,1 0-1,-1 0 0,1 0 0,-1 0 0,0 0 0,1 0 0,-1 0 0,0 0 1,0 0-1,1 0 0,-1 0 0,0 1 0,-1 24 227,0-15-180,1 0-1,0 0 0,1 1 0,0-1 1,1 0-1,0 0 0,4 12 1,2 1-96,-8-21 19,0 0 1,1-1-1,0 1 1,-1-1-1,1 1 1,0 0-1,0-1 1,1 0-1,-1 1 1,0-1-1,1 0 1,-1 0-1,1 1 1,0-1-1,0 0 0,0-1 1,0 1-1,0 0 1,0-1-1,0 1 1,1-1-1,3 2 1,-5-2-127,1 0 0,-1-1 1,0 1-1,1-1 0,0 1 0,-1-1 1,1 0-1,-1 0 0,1 0 1,-1 1-1,1-1 0,0-1 1,-1 1-1,1 0 0,-1 0 0,1-1 1,-1 1-1,1 0 0,-1-1 1,1 0-1,-1 1 0,1-1 0,-1 0 1,1 0-1,-1 0 0,0 0 1,0 0-1,0 0 0,1 0 1,-1 0-1,1-2 0,3-4-1078,-1-1-1,1 1 1,-2-1 0,7-14-1,-7 13-30,4-26-471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5:16.3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221 44 7001,'-11'-4'6148,"30"-13"-6134,-18 16-13,-1 1 1,1-1-1,0 1 0,-1-1 0,1 1 1,-1-1-1,1 1 0,0-1 0,-1 1 0,1 0 1,0-1-1,0 1 0,-1 0 0,1 0 0,0-1 1,0 1-1,-1 0 0,1 0 0,0 0 1,0 0-1,0 0 0,-1 0 0,1 0 0,1 1 1,5-2 4,-2-3 13,-3 3-19,0-1 1,0 1-1,0 0 1,0 0-1,1 0 1,-1 0-1,0 0 1,0 0-1,0 1 1,1-1-1,-1 1 1,0 0-1,1-1 1,-1 1-1,0 0 1,1 1-1,3-1 1,-4 0 23,0 0 0,1 0 0,-1 0 0,0 0 0,1 1 0,-1-1 0,0 1 0,0-1 0,1 1 0,-1 0 0,0 0 0,0 0 0,0 0 0,0 0 0,0 0 0,0 0 0,0 1 0,2 1 0,-2 1 16,0-1 1,0 1-1,0-1 0,0 1 1,-1 0-1,1 0 1,-1 0-1,0-1 0,0 1 1,0 9-1,0 96 720,-1-108-751,0 1-1,0-1 1,0 1-1,0-1 1,-1 1-1,1-1 1,0 1-1,-1-1 1,1 1-1,-1-1 1,0 0-1,1 1 1,-1-1-1,0 0 1,0 0-1,0 1 1,0-1-1,0 0 1,0 0-1,0 0 1,0 0-1,-2 1 1,2-1-5,-1 0 0,1 0 0,0 0 0,0 0 0,0 0 1,0 0-1,0 0 0,0 1 0,0-1 0,0 0 0,1 0 1,-1 1-1,0-1 0,1 0 0,-1 1 0,1-1 0,-1 1 1,1-1-1,0 1 0,0-1 0,0 1 0,0 2 0,-1-2 4,1 1 0,0-1 0,-1 0 0,1 1 0,-1-1 0,1 0 0,-1 0 0,0 1 0,0-1 0,0 0-1,-1 0 1,1 0 0,0 0 0,-1 0 0,-2 2 0,-12 19 66,10-10-29,0-1 0,-1-1-1,-1 1 1,0-1 0,0 0 0,-20 18-1,29-33-1820,-1 3 1763,0 1 0,0-1 0,1 0-1,-1 1 1,0-1 0,0 1 0,0-1 0,0 0 0,1 1 0,-1-1 0,0 1 0,1-1 0,-1 1-1,0-1 1,1 1 0,-1-1 0,1 1 0,-1-1 0,0 1 0,1 0 0,-1-1 0,1 1 0,-1 0 0,1-1-1,0 1 1,-1 0 0,1-1 0,-1 1 0,1 0 0,0 0 0,-1 0 0,1 0 0,-1 0 0,1 0 0,0 0-1,-1 0 1,2 0 0,6-20-357,-3 17 333,0 0 0,0 1 0,0 0 0,1 0 0,-1 0 0,1 0 1,-1 1-1,1 0 0,-1 0 0,1 0 0,0 1 0,-1 0 0,12 1 0,-16 0 39,1 0-1,-1 0 0,0 0 0,0 0 1,1 0-1,-1 0 0,0 0 0,0 1 0,0-1 1,0 0-1,-1 1 0,1-1 0,0 0 0,0 1 1,-1-1-1,1 1 0,-1-1 0,1 3 0,9 31 17,-10-34-18,3 15 163,0-1 0,-2 1 0,0 0 0,-1 20 0,0-12 30,-2-19-112,1 0 0,-1 0 1,0 0-1,0-1 0,0 1 0,0-1 0,-1 1 0,0-1 0,0 0 0,0 0 0,-1 0 1,-5 5-1,-5 8 212,3-5-141,0-1 0,-1 1 0,0-2 0,-1 0 0,0 0 0,-27 14 0,-96 42 173,127-62-971,-32 12 835,27-12-3378,0-32-8503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0:49.5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11 5753,'-13'-6'485,"12"2"346,19 4 249,-13 0-1350,7 5 417,-2 4-75,0 0 1,1-1-1,0 0 1,12 6-1,8 2 146,0 1 1,33 24-1,14 8 129,-58-36-136,0 0-1,-1 1 0,0 1 0,-1 1 1,0 0-1,26 34 0,-35-39-86,-1 0-1,-1 1 1,0 0-1,0 0 0,-1 0 1,-1 1-1,0 0 0,-1 0 1,0 1-1,-1-1 1,0 1-1,-1-1 0,0 16 1,-1-3-66,0-20-52,-1 1 0,1 0 0,-1-1 0,0 1 0,-1 0 0,0 0 0,0-1-1,0 1 1,-1-1 0,-2 8 0,-23 25 4,13 0-11,-11-1-43,11 0-68,-58 86-1965,59-110 1236,11-12 360,-1 0 0,1 1 0,0-1-1,0 1 1,0-1 0,0 1 0,0 0 0,1-1 0,-1 1-1,1 0 1,0 0 0,-2 4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5:17.1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79 8845,'0'-1'31,"0"-1"1,-1 1-1,1-1 1,0 1-1,0-1 1,0 1-1,0 0 0,1-1 1,-1 1-1,0-1 1,0 1-1,1 0 1,-1-1-1,1 1 1,-1 0-1,1-1 1,0 1-1,0 0 1,-1 0-1,1-1 0,0 1 1,0 0-1,0 0 1,0 0-1,0 0 1,0 0-1,1 1 1,1-2-1,-2 1-9,6-16 651,-4 15-602,0-1 1,1 1 0,0 0-1,-1 0 1,1 0 0,0 0-1,0 0 1,0 1 0,0 0-1,0 0 1,0 0 0,6 0 0,57 0 747,-39 1-59,-26 2-715,0-1 1,0 0-1,0 1 1,0-1 0,0 1-1,-1 0 1,1 0 0,0 0-1,-1-1 1,0 1 0,1 1-1,-1-1 1,0 0 0,0 0-1,0 0 1,-1 0 0,2 5-1,0-3 122,2 9 61,0 0 0,-1 0 0,-1 0 0,0 0 0,0 22 0,-3 81 772,-2-45-610,3-65-364,0 0 0,-1 0-1,0 0 1,-1 0 0,1 0 0,-1 0 0,0 0 0,-4 6-1,3-6-5,1-1-1,0 1 0,0-1 0,0 1 0,1 0 1,0 0-1,0 0 0,0 7 0,1-3 13,-1 1 1,0 0-1,0-1 0,-1 1 0,0-1 0,-1 1 0,-5 10 1,6-9-3,0-1 0,0 0 0,1 0 0,1 1 0,0-1 0,2 21 0,0 7-47,-2-38 21,0 0 0,0 0 1,0 0-1,0-1 0,0 1 0,1 0 0,-1 0 1,0 0-1,0 0 0,1 0 0,-1 0 0,1 0 1,-1-1-1,1 1 0,-1 0 0,1 0 0,-1-1 1,1 1-1,0 0 0,-1-1 0,1 1 0,0-1 1,0 1-1,-1-1 0,2 1 0,-1 0-5,0-1 0,0 1-1,0 0 1,0-1 0,-1 1 0,1 0-1,0 0 1,0-1 0,-1 1 0,1 0-1,0 0 1,-1 0 0,1 0 0,-1 0-1,1 0 1,-1 0 0,1 0 0,-1 0-1,0 0 1,0 0 0,1 0 0,-1 0-1,0 0 1,0 1 0,0 0 0,0-1 0,0-1 0,0 1 0,0-1 0,0 1 0,0-1 0,0 1 0,0-1 0,0 1 0,1-1 0,-1 1 0,0-1 0,0 1 1,1-1-1,-1 1 0,0-1 0,0 1 0,1-1 0,-1 0 0,1 1 0,-1-1 0,0 0 0,1 1 0,-1-1 0,1 0 0,-1 1 0,1-1 0,-1 0 1,1 0-1,-1 0 0,1 1 0,-1-1 0,1 0 0,0 0 0,-1 0 0,1 0 0,-1 0 0,1 0 0,-1 1 0,0-1-1,1 0 1,-1 0 0,1 0 0,-1 1 0,0-1 0,1 0 0,-1 0 0,1 1 0,-1-1 0,0 0 0,0 1 0,1-1 0,-1 0 0,0 1 0,1-1 0,-1 1-1,0-1 1,0 1 0,0-1 0,0 0 0,1 1 0,-1-1 0,0 1 0,0-1 0,0 1 0,0 0-1,1 0-1,0 0 1,-1-1-1,1 1 1,0 0 0,-1-1-1,1 1 1,0 0 0,0-1-1,0 1 1,0-1 0,-1 1-1,1-1 1,0 0-1,0 1 1,0-1 0,0 0-1,0 0 1,0 0 0,0 0-1,0 0 1,0 0 0,0 0-1,1 0 1,35 1-144,-32-1 52,-4 0 77,0 0 0,0 0 0,1 0 0,-1 0 0,0 0 1,0 0-1,0 0 0,0-1 0,0 1 0,0 0 0,1-1 1,-1 1-1,0-1 0,0 1 0,0-1 0,0 0 0,0 1 1,-1-1-1,1 0 0,0 0 0,0 0 0,0 1 0,-1-1 1,1 0-1,1-2 0,-2 2-4,1 0 0,0 0 0,-1 0 0,1 0 0,0 0-1,-1 0 1,1 0 0,0 1 0,0-1 0,0 0 0,0 1 0,0-1 0,0 0 0,0 1 0,0-1 0,0 1 0,0 0 0,0-1 0,0 1 0,1 0-1,-1 0 1,0-1 0,0 1 0,0 0 0,2 0 0,-2 0 14,0 0 0,-1 0 0,1 0-1,0 0 1,-1 0 0,1 0 0,0-1-1,-1 1 1,1 0 0,0 0 0,-1-1 0,1 1-1,-1 0 1,1-1 0,-1 1 0,1-1 0,-1 1-1,1-1 1,-1 1 0,1-1 0,-1 1-1,1-1 1,-1 0 0,0 1 0,0-1 0,1 1-1,-1-2 1,1 1-1,-1 0 0,0 1 1,1-1-1,-1 0 0,1 0 0,-1 0 0,1 1 0,0-1 0,-1 0 1,1 0-1,0 1 0,0-1 0,-1 1 0,1-1 0,0 1 0,0-1 0,0 1 1,0-1-1,0 1 0,-1 0 0,1-1 0,0 1 0,0 0 0,0 0 1,0 0-1,0 0 0,0-1 0,1 2 0,-2-1 19,-4 4-143,-14 13 122,17-17 10,1 1 0,-1-1 0,1 0 0,-1 0 1,1 1-1,0-1 0,-1 1 0,1-1 0,-1 0 0,1 1 1,0-1-1,-1 1 0,1-1 0,0 0 0,0 1 0,-1-1 1,1 1-1,0-1 0,0 1 0,0-1 0,0 1 0,0 0 0,-1-1 1,1 1-1,0-1 0,0 1 0,0-1 0,0 1 0,1-1 1,-1 1-1,0-1 0,0 1 0,0-1 0,0 1 0,0-1 1,1 2-1,0-2-1,-1 1 0,0 0 0,0 0 0,1-1-1,-1 1 1,0 0 0,0 0 0,0-1 0,0 1 0,0 0 0,1 0 0,-2-1 0,1 1 0,0 0 0,0 0 0,0-1 0,0 1 0,0 0 0,-1 0 0,1-1 0,0 1-1,-1 0 1,1-1 0,0 1 0,-1 0 0,1-1 0,-1 1 0,0 0 0,-2 4 8,0-1-1,1 1 0,0-1 1,0 1-1,0 0 1,0 0-1,1 0 1,0 0-1,0 0 1,0 0-1,0 0 1,1 8-1,-8 27 33,-1 7 20,9 52 105,0-97-157,0-1 1,1 1-1,-1 0 0,0-1 1,0 1-1,1-1 0,-1 1 1,1-1-1,0 1 0,-1-1 1,1 1-1,0-1 0,0 1 1,0-1-1,0 0 0,2 3 1,-2-3 4,1 0 0,-1 0 0,0 1 0,0-1 1,0 0-1,0 1 0,-1-1 0,1 1 0,0-1 1,-1 1-1,1 0 0,-1-1 0,1 1 0,-1-1 1,0 1-1,0 0 0,0 1 0,1-1 1,-1 1 0,0-1 0,0 0 1,1 0-1,-1 0 0,1 1 0,0-1 0,0 0 0,0 0 0,0 0 0,0 0 0,0 0 0,0-1 1,1 1-1,1 2 0,12 20 75,-10-14-68,-4-8-10,0 1 1,1 0 0,-1-1 0,0 1-1,-1 0 1,1-1 0,0 1-1,-1 0 1,1 5 0,13 73 415,-14-76-414,-1-1 1,0 1-1,0 0 0,0 0 1,0 0-1,-1-1 0,0 1 1,0 0-1,0-1 0,0 0 1,-1 1-1,0-1 1,0 0-1,0-1 0,0 1 1,-1 0-1,-4 3 0,-9 12 5,12-12-3,-1-1 1,0 1 0,-1-1 0,1 0 0,-1 0 0,-1-1-1,1 0 1,-12 6 0,1-5-4720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5:21.6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2496,'0'18'10246,"3"-7"-7494,-3-11-2743,1 1 0,-1 0 0,1-1 0,0 1 0,-1 0 0,1-1 0,-1 1 0,1-1 0,0 1 0,0-1 0,-1 1 0,1-1 0,0 1 0,0-1 0,0 0 0,-1 1 0,1-1 0,0 0 0,0 0 1,0 0-1,0 0 0,-1 0 0,1 0 0,0 0 0,2 0 0,-3 0-6,0 0-1,0 0 1,0 0 0,1 0 0,-1 0 0,0 0 0,0 0 0,0 0-1,0 0 1,1 0 0,-1 0 0,0 0 0,0 0 0,0 0-1,0 0 1,1 0 0,-1 0 0,0 0 0,0 1 0,0-1 0,0 0-1,1 0 1,-1 0 0,0 0 0,0 0 0,0 0 0,0 1-1,0-1 1,0 0 0,0 0 0,0 0 0,1 0 0,-1 0-1,0 1 1,0-1 0,0 0 0,0 0 0,0 0 0,0 0 0,0 1-1,0-1 1,0 0 0,0 0 0,0 0 0,0 1 0,0-1-1,0 0 1,0 0 0,0 0 0,0 0 0,0 1 0,-1-1 0,1 0-2,0 0 1,0 0-1,0 1 1,0-1-1,0 0 1,0 0-1,0 0 1,0 0-1,0 0 1,0 1-1,0-1 1,0 0-1,0 0 1,0 0-1,0 0 1,0 1-1,0-1 1,0 0 0,0 0-1,0 0 1,0 0-1,0 0 1,0 1-1,0-1 1,0 0-1,1 0 1,-1 0-1,0 0 1,0 0-1,0 0 1,0 1-1,0-1 1,0 0-1,0 0 1,1 0-1,-1 0 1,0 0-1,0 0 1,0 0 0,0 0-1,0 0 1,1 0-1,-1 0 1,0 0-1,0 0 1,0 0-1,0 0 1,1 0-1,-1 0 1,0 0-1,0 0 1,2 0 8,-2 0-7,1 0 0,0 0 1,-1 0-1,1-1 0,-1 1 1,1 0-1,0 0 0,-1 0 1,1 0-1,0 0 0,-1 1 1,1-1-1,-1 0 0,1 0 1,0 0-1,-1 0 0,1 1 1,-1-1-1,1 0 0,-1 0 1,1 1-1,-1-1 0,1 1 1,-1-1-1,1 0 0,-1 1 1,1-1-1,-1 1 0,1-1 1,-1 1-1,1 0 0,9 2 55,0 0 0,1-1 0,0 0 0,0-1 0,12 0 0,-23-1-57,16 2 35,0 1 1,0 0-1,-1 2 1,29 11 0,-30-11-15,1 1 1,0-2-1,0 0 1,0 0 0,19 1-1,132 1-12,-155 1-6,-10-6 1,0 0 0,-1 0 0,1 0 0,0 0 0,0-1 0,0 1 0,-1 0 0,1-1 0,0 1 0,0 0 0,0-1 0,0 0 0,0 1 0,0-1 0,0 1 0,1-1 0,-1 0 0,0 0 0,0 0 0,2 0 0,4 0-928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5:23.2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78 4996,'0'-78'9922,"0"95"-9967,0-12 246,0 124 679,1-123-869,-1-1 0,1 0 1,0 1-1,1-1 0,-1 0 0,1 0 0,4 10 0,8 20 53,19 76 106,14 48-43,-31-80-50,-6-27-79,2-1-1,2 0 0,2-1 1,27 58-1,-13-55-1259,-61-49-2981,26-4 4232,0 1-576,0-1-1,1 0 1,-1 0-1,0 0 1,1 0-1,-1-1 1,1 0-1,-9-2 1,10-6-106,3 9 635,0-1 0,0 1-1,0-1 1,0 1 0,0-1 0,0 1 0,0-1-1,0 1 1,0-1 0,-1 1 0,1-1-1,0 1 1,0-1 0,0 1 0,-1-1 0,1 1-1,0 0 1,-1-1 0,1 1 0,0-1-1,-1 1 1,1 0 0,-1-1 0,1 1 0,0 0-1,-1 0 1,1-1 0,-1 1 0,1 0 0,-1 0-1,1 0 1,-1 0 0,1 0 0,-1-1-1,0 1 1,-3-3-1147,-2-13 278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5:23.8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25 5485,'5'-7'602,"-5"6"-561,1 1 0,0-1 1,-1 1-1,1-1 0,-1 0 0,1 1 0,-1-1 0,1 1 1,-1-1-1,1 0 0,-1 1 0,0-1 0,1 0 0,0-7 3539,-1 18-2715,0 22-349,0-31-506,0 0-1,0 0 1,0 0 0,0 0 0,0 0-1,0 0 1,1-1 0,-1 1 0,0 0 0,1 0-1,-1 0 1,1-1 0,-1 1 0,1 0 0,-1 0-1,1-1 1,-1 1 0,1 0 0,0-1-1,-1 1 1,1-1 0,0 1 0,-1-1 0,1 1-1,1 0 1,-1-1 2,0 1-1,0-1 0,0 1 1,0-1-1,0 1 0,0 0 1,-1 0-1,1-1 1,0 1-1,0 0 0,-1 0 1,1 0-1,0 0 0,-1 0 1,1 0-1,-1 0 0,0 0 1,1 0-1,-1 0 1,0 0-1,1 0 0,-1 0 1,0 0-1,0 0 0,0 3 1,0 0 28,1 1 0,0 0 0,0-1 0,0 1 0,0 0 0,1-1-1,0 0 1,2 5 0,8 22 149,39 233 898,-34-157-765,25 85-26,-34-167-279,1 1 1,2-1-1,0-1 0,2 0 0,18 27 1,-2-8-28,-14-19-479,2 0 0,30 34 1,-43-54 43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5:24.6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300 683 9641,'0'-1'31,"0"0"1,0 0-1,0 0 1,0 1-1,0-1 1,0 0-1,0 0 0,0 1 1,0-1-1,0 0 1,0 0-1,0 0 1,0 1-1,-1-1 1,1 0-1,0 0 0,-1 1 1,1-1-1,-1 0 1,1 1-1,-1-1 1,1 0-1,-1 1 0,1-1 1,-1 1-1,1-1 1,-1 1-1,0-1 1,1 1-1,-1-1 1,0 1-1,1 0 0,-1-1 1,0 1-1,0 0 1,1 0-1,-1 0 1,0-1-1,0 1 1,0 0-1,0 0 0,-6-1-5,-14-4 335,-1 1-1,1 1 1,-34 0-1,54 3-352,0 0-1,-1 0 1,1 0 0,0 1-1,-1-1 1,1 0 0,0 1-1,0-1 1,0 1 0,-1 0-1,1-1 1,0 1 0,0 0-1,0 0 1,0 0 0,0 0-1,0 0 1,0 0 0,0 0-1,1 0 1,-1 0 0,0 0-1,1 0 1,-1 0 0,0 2-1,-5 7 60,-21 15 201,22-21-213,0 1 0,0-1 0,1 1 1,-1 0-1,1 0 0,0 1 0,1-1 0,-5 8 0,-1 5 43,1 1 0,1 0 0,0 0-1,2 1 1,0-1 0,1 1 0,1 0 0,0 1 0,2 26-1,1-46-95,0 0 0,0-1 0,0 1-1,0 0 1,0 0 0,0-1 0,0 1 0,0 0-1,1 0 1,-1 0 0,0-1 0,1 1 0,-1 0-1,0-1 1,1 1 0,-1 0 0,1-1-1,-1 1 1,1-1 0,-1 1 0,1-1 0,0 1-1,-1-1 1,1 1 0,0-1 0,-1 1 0,1-1-1,0 0 1,0 1 0,-1-1 0,1 0-1,1 1 1,-2-1-1,1 0 0,0 0 0,-1 0 0,1 0 0,0 1 0,-1-1 0,1 0 0,-1 0 0,1 1 0,0-1 0,-1 0 0,1 1 0,-1-1 0,1 1 0,-1-1-1,0 1 1,1-1 0,-1 1 0,1-1 0,-1 1 0,0-1 0,1 1 0,-1 0 0,0-1 0,0 1 0,0-1 0,1 1 0,-1 0 0,0-1 0,0 1 0,0 1 0,1-1 0,-1 0 1,1 0 0,0 0 0,-1 0 0,1-1-1,0 1 1,0 0 0,0 0 0,0-1 0,0 1-1,0 0 1,0-1 0,0 1 0,0-1 0,0 1-1,0-1 1,0 0 0,0 1 0,0-1 0,1 0-1,-1 0 1,0 0 0,0 0 0,2 0 0,34 3-25,-25-3-4,-9 1-5,-1-1 0,0 1 0,1-1-1,-1 0 1,1 0 0,-1 0 0,0 0 0,1-1 0,-1 1-1,1-1 1,-1 1 0,0-1 0,0 0 0,1 0 0,-1 0-1,3-2 1,47-59-1687,-41 49 1186,-1-1 0,-1 0 0,0-1 0,0 1 0,-2-2 0,0 1 0,0-1 0,-2 0 0,0 0 0,-1-1 0,4-29 0,-1-20-1552,-2-111 0,-5 147 2092,2-21 42,0 32 16,-2-1 0,0 1 0,-1 0 0,-5-31 0,0 26 230,2 1 1,0 0 0,2-1-1,1-28 1,1 38 106,-1 1-1,0 0 1,0-1 0,-6-18-1,5-11 1969,2 27 1073,0 16-3411,-1 1 0,0-1-1,0 0 1,0 1-1,0-1 1,1 1 0,-1-1-1,0 1 1,1-1-1,-1 1 1,0 0-1,1-1 1,-1 1 0,1 0-1,-1 0 1,1-1-1,-1 1 1,1 0 0,-1 0-1,1 0 1,0-1-1,-1 1 1,1 0 0,0 0-1,0 0 1,0 0-1,0 0 1,0 0 0,0 0-1,0-1 1,0 1-1,0 0 1,0 0-1,0 0 1,1 1 0,-2 13 463,-6 336 2490,9-203-2033,-1-127-771,1 0 0,9 40 0,-6-41-23,-2 1 0,3 38-1,-7-11 12,0-25-118,0 0-1,2 1 1,4 27-1,-4-48-47,5 24 37,-2-1 0,3 54 0,-6-54 21,2 0 0,1 0 0,11 39 1,6 38-1307,-20-97 1311,-1-43-15262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5:25.8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319 16 8385,'0'0'130,"0"-1"-61,0 1 0,0 0 0,0-1 0,1 1 0,-1-1 0,0 1 0,0 0 1,0-1-1,0 1 0,0-1 0,0 1 0,0 0 0,0-1 0,0 1 0,0-1 0,0 1 0,0-1 1,0 1-1,-1 0 0,1-1 0,0 1 0,0-1 0,0 1 0,-1 0 0,1-1 0,0 1 0,0 0 1,-1-1-1,1 1 0,0 0 0,-1 0 0,1-1 0,0 1 0,-1 0 0,0-1 0,-1 1 33,-1-1-1,0 1 1,1-1-1,-1 1 1,0 0-1,0 0 0,1 1 1,-1-1-1,0 0 1,1 1-1,-1 0 1,0-1-1,-4 3 0,-27 29 322,25-25-361,1 0 0,0 0 0,0 1 0,-11 16 0,9-9-43,1 1 1,1 0-1,1 1 1,0 0 0,1 0-1,1 0 1,0 1 0,1 0-1,2 0 1,-1 0 0,2 0-1,2 34 1,-1-51-21,0-1 1,0 1-1,0 0 0,0 0 1,0-1-1,0 1 1,0 0-1,1 0 0,-1-1 1,0 1-1,1 0 1,-1-1-1,0 1 0,1 0 1,-1-1-1,1 1 0,-1 0 1,1-1-1,-1 1 1,1-1-1,-1 1 0,1-1 1,0 1-1,-1-1 1,1 0-1,0 1 0,-1-1 1,1 0-1,0 1 1,-1-1-1,3 0 0,-3 0 1,1 1 0,0-1 1,0 0-1,-1 0 0,1 1 0,0-1 0,-1 0 0,1 1 0,0-1 0,-1 1 0,1-1 0,0 1 0,-1-1 0,1 1 0,-1-1 0,1 1 1,-1-1-1,1 1 0,-1 0 0,0-1 0,1 1 0,-1 0 0,0-1 0,1 1 0,-1 0 0,0 0 0,0-1 0,0 1 0,0 0 0,0 0 1,0 1-1,1 0 6,0 0 1,0 0-1,0 0 1,0 0-1,0 0 0,1-1 1,-1 1-1,0 0 1,1 0-1,-1-1 1,1 1-1,0-1 1,0 0-1,-1 1 1,1-1-1,0 0 1,0 0-1,3 1 1,38 17 120,-39-19-85,0 1 0,0 0 0,0 1 0,0-1 0,-1 1 0,1 0-1,0-1 1,-1 2 0,0-1 0,1 0 0,-1 1 0,0-1 0,0 1 0,4 5 0,-5-3 16,0 0 1,0 0-1,-1 0 1,0 0-1,0 1 1,0-1-1,0 0 1,-1 1-1,0-1 1,-1 7-1,1-7-48,-1 0-1,1-1 0,-1 1 1,-1-1-1,1 0 1,-1 1-1,1-1 0,-1 0 1,0 0-1,-1 0 0,1 0 1,-1 0-1,0 0 0,0-1 1,-6 6-1,-11 17 42,-6 4-4,15-21-45,-25 22 26,-43 27-1,8-6-508,71-52 467,0 1 1,-1-1-1,1 0 1,0 0-1,0 0 1,-1 0-1,1 0 1,0 1 0,0-1-1,-1 0 1,1 0-1,0 0 1,0 0-1,-1 0 1,1 0-1,0 0 1,-1 0-1,1 0 1,0 0 0,0 0-1,-1 0 1,1 0-1,0 0 1,0 0-1,-1-1 1,1 1-1,0 0 1,0 0-1,-1 0 1,1 0 0,0 0-1,0-1 1,-1 1-1,1 0 1,0 0-1,0 0 1,0-1-1,-1 1 1,1 0-1,0 0 1,0 0 0,0-1-1,0 1 1,0 0-1,0-1 1,-1 1-1,1 0 1,0 0-1,0-1 1,0 1-1,0-1 1,0 1 4,0-1 0,0 0 0,0 0 1,0 0-1,0 1 0,0-1 0,0 0 0,0 0 1,0 1-1,0-1 0,0 0 0,1 0 0,-1 1 0,0-1 1,1 0-1,-1 1 0,0-1 0,1 0 0,-1 1 1,1-1-1,-1 0 0,1 1 0,0-2 0,0 2 11,1-1-1,-1 1 1,0-1-1,0 1 0,1-1 1,-1 0-1,0 0 1,0 0-1,0 0 1,0 0-1,0 0 1,0 0-1,0 0 0,0 0 1,0 0-1,-1 0 1,1-1-1,0-1 1,-1 3-2,0-1 1,0 0 0,0 1-1,0-1 1,0 0-1,0 1 1,1-1 0,-1 0-1,0 1 1,0-1 0,0 0-1,1 1 1,-1-1-1,0 0 1,1 1 0,-1-1-1,1 1 1,-1-1 0,1 1-1,-1-1 1,1 1 0,-1-1-1,1 1 1,-1-1-1,1 1 1,-1 0 0,1-1-1,0 1 1,-1 0 0,1 0-1,0-1 1,-1 1 0,1 0-1,0 0 1,-1 0-1,1 0 1,0 0 0,-1 0-1,1 0 1,0 0 0,1 0-1,15-14-106,-15 13 106,-1 0 0,1 1 1,-1-1-1,1 1 0,0-1 1,-1 1-1,1 0 1,0-1-1,0 1 0,-1 0 1,1 0-1,0 1 0,-1-1 1,1 0-1,0 0 0,-1 1 1,1-1-1,0 1 1,-1 0-1,1-1 0,-1 1 1,1 0-1,-1 0 0,1 0 1,-1 0-1,0 0 1,1 0-1,-1 0 0,0 0 1,0 1-1,0-1 0,0 1 1,0-1-1,0 0 0,0 1 1,0-1-1,-1 1 1,1 0-1,0 1 0,4 19 51,-1 0-1,-1 1 0,0-1 1,-2 1-1,-1 0 0,-3 26 0,1 12 31,2-58-76,0-1 1,0 0-1,-1 1 0,1-1 1,-1 1-1,1-1 0,-1 0 1,0 1-1,0-1 0,0 0 1,0 0-1,0 0 1,-1 0-1,-1 2 0,2-2-4,-1 0-1,1 0 1,0 0 0,0 0-1,0 0 1,0 0-1,0 0 1,0 0 0,0 1-1,1-1 1,-1 0-1,1 0 1,0 5 0,0 134 709,-1-140-703,1 0 1,0 0-1,1 1 1,-1-1-1,0 0 1,0 0-1,0 1 1,1-1-1,-1 0 1,1 0 0,-1 0-1,1 0 1,-1 1-1,1-1 1,0 0-1,-1 0 1,1 0-1,0 0 1,0 0-1,0-1 1,0 1-1,0 0 1,0 0-1,2 1 1,-2-2-3,0 1 1,0 0-1,0-1 1,0 1-1,0 0 0,0 0 1,0 0-1,0 0 1,0 0-1,-1 0 1,1 0-1,0 0 1,-1 0-1,1 0 0,-1 0 1,1 0-1,-1 1 1,0-1-1,1 0 1,-1 0-1,0 0 0,0 1 1,0-1-1,0 3 1,0-3 5,1 1 0,-1 0 0,0 0 1,0-1-1,1 1 0,-1 0 0,1 0 1,0-1-1,-1 1 0,1-1 0,0 1 1,0 0-1,0-1 0,0 0 0,2 2 1,-2-1 5,0-1 0,0 1 1,0-1-1,0 1 1,0-1-1,0 1 0,-1-1 1,1 1-1,0 0 1,-1-1-1,0 1 0,1 0 1,-1-1-1,0 1 0,1 2 1,0 2 0,1 1 0,-1-1 0,2 0 0,-1 0 1,1 0-1,0 0 0,0 0 0,0 0 0,1-1 0,0 0 0,0 0 1,0 0-1,1 0 0,0-1 0,0 1 0,0-1 0,7 4 0,-5-5-235,0-1-1,-1-1 0,1 1 0,0-1 0,0-1 1,0 1-1,0-1 0,0 0 0,13-2 0,6 1-1377,-26 1 1537,1 0-1,0 0 1,0 0 0,0 0 0,-1 0-1,1-1 1,0 1 0,0 0 0,-1 0-1,1-1 1,0 1 0,0 0 0,-1-1-1,1 1 1,0 0 0,-1-1 0,1 1-1,0-1 1,-1 0 0,1 1 0,-1-1-1,1 1 1,-1-1 0,1 0-1,-1 1 1,0-1 0,1 0 0,-1 1-1,1-2 1,-1 1-33,0 0 1,0 1-1,1-1 0,-1 0 0,1 1 0,-1-1 1,0 0-1,1 1 0,-1-1 0,1 1 0,0-1 1,-1 1-1,1-1 0,-1 1 0,1-1 0,0 1 1,-1-1-1,1 1 0,0 0 0,-1-1 0,1 1 0,0 0 1,0 0-1,-1-1 0,1 1 0,0 0 0,0 0 1,0 0-1,0 0 0,0 0-41,0 0 0,-1 0 0,1 0 0,0 0 0,0 0 0,-1-1 0,1 1 0,0 0 0,-1 0 0,1-1 1,0 1-1,-1 0 0,1-1 0,0 1 0,-1-1 0,1 1 0,-1-1 0,1 1 0,-1-1 0,1 1 0,-1-1 0,1 0 0,-1 1 0,1-1 0,-1 0 0,0 1 0,1-2 0,2-4-771,9 2-1027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5:31.1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204 115 2672,'0'0'6545,"4"0"-6418,-3 0-79,0 1-1,0-1 1,-1 0 0,1 0-1,0 0 1,0 0-1,-1 0 1,1 0 0,0 0-1,0 0 1,0 0-1,-1 0 1,1 0 0,0-1-1,0 1 1,-1 0 0,1 0-1,0-1 1,-1 1-1,1 0 1,0-1 0,-1 1-1,1-1 1,-1 1-1,1-1 1,0 1 0,-1-1-1,1 0 1,-1 1-1,0-1 1,1 0 0,-1 1-1,1-1 1,-1 0-1,0 1 1,0-1 0,1 0-1,-1 0 1,0 1-1,0-1 1,0 0 0,0 0-1,0 1 1,0-1 0,0 0-1,0-1 1,0-2 26,0 0-12,0 3-52,0 1 0,0 0 0,1-1-1,-1 1 1,0-1 0,0 1 0,0-1 0,0 1-1,0 0 1,0-1 0,0 1 0,0-1-1,0 1 1,0-1 0,0 1 0,0 0-1,0-1 1,0 1 0,0-1 0,-1 1-1,1-1 1,0 1 0,0 0 0,0-1 0,-1 1-1,1 0 1,0-1 0,-1 1 0,1 0-1,0-1 1,0 1 0,-1 0 0,1 0-1,-1-1 1,1 1 0,-1 0 0,0-1-12,-1 1 0,1 0 0,-1 0 0,1 1 0,-1-1 0,1 0 0,-1 0 0,1 1 0,-1-1 0,1 1 0,0-1-1,-1 1 1,1 0 0,0-1 0,0 1 0,-1 0 0,1 0 0,0 0 0,0 0 0,0 0 0,-1 1 0,-18 15-8,13-12 11,1-1 4,0 0 0,1 1 0,-1-1 0,1 1 1,0 0-1,-6 8 0,-6 16 122,0 1 1,2 0-1,0 1 1,3 0 0,1 1-1,1 1 1,1 0-1,2 0 1,2 1-1,1-1 1,0 61 0,5-93-115,-1 0 0,1 0 1,0 1-1,0-2 1,0 1-1,0 0 0,0 0 1,0 0-1,0 0 1,0-1-1,0 1 0,0 0 1,0-1-1,0 1 1,1-1-1,-1 1 0,0-1 1,0 0-1,1 1 1,-1-1-1,3 0 0,26 5 173,72-5-31,-101 0-156,0 0-1,1 0 1,-1 0 0,0 0-1,0-1 1,0 1 0,1 0-1,-1-1 1,0 1 0,0-1-1,0 1 1,0-1 0,0 1-1,0-1 1,0 0 0,0 0-1,0 1 1,0-1 0,0 0-1,0 0 1,0 0 0,-1 0-1,2-2 1,-1 2-1,0 0 0,-1 0 1,1 0-1,0 0 0,-1 0 1,1 0-1,0 0 0,0 1 0,0-1 1,0 0-1,0 0 0,0 1 1,0-1-1,0 1 0,0-1 0,0 1 1,0-1-1,1 1 0,-1 0 0,0 0 1,0-1-1,0 1 0,3 0 1,-2 0-7,1-1 0,-1 1 1,0-1-1,0 0 1,1 0-1,-1 0 0,0 0 1,0 0-1,0 0 1,0-1-1,0 1 1,0 0-1,-1-1 0,1 0 1,0 1-1,-1-1 1,1 0-1,1-2 0,28-47-365,-20 32 111,2-4 105,-1 0 0,-1-1 0,-1 0 0,-2-1 1,12-50-1,-13 31 107,-1-2 0,-2-71 0,-4 34 127,0 83-9,0 516 1415,1-514-1478,-1 1-1,0-1 1,0 1-1,1-1 1,-1 1 0,1-1-1,0 0 1,0 1 0,0-1-1,0 0 1,0 0 0,0 1-1,1-1 1,2 3-1,-2-3 3,-1 0 0,1 0 0,-1 0 0,0 0 0,1 0 0,-1 1 1,0-1-1,0 0 0,-1 0 0,1 1 0,0-1 0,-1 1 0,0-1 0,1 5 0,-1 4 12,0-1 0,0 1 1,1-1-1,1 0 0,0 1 1,0-1-1,7 15 0,-7-15 6,0-1 1,-1 1-1,0-1 0,0 1 0,-1-1 0,0 1 0,-2 14 0,0 11 136,2 72 358,0-106-507,0-1 1,0 1-1,0 0 0,0 0 1,-1 0-1,1 0 0,0 0 1,0 0-1,-1 0 0,1 0 1,-1 0-1,1-1 0,-1 1 1,1 0-1,-1 0 0,1 0 1,-1-1-1,0 1 0,1 0 1,-1-1-1,0 1 0,0-1 1,-1 2-1,1-2 1,1 1 0,-1 0 0,0-1-1,0 1 1,0 0 0,0-1 0,1 1 0,-1 0-1,0 0 1,1 0 0,-1 0 0,1 0 0,-1 0-1,1 0 1,-1 0 0,1 0 0,0 0 0,-1 0-1,1 0 1,0 0 0,0 0 0,0 0 0,0 2-1,-3 1 7,-1-1-1,1 0 0,0 0 0,-1 0 0,0 0 0,0-1 0,0 1 0,0-1 1,0 0-1,-4 2 0,-11 1-182,0 0 1,0 0-1,0-2 1,0 0-1,0-2 0,-1 0 1,-26-2-1,15 1-2056,31-1 2168,-1 1 0,1 0-1,-1 0 1,1 0 0,-1-1-1,1 1 1,-1 0 0,1-1-1,-1 1 1,1 0-1,-1-1 1,1 1 0,0 0-1,-1-1 1,1 1 0,0-1-1,-1 1 1,1-1 0,0 1-1,0-1 1,-1 1-1,1-1 1,0 1 0,0-1-1,0 1 1,0-1 0,0 1-1,0-1 1,0 0 0,0 1-1,0-1 1,0 1-1,0-2 1,0 2-30,0-1-1,0 1 1,0-1-1,0 1 1,0-1-1,0 1 1,0-1-1,0 1 1,0-1 0,0 1-1,0-1 1,-1 1-1,1-1 1,0 1-1,0-1 1,-1 1-1,1 0 1,0-1 0,0 1-1,-1-1 1,1 1-1,0 0 1,-1-1-1,1 1 1,-1 0-1,1-1 1,0 1 0,-1 0-1,1-1 1,-1 1-1,1 0 1,-1 0-1,0-2-261,0 0-1,0 1 1,0-1-1,1 1 0,-1-1 1,1 0-1,0 1 1,-1-1-1,1 0 0,0 0 1,0 1-1,0-5 1,-4 1-1580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5:32.5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34 4188,'-1'0'43,"0"0"-1,0 0 0,1 0 0,-1 0 1,0-1-1,1 1 0,-1 0 0,0 0 1,1 0-1,-1-1 0,0 1 0,1 0 1,-1-1-1,0 1 0,1 0 0,-1-1 1,1 1-1,-1-1 0,1 1 0,-1-1 1,1 1-1,-1-1 0,1 1 0,-1-1 0,1 0 1,0 1-1,-1-1 0,1 0 0,0 1 1,0-1-1,-1 0 0,1 1 0,0-1 1,0 0-1,0 1 0,0-1 0,0 0 1,0 1-1,0-1 0,0-1 0,0-4-25,0 6 37,0 0 0,0-1 0,0 1-1,-1 0 1,1 0 0,0-1 0,0 1-1,0 0 1,0 0 0,1 0 0,-1-1-1,0 1 1,0 0 0,0 0 0,0-1 0,0 1-1,0 0 1,0 0 0,0-1 0,0 1-1,0 0 1,1 0 0,-1 0 0,0 0-1,0-1 1,0 1 0,0 0 0,1 0 0,-1 0-1,0 0 1,0 0 0,0-1 0,1 1-1,-1 0 1,0 0 0,0 0 0,1 0 0,-1 0-1,0 0 1,0 0 0,1 0 0,-1 0-1,0 0 1,0 0 0,0 0 0,1 0-1,-1 0 1,0 0 0,0 0 0,1 0 0,-1 0-1,0 0 1,0 0 0,1 0 0,-1 1-1,0-1 1,0 0 0,0 0 0,1 0-1,-1 0 1,0 0 0,0 1 0,0-1 0,0 0-1,1 0 1,-1 1-48,0-1 0,0 0-1,1 0 1,-1 1 0,0-1 0,1 0-1,-1 0 1,0 0 0,1 0 0,-1 0-1,0 0 1,1 0 0,-1 0-1,1 1 1,-1-1 0,0 0 0,1 0-1,-1-1 1,0 1 0,1 0 0,-1 0-1,0 0 1,1 0 0,-1 0 0,0 0-1,1 0 1,-1-1 0,0 1 0,1 0-1,-1 0 1,0 0 0,1-1 220,36 1 422,-2 3-296,-34-3-342,0 1 0,0 0 0,1 0-1,-1-1 1,0 1 0,0 0 0,0 0-1,0 0 1,0 0 0,0 0 0,-1 1-1,1-1 1,0 0 0,0 0 0,0 3-1,11 4 134,-3 9-14,-2 0-1,0 1 1,0 0 0,-2 0 0,0 1-1,-2-1 1,3 25 0,-1 146 825,-5-137-532,0-49-401,0 1-1,-1-1 0,1 0 1,-1 1-1,0-1 0,0 0 1,0 1-1,-1-1 0,-2 5 1,2-5-11,0 1 1,1-1-1,-1 1 1,1-1-1,0 1 1,0-1-1,0 1 1,1 0-1,-1 6 1,1-7-7,0-1 0,-1 0 1,1 0-1,0 0 0,-1 1 1,0-1-1,1 0 0,-1 0 0,0 0 1,0 0-1,0 0 0,-2 2 0,2-2 4,-1 0-1,1 0 0,0 1 0,0-1 1,0 0-1,0 0 0,1 1 0,-1-1 0,1 0 1,-1 1-1,1-1 0,0 4 0,-12 86 153,12-91-142,0 1 0,0 0 0,0 0 0,0 0 0,0 0 0,0 0 0,1-1 1,-1 1-1,1 0 0,-1 0 0,1-1 0,0 1 0,1 2 0,16 3 18,-15-6-41,2 0 10,37 5 100,-41-6-100,1 0 0,-1 0 1,1 1-1,0-1 0,-1 0 1,1 0-1,-1-1 1,1 1-1,-1 0 0,1 0 1,0-1-1,-1 1 0,1-1 1,-1 0-1,1 1 1,-1-1-1,2-1 0,1-8 5,-4 9-9,0 0 0,0 1 1,0-1-1,0 1 0,1-1 0,-1 0 0,0 1 0,0-1 1,0 1-1,1-1 0,-1 1 0,0-1 0,1 1 0,-1-1 1,0 1-1,1-1 0,-1 1 0,1-1 0,-1 1 0,1 0 1,-1-1-1,1 1 0,-1-1 0,1 1 0,-1 0 0,1 0 1,-1-1-1,1 1 0,-1 0 0,1 0 0,0 0 0,-1 0 1,1 0-1,-1 0 0,1 0 0,0 0 0,0 0 0,0 0 0,-1 0-1,1 0 1,0 0-1,-1 0 0,1-1 1,0 1-1,-1 0 1,1 0-1,-1 0 0,1-1 1,0 1-1,-1 0 1,1 0-1,-1-1 0,1 1 1,-1-1-1,1 1 1,-1 0-1,1-1 1,-1 1-1,1-1 0,-1 1 1,0-1-1,1 1 1,-1-1-1,0 0 0,1 1 1,-1-1-1,0 1 1,0-1-1,0 0 0,0 1 1,1-1-1,-1 0 1,0 0-1,0 0 0,0 1 0,0-1 0,0 1 0,0-1 1,0 1-1,0 0 0,0-1 0,0 1 0,0-1 0,1 1 0,-1-1 0,0 1 0,0-1 0,1 1 1,-1 0-1,0-1 0,0 1 0,1 0 0,-1-1 0,0 1 0,1 0 0,-1-1 0,0 1 0,1 0 0,-1 0 1,1-1-1,-1 1 0,1 0 0,-1 0 0,0 0 0,1 0 0,-1-1 0,2 1 0,-2 0-1,0 0 0,1 0 0,-1 0 0,0 0 0,1 0 0,-1 0 0,0 0 0,1-1 0,-1 1 0,0 0 0,1 0 0,-1 0 0,0-1 0,1 1 0,-1 0 0,0 0-1,0-1 1,1 1 0,-1 0 0,0 0 0,0-1 0,0 1 0,1 0 0,-1-1 0,0 1 0,0 0 0,0-1 0,0 1 0,0 0 0,0-1 0,0 1 0,0 0 0,0-1 0,0 1 0,0 0 0,0-1-1,0 1 1,0-1 0,0 1 1,0-1 0,0 1-1,0-1 1,0 1 0,0-1-1,0 1 1,0-1 0,0 1-1,0 0 1,0-1-1,0 1 1,1-1 0,-1 1-1,0 0 1,0-1 0,0 1-1,1-1 1,-1 1 0,0 0-1,0-1 1,1 1-1,-1 0 1,0-1 0,1 1-1,-1 0 1,0 0 0,1-1-1,-1 1 1,1 0 0,-1 0-1,0 0 1,1-1 0,-1 1-1,1 0 1,-1 0-1,0 0 1,1 0 0,-1 0-1,2 0 1,-2 0 110,-6 0-295,5 0 182,0-1 0,1 1 0,-1 0 0,0 0-1,0 0 1,0 0 0,1 0 0,-1 0 0,0 0 0,0 0 0,0 0-1,0 0 1,1 0 0,-1 1 0,0-1 0,0 0 0,1 1 0,-1-1-1,0 0 1,0 1 0,0 0 0,0 0 4,1 0-1,0 0 1,0 0-1,0-1 1,0 1 0,0 0-1,-1 0 1,1 0-1,0-1 1,-1 1 0,1 0-1,-1 0 1,1-1 0,-1 1-1,1 0 1,-1-1-1,1 1 1,-1-1 0,0 1-1,1-1 1,-2 1-1,2 0 3,-1-1 0,0 1 0,1-1 0,-1 1 0,0-1 0,1 1 0,-1 0-1,1-1 1,-1 1 0,1 0 0,0-1 0,-1 1 0,1 0 0,0-1 0,-1 1-1,1 0 1,0 0 0,0 0 0,0-1 0,-1 1 0,1 1 0,-11 24-29,4-15 20,-2 10 7,2 0 1,1 1 0,0-1-1,2 1 1,0 0-1,2 0 1,0 1 0,3 34-1,-1 50 117,0-106-117,0 0 0,0 0 0,0 0 0,0 0 0,0 0 0,0-1-1,0 1 1,1 0 0,-1 0 0,0 0 0,1 0 0,-1-1 0,0 1 0,1 0 0,-1 0-1,1-1 1,-1 1 0,1 0 0,0-1 0,-1 1 0,1-1 0,-1 1 0,1 0-1,0-1 1,0 0 0,-1 1 0,1-1 0,0 1 0,0-1 0,1 1 0,-1-1-1,0 0 0,0 0 1,0 1-1,-1-1 1,1 0-1,0 1 1,0-1-1,-1 1 1,1-1-1,0 1 1,-1-1-1,1 1 1,-1 0-1,1-1 1,0 1-1,-1 0 1,1-1-1,-1 1 1,0 0-1,1-1 1,-1 1-1,0 0 1,1 0-1,-1 0 0,0-1 1,0 1-1,0 0 1,1 0-1,-1 0 1,0 1-1,15 56 16,-2 4 161,-13 118 807,0-179-981,0-1-1,0 1 1,0-1-1,0 1 1,0-1-1,0 1 1,-1-1-1,1 1 1,0-1-1,0 1 1,0-1-1,-1 1 1,1-1-1,0 0 1,0 1-1,-1-1 1,1 1 0,0-1-1,-1 0 1,1 1-1,0-1 1,-1 0-1,1 0 1,-1 1-1,1-1 1,0 0-1,-1 0 1,1 1-1,-1-1 1,1 0-1,-1 0 1,1 0-1,-1 0 1,1 0-1,-1 0 1,0 0-1,1 0 1,-1 0-1,1 0 1,-1 1-1,1-1 1,-1 0-1,1 0 0,-1 0 1,1 0-1,0 1 1,-1-1-1,1 0 1,-1 0-1,1 1 1,0-1-1,-1 0 0,1 1 1,0-1-1,-1 0 1,1 1-1,0-1 1,-1 0-1,1 1 1,0-1-1,0 1 0,-1-1 1,1 1-1,0-1 1,0 1-1,0-1 1,0 0-1,0 1 0,0-1 1,0 1-1,0 0 1,-5 2-5,1 1 0,0-1 0,-1 0 0,0-1 0,0 1 0,1-1 0,-1 0 0,-1 0 0,1-1 0,-6 2 0,0 1-122,-22 9-706,-22 8-2844,17-15-3609,33-6 5131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5:33.9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 4 5853,'-7'0'2097,"5"-1"-1994,1 1 0,-1-1 0,1 1 0,-1-1 0,1 1 0,-1 0 0,1 0 0,-1 0-1,1 0 1,-1 0 0,1 0 0,-1 0 0,1 1 0,-1-1 0,1 0 0,-1 1 0,1-1 0,-1 1 0,1 0 0,-3 1 0,4 3 32,0-5-111,0 1 0,0-1 0,0 1 0,0-1 0,0 1 0,0 0 0,0-1-1,0 1 1,0-1 0,-1 1 0,1-1 0,0 1 0,0-1 0,0 1 0,-1 0 0,1-1 0,0 1 0,0-1 0,-1 1 0,1-1 0,0 0 0,-1 1 0,1-1 0,-1 1 0,1-1 0,-1 0-1,1 1 1,-1-1 0,1 0 0,-1 1 0,1-1 0,-1 0 0,1 0 0,-1 0 0,0 1 0,-11 35 1037,11-34-1020,0-1 0,0 0 0,1 1 0,-1-1 0,1 1 0,-1-1 0,1 1 0,0-1 0,-1 1 0,1-1 0,0 1 0,0 0 0,0-1 0,0 1 0,0-1 0,1 1 0,0 2 0,-1-3-26,1-1-1,-1 1 1,1 0-1,0-1 1,0 1-1,-1 0 1,1-1 0,0 1-1,0-1 1,0 1-1,-1-1 1,1 1 0,0-1-1,0 0 1,0 0-1,0 1 1,0-1-1,0 0 1,0 0 0,0 0-1,0 0 1,0 0-1,1 0 1,3 0 113,31-4 245,-33-22-249,-3 25-127,1-1 0,-1 1 1,0-1-1,0 1 0,0-1 1,0 1-1,0 0 0,0-1 1,0 1-1,-1-1 0,1 1 1,0-1-1,-1 1 0,1 0 1,-1-1-1,0 1 0,1 0 1,-2-2-1,1 3-7,0 0 5,0-1 1,0 1-1,0 0 1,0 0-1,-1 0 0,1-1 1,0 1-1,0-1 1,0 1-1,0-1 0,0 1 1,0-1-1,0 1 1,1-1-1,-1 0 0,0 0 1,0 1-1,0-1 1,-1-2-1,0 2-4,-1 0-1,1 0 1,-1 0 0,0 0-1,0 0 1,1 1 0,-1-1-1,0 1 1,0 0 0,0 0-1,0 0 1,-4 1 0,4-3 844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5:35.0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19 5280,'0'0'368,"0"41"3608,0-40-3669,48-1 46,-47 0-354,0 0 0,1 0 0,-1 0 0,0 0 0,0-1 0,0 1 0,0 0 0,0-1 0,0 1 0,0-1 0,0 1 0,0-1 0,0 0 0,0 1 0,0-1 0,0 0 0,-1 1 0,1-1 0,0 0 0,0 0 0,0-1 0,0 1 7,-1 0-1,0 1 1,1-1 0,-1 1-1,0-1 1,1 1-1,-1-1 1,1 1 0,-1-1-1,1 1 1,-1 0-1,1-1 1,-1 1 0,1 0-1,0-1 1,-1 1-1,1 0 1,-1 0 0,1-1-1,0 1 1,-1 0-1,1 0 1,0 0 0,-1 0-1,1 0 1,0 0-1,-1 0 1,1 0 0,0 0-1,-1-5 11,0 5-18,1-1 1,-1 1-1,0 0 0,0-1 0,0 1 1,0 0-1,0-1 0,0 1 0,0 0 0,1-1 1,-1 1-1,0-1 0,0 1 0,-1 0 0,1-1 1,0 1-1,0-1 0,0 1 0,0 0 1,0-1-1,0 1 0,0 0 0,-1-1 0,1 1 1,0 0-1,0-1 0,0 1 0,-1 0 1,1 0-1,0-1 0,-1 1 0,1 0 0,0 0 1,0-1-1,-1 1 0,0 0 0,-38-4-120,35 4 198,4 4 6,0-3-29,0 0 0,0 0 0,0-1 0,0 1 0,0 0 0,0 0 0,0 0 0,1-1 0,-1 1 0,0 0 0,0 0 0,1-1 0,-1 1 0,0 0 0,1-1 0,-1 1 0,1 0 0,-1-1 0,1 1 0,-1-1 0,1 1 0,0 0 0,-1-1 0,1 1 0,-1-1 0,1 0 0,0 1 0,0-1 0,-1 0 0,1 1 0,0-1 0,0 0 0,-1 0 0,1 0 0,0 1 0,0-1 0,-1 0 0,1 0 0,0 0 0,0 0 0,0 0 0,-1-1 0,1 1 0,0 0 0,1-1 0,-2 1-74,5 0 275,50 0 1094,-55-1-1394,1-1 0,-1 0 0,0 1 1,0-1-1,0 0 0,0 0 0,0 1 1,0-1-1,0 0 0,-1 0 0,1 1 1,-1-1-1,1 0 0,-1 1 0,-1-3 1,-9 2-672,9 2 158,0 0-1,0-1 0,0 1 0,-1 0 1,1-1-1,0 1 0,0-1 0,0 0 1,1 0-1,-1 0 0,0 0 0,0 0 1,-2-2-1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0:50.1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 89 8997,'-29'-49'771,"26"45"-537,1 0 1,0 1-1,-1-1 0,0 1 1,0 0-1,0 0 0,0 0 1,0 0-1,-1 1 0,-6-5 1,10 7-203,-2-1-41,1 10 461,0 1-348,1-3-46,-1-1 0,1 0 0,0 0 1,0 0-1,1 0 0,0 1 0,0-1 0,1 0 0,1 6 0,23 36 253,-13 10-89,45 88 184,17 100-319,45 271 0,-114-460-956,-4-19-2683,-2-52-2513,-1 12 5902,1 0 1,0 0 0,-1 0-1,1 0 1,-1 0 0,0 0 0,-1-2-1,1 3 70,0 0 0,-1 0 0,1 0 0,0 1 0,-1-1 0,1 1 0,0-1 0,-1 1 0,1-1 0,-1 1 0,1 0-1,-1 0 1,1 0 0,-1-1 0,1 2 0,-4-1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5:50.5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126 95 2276,'0'0'18,"-3"-2"9,0 0 32,1 0 1,-1-1-1,0 1 0,1-1 1,0 0-1,-1 1 0,1-1 1,0 0-1,1 0 0,-3-5 1,4 7-33,0-1 0,0 1 0,0-1 0,0 1 1,-1-1-1,1 1 0,0 0 0,-1-1 0,1 1 0,-1-1 1,1 1-1,-1 0 0,0-1 0,0 1 0,1 0 1,-1 0-1,0-1 0,0 1 0,0 0 0,0 0 0,-1 0 1,1 0-1,0 0 0,0 1 0,-1-1 0,1 0 1,0 0-1,-1 1 0,1-1 0,-3 0 0,-3 0 484,0 0-1,0 0 0,0 0 1,-1 1-1,-7 1 1,-1-5 5826,16 3-6336,0 1 0,0-1 0,0 1 0,-1 0 0,1-1 0,0 1 0,0-1 0,0 1 1,0-1-1,0 1 0,0-1 0,0 1 0,0-1 0,0 1 0,0-1 0,0 1 0,0-1 0,0 1 0,1 0 0,-1-1 0,0 1 0,0-1 0,0 1 0,1-1 0,-1 1 0,0 0 0,0-1 0,1 1 0,-1-1 0,0 1 0,1 0 0,-1-1 0,1 1 0,0 0 5,0 0 0,-1-1 0,1 1 0,0 0-1,0 1 1,-1-1 0,1 0 0,0 0 0,0 0 0,-1 0 0,1 1-1,0-1 1,-1 0 0,1 1 0,0-1 0,-1 0 0,1 1 0,-1-1-1,1 1 1,-1-1 0,1 1 0,-1-1 0,1 1 0,-1-1-1,1 1 1,-1-1 0,1 1 0,-1 0 0,0-1 0,1 1 0,-1 0-1,0 0 1,0-1 0,1 2 0,5 10 81,9 0 39,-6 19-34,37 35 47,2 26-28,107 199 325,-107-210-315,89 111 1,-127-179-139,-4-4 3,0-1 1,1 0-1,-1 0 0,2-1 0,-1 1 1,1-1-1,0-1 0,1 0 0,0 0 1,11 6-1,-19-12-136,0-1-1,0 1 1,-1 0 0,1 0-1,0 0 1,0-1 0,-1 1-1,1 0 1,0-1 0,0 1-1,-1-1 1,1 1 0,-1-1-1,1 1 1,0-1 0,-1 1-1,1-1 1,-1 1 0,1-1-1,-1 0 1,1 1 0,-1-1-1,0 0 1,1 0 0,-1 1-1,0-1 1,0 0 0,1 0-1,-1 1 1,0-1 0,0 0-1,0 0 1,0 0 0,0 1-1,0-1 1,0 0 0,0 0-1,0 0 1,0 1 0,-1-1 0,1 0-1,0 0 1,-1 1 0,1-1-1,0 0 1,-1 1 0,1-1-1,-1 0 1,1 1 0,-1-1-1,1 0 1,-1 1 0,1-1-1,-1 1 1,0-1 0,-1 0-1,-3-3-482,3 3 393,0 0-1,0-1 1,1 1 0,-1-1 0,0 0-1,1 1 1,-1-1 0,1 0 0,0 0 0,-1 0-1,1 0 1,-1-3 0,-15-25-1105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5:51.0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536 77 6453,'0'-6'11,"-3"-32"1464,2 37-1411,1-1-1,-1 1 1,0 0-1,0-1 1,1 1-1,-1 0 1,0 0-1,0-1 1,0 1-1,0 0 1,0 0-1,-1 0 1,1 0-1,0 0 1,0 1-1,-1-1 1,1 0-1,-2 0 1,-2-8 440,5 7 335,0 9-723,1 2 53,-1 1 0,-1-1-1,1 0 1,-2 1 0,-2 11 0,-21 15 100,20-26-180,1 0-1,0 1 1,0 0 0,-2 13 0,-14 38 298,-40 32 243,-102 170 622,0-2-985,116-164-3579,44-94 2823,2-3-5,0-36-8510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5:51.4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29 7653,'0'0'9,"0"-1"1,0 0-1,0 0 1,0 1-1,0-1 1,0 0-1,-1 1 1,1-1-1,0 0 1,0 0-1,0 1 1,-1-1-1,1 1 1,0-1-1,-1 0 1,1 1-1,-1-1 1,1 1-1,-1-1 1,1 1-1,-1-1 1,0 0-1,-5-12 3268,6 18-2868,0-4-371,-1 3 44,0 0 0,0 0 0,1 0 0,-1 1 0,1-1 0,0 0 0,0 0 0,1 0 0,-1 1 0,1-1 0,0 0 0,0 0 0,1 0 0,1 5 0,29 60 567,-24-48-408,1-1 0,21 35 0,2-3-55,-1 1-1,30 74 0,-30-63-94,15 28-103,5-2 0,71 96-1,-122-185-62,0-1 1,0 1-1,1 0 0,-1-1 0,0 1 0,1 0 0,-1-1 0,1 1 0,-1-1 0,1 1 0,-1-1 1,1 1-1,-1-1 0,1 1 0,-1-1 0,1 1 0,0-1 0,-1 0 0,1 1 0,0-1 0,-1 0 1,1 0-1,0 1 0,0-1 0,-1 0 0,1 0 0,0 0 0,-1 0 0,1 0 0,1 0 1,5-20-3137,-9-39-2094,2 55 4918,0-21-1255,0 2 441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5:51.8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524 44 7353,'0'0'74,"1"-4"240,0 0 1,-1 0 0,1 0 0,-1 0 0,0 0-1,0 0 1,-1 0 0,-1-7 0,1 11-305,0 0 0,1 0 0,-1 0 0,0 0 0,0 0 1,0 0-1,0 0 0,0 1 0,0-1 0,0 0 0,0 1 0,1-1 1,-1 0-1,0 1 0,0-1 0,0 1 0,1-1 0,-1 1 0,0 0 1,1-1-1,-1 1 0,0 0 0,1-1 0,-1 1 0,1 0 1,-1 0-1,1-1 0,-1 1 0,1 0 0,0 0 0,0 0 0,-1 0 1,1 0-1,0 0 0,0 0 0,-7 15 186,-16 0 231,13-5-167,1 2 0,-15 25-1,-12 19 387,-305 485 2410,325-509-3064,-1 1-523,1-14-2991,14-17 2698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5:52.4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23 6565,'-1'-1'55,"1"1"1,0 0 0,-1-1 0,1 1-1,-1-1 1,1 1 0,0 0 0,-1-1 0,1 1-1,0-1 1,0 1 0,-1-1 0,1 1-1,0-1 1,0 1 0,0-1 0,0 1-1,0-1 1,-1 1 0,1-1 0,0 1 0,0-1-1,0 1 1,0-1 0,1 1 0,-1-1-1,0 1 1,0-1 0,0 1 0,0-1-1,0 1 1,1-1 0,-1 1 0,0-1 0,0 1-1,1-1 1,-1 1 0,0 0 0,1-1-1,-1 1 1,0 0 0,1-1 0,-1 1-1,1 0 1,-1-1 0,1 1 0,-1 0 0,0 0-1,1-1 1,-1 1 0,1 0 0,-1 0-1,1 0 1,-1 0 0,1 0 0,0 0-1,-1 0 1,1 0 0,-1 0 0,1 0-1,-1 0 1,1 0 0,-1 0 0,1 0 0,-1 0-1,1 1 1,1-1-248,0-1 263,1 1 0,-1-1 0,1 1 0,0 0-1,-1 0 1,1 0 0,-1 1 0,1-1 0,-1 1 0,1-1 0,-1 1 0,0 0 0,1 0-1,-1 0 1,0 0 0,0 0 0,1 0 0,-1 1 0,0-1 0,0 1 0,0-1 0,0 1 0,-1 0-1,1 0 1,0 0 0,-1 0 0,0 0 0,1 0 0,-1 0 0,0 1 0,1 2 0,5 5 115,16 34 266,32 88-1,-33-76-259,-12-31-121,95 216 218,-87-205-261,3 0 0,0-1 1,3-1-1,36 41 0,-33-52 7,-13-20-3188,-14-8 2065,3-18-269,-2 21 967,-1-1 0,0 1 0,0-1 0,-1 1 0,1-1 1,0 1-1,-1-1 0,1 1 0,-1-1 0,0 1 0,0-1 0,-2-3 0,-16-22-1257,15 5 430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5:52.8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527 9 7997,'-1'0'61,"0"-1"-1,1 0 1,-1 1 0,0-1 0,1 0 0,-1 1 0,0-1 0,0 1-1,1-1 1,-1 1 0,0-1 0,0 1 0,0-1 0,0 1 0,0 0-1,0 0 1,0 0 0,0-1 0,0 1 0,1 0 0,-1 0-1,0 0 1,0 0 0,0 0 0,-1 1 0,-1-1-9,1 0-1,0 0 1,0 0-1,0 0 1,0 0 0,0 1-1,0-1 1,0 1 0,0 0-1,1-1 1,-1 1 0,0 0-1,0 0 1,-2 2 0,-55 81 1014,25-31-496,-65 103 425,-97 209-1,150-274-1088,42-84-384,-16 27 39,6-21-2491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5:53.5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0 5352,'-10'0'10337,"38"0"-9093,50 0-1009,188 0 291,-209 0-4870,1 0-4662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5:54.0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 74 8229,'-6'-7'315,"0"0"1,0-1-1,0 0 1,1 0-1,-5-10 0,0 0 1012,31 38 227,-20-20-1529,-1 1 1,1 0-1,0 0 0,-1 0 1,1 0-1,0 0 0,-1 0 1,1 0-1,-1 0 1,1 0-1,-1 0 0,0 0 1,1 0-1,-1 0 0,0 0 1,0 0-1,0 0 1,0 0-1,0 0 0,0 2 1,2 9 91,26 31 389,-8-15-128,30 62-1,-49-88-368,121 254 449,-94-206-423,1-1 0,71 88 0,-95-130-59,1-1 1,0 0-1,0 0 0,1 0 0,0-1 0,0 0 0,14 7 0,13-4-4756,-33-11 4390,0 0-1,-1 0 0,1 0 0,-1-1 1,1 1-1,-1 0 0,0-6 1,4-32-5175,-2 11 4385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5:54.4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598 50 7505,'0'-1'16,"0"0"0,0 0 1,0 0-1,0 0 1,0 0-1,0-1 0,0 1 1,0 0-1,-1 0 1,1 0-1,0 0 0,-1 0 1,1 0-1,0 0 0,-1 0 1,1 0-1,-1 0 1,0 0-1,1 0 0,-1 1 1,0-1-1,0 0 1,1 0-1,-1 0 0,0 1 1,0-1-1,0 1 1,0-1-1,0 0 0,0 1 1,0 0-1,0-1 0,0 1 1,-2-1-1,-4-1 67,-4-10 657,-19 7-77,28 5-624,0 0 1,0-1-1,0 1 0,0 0 1,0 0-1,0 1 0,0-1 1,0 0-1,0 1 0,0-1 1,0 1-1,0-1 0,1 1 1,-1 0-1,0 0 1,-2 1-1,-30 35 637,15-1-86,-23 57-1,16-35-128,-82 169 51,-141 218 0,233-420-1954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5:54.8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7 8005,'-3'0'41,"1"0"-16,0 0 1,0 0 0,0 0-1,0 0 1,0 0-1,0-1 1,0 1-1,0-1 1,0 1-1,-6-4 2960,13 4-2667,-4 0-297,-1 0 0,1-1 0,0 1 0,0 1 0,0-1-1,-1 0 1,1 0 0,0 0 0,0 0 0,-1 0 0,1 1 0,0-1-1,0 0 1,-1 1 0,1-1 0,0 1 0,-1-1 0,1 0 0,0 1-1,-1 0 1,1-1 0,-1 1 0,1-1 0,-1 1 0,1 0-1,-1-1 1,1 1 0,-1 0 0,0-1 0,1 1 0,-1 0 0,0 0-1,0-1 1,1 1 0,-1 0 0,0 0 0,0 0 0,0-1 0,0 2-1,3 11 66,9 6 253,3 9 25,-11-12-280,11 31 151,-5-23-136,-1-1-1,-1 1 1,7 42 0,10 31-14,-16-70-172,1-1 0,2 0 1,0 0-1,2-2 0,0 1 1,2-2-1,1 0 0,0 0 0,2-2 1,0 0-1,37 29 0,-51-47-157,1 0 0,0 0-1,-1 0 1,1-1 0,0 0-1,1 0 1,-1 0 0,0-1 0,0 0-1,1 0 1,-1 0 0,1-1-1,-1 0 1,7-1 0,-7-25-1489,-6 21 489,2-12-1143,-4-1 235,2-1 1067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0:50.5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228 428 8665,'-33'-16'618,"-45"-15"1,-7-3 1925,83 33-2513,0 1 0,0-1 0,0 0 0,1 0 0,-1 0 0,0 0-1,1 0 1,-1-1 0,1 1 0,0 0 0,-1-1 0,1 1-1,0-1 1,0 1 0,-1-1 0,1 1 0,0-1 0,1 0 0,-1 0-1,0 0 1,1 1 0,-1-1 0,1 0 0,-1 0 0,1 0-1,0 0 1,0 0 0,0 0 0,0 0 0,0 0 0,0 0 0,0 0-1,1 0 1,0-2 0,0 0-25,1 0 0,0 0-1,0 0 1,0 0 0,1 0 0,-1 0 0,1 1-1,0-1 1,0 1 0,0-1 0,0 1-1,6-3 1,41-28-236,1 3 0,2 2-1,1 3 1,1 2 0,83-25-1,-89 36-2292,0 2 1,0 2-1,98-3 0,-108 11 1143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5:55.2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512 12 8277,'-4'-1'84,"2"1"-52,1 0-1,0 0 1,0 0 0,0 0 0,0 0-1,0 0 1,0 0 0,0 0-1,-1-1 1,1 1 0,0-1 0,0 1-1,0-1 1,0 1 0,0-1 0,0 1-1,1-1 1,-1 0 0,0 0-1,0 1 1,-1-3 0,-27 3 1181,28 0-1184,-1 0 0,1 1 0,-1-1-1,1 1 1,0-1 0,-1 1-1,1 0 1,0-1 0,-1 1 0,1 0-1,0 0 1,0 0 0,0 0 0,0 0-1,0 0 1,0 0 0,0 0 0,0 0-1,0 1 1,0-1 0,0 2 0,-7 7 116,-40 45 680,-82 119 0,31-11-99,-26 35-1304,119-187-185,-7 9-1543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5:55.6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 8065,'0'-17'2929,"0"31"-2004,4 34-368,9-20-231,-9-20-210,0 0 0,0 1-1,-1-1 1,0 1 0,0 0 0,-1 0-1,0 0 1,1 15 0,-3-18-54,1 0-1,0 0 1,0 0 0,0 0-1,1 0 1,0 0 0,4 10-1,9 28 149,-10-20-181,1-1 0,2 0 0,0-1 0,1 0 0,1 0 0,2-1 0,0 0 0,1-1 0,1 0 0,0-1 0,2-1 0,0 0 0,1-1 0,1-1 0,24 17 0,-7-7-174,-20-14-248,0-1 1,1 0-1,25 12 0,-40-22 252,0-1 0,-1 1 1,1-1-1,-1 0 0,1 0 0,-1 1 0,1-1 0,0 0 0,-1 0 0,1 0 1,0 0-1,-1 0 0,1 0 0,0 0 0,-1 0 0,1 0 0,-1 0 0,1 0 1,0 0-1,-1 0 0,1-1 0,0 1 0,-1 0 0,1 0 0,-1-1 0,1 1 1,-1 0-1,1-1 0,-1 1 0,1-1 0,-1 1 0,1 0 0,-1-1 0,1 1 1,-1-1-1,0 1 0,1-1 0,-1 0 0,0 1 0,1-1 0,-1 1 0,0-1 1,0 0-1,0 1 0,1-1 0,-1 1 0,0-1 0,0 0 0,0-1 0,-1-36-2582,0 29 1451,1 4-28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5:56.0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615 19 7997,'0'0'38,"0"-1"1,1 0 0,-1 1-1,0-1 1,0 0-1,0 1 1,0-1 0,0 0-1,0 1 1,0-1 0,0 1-1,0-1 1,-1 0-1,1 1 1,0-1 0,0 0-1,-1 1 1,1-1-1,0 1 1,0-1 0,-1 1-1,1-1 1,-1 1 0,1-1-1,0 1 1,-1-1-1,1 1 1,-1-1 0,1 1-1,-1 0 1,0-1-1,1 1 1,-1 0 0,0-1-1,-21 13 1031,-21 36-46,38-42-1035,-245 318 2719,130-164-2374,110-147-742,-94 134 921,75-95-3680,7 1-4831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5:56.3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57 7749,'0'-56'5178,"22"56"-4650,-20 0-483,0 0-1,-1 0 0,1 0 1,0 0-1,0 0 1,0 0-1,-1 1 1,1-1-1,0 1 0,-1-1 1,1 1-1,0 0 1,-1 0-1,1 0 1,-1 0-1,1 0 0,-1 0 1,1 0-1,-1 0 1,0 0-1,1 1 0,-1-1 1,0 0-1,1 4 1,7 5 161,12 11 161,-1 1 0,-1 1 0,16 25 0,28 34 201,20 17-250,94 100 18,-170-192-334,49 49-12,77 59 0,-103-89-163,-23-19-166,0-1-1,0 0 1,1 0 0,0 0-1,0-1 1,0 0-1,14 5 1,-16-39-8306,-6 18 6358,0-14 319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5:56.7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628 69 9069,'-2'-2'27,"0"1"0,1 0-1,-1-1 1,0 0 0,1 1 0,0-1 0,-1 0 0,1 0-1,0 1 1,0-1 0,0 0 0,0 0 0,0 0 0,0-1-1,1 1 1,-1 0 0,1 0 0,-1 0 0,1 0 0,0-1 0,0 1-1,0-3 1,0 4 56,-1 0-1,1 0 1,-1-1 0,0 1-1,1 0 1,-1 0-1,0 0 1,0 0 0,0 0-1,0 0 1,0 0 0,0 0-1,0 1 1,0-1-1,0 0 1,0 1 0,0-1-1,-2 0 1,3 0-43,-1 1 0,0 0 1,1-1-1,-1 1 0,0 0 0,1-1 1,-1 1-1,0 0 0,0 0 0,1 0 1,-1 0-1,0 0 0,0 0 0,1 0 1,-1 0-1,0 0 0,0 0 1,1 0-1,-1 0 0,0 0 0,0 1 1,1-1-1,-1 0 0,0 0 0,1 1 1,-1-1-1,0 1 0,1-1 0,-1 0 1,1 1-1,-1-1 0,1 1 1,-1 0-1,1-1 0,-1 1 0,1-1 1,-1 2-1,-55 102 1292,-108 152 0,93-153-1061,-98 190 1,147-243-316,11-23-1052,-1-1-1,-26 43 1,28-61 204,3-6-1033,4-32-6998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5:57.1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 2 9489,'-2'0'85,"1"0"1,0-1-1,0 1 1,-1 0-1,1 0 1,0 0-1,0 0 1,-1 0-1,1 0 0,0 0 1,0 0-1,-1 1 1,1-1-1,0 0 1,0 1-1,0-1 1,0 1-1,-1-1 1,1 1-1,0-1 1,-2 3-1,3 6 228,-1-4-195,0-1 0,1 1-1,0 0 1,0-1-1,0 1 1,0-1 0,1 1-1,0 0 1,0-1 0,0 1-1,2 5 1,50 62 897,-49-65-932,0 0 1,1 0-1,0 0 0,0 0 0,1-1 0,0 0 1,8 7-1,10 11 137,-1 1-1,-2 1 1,33 51 0,-3-5-12,-7-12-77,97 118-154,-96-135-914,-43-41 333,1-1 1,-1 1 0,1-1 0,-1 1-1,1-1 1,-1 0 0,1 0-1,0 0 1,0-1 0,-1 1 0,4 0-1,-3-27-2302,-1-8-247,-1 11 2039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5:57.5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579 23 8817,'0'-1'73,"0"0"0,0 0 0,0 1 0,0-1 0,0 0 1,0 0-1,-1 0 0,1 0 0,0 0 0,0 1 0,-1-1 0,1 0 0,0 0 1,-1 1-1,1-1 0,-1 0 0,1 0 0,-1 1 0,1-1 0,-1 0 1,1 1-1,-1-1 0,0 1 0,1-1 0,-1 1 0,0-1 0,0 1 0,1 0 1,-1-1-1,0 1 0,0 0 0,0-1 0,0 1 0,1 0 0,-1 0 0,0 0 1,0 0-1,0 0 0,0 0 0,0 0 0,1 0 0,-1 0 0,0 0 1,0 0-1,0 1 0,0-1 0,1 0 0,-1 1 0,0-1 0,0 0 0,1 1 1,-1-1-1,0 1 0,1-1 0,-1 1 0,-1 1 0,-10 19 313,-14-7-8,-28 54 344,-27 18 134,-9 7-224,-139 186-1,209-244-736,2-3-2068,4-14-4413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5:57.9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 1 8541,'0'0'363,"-5"0"-27,4 0-297,1 0 1,-1 0-1,0 0 1,0 0 0,0 0-1,0 0 1,0 0-1,0 0 1,1 0 0,-1 0-1,0 1 1,0-1 0,0 0-1,0 1 1,1-1-1,-1 0 1,0 1 0,0-1-1,1 1 1,-1-1-1,0 1 1,1 0 0,-1-1-1,0 1 1,0 1 0,-2 31 1047,3-30-1058,-2 29 872,1-22-754,0-1 0,0 1 0,1 0 0,0 0 0,1-1 0,0 1 0,1 0 0,4 14 1,42 85 776,-48-109-923,3 10 58,1 0 0,0 0 1,0 0-1,1 0 0,1-1 0,7 11 1,48 68 236,-35-48-130,37 43 0,-62-82-169,19 23-173,1-1-1,1-1 1,1 0 0,1-2 0,30 21 0,-46-93-13299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5:58.3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581 52 8797,'-22'-25'509,"6"5"1163,15 20-1627,1-1 1,-1 0 0,1 1-1,-1-1 1,0 1 0,0-1-1,1 1 1,-1 0 0,0-1-1,0 1 1,0 0-1,0-1 1,1 1 0,-1 0-1,0 0 1,0 0 0,0 0-1,0 0 1,0 0 0,0 0-1,1 0 1,-1 0 0,0 0-1,0 1 1,0-1 0,0 0-1,1 0 1,-1 1-1,0-1 1,0 1 0,0-1-1,1 1 1,-1-1 0,0 1-1,1-1 1,-1 1 0,0-1-1,1 1 1,-1 1 0,-15 25 275,15-25-189,-35 52 827,-102 166 886,109-168-1758,-96 156 61,51-104-1428,18-40-4671,55-62 5487,0-1 0,-1 0 0,0 0 0,1 1 0,-1-1 0,0 0 0,0 0 0,1-1 0,-1 1 0,0 0 0,0-1 0,0 1 0,-3 0 0,-5-1-1205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5:58.7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 60 4404,'-1'-2'153,"1"-1"-1,-1 1 1,1 0-1,-1-1 0,0 1 1,0 0-1,0-1 1,0 1-1,-1 0 1,1 0-1,-1 0 0,1 0 1,-1 0-1,0 1 1,1-1-1,-1 0 0,0 1 1,-4-3-1,3 1 190,-1 1-1,1 0 0,-1 0 0,1 0 1,-1 1-1,0-1 0,0 1 0,0 0 1,1 0-1,-9-1 2959,18 9-2662,-4-3-605,8 8 333,-1 1 1,0 0 0,8 17 0,-11-17-200,0 1 1,2-1 0,0 0-1,15 19 1,10 14 122,139 211 249,-128-200-651,3-1 1,67 62-1,3-13-2536,-117-105 2554,0 0 1,1 1-1,-1-1 1,0 0-1,0 1 1,1-1-1,-1 0 1,0 1-1,1-1 1,-1 0-1,0 0 1,1 1-1,-1-1 1,0 0-1,1 0 1,-1 0-1,1 0 1,-1 1 0,0-1-1,1 0 1,-1 0-1,1 0 1,-1 0-1,1 0 1,-1 0-1,0 0 1,1 0-1,-1 0 1,1 0-1,-1 0 1,0-1-1,1 1 1,-1 0-1,1 0 1,-1 0-1,0 0 1,1-1-1,-1 1 1,0 0-1,1 0 1,-1-1-1,0 1 1,1 0-1,-1 0 1,0-1-1,1 1 1,-1 0 0,0-1-1,0 1 1,0-1-1,1 1 1,-1-1-1,4-30-4590,-4 9 2629,0 17 314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0:50.9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16 203 6977,'-1'1'69,"0"-1"-1,0 1 1,0 0 0,0 0 0,0 0 0,0-1 0,0 1 0,1 0 0,-1 0 0,0 0 0,0 0-1,1 0 1,-1 1 0,1-1 0,-1 0 0,1 0 0,-1 0 0,1 0 0,0 1 0,-1-1 0,1 0 0,0 0-1,0 1 1,0-1 0,0 0 0,0 0 0,0 1 0,0-1 0,1 2 0,-1 3 78,0 1 1,1-1-1,0 0 1,0 1-1,3 9 1,43 92 986,-41-91-1023,-2 0-33,2-1 0,0 1 0,1-2 0,1 1 0,18 26 0,-6-5-22,0-2 10,14 6 934,-63-68-255,23 15-783,6 11 37,0 0-1,0 0 0,0 0 1,0 0-1,0 0 0,0 0 1,0 0-1,-1 1 0,1-1 1,0 0-1,0 0 1,-1 0-1,1 0 0,-1 0 1,1 0-1,-1 1 0,1-1 1,-1 0-1,1 0 0,-1 1 1,0-1-1,1 0 0,-1 1 1,0-1-1,0 0 1,0 0-1,-14-14-16,-9-54 10,17 11-32,1 43 36,4 10 2,0 1-1,1 0 1,-1 0-1,1-1 1,0 1 0,0-1-1,1-7 1,-16-117 159,16-24 237,0 152-393,0-1-1,1 0 0,-1 0 1,0 0-1,1 0 0,-1 1 0,1-1 1,-1 0-1,1 0 0,0 1 1,0-1-1,0 1 0,0-1 1,0 1-1,0-1 0,0 1 1,2-3-1,-2 3 0,1 0 0,-1 0 0,0-1 0,0 1 0,0 0 0,0-1 0,0 1 0,-1-1 0,1 1 0,0-1 0,-1 0 0,1 1 0,-1-1 0,0 0 0,1 1 0,-1-1 0,0-2 0,1 2-2,-1 0 0,1 0 0,-1 1-1,1-1 1,0 0 0,0 1 0,0-1 0,0 0-1,0 1 1,0-1 0,0 1 0,0-1-1,1 1 1,-1 0 0,1 0 0,-1-1 0,1 1-1,-1 0 1,1 0 0,0 0 0,-1 1 0,1-1-1,0 0 1,0 1 0,0-1 0,-1 1-1,1-1 1,0 1 0,3 0 0,63-6-898,-66 7 831,-1-1 1,1 0-1,0 0 0,0 1 0,0-1 1,0 1-1,-1 0 0,1-1 0,0 1 1,0 0-1,-1 0 0,1 0 0,-1 0 1,1 0-1,-1 1 0,1-1 0,1 2 1,8 7-412,129 64-7938,-108-46 6864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5:59.1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742 78 8669,'0'-69'2231,"-1"68"-2196,1 1 1,-1-1 0,1 1 0,-1-1 0,1 0 0,-1 1-1,0-1 1,1 1 0,-1-1 0,0 1 0,1 0 0,-1-1-1,0 1 1,0 0 0,0-1 0,1 1 0,-1 0 0,0 0-1,0 0 1,0 0 0,1 0 0,-1 0 0,0 0 0,0 0-1,0 0 1,0 0 0,1 0 0,-2 0 0,1 1 68,-3-2 400,-2 1-25,1 1-411,1 0 1,0 0-1,0 0 1,0 1-1,0 0 1,0-1-1,0 1 1,0 1-1,1-1 1,-1 0-1,1 1 1,-1 0-1,1 0 1,0 0-1,0 0 1,-3 4-1,-54 74 893,38-49-658,-440 570 1829,431-565-2204,-8 10-325,11-18-3264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5:59.5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9885,'0'7'3546,"0"16"-3143,4-9 80,10 9-137,-8-13-183,-1 0-1,1-1 0,1 0 1,11 13-1,9 6 199,40 55 1,-22-25-245,21 27 85,-39-48-191,1-1 0,1-2 0,2-1 0,56 47 0,-35-52-694,-13-21-4110,-39-11 2733,0-67-5347,0 67 6418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5:59.9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604 15 8545,'0'-1'275,"-6"-10"2493,6 10-2714,0 1 0,0 0 1,0 0-1,0 0 0,0 0 0,0 0 0,-1 0 1,1-1-1,0 1 0,0 0 0,0 0 1,1 0-1,-1 0 0,0-1 0,-8 8 132,5-5-95,0 1-1,0-1 1,1 1 0,-1 0-1,1 0 1,-1 0-1,1 0 1,0 0 0,-2 5-1,-78 137 2022,-54 88-376,107-188-1631,-3-2-1,-72 78 0,82-100-434,-39 29-1,13-22-2078,-1-11-3970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6:00.2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7 8949,'0'0'73,"-1"-1"-1,1 1 1,0-1 0,0 1 0,-1 0-1,1-1 1,0 1 0,0 0-1,-1-1 1,1 1 0,0 0 0,-1-1-1,1 1 1,0 0 0,-1 0 0,1 0-1,-1-1 1,1 1 0,0 0 0,-1 0-1,1 0 1,-1 0 0,1 0 0,-1 0-1,1-1 1,0 1 0,-1 0 0,1 0-1,-1 1 1,1-1 0,-1 0-1,1 0 1,0 0 0,-1 0 0,1 0-1,-1 0 1,1 1 0,-1-1 0,1 0-1,0 0 1,-1 0 0,1 1 0,0-1-1,-1 0 1,1 1 0,-1 0-6,1 0 0,0 1-1,0-1 1,0 0 0,0 0 0,0 1 0,0-1-1,0 0 1,0 0 0,1 1 0,-1-1 0,0 0 0,1 0-1,-1 0 1,1 1 0,-1-1 0,1 0 0,0 0 0,-1 0-1,1 0 1,0 0 0,1 1 0,6 11 37,0 1 1,-1 0-1,-1 0 0,5 17 0,8 17 144,3-9-58,-20-36-175,3 10 19,0-1 0,1-1 0,1 1-1,9 13 1,42 64-13,-40-58-6,40 49 0,-28-44 1,47 51-1343,-70-84 536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6:00.6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806 11 7397,'-1'0'62,"1"1"1,0-1-1,0 0 1,-1 0-1,1 1 1,0-1-1,-1 0 1,1 0-1,0 1 1,-1-1-1,1 0 1,-1 0-1,1 0 1,0 0-1,-1 0 1,1 1-1,-1-1 1,1 0-1,0 0 1,-1 0-1,1 0 1,-1 0-1,1 0 1,0 0-1,-1 0 1,1-1-1,-1 1 1,1 0-1,0 0 1,-1 0-1,1 0 1,0 0-1,-1-1 1,1 1-1,-1 0 1,1 0-1,0-1 1,0 1-1,-1 0 1,1 0-1,0-1 1,-1 1-1,1 0 1,0-1-1,0 1 1,0-1-1,-1 1 1,1 0-1,0-1 1,0 1-1,0 0 1,0-1-1,0 1 1,0-1-1,0 1 1,0 0-1,0-1 1,0 1-1,0-1 1,0 1-1,0-1 0,0 1 1,0 0-1,0-1 1,0 1-1,0 0 1,1-1-1,-1 0 1,-19 23 324,18-21-24,-18 9 369,9 11-60,-19-8-35,19-4-366,0 1 0,1 0-1,-10 14 1,-15 17 404,-455 425-1011,479-457-796,-2-1 0,1 1-1,-25 11 1,31-17 226,0-1 0,0 0 1,-1-1-1,1 1 0,-1-1 0,1 0 0,-11 0 0,-2-1-1404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6:02.4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214 252 3464,'-20'5'840,"0"-1"-1,0-1 1,-1 0-1,-24-1 348,45-2-1172,0 0 1,1 0-1,-1 0 0,0 1 1,0-1-1,0 0 0,0 0 1,0 1-1,0-1 1,0 0-1,0 1 0,0-1 1,0 0-1,1 0 0,-1 1 1,0-1-1,-1 0 1,1 1-1,0-1 0,0 0 1,0 0-1,0 1 1,0-1-1,0 0 0,0 0 1,0 1-1,0-1 0,-1 0 1,1 0-1,0 1 1,0-1-1,0 0 0,0 0 1,-1 0-1,1 1 1,0-1-1,0 0 0,0 0 1,-1 0-1,1 0 0,0 0 1,0 1-1,-1-1 1,1 0-1,0 0 0,-1 0 1,1 0-1,0 0 1,0 0-1,-1 0 0,1 0 1,0 0-1,-1 0 0,-75 21 1233,71-23-28,11-10-673,27-28-594,2-4 30,-25 29 8,0 0 1,1 1 0,0 0-1,2 0 1,-1 1-1,22-16 1,-25 22 7,0 1 0,0 1 0,1 0-1,0 0 1,0 1 0,0 0 0,0 1 0,0 0 0,1 0 0,0 1 0,-1 1 0,22-1-1,-15 1 25,-13 0-12,0 0-1,1 1 1,-1 0-1,0 0 0,0 0 1,1 0-1,-1 1 0,0 0 1,0-1-1,0 2 1,0-1-1,8 4 0,61 63 166,-23-14-34,12 13 100,-57-62-212,1 0-1,1 0 1,-1 0 0,1-1 0,0 0 0,0 0 0,0-1 0,14 5-1,-10-5 28,9 3 10,-1-1 1,1-1-1,0-1 1,29 1 0,-46-4-66,-1 0 1,1 0 0,0 0-1,-1-1 1,1 1-1,0-1 1,-1 1 0,1-1-1,-1 0 1,1 0 0,-1 0-1,1 0 1,-1 0 0,0-1-1,0 1 1,1-1 0,1-2-1,6-4 7,31-1 39,-23 0-45,-2-2 0,1 0 1,-1-1-1,-1-1 0,0-1 0,23-27 0,-31 33-7,0-1-1,0 0 0,-1 0 1,0 0-1,0-1 0,-1 0 1,-1 0-1,1 0 0,-2-1 1,0 1-1,0-1 0,0 0 1,0-18-1,-3 29-54,5 5-325,21 24 402,-18-28-18,-2 2 1,1 7 0,-6-8-2,0-1-1,0 1 1,0-1-1,0 1 1,1-1-1,-1 0 1,1 1-1,-1-1 1,0 0-1,1 0 1,0 0-1,-1 0 1,1 0-1,0-1 1,2 2-1,21 10 39,0-2-1,0 0 1,1-2-1,0-1 1,1-1-1,54 5 1,200-7 109,-152-6-144,-120 1-5,0 0 1,0 0 0,-1 0 0,1-1 0,12-5 0,-13 4-5,1 1 0,-1 0-1,0 0 1,1 1 0,12-1 0,-20 2 5,0 0 1,0 0 0,0 0 0,0 0-1,0-1 1,0 1 0,0 0-1,0 0 1,0-1 0,1 1 0,-2-1-1,1 1 1,0-1 0,0 1 0,0-1-1,0 1 1,0-1 0,0 0 0,0 0-1,1-1 1,-2 1 3,1 0 1,0 1-1,-1-1 0,1 0 1,0 1-1,0-1 0,-1 1 0,1-1 1,0 0-1,0 1 0,0 0 0,0-1 1,0 1-1,0 0 0,0-1 1,0 1-1,0 0 0,0 0 0,0 0 1,2 0-1,6-8-117,-8 14 113,0 1 1,1-1-1,-1 0 1,1 0-1,1 0 1,-1 0-1,7 10 1,-4-6 5,4 40 61,-1-38-54,-7-11-12,0 1-1,0-1 1,1 1-1,-1-1 1,0 1-1,0 0 0,-1 0 1,1-1-1,0 1 1,-1 0-1,1 0 1,-1 0-1,1 0 0,-1 4 1,16 60-1628,-16-64 1396,0 0 1,0 0-1,-1 0 0,1 0 1,0 0-1,-1 0 0,0 0 1,1 0-1,-1 0 0,0 0 1,0 0-1,0-1 0,0 1 1,0 0-1,0-1 0,-1 1 1,1 0-1,0-1 0,-1 0 1,1 1-1,-1-1 0,0 0 1,1 0-1,-1 0 0,0 0 1,0 0-1,0 0 0,0 0 1,0 0-1,0-1 0,-3 1 1,-30 4-1852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6:03.6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142 195 5412,'-26'-19'211,"-25"-23"1724,51 42-1911,-1-1-1,1 1 1,-1-1-1,1 1 1,0-1-1,-1 1 1,1-1-1,0 1 1,-1-1 0,1 1-1,0-1 1,0 0-1,0 1 1,-1-1-1,1 1 1,0-1-1,0 0 1,0 1 0,0-1-1,0 1 1,0-1-1,0 0 1,0 1-1,0-1 1,1 0-1,-1 1 1,0-1 0,0 1-1,1-1 1,-1 1-1,0-1 1,0 1-1,1-1 1,-1 1-1,1-1 1,-1 1 0,0-1-1,1 0 1,24-13 159,-15 9 42,17-11 80,0 0-1,2 2 1,-1 2-1,2 0 1,42-10-1,-71 22-291,0 0 1,0 0-1,0-1 0,0 1 0,0 0 0,0 0 0,0 1 0,0-1 0,0 0 0,0 0 1,0 0-1,0 1 0,0-1 0,0 0 0,0 1 0,-1-1 0,1 1 0,0-1 0,0 1 1,0-1-1,0 1 0,-1 0 0,1-1 0,0 1 0,0 0 0,-1 0 0,1 0 0,-1 0 1,1-1-1,-1 1 0,1 0 0,-1 0 0,1 0 0,-1 0 0,0 0 0,0 0 0,1 0 0,-1 2 1,-1 46 316,0-28-216,1-3-38,1-15-65,-1 0 1,1 1 0,-1-1 0,0 0-1,-1 0 1,1 1 0,-1-1-1,1 0 1,-1 0 0,0 0 0,0 1-1,0-1 1,-3 5 0,-28 27 39,19 1-18,-6-3-33,0 0 1,-32 38-1,50-68 2,0 0-1,0 0 1,0 0 0,0-1-1,0 1 1,1 0-1,0 0 1,-1 0 0,1 1-1,0-1 1,0 0-1,1 0 1,0 3 0,-1 6 28,2-10-25,0-1 0,0 1 0,1-1 0,-1 1 0,0-1 0,0 0 0,1 0 0,-1 0 0,1 0 0,-1 0 0,1-1 0,-1 1 0,5 0 0,39 5 34,-34-5-25,0 0 0,0 1-1,0 0 1,0 0 0,0 2-1,0-1 1,-1 2 0,1-1-1,-1 1 1,18 12 0,-27-14-1,0-1 1,0 1 0,-1-1-1,1 1 1,-1-1 0,0 1-1,0 0 1,0 0 0,0 0-1,0 0 1,0 0 0,-1 3-1,1-4-6,-1 0 0,1 0-1,-1 0 1,0 0 0,0 0 0,0 0-1,0 0 1,0 0 0,-1 0 0,1 0-1,-1 0 1,1 0 0,-1 0-1,0 0 1,0 0 0,0 0 0,0 0-1,0-1 1,0 1 0,-2 3-1,-38 20-206,-79 38 0,81-45-1103,-73 23 0,7-18-6051,94-21 6058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6:04.0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353 36 6673,'10'-6'115,"-8"5"-18,-1 1 1,0-1 0,0 1 0,0-1 0,0 1 0,0-1 0,0 0 0,0 0-1,0 0 1,0 1 0,0-1 0,0 0 0,0 0 0,0 0 0,-1 0-1,1 0 1,0-1 0,-1 1 0,1 0 0,-1 0 0,1 0 0,-1 0 0,0-1-1,1 1 1,-1-2 0,-6 2 233,-2 0-239,-4 0-13,0 0-1,0 1 1,0 0 0,0 1 0,0 1-1,-18 3 1,19 5-71,0-1 0,0 2 0,1 0 0,0 0 0,1 0 0,0 2-1,1-1 1,0 1 0,1 0 0,-7 19 0,12-25-2,0 1 1,1 0-1,0-1 0,0 1 1,0 0-1,1-1 1,1 1-1,0 9 0,1 9 97,-2-24-92,0 0-1,0 0 1,0-1-1,1 1 1,-1 0 0,1 0-1,-1-1 1,1 1 0,0 0-1,0-1 1,-1 1-1,1-1 1,0 1 0,0-1-1,1 1 1,-1-1 0,0 0-1,0 1 1,1-1-1,-1 0 1,1 0 0,-1 0-1,1 0 1,-1 0 0,4 1-1,7 6 78,36 36 414,-32-33-228,0 1 1,-2 1-1,27 29 0,-18-17 144,-22-23-370,0 0 0,0 0 0,0 0 0,-1 1-1,1-1 1,-1 0 0,1 1 0,-1-1 0,0 0 0,0 1 0,0-1 0,0 0 0,0 1 0,-1-1 0,1 0 0,-1 1-1,0-1 1,1 0 0,-1 0 0,0 0 0,0 0 0,-2 3 0,-21 3-81,0-1 0,0-2 0,-1 0 0,-43 3 0,-25-4-2576,1-3-5891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6:04.3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 36 6093,'0'0'522,"0"6"23,0 182 3511,0-186-4010,0 1 0,1-1-1,-1 1 1,1-1 0,-1 1-1,1-1 1,0 1 0,-1-1-1,1 0 1,1 1 0,-1-1-1,0 0 1,0 0 0,1 0-1,2 3 1,5 7 154,-5-5-23,0 0 0,1-1 0,0 1 0,0-1 0,1 0 0,0 0 1,0-1-1,0 0 0,0 0 0,1 0 0,0-1 0,0 0 0,0 0 0,1-1 0,-1 1 0,1-2 0,0 1 0,-1-1 0,1-1 0,0 1 0,0-1 0,1-1 0,-1 1 0,11-2 1,-19 1-168,1-1 0,0 1 1,0-1-1,0 1 1,-1-1-1,1 0 1,0 1-1,-1-1 0,1 0 1,-1 1-1,1-1 1,-1 0-1,1 0 1,-1 0-1,1 0 0,-1 1 1,0-1-1,1 0 1,-1 0-1,0 0 0,0 0 1,0 0-1,0 0 1,0 0-1,0 0 1,0 0-1,0-1 0,1-4 51,6-6 110,-6 10-156,1 1 0,-1-1-1,0 0 1,-1 1-1,1-1 1,0 0-1,0 0 1,-1 0 0,1 0-1,-1 1 1,0-1-1,1-3 1,0-58-40,-1 61 22,0 0 0,0 0 0,0 0 0,0 0 0,0 1 0,0-1 0,-1 0 0,1 0 0,0 0 1,-1 0-1,0 1 0,1-1 0,-1 0 0,0 0 0,0 1 0,0-1 0,0 1 0,0-1 0,0 1 0,-1-1 1,1 1-1,0-1 0,-1 1 0,1 0 0,-1 0 0,1 0 0,-4-1 0,5 1-3,-1 1-1,1 0 1,-1-1 0,1 1-1,-1 0 1,1-1-1,-1 1 1,1 0 0,0-1-1,-1 1 1,1-1-1,0 1 1,-1-1 0,1 1-1,0-1 1,0 1-1,-1-1 1,1 1-1,0-1 1,0 1 0,0-1-1,0 1 1,0-1-1,-1 0 1,1 1 0,0-1-1,1 0 1,-4-7-101,-5 5-460,0 0 0,0 1 0,0 0 0,-1 0 0,1 0 0,-1 1 0,1 1 0,-1-1 0,1 1 0,-10 2 0,5-2-482,12 0 900,-1 0-1,0 0 1,1 0-1,-1 0 1,1 1-1,-1-1 1,1 1-1,-1-1 1,1 1-1,-1-1 1,1 1-1,-1 0 1,1 0-1,0 0 1,-1 0-1,1 0 1,0 0-1,0 0 1,0 0-1,0 0 1,-2 3-1,2-3 13,0 1 1,0-1-1,0 0 0,0 0 1,0 1-1,0-1 0,-1 0 1,1 0-1,0 0 0,-1 0 1,1-1-1,-1 1 0,1 0 1,-1-1-1,1 1 0,-1-1 1,0 1-1,1-1 0,-1 0 1,1 1-1,-4-1 0,-19 0-1683</inkml:trace>
  <inkml:trace contextRef="#ctx0" brushRef="#br0" timeOffset="1">1 89 5929,'31'-21'40,"-2"1"4,8 3 20,-1 1 4,0 16-44,-3-15-12,2 15-252,-1 0-365,-5 0-427,-2 0-488,-8 0 212,-1 27 364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6:04.8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160 13 6549,'0'-12'672,"-33"43"-48,2 24-492,31-19-136,-36 3-412,36 5-556,-34-2-625,34 1-355,-26-2 360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0:51.5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150 81 7761,'-5'0'222,"3"0"-197,2 0-2,-1 1 0,0-1 1,0 0-1,0 0 0,0 0 0,0 0 0,0 0 0,1 0 0,-1 0 1,0 0-1,0 0 0,0 0 0,0-1 0,0 1 0,1 0 1,-1 0-1,0-1 0,0 1 0,0-1 0,1 1 0,-1-1 0,0 1 1,1-1-1,-1 1 0,0-1 0,1 0 0,-1 1 0,1-1 1,-1 0-1,1 1 0,-1-1 0,1 0 0,-1 0 0,1 0 0,0 1 1,-1-3-1,0 3 28,0-1 0,0 1 0,0-1 0,0 1 0,0 0 0,0-1 0,0 1 0,0 0 0,0 0 0,-1-1 0,1 1-1,0 0 1,0 0 0,0 0 0,0 1 0,0-1 0,-2 0 0,-3 0 321,4 1-341,1-1 0,-1 0 1,1 1-1,-1-1 1,1 1-1,-1-1 0,1 1 1,-1 0-1,1-1 1,0 1-1,0 0 0,-1 0 1,1 0-1,0 0 1,0 0-1,0 0 0,0 1 1,0-1-1,-1 2 1,-19 40 580,17-29-470,0 1 0,1-1-1,0 1 1,0 23 0,3 107 261,0-143-398,0 0 0,0 1 0,1-1 0,-1 0 0,1 0 0,0 0 0,-1 0 0,1 0 0,0 0 0,0 0 0,0 0 0,1 0 0,-1 0 0,0 0 0,1 0 0,-1-1 0,1 1 0,0-1 0,-1 1 0,4 1 0,15 17 74,-18-17-57,0 0-1,0-1 0,1 1 0,-1-1 0,1 1 1,0-1-1,0 0 0,-1 0 0,2 0 0,-1-1 0,0 1 1,0-1-1,0 1 0,5 0 0,53 2 394,-40-4-341,-20-1-71,1 0-1,-1 0 1,1 0-1,-1 0 1,0 0-1,0-1 1,1 1-1,-1 0 1,0-1-1,0 1 0,0-1 1,0 1-1,-1-1 1,1 1-1,0-1 1,-1 1-1,1-1 1,-1 0-1,1-2 1,4-8 30,-1-2-31,-2 0 0,0 1 1,0-1-1,-1 0 0,-1-15 0,0 27-2,0 1-1,-1-1 1,1 1-1,0-1 1,-1 1-1,1 0 1,0-1 0,-1 1-1,0-1 1,1 1-1,-1 0 1,0 0-1,0-1 1,0 1-1,0 0 1,0 0-1,0 0 1,0 0-1,0 0 1,0 0 0,0 0-1,-1 0 1,1 1-1,-2-2 1,-7-5-4,-31-30 29,29 27-43,0 1 1,-1 0 0,-23-12 0,-15-10-12,48 29 22,0 1-1,0-1 1,0-1-1,0 1 1,1 0-1,-1-1 1,1 1-1,-1-1 1,1 0-1,0 0 0,0 0 1,0 0-1,-2-3 1,30 2 9,70 3 34,-93 1-37,-1 1 1,1-1-1,-1 0 0,0 1 1,1-1-1,-1 1 1,0 0-1,1 0 0,-1 0 1,0 0-1,0 0 1,0 0-1,0 1 0,0-1 1,0 1-1,0-1 1,0 1-1,2 3 0,10 8 10,10 2 8,11 11 40,-5 5 1,42 56-1,-63-73-49,0-1 0,-1 1 0,0 1 1,-1 0-1,-1 0 0,-1 0 0,6 24 0,-3-17 199,-4-38-190,-1-52-153,-3 55 146,1-8-8,1 1 1,5-30-1,-6 45-11,1 0 1,-1 0-1,1 0 1,0 1-1,0-1 0,0 1 1,0-1-1,1 1 1,0 0-1,0 0 1,0 0-1,0 0 1,6-5-1,-4 8 13,0 0 0,-1 0 0,1 0 0,-1 0 0,1 1 0,0 0 0,0 0 0,-1 0 0,1 0 0,0 1 0,-1 0 0,1 0 0,0 0 0,-1 0 0,6 3 0,6 12-13,43 38 39,9-7 70,-65-44-98,0-1 0,0 0 0,1 0 0,-1 1 0,1-2-1,0 1 1,-1 0 0,1-1 0,0 0 0,0 0 0,5 1 0,19 6 9,-7 1-8,-17-7-5,1 1-1,0-1 0,0-1 0,0 1 0,0 0 0,0-1 0,0 0 1,0-1-1,7 1 0,123-1 80,-134 0-74,1 0 0,-1 0 0,1 0 1,-1 0-1,1 0 0,-1-1 0,1 1 0,-1-1 0,0 1 0,1-1 0,-1 1 0,0-1 0,1 0 0,-1 0 0,0 0 0,0 1 0,1-1 0,-1 0 0,0-1 1,0 1-1,0 0 0,0 0 0,-1 0 0,1-1 0,0 1 0,0 0 0,0-2 0,7-9 11,-2 6-14,-1 1 0,0-1 0,0 0 0,0 0 0,-1-1 0,0 0 0,0 1 0,0-1 0,-1 0 0,0-1 0,-1 1 0,3-12 0,3-23 24,-3 0 0,1-64 0,-6 104-25,-1 0 0,1 0 0,0 0-1,0 0 1,-1 1 0,1-1 0,-1 0 0,1 0 0,-1 0-1,0 0 1,0 1 0,0-1 0,0 0 0,0 1-1,0-1 1,0 1 0,-3-2 0,3 1-1,0 1 0,-1-1 1,1 1-1,0-1 0,0 1 0,0-1 1,0 0-1,0 1 0,1-1 0,-1 0 1,0 0-1,1 0 0,-1 0 1,1 1-1,0-1 0,-1 0 0,1-3 1,0 4-6,-1 0 0,1 1 1,-1-1-1,1 0 1,-1 0-1,0 0 0,1 1 1,-1-1-1,0 0 0,0 1 1,1-1-1,-1 1 1,0-1-1,0 1 0,0-1 1,0 1-1,0-1 0,0 1 1,0 0-1,0 0 1,0-1-1,0 1 0,0 0 1,0 0-1,0 0 0,0 0 1,0 0-1,0 0 1,-1 1-1,2 6-8,0 122 35,0-123-17,0 0 0,1-1 0,0 1 0,1 0-1,-1 0 1,1-1 0,0 1 0,1-1 0,4 9 0,6 16 31,1 30 68,48 83 297,-11-11 266,131 369 1905,-170-458-2101,-1 0 0,-3 1 0,-1 1 0,1 89 0,-8-131-449,0 0 0,0 0 0,-1 0 0,1 1 0,-1-1 1,0 0-1,1 0 0,-2 0 0,1 0 0,0 0 0,0 0 1,-1-1-1,0 1 0,1 0 0,-1-1 0,0 1 0,-3 2 1,-4 6 30,5-6-46,0-1 0,0 0 1,-1 0-1,1 0 0,-1-1 1,0 0-1,0 0 0,0 0 1,0 0-1,-1-1 0,1 0 1,-1 0-1,1 0 1,-1-1-1,-11 2 0,-10 0-35,-1-1 0,-33-3 0,26 1 7,32 0 11,0 0 0,0-1-1,0 1 1,0-1 0,0 1-1,0-1 1,0 0 0,0 0-1,1 0 1,-1-1 0,0 1-1,1 0 1,-1-1 0,1 0-1,-1 0 1,-2-3 0,3 3-26,-1 0 0,1 0-1,0 1 1,0-1 0,-1 0 0,1 1 0,-1 0 0,1 0 0,-1-1 0,0 2-1,1-1 1,-1 0 0,0 0 0,0 1 0,0 0 0,-3-1 0,4 1-39,0 0 0,0 0 1,0 0-1,0-1 0,1 1 1,-1 0-1,0-1 0,0 0 0,1 1 1,-1-1-1,0 0 0,1 0 1,-1 0-1,1 0 0,-1 0 0,1 0 1,0 0-1,-1-1 0,1 1 1,0-1-1,0 1 0,0 0 0,0-1 1,0 0-1,0 1 0,0-1 1,1 0-1,-1 1 0,0-4 0,-1-4-744,0 1 0,1 0 0,0-1 0,1-14 0,0 19 639,0 1-35,1 0-1,0-1 1,0 1 0,1 0 0,-1 0 0,1 0 0,-1 0 0,1 0 0,0 0 0,0 0 0,0 1 0,1-1 0,-1 1 0,0-1 0,1 1 0,0 0 0,-1 0 0,1 0 0,0 0 0,4-1 0,25-24-2461,2-11-17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6:05.8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153 402 7633,'-14'6'379,"0"0"0,0-1 1,-1-1-1,1 0 1,-1 0-1,0-2 0,-20 2 1,35-5-378,-1 1 1,1-1 0,-1 1-1,1-1 1,-1 1 0,1-1-1,0 1 1,-1-1-1,1 0 1,0 1 0,-1-1-1,1 0 1,0 1 0,0-1-1,-1 0 1,1 0 0,0 1-1,0-1 1,0 0 0,0 1-1,0-1 1,0 0-1,0 0 1,1 0 0,-5-13 87,2 9-21,-4-119 219,8 119-294,0 1 0,0 0 0,1 0 0,0 0 0,0 0 0,0 0 1,0 1-1,0-1 0,0 1 0,1 0 0,0 0 0,5-4 0,-1 1-6,4-3 13,1 0 0,0 1 0,0 1 1,1 0-1,-1 1 0,2 0 1,-1 1-1,0 1 0,26-4 0,11 0 16,77-3 0,659-12 400,-758 22-421,-15 1 2,-1-1 1,1 2-1,0 0 0,22 4 0,-4 5-1,-22-6 3,1-1 0,0 0 0,0-1 0,0 0 0,21 1-1,-13-2 8,1 1-1,25 6 1,-26-5-7,1 0 1,26 1 0,-24-3-4,-1 1 0,41 9 0,0 1-2,794 137 80,-785-131-72,0-4 1,0-3-1,117 4 0,-69-15 60,-116 0-63,1-1-1,-1 1 1,1-1 0,-1 1-1,1-1 1,-1 0 0,0 0-1,1-1 1,-1 1-1,0-1 1,0 1 0,0-1-1,4-3 1,-4 3 1,0 0-1,0 0 1,0 0-1,0 1 1,0-1 0,0 1-1,0 0 1,0 0-1,1 0 1,-1 0 0,0 0-1,1 1 1,4-1-1,0 0 5,-1 0-1,0 0 1,1-1-1,-1 0 1,0-1-1,0 0 1,0 0-1,0 0 0,7-5 1,12-6-10,-12 8-42,-2 0-1,1-1 0,-1-1 1,0 0-1,0 0 0,11-12 0,-7 8-52,1 1-1,0 0 0,0 1 0,1 1 1,0 1-1,1 0 0,0 1 0,0 1 1,38-6-1,-36 10 346,-1 1 0,37 2 0,-11 0-97,-39 0-141,-1-1 0,0 1 1,0 0-1,0 1 0,-1-1 1,9 4-1,-8-2-3,1-1 1,-1 0 0,0-1-1,1 1 1,-1-1-1,11 0 1,272 10-7,-122-6 29,-52-2-11,86-1-15,-115-3 4,-62 0-2,-1-1 1,41-9-1,-41 6 1,1 1 0,40-2 0,-49 5-5,0 0 0,0-1-1,0-1 1,0 0 0,19-8 0,0 1 1,148-25-82,-132 20-16,48-22 0,-95 36 99,0 0 0,-1-1-1,1 1 1,-1-1 0,0 0 0,1 0 0,-1 0-1,0 0 1,0 0 0,0 0 0,0-1-1,-1 1 1,1-1 0,-1 1 0,1-1 0,-1 0-1,0 1 1,0-1 0,0 0 0,0 0 0,0-5-1,-1 8-36,0 28 338,0-27-288,1 0-1,-1 0 1,0 0 0,0 0 0,0 0 0,1 0-1,-1 0 1,1 0 0,-1 0 0,1 0 0,-1 0 0,1 0-1,-1 0 1,1-1 0,0 1 0,-1 0 0,1 0 0,0-1-1,0 1 1,0 0 0,0-1 0,-1 1 0,1-1 0,0 1-1,2 0 1,33 10 278,3 1-72,-10-1-146,1-1-1,0-2 0,0-1 1,52 6-1,-34-5-33,689 152 297,-720-155-344,72 24-30,-82-27 44,0 1 1,0 1-1,-1-1 1,1 1 0,-1 0-1,0 1 1,0-1-1,0 1 1,8 9 0,-12-11-90,-1-1 0,0 0 1,0 1-1,0-1 0,0 1 1,0-1-1,-1 1 0,1 0 1,-1-1-1,0 1 0,1 0 1,-1-1-1,-1 6 0,1-3-840,-6-3-306,-62 1-5222,40-3 4487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6:06.6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237 135 6785,'1'0'61,"1"0"0,0 0 1,0 0-1,-1 0 1,1 0-1,0 0 0,0 0 1,0 0-1,-1-1 0,1 1 1,0-1-1,-1 1 1,1-1-1,0 0 0,-1 1 1,1-1-1,-1 0 0,1 0 1,-1 0-1,1 0 1,-1-1-1,0 1 0,0 0 1,2-3-1,-1-1 146,-1 0 0,0-1-1,0 0 1,0 1 0,-1-1 0,1 1 0,-2-11-1,1 15-183,0-1-12,0 1 0,0 0 1,0 0-1,0 0 1,0 0-1,0 0 1,0 0-1,0 0 0,0 0 1,-1 0-1,1 0 1,0 0-1,-1 0 0,1 0 1,-1 0-1,1 0 1,-1 0-1,1 1 1,-1-1-1,0 0 0,1 0 1,-1 1-1,0-1 1,0 0-1,0 1 0,0-1 1,1 0-1,-1 1 1,0-1-1,0 1 1,0 0-1,-2-1 0,-12-8 130,3-5 50,3 6-38,-23 5 206,-58 3 35,88 0-386,0 0 0,1 0-1,-1 1 1,0-1 0,1 1-1,-1-1 1,1 1-1,-1 0 1,1 0 0,-1-1-1,1 1 1,-1 0 0,1 0-1,0 0 1,-1 1-1,1-1 1,0 0 0,0 0-1,0 1 1,-1 2 0,-19 36 71,11-18-21,2-5-43,1 0 1,1 0-1,0 1 1,1 0-1,1 0 1,-3 31-1,5 112 48,3-91-10,-1-68-50,0 0 0,0 1 0,0-1 0,1 1 1,-1-1-1,1 0 0,-1 1 0,1-1 0,0 0 1,0 0-1,0 0 0,0 1 0,0-1 0,1 0 0,-1 0 1,1-1-1,-1 1 0,1 0 0,0 0 0,0-1 0,2 2 1,7 8 18,-7-6-24,1 1-1,-1-1 1,1 0 0,0 0-1,1 0 1,-1-1 0,1 0 0,0 0-1,0 0 1,0-1 0,0 0 0,1 0-1,0-1 1,-1 1 0,1-1-1,0-1 1,0 1 0,0-1 0,0-1-1,0 1 1,13-2 0,-17 1-28,0 0 0,-1 0 1,1 0-1,0 0 0,0-1 1,0 0-1,-1 1 1,1-1-1,0 0 0,-1 0 1,1 0-1,0-1 0,-1 1 1,4-3-1,26-36-488,-31 39 507,14-27-196,-2-1 1,-1 0-1,-1-1 1,11-49 0,-8 29 176,71-208 50,-85 258-12,0 0 0,1-1 1,-1 1-1,0 0 0,1 0 1,-1-1-1,0 1 1,1 0-1,-1 0 0,0 0 1,1-1-1,-1 1 1,0 0-1,1 0 0,-1 0 1,1 0-1,-1 0 0,0 0 1,1 0-1,-1 0 1,0 0-1,1 0 0,-1 0 1,1 0-1,-1 0 0,0 0 1,1 1-1,-1-1 1,1 0-1,-1 0 0,0 0 1,1 0-1,-1 1 0,0-1 1,0 0-1,1 0 1,-1 1-1,0-1 0,1 0 1,-1 1-1,0-1 0,0 0 1,0 0-1,1 1 1,-1 0-1,30 60 475,-3 0 1,-3 3-1,-2 0 1,-4 1-1,-2 0 1,11 102-1,-24-8 683,-3-106-724,0-48-392,-1 1-1,1-1 0,-1 0 0,0 0 0,0 0 1,-1 0-1,1-1 0,-1 1 0,0 0 0,-5 8 1,-2 4 67,6-10-55,-1 0 1,1-1-1,-2 1 0,1-1 0,-10 11 1,7-9-33,0-1-7,0 0 1,-1 0 0,-1-1-1,1 0 1,-1 0 0,0-1-1,0 0 1,0-1 0,-1 0 0,0 0-1,1-1 1,-1 0 0,-15 1-1,-60 6-1465,3-8-4194,81-2 5493,1-1 0,-1 0 0,0 1 0,1-1 0,-1 0 0,1 0 0,-1 1 0,1-1 0,-1 0 0,1 0 0,0 0 0,-1 0 0,1 0-1,0 1 1,0-1 0,0 0 0,0 0 0,-1 0 0,1 0 0,0 0 0,1 0 0,-1 0 0,0 0 0,0 0 0,0 1 0,1-3 0,-1-2-2156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6:07.0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316 121 8693,'1'-4'48,"0"0"20,0 0 0,0 1 0,-1-1-1,1 0 1,-1 0 0,0 1-1,0-1 1,0 0 0,0 0 0,-1 0-1,1 1 1,-1-1 0,0 0-1,0 1 1,-2-4 0,-3 1 184,-1 0 1,0 0-1,0 1 0,-1 1 1,1-1-1,-12-4 0,8 6-197,1 0 0,-1 1 0,0 1 0,0-1 0,0 2 0,-12 0 0,21 0-59,0-1 2,0 1 1,1 0 0,-1-1-1,0 1 1,0 0 0,0 0-1,0 0 1,0 0 0,0 1-1,0-1 1,0 0 0,0 1-1,0-1 1,1 1 0,-1 0-1,0 0 1,0-1 0,1 1-1,-4 3 1,-1 25 12,-1-11 14,6-15-22,0-1-1,0 0 1,0 1-1,0-1 1,1 1-1,-1-1 0,1 1 1,0-1-1,-1 1 1,1 4-1,-1 19 36,1-21-16,-1 1-1,1-1 0,0 1 0,0-1 0,1 1 1,-1 0-1,1-1 0,0 1 0,4 7 0,15 18 150,21 35 197,-28-47-230,24 28 204,-28-38-216,-1 0 1,1 1 0,-2 0 0,1 0 0,-2 0 0,1 1-1,4 12 1,10 21 418,-17-38-421,-1 0-1,0 0 1,0 0-1,0 0 1,-1 0-1,0 0 1,0 1-1,-1-1 1,0 1-1,1 12 1,-3-18-107,1 0 0,0 1 0,-1-1 0,0 1 1,1-1-1,-1 0 0,0 1 0,0-1 0,0 0 0,0 0 0,0 0 1,0 0-1,0 0 0,0 0 0,0 0 0,0 0 0,0 0 0,-1 0 1,1-1-1,0 1 0,-1 0 0,1-1 0,-1 1 0,1-1 0,-1 0 1,-2 1-1,-43 7 6,40-7-16,-128 10-645,42-11-4734,92 0 5282,0 0 0,1 0 1,-1 0-1,0-1 0,0 1 1,0 0-1,0-1 1,1 1-1,-1 0 0,0-1 1,0 1-1,1-1 0,-1 0 1,0 1-1,1-1 1,-1 1-1,0-1 0,1 0 1,-1 0-1,1 1 0,-1-1 1,1 0-1,0 0 0,-1 0 1,1 1-1,0-1 1,0 0-1,-1 0 0,1 0 1,0 0-1,0 0 0,0 0 1,0 0-1,0 1 1,0-1-1,0 0 0,0 0 1,1-1-1,-1-4-1979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6:07.4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89 45 6353,'0'0'246,"-5"5"135,-16 16 182,16-10 148,-4 16 329,8-24-950,-1 0 1,1 0-1,0 0 0,0 0 1,0 0-1,0 0 1,0 0-1,0 0 0,1 6 1,-1 13 286,0-17-191,0 0 0,1 1 0,0-1 0,0 1 1,0-1-1,1 1 0,0-1 0,0 1 0,0-1 0,4 10 0,20-6 370,-13-1-146,-10-7-340,1 1 1,-1 0 0,1-1 0,0 0 0,0 0 0,-1 0-1,1 0 1,0 0 0,0 0 0,3 0 0,23 3 639,0-1 0,41 0 1,-68-3-699,0 0 0,-1-1 1,1 1-1,0 0 0,0-1 1,0 1-1,-1-1 1,1 1-1,0-1 0,-1 0 1,1 0-1,0 0 0,-1 0 1,1 0-1,-1 0 1,1 0-1,-1 0 0,0-1 1,0 1-1,2-2 0,7-7 49,7-2 16,-14 10-35,0 0 1,1 0 0,-1 0-1,0-1 1,0 0 0,-1 1-1,1-1 1,-1 0 0,1-1 0,-1 1-1,0 0 1,0-1 0,0 1-1,0-1 1,1-4 0,0-10 42,-1 0 1,-1 0 0,-1-23 0,0 40-87,-1 0-1,1-1 1,-1 1 0,1-1-1,-1 1 1,0 0 0,0 0-1,0-1 1,0 1 0,0 0-1,0 0 1,0 0 0,0 0-1,0 0 1,0 0 0,0 0-1,-1 1 1,-1-2 0,-30-16-19,23 13 3,-5-1-475,0 1 0,0 0-1,0 1 1,0 0 0,-1 2 0,0 0 0,1 0 0,-25 2-1,-45-7-7406,62 4 5564,2-2 404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6:07.8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0 571 10301,'15'-13'-4,"-1"2"12,-2 8 0,-4 3 12,3 0-12,0 0-4,3 31-132,-1-31-332,3 31-572,2-31-852,3 33-573,0-33 321</inkml:trace>
  <inkml:trace contextRef="#ctx0" brushRef="#br0" timeOffset="1">1052 61 10193,'29'-28'148,"-12"10"120,-5 9 100,-6 4 644,-38 5-856,32 31-88,-57-31-220,21 49-412,-8-18-852,-2 6-1312,-3 1-161,0 4 405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8:56.6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304 673 2196,'-34'3'1224,"33"-2"-1175,-1 0 0,1 0-1,0 0 1,0 0 0,0 0 0,0 0 0,0 0-1,0 1 1,0-1 0,0 0 0,0 1-1,0-1 1,1 0 0,-2 4 0,2-5-41,0 0 0,0 1 0,0-1 0,-1 0 0,1 1-1,0-1 1,0 0 0,-1 0 0,1 1 0,0-1 0,0 0 0,-1 0 0,1 1 0,0-1 0,-1 0 0,1 0 0,0 0 0,-1 1 0,1-1 0,0 0 0,-1 0 0,1 0 0,0 0 0,-1 0 0,1 0 0,0 0 0,-1 0 0,1 0 0,0 0 0,-1 0-1,1 0 1,-1 0 0,1 0 0,-1 0 0,1 0-2,-1-1 0,1 1 0,0 0 0,-1 0-1,1 0 1,-1 0 0,1 0 0,0 0 0,-1 0 0,1 0-1,-1 0 1,1 0 0,0 1 0,-1-1 0,1 0-1,0 0 1,-1 0 0,1 0 0,-1 0 0,1 1 0,0-1-1,-1 0 1,1 0 0,0 1 0,0-1 0,-1 0-1,1 1 1,-1 0 0,-7 14 223,1 0-1,0 1 1,1 1-1,0-1 1,2 1 0,0 0-1,0 0 1,2 0-1,0 0 1,1 1-1,2 26 1,-1-36-193,3 24 38,-3-31-74,1 1-1,-1-1 1,1 0-1,-1 0 0,1 0 1,-1 0-1,1 0 1,0 0-1,0 0 1,0 0-1,0 0 0,-1-1 1,1 1-1,0 0 1,0 0-1,0-1 0,1 1 1,-1-1-1,2 2 1,6 6 36,0-3-5,-7-5 7,50 0 237,-51 0-275,0 0 1,0 0-1,0 0 1,0 0-1,0 0 1,0 0-1,0-1 1,0 1-1,0 0 1,0-1-1,0 1 1,0 0-1,-1-1 1,1 1-1,0-1 1,0 0-1,0 1 1,0-1-1,-1 0 1,1 1-1,0-1 1,-1 0-1,1 0 1,0-1-1,0 1 0,-1 1 0,1-1 0,0 0 0,-1 0 0,1 0 0,0 1 0,0-1 0,-1 0 0,1 1 0,0-1 0,0 1-1,0-1 1,0 1 0,0-1 0,0 1 0,0-1 0,0 1 0,0 0 0,0 0 0,0 0 0,0-1 0,0 1 0,0 0-1,2 1 1,1-3-1,0 0-1,0 0 0,-1 0 1,1-1-1,0 1 1,-1-1-1,1 0 0,-1 0 1,0 0-1,0 0 0,0-1 1,3-5-1,10-8-6,-12 12 4,0 1 0,0-1 0,-1 1 1,0-1-1,0 0 0,0 0 0,0-1 0,-1 1 0,0-1 1,0 1-1,0-1 0,0-7 0,1-6-13,-1 0 1,-2-28-1,0 33 18,0 13-1,0 0 1,0 0-1,0 0 1,0 0 0,0 0-1,0 0 1,0 0-1,-1 0 1,1 0 0,0 0-1,-1 0 1,1 1-1,-1-1 1,1 0-1,-1 0 1,0 0 0,1 0-1,-1 1 1,0-1-1,1 0 1,-1 1 0,0-1-1,0 0 1,0 1-1,1-1 1,-3 0-1,2 1 2,0-1-1,0 1 0,0-1 0,0 0 0,0 1 0,0-1 0,1 0 1,-1 0-1,0 1 0,0-1 0,1 0 0,-1 0 0,0 0 1,1 0-1,-1 0 0,1 0 0,-1 0 0,1 0 0,0 0 0,-1 0 1,1-1-1,0 1 0,0 0 0,0 0 0,-1 0 0,2-2 0,-1 2 0,0 1 0,-1-1 0,1 0 0,0 1 0,0-1 0,0 1 0,0-1 0,0 1 0,-1-1 0,1 1 0,0-1 0,0 1 0,-1-1 0,1 1 0,0 0 0,-1-1 0,1 1 0,-1-1 0,1 1 0,0 0 0,-1-1 0,1 1 0,-1 0 0,1-1 0,-1 1 0,1 0 0,-1 0 0,1 0 0,-1 0-1,1-1 1,-1 1 0,1 0 0,-1 0 0,1 0 0,-2 0 0,2 0 1,-1 0 0,1 0-1,-1 0 1,1 0 0,-1 0-1,1 0 1,-1 0 0,1 0-1,-1 0 1,1-1 0,0 1-1,-1 0 1,1 0 0,-1 0-1,1-1 1,0 1 0,-1 0-1,1 0 1,0-1 0,-1 1-1,1 0 1,0-1 0,-1 1-1,1 0 1,0-1 0,0 1-1,-1-1 1,1 1 0,0-1-1,0 1 1,0 0 0,0-1-1,-1 1 1,1-1 0,-1-1-2,0 1 0,0 0 0,0 0 0,0 0 1,0 0-1,-1 1 0,1-1 0,0 0 0,-1 0 0,1 1 0,0-1 1,-1 1-1,1-1 0,-1 1 0,1 0 0,-1 0 0,1-1 1,-1 1-1,1 0 0,-3 0 0,4 0-14,0 5 5,0 87 89,0-90-71,0 1 1,0-1-1,1 1 0,-1-1 0,1 1 0,0-1 0,0 0 0,0 1 0,0-1 0,0 0 0,2 4 0,-1-4-3,-1 1-1,1-1 1,-1 1 0,0-1-1,0 1 1,0 0 0,0 0-1,0-1 1,-1 1 0,1 0-1,-1 5 1,2 0 9,0-1 1,0 0-1,1 1 0,0-1 1,0 0-1,0 0 0,1-1 0,0 1 1,1-1-1,-1 0 0,1 0 1,1 0-1,-1-1 0,1 1 1,0-2-1,11 9 0,-11-10-4,1 0 0,-1-1 0,1 0 0,0 0 0,0 0 0,0-1 1,0 0-1,0 0 0,0-1 0,0 0 0,0 0 0,8-1 0,8 0 48,-22 1-59,0 0 0,-1 0 1,1 0-1,-1 0 0,1 0 1,0 0-1,-1 0 0,1-1 1,-1 1-1,1 0 0,0 0 1,-1-1-1,1 1 0,-1 0 1,1-1-1,-1 1 0,1 0 1,-1-1-1,1 1 0,-1-1 1,1 1-1,-1-1 0,0 1 1,1-1-1,-1 1 0,0-1 0,0 0 1,1 1-1,-1-1 0,0 1 1,0-1-1,0 0 0,1 0 1,-1 0-1,0 1 0,0-1 1,0 1-1,0-1 0,0 0 1,1 1-1,-1-1 0,0 1 0,0-1 1,1 1-1,-1-1 0,0 1 1,1-1-1,-1 1 0,0-1 1,1 1-1,-1 0 0,1-1 1,-1 1-1,1 0 0,-1-1 0,1 1 1,-1 0-1,1-1 0,-1 1 1,1 0-1,-1 0 0,1 0 1,-1 0-1,1-1 0,0 1 1,-1 0-1,1 0 0,2-1 1,0-1-1,-1 0 1,0 0 0,0 0-1,1 0 1,-1 0-1,0 0 1,-1-1 0,1 1-1,0-1 1,-1 1 0,2-4-1,4-4-1,84-115 38,-85 116-39,-1 0 0,0 0 0,-1 0 0,0 0 0,0-1 0,-1 1 0,0-1 0,-1 0 0,2-14 0,0-12 65,-2-48 0,-2 68-3,0 15-56,0 0 0,0 0 0,0-1 0,0 1-1,-1 0 1,1-1 0,0 1 0,-1 0 0,1 0 0,0-1-1,-1 1 1,0 0 0,1 0 0,-1 0 0,0 0 0,1 0-1,-1 0 1,0 0 0,0 0 0,0 0 0,0 0 0,0 0 0,0 1-1,0-1 1,-2-1 0,2 2-2,0-1 0,0 0 0,0 1-1,0-1 1,0 0 0,0 0 0,0 0 0,0 0 0,0 0 0,0 0-1,0 0 1,1 0 0,-1 0 0,0 0 0,1-1 0,-1 1 0,1 0-1,0 0 1,-1-1 0,1 1 0,0 0 0,0-1 0,-1 1-1,1 0 1,0-2 0,0-2 1,-2 0 0,1 0-1,0 0 1,-1 0 0,0 0-1,0 0 1,-1 1 0,1-1-1,-1 1 1,-4-5 0,-11-22 2,-90-200 484,103 222-464,0 0 1,-1 0-1,1 0 0,-1 1 0,-1 0 0,0 0 0,0 0 1,-1 1-1,1 0 0,-2 1 0,1 0 0,-1 0 1,0 0-1,0 1 0,0 1 0,-1 0 0,1 0 1,-20-4-1,-6 1 36,0 1 0,-1 3 0,0 1 0,-40 2 0,38 1-63,35 1-1,0 0 0,0 0 0,0 1-1,0 0 1,1 0 0,-1-1 0,1 1-1,0 1 1,0-1 0,0 0 0,-3 6-1,-3 4-7,-3 3 14,1 1 0,1 0-1,0 1 1,1 0 0,1 0 0,1 1 0,-6 23 0,1 10 7,-9 89-1,4 326 349,16-465-357,0-1-1,0 1 1,1-1 0,-1 1 0,0-1 0,1 0 0,-1 1 0,1-1-1,-1 0 1,1 1 0,0-1 0,-1 0 0,1 0 0,0 1 0,0-1 0,0 0-1,0 0 1,1 1 0,0-1 2,-1 0 0,0 1 1,0-1-1,1 0 0,-1 1 0,0-1 0,-1 1 0,1-1 1,0 1-1,0 0 0,-1-1 0,1 1 0,-1 0 0,1-1 1,-1 1-1,1 0 0,-1 0 0,0 2 0,1-1 5,0 0 0,0 0 1,0 0-1,0 0 0,1 0 0,-1-1 0,1 1 0,0 0 0,-1-1 0,1 1 0,3 1 0,8 15 68,9 21 76,2-1 0,2-2 0,42 51 0,-61-79-141,1 0 0,0-1 0,0 1 0,1-2 0,0 1 0,0-1 0,1-1 0,0 1 0,0-2 0,1 1 0,-1-1 0,1-1 0,0 0 1,1-1-1,-1 0 0,0 0 0,1-1 0,0-1 0,22 0 0,119-1 184,-141-42-50,-8 40-144,-3 2-1,0 0 0,0 0 0,0 0 0,0-1 0,0 1 0,0 0 0,0-1 0,1 1 0,-1-1 0,0 0 0,0 1 0,-1-1 0,1 0 0,0 1 0,0-1 0,0 0 0,0 0 1,-1 0-1,1 0 0,0 0 0,0-1 0,3-4-4,0-1 0,0 2 0,0-1 0,0 0 0,1 1 0,0 0 0,0 0 0,1 0 0,7-5 0,42-28 10,-53 36 31,0 1 0,0 0 0,-1-1-1,1 0 1,-1 1 0,1-1 0,-1 0-1,1 0 1,-1 0 0,0 0 0,0 0-1,0 0 1,0 0 0,-1 0 0,1-1-1,0-2 1181,-8 7-4190,6-2 2903,0 0 0,0 0 0,0 0 0,-1 0 0,1 0 0,0 0 0,0 0-1,0 0 1,-2-1 0,-13 0-4170,1 1 2071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6:18.7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69 124 4068,'0'-2'117,"0"1"0,1-1 0,-1 1 0,0-1 0,0 1 1,0-1-1,0 0 0,0 1 0,0-1 0,0 1 0,-1-1 0,1 1 0,-1-1 0,1 1 0,-1-1 0,1 1 0,-1 0 0,0-1 0,0 1 0,0 0 0,0-1 0,0 1 0,0 0 0,0 0 0,0 0 0,0 0 0,0 0 0,-3-2 0,-2-1-108,-3-20 949,3 20-786,5 4-145,0-1 0,0 1 1,1-1-1,-1 1 0,0 0 0,0-1 1,1 0-1,-1 1 0,0-1 0,1 1 1,-1-1-1,0 0 0,1 1 0,-1-1 1,1 0-1,0 0 0,-1 1 0,1-1 1,-1 0-1,1 0 0,0 0 0,0 0 1,-1 1-1,1-3 0,0 3-9,0-1-1,0 0 0,0 0 1,0 1-1,0-1 1,-1 0-1,1 1 0,0-1 1,0 0-1,-1 1 0,1-1 1,0 0-1,-1 1 1,1-1-1,-1 1 0,1-1 1,-1 1-1,1-1 1,-1 1-1,-1-2 0,-7-16 6025,15 24-5775,20 21 3,37 28 0,-53-48-223,0 1 1,-1 1-1,0-1 1,-1 2-1,0-1 1,0 1 0,9 17-1,16 19 63,198 210 685,-175-192-810,-3 3-1,46 75 1,38 50 99,-111-162-74,52 45 1,-55-56 24,-2 1 1,0 1-1,-1 1 1,25 38-1,-23-28-547,37 45 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6:19.9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188 148 2412,'0'0'588,"-44"0"2899,44 0-3482,-1 0 1,1 0 0,0 0 0,-1-1 0,1 1 0,0 0 0,-1 0 0,1 0 0,0 0-1,-1-1 1,1 1 0,0 0 0,0 0 0,-1-1 0,1 1 0,0 0 0,0 0 0,-1-1-1,1 1 1,0 0 0,0-1 0,0 1 0,-1 0 0,1-1 0,0 1 0,0 0 0,0-1-1,0 1 1,0 0 0,0-1 0,0 1 0,0-1 0,0 1-1,0-1 1,0 1-1,0-1 0,0 1 1,0 0-1,0-1 0,0 1 1,-1 0-1,1-1 0,0 1 1,0-1-1,0 1 1,0 0-1,-1-1 0,1 1 1,0 0-1,0 0 0,-1-1 1,1 1-1,0 0 1,0-1-1,-1 1 0,1 0 1,0 0-1,-1 0 0,1-1 1,0 1-1,-1 0 0,1 0 1,0 0-1,-1 0 1,1 0-1,-1 0 0,-4-2 98,1 0-1,-1 0 1,1 0 0,0-1-1,-1 1 1,1-1-1,0 0 1,1 0-1,-1 0 1,0-1-1,-2-4 1,-21-15 666,24 21-599,-1 0-1,1 0 0,0 0 0,0-1 0,0 1 0,0-1 0,0 0 0,0 0 0,1 0 0,-1 0 0,1-1 0,0 1 0,0 0 0,1-1 0,-1 0 0,0 1 0,1-1 0,0 0 0,0 0 0,-1-4 3146,2 9-3307,0 0-1,0 0 0,0 0 0,0 0 0,0 0 0,0 0 1,1 0-1,-1 0 0,0 0 0,1 0 0,-1 0 1,0 0-1,1 0 0,-1 0 0,1 0 0,0 0 0,-1-1 1,1 1-1,0 0 0,-1 0 0,1-1 0,0 1 0,0 0 1,-1-1-1,1 1 0,0-1 0,0 1 0,0-1 1,0 1-1,0-1 0,0 1 0,0-1 0,0 0 0,0 0 1,0 0-1,0 0 0,0 1 0,0-1 0,0-1 0,0 1 1,2 0-1,8 4 163,44 39 315,65 48 17,-56-41-326,-43-31-165,0 0 0,-2 2 0,0 1 1,-1 0-1,26 45 0,6 5 10,-16-22-7,47 96 0,-52-88-12,47 68 1,-49-90 7,2 0 1,42 40-1,-26-22-221,-34-40 139,1 1 0,22 20 0,0-7 63,-17-14 7,0 0-1,-1 0 1,0 2 0,-1 0-1,-1 0 1,15 24 0,-26-35 2,0-1 0,0-1 0,0 1 0,0 0 0,1-1 0,-1 0 0,1 0 0,4 3 0,12 11-79,-25-16-1523,1 0 0,0 1 0,0-1 0,0 1 0,0 0 0,0 0 0,0 1 0,-4 2 1,-2-1 87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8:29.9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1 732 1892,'22'26'10484,"-23"-19"-10468,1-1 0,0 0 0,0 0-1,0 0 1,1 0 0,2 11-1,2-14 13,-4-3-24,0 0 1,-1 0-1,1 1 1,0-1-1,-1 0 1,1 1 0,0-1-1,-1 0 1,1 1-1,-1-1 1,1 1 0,-1-1-1,1 1 1,-1-1-1,1 1 1,-1-1-1,1 1 1,-1-1 0,0 1-1,1 0 1,-1-1-1,0 1 1,1 0 0,-1-1-1,0 1 1,0 0-1,0-1 1,0 2-1,2 2 13,-1 0-1,0-1 1,1 1-1,0-1 1,-1 1-1,2-1 0,-1 0 1,0 0-1,0 0 1,1 0-1,5 5 1,9 11-17,-11-9 18,1 0 0,0 0 0,1-1 0,0 0 1,1 0-1,0-1 0,0 0 0,19 11 0,-22-17 9,0-1 0,1 0 0,0-1 1,-1 1-1,1-1 0,-1 0 0,11-2 0,8 0-12,102 2-59,-126 0 44,0 0 1,0 0-1,0 0 1,0 0 0,1-1-1,-1 1 1,0 0 0,0-1-1,0 1 1,0 0 0,0-1-1,0 1 1,0-1 0,0 0-1,0 1 1,0-1-1,0 0 1,0 0 0,0 0-1,-1 1 1,1-1 0,1-2-1,-2 2 0,1 0 0,0 0 0,0 0 0,-1 1 0,1-1 0,0 0-1,0 0 1,0 0 0,0 1 0,0-1 0,0 1 0,0-1 0,0 1 0,1-1 0,-1 1-1,0-1 1,0 1 0,0 0 0,0 0 0,1 0 0,-1-1 0,2 1 0,2-1-1,-1 0 1,1 0 0,0-1 0,-1 0-1,1 0 1,-1 0 0,1-1 0,-1 1-1,0-1 1,6-5 0,15-9 2,4 4-35,0 0 0,1 2-1,0 1 1,1 2 0,0 0 0,32-2 0,38-2-47,127 2 0,-225 11 80,0 1 0,1-1 0,-1 1 0,0 0 0,0 0 0,-1 0 0,1 0 0,0 0 0,-1 1 1,1 0-1,-1-1 0,0 1 0,0 0 0,3 4 0,7 8-4,4 1 23,0 2 0,-2 0 0,0 1 0,-1 0 0,-1 1 0,-1 1 0,0 0 0,10 30 1,-20-42 8,0 1 1,0-1 0,0 0 0,-2 15 0,0-3 21,2-21-49,-2 1-1,1 0 1,0-1-1,0 1 1,0 0 0,0-1-1,0 1 1,0 0-1,-1-1 1,1 1-1,0 0 1,-1-1-1,1 1 1,0-1 0,-1 1-1,1 0 1,-1-1-1,1 1 1,-1-1-1,1 0 1,-1 1-1,1-1 1,-1 1 0,1-1-1,-1 0 1,0 1-1,1-1 1,-1 0-1,0 0 1,0 1-1,0-1 2,0 0 0,0 0 0,1 1-1,-1-1 1,0 0 0,1 1-1,-1-1 1,0 0 0,1 1-1,-1-1 1,1 1 0,-1-1-1,0 1 1,1-1 0,-1 1-1,1 0 1,0-1 0,-1 1 0,1 0-1,-1-1 1,1 1 0,0 0-1,0-1 1,-1 1 0,1 0-1,0 0 1,0-1 0,0 1-1,0 0 1,0 0 0,0 0 0,-1 0-2,1-1 1,-1 0-1,0 1 1,1-1-1,-1 1 1,0-1-1,1 0 1,-1 0 0,0 1-1,1-1 1,-1 0-1,0 0 1,0 0-1,1 0 1,-1 0-1,0 0 1,0 0-1,1 0 1,-1 0 0,0 0-1,0 0 1,1 0-1,-1-1 1,0 1-1,1 0 1,-1-1-1,0 1 1,0-1 0,0-8-36,0 0 18,0 1 0,1-1 1,0 1-1,0-1 0,1 1 1,0-1-1,3-12 1,2 14-27,-5 6 33,0 0 1,0 0-1,0-1 1,-1 1-1,1 0 1,0 0-1,0 0 1,-1-1-1,1 1 1,-1 0-1,1-1 1,-1 1-1,0 0 0,1-1 1,-1 1-1,0-3 1,3-8-25,-1 1-1,2 0 1,-1 0-1,2 0 1,0 0 0,0 0-1,0 1 1,2 0 0,7-10-1,3-8-24,-9 13 35,1 0 0,1 1-1,0 0 1,1 1 0,0 0 0,1 0 0,1 1-1,0 1 1,0 0 0,1 1 0,1 0-1,-1 2 1,2-1 0,28-11 0,23-3 22,-49 15 10,0 2-1,0 0 1,1 1 0,-1 1 0,30-3-1,-31 4-7,0 0 0,-1-1-1,0 0 1,0-1-1,0-1 1,0-1 0,-1 0-1,16-11 1,-16 10-62,0 0 0,0 0 0,0 2 0,1 0 0,0 1 0,0 0 1,0 1-1,22-2 0,62 6-22,-98 0 85,0 0 0,0 0 0,0 0 0,0 1-1,0-1 1,0 1 0,0-1 0,0 1-1,0 0 1,0 0 0,0 0 0,-1 0 0,1 0-1,0 0 1,2 3 0,-2-3 0,-1 1-1,1-1 1,0 0 0,0 0 0,-1 0 0,1 0-1,0 0 1,0 0 0,0 0 0,0-1 0,0 1 0,0-1-1,0 1 1,0-1 0,5 0 0,200 0 386,-205 0-388,0 0 1,1 0-1,-1-1 1,0 1-1,0-1 0,1 1 1,-1-1-1,0 0 1,0 0-1,0 0 0,0 0 1,0 0-1,3-3 1,-3 3 0,0 0 1,0-1-1,0 1 1,0 0-1,0 0 1,0 0-1,0 0 1,0 1-1,0-1 1,1 0-1,-1 1 1,0 0-1,4-1 1,5 0 5,-1-1 1,0-1-1,0 0 1,-1 0-1,1-1 1,0 0-1,8-6 1,13-5 75,-1 2 35,0-2 1,-1-1 0,-1-2 0,-1 0-1,40-36 1,110-124 16,-151 150-149,-22 23-183,1-1-1,-1 1 1,0-1 0,0 0-1,-1 0 1,0-1-1,4-11 1,-3 5-1265,-1 0 0,0-1 1,-2 1-1,1-1 0,-2-20 1,0 11-120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8:31.6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 32 4292,'-8'-2'129,"7"2"-79,1 1-1,-1-1 0,1 0 0,-1 0 0,1 0 1,-1 0-1,1 0 0,-1 0 0,0 0 1,1 0-1,-1 0 0,1 0 0,-1 0 1,1 0-1,-1 0 0,1 0 0,-1-1 1,1 1-1,-1 0 0,1 0 0,-1-1 1,1 1-1,-1 0 0,1-1 0,-1 1 1,1 0-1,-1-1 0,1 1 0,0 0 0,-1-1 1,1 1-1,0-1 0,-1 1 0,1-1 1,-1 0-1,-3-5 673,3 6-633,1 0 0,-1-1 0,0 1 0,1-1 0,-1 0 0,1 1 0,-1-1 0,0 0 0,1 1 0,-1-1 0,1 0 1,0 1-1,-1-1 0,1 0 0,0 0 0,-1 0 0,0-5 2359,1 30-1894,0-2-237,0-14-256,-1-1 0,2 1 0,-1 0 0,1 0 0,3 14 0,8-1 9,-11-19-58,1 0-1,-1 0 1,0 0-1,1 1 0,-1-1 1,0 1-1,0-1 1,-1 1-1,1-1 0,0 1 1,-1-1-1,0 1 1,1 4-1,-1 2 32,2-1 1,-1 1-1,1 0 1,1-1-1,-1 1 0,2-1 1,4 10-1,5 16 106,-9-24-90,1 1-1,-1-1 1,2 0-1,-1 0 0,2-1 1,-1 1-1,1-1 1,0-1-1,1 0 1,0 0-1,1 0 1,-1-1-1,16 10 1,-6-6-29,-1-2 1,2 0-1,-1-1 1,1 0-1,1-2 1,34 7-1,-47-11 7,27 5 52,-33-7-84,0 0-1,0 0 1,0 0-1,0 1 1,0-1-1,0 0 0,0 0 1,0 0-1,0-1 1,0 1-1,0 0 1,0 0-1,0 0 0,0-1 1,0 1-1,0-1 1,0 1-1,-1 0 1,1-1-1,0 0 0,0 1 1,0-1-1,0 1 1,-1-1-1,2-1 1,6-23 3,-1 0 1,-1-1 0,-1 1-1,2-43 1,-3-117-384,-5 130-35,1 54 394,0 24-294,-1 5 313,0-22-1,0-1 1,1 1 0,-1 0 0,2 0-1,-1 0 1,1 0 0,-1 0 0,1 0-1,1 0 1,2 7 0,46 104 107,-39-97-57,2-1 0,0 0 1,1-1-1,1-1 0,26 25 0,-37-38 5,0 0-1,1 0 0,0 0 1,0-1-1,0 1 0,0-1 1,0-1-1,1 1 0,-1-1 1,1 1-1,-1-2 0,1 1 1,0-1-1,0 1 0,0-2 1,0 1-1,0-1 0,7 0 1,-12 0-52,1-1 0,-1 1 0,0-1 0,0 1 0,0-1 0,0 1 1,0-1-1,0 0 0,0 0 0,0 1 0,0-1 0,0 0 0,0 0 0,0 0 0,0 0 1,-1 0-1,1 0 0,0 0 0,-1-1 0,1 1 0,-1 0 0,1 0 0,-1 0 1,0-1-1,1 1 0,-1-2 0,3-5 15,14-16 15,-12 17-27,0 1-1,-1-1 1,0 0 0,0 0-1,0 0 1,2-10-1,1-8-12,-1 0-1,-1 0 1,-2-1 0,0 0-1,-2-46 1,-1 71-2,0 0 1,0 0-1,-1 0 1,1-1-1,0 1 1,0 0 0,0 0-1,-1 0 1,1 0-1,-1 0 1,1 0-1,-1 0 1,1 0-1,-1 0 1,1 0 0,-1 1-1,0-1 1,1 0-1,-1 0 1,0 0-1,0 1 1,0-1-1,0 0 1,0 1 0,-1-2-1,1 2-16,0-1-1,-1 1 0,1-1 1,1 0-1,-1 0 1,0 1-1,0-1 0,0 0 1,0 0-1,0 0 1,1 0-1,-1 0 1,0 0-1,1 0 0,-1 0 1,1 0-1,-1 0 1,1 0-1,0-1 0,-1 1 1,1 0-1,0 0 1,0 0-1,0-1 1,0-1-1,0 2 10,0 1-1,0-1 1,0 1-1,0 0 1,0-1 0,0 1-1,-1-1 1,1 1 0,0-1-1,0 1 1,0-1 0,0 1-1,-1-1 1,1 1-1,0 0 1,0-1 0,-1 1-1,1 0 1,0-1 0,-1 1-1,1 0 1,0-1-1,-1 1 1,1 0 0,-1-1-1,1 1 1,0 0 0,-1 0-1,1 0 1,-1-1-1,1 1 1,-1 0 0,0 0-112,0 0 0,1 0 1,-1 0-1,1-1 0,-1 1 1,1 0-1,0 0 0,-1-1 0,1 1 1,-1 0-1,1-1 0,-1 1 1,1 0-1,0-1 0,-1 1 0,1 0 1,0-1-1,-1 1 0,1-1 1,0 1-1,0-1 0,-1 1 1,1-1-1,0 1 0,0-1 0,0 1 1,0-1-1,0 1 0,0-1 1,-1 1-1,1-1 0,1 0 1,-1 32-8378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4F677-9B91-1487-4999-5F1A82F28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BA0774-A589-A7AF-669D-EFC1BDFB7B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063E6-7576-0FCB-1444-9692B505A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94533-E6F3-43F0-91D8-58E7B7CC3C5C}" type="datetimeFigureOut">
              <a:rPr lang="pl-PL" smtClean="0"/>
              <a:t>12.10.2022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7A1AF-EDAD-8148-DE1C-D1AB95ECE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21EDD-1968-CDDC-C548-BEE9E0870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83DD-2F7F-43CB-ABD8-7E386EBA836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4336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86583-B618-8A0E-AD20-62932C55E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D0FB72-88C7-A073-164C-479EF747F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9430F-1581-1605-E78B-BF87A4A3E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94533-E6F3-43F0-91D8-58E7B7CC3C5C}" type="datetimeFigureOut">
              <a:rPr lang="pl-PL" smtClean="0"/>
              <a:t>12.10.2022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AC9D1-C58C-1C03-B347-D87575F5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D5CFE-5E23-7DA6-3A24-12F358256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83DD-2F7F-43CB-ABD8-7E386EBA836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49150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85E560-2D33-8A0E-3162-DC85416389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513317-A949-606E-A7B7-6C0865F50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4DEA4-7E95-36B4-0F34-EBD2154EF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94533-E6F3-43F0-91D8-58E7B7CC3C5C}" type="datetimeFigureOut">
              <a:rPr lang="pl-PL" smtClean="0"/>
              <a:t>12.10.2022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B61E8-3F78-0E66-6F80-2A0EFC457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D1B75-2176-06E5-198D-CD327DE03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83DD-2F7F-43CB-ABD8-7E386EBA836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6739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4DED6-2225-2C6F-ACBD-A952EB04D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45B53-C591-6B67-72A5-D85E14960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1C0A2-F2DC-A9AD-3A5B-D7FEA2B41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94533-E6F3-43F0-91D8-58E7B7CC3C5C}" type="datetimeFigureOut">
              <a:rPr lang="pl-PL" smtClean="0"/>
              <a:t>12.10.2022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2B9F2-9D55-5412-5829-4A12CC8DB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07452-3CB2-65DB-5898-67FE50E88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83DD-2F7F-43CB-ABD8-7E386EBA836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75192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09EED-1980-E59C-86C3-EDBCFF714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E8672A-F1BE-0634-9D91-F4FC1F914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1216E-82F9-4630-660B-20210508C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94533-E6F3-43F0-91D8-58E7B7CC3C5C}" type="datetimeFigureOut">
              <a:rPr lang="pl-PL" smtClean="0"/>
              <a:t>12.10.2022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71A54-CCBF-8575-1AB3-FDDE58492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5842E-7FBD-D54F-D262-EA15DF8FF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83DD-2F7F-43CB-ABD8-7E386EBA836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4671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9D563-37C7-5D9D-CDC7-4854197CF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19907-9735-BB25-85C2-46B82FA813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47EFA6-AF62-1E30-EA6F-F3DE4B317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04FF50-65A6-B992-0695-F12D4B715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94533-E6F3-43F0-91D8-58E7B7CC3C5C}" type="datetimeFigureOut">
              <a:rPr lang="pl-PL" smtClean="0"/>
              <a:t>12.10.2022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5B66A-4E41-A173-D2B4-300453227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49540-3563-4E23-EB93-6DF777FEE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83DD-2F7F-43CB-ABD8-7E386EBA836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810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2A50B-42AF-3473-073F-C1AABFFBC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023A7-104D-AF99-D49C-F0EE81886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0F91BE-362B-1226-37CA-C138FF986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033898-FBC4-6112-CF71-80B53D8881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4C509-8FE2-CF69-AC15-F61726BBCE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3B4F6F-BAB5-BCAF-7305-DC9D99541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94533-E6F3-43F0-91D8-58E7B7CC3C5C}" type="datetimeFigureOut">
              <a:rPr lang="pl-PL" smtClean="0"/>
              <a:t>12.10.2022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F86C1D-D764-2E70-5D32-FE6712102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2DCF3B-5FA1-6C9B-3982-0B448E713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83DD-2F7F-43CB-ABD8-7E386EBA836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133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1BA4C-4806-E2DA-D84E-D98B6A705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5546F9-C5DC-81DF-78DF-74F0C3633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94533-E6F3-43F0-91D8-58E7B7CC3C5C}" type="datetimeFigureOut">
              <a:rPr lang="pl-PL" smtClean="0"/>
              <a:t>12.10.2022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B3A3BB-8C5D-B099-B72A-C2F73ADFD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51AA38-82DB-1302-9B7B-DC572827D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83DD-2F7F-43CB-ABD8-7E386EBA836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0280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1B32BB-2359-C943-280F-497EB035F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94533-E6F3-43F0-91D8-58E7B7CC3C5C}" type="datetimeFigureOut">
              <a:rPr lang="pl-PL" smtClean="0"/>
              <a:t>12.10.2022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129707-13AF-A1C7-0558-2523961B9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09DB31-59A7-BA18-AD5F-3EF130310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83DD-2F7F-43CB-ABD8-7E386EBA836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9016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5A546-2C63-03C7-9DD8-6A6590F3C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719BC-8A68-E4B2-C6B4-AB5899AFF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5123F8-8809-79B0-7892-9865B5E90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E8C058-C4A5-1311-E6F2-A850F890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94533-E6F3-43F0-91D8-58E7B7CC3C5C}" type="datetimeFigureOut">
              <a:rPr lang="pl-PL" smtClean="0"/>
              <a:t>12.10.2022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9B240-5577-1C7F-F9A9-6FD27F94B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E4B3BA-E844-B0C6-86AD-3CB7CBE7C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83DD-2F7F-43CB-ABD8-7E386EBA836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99310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D147E-B644-242C-3F49-19F8DAD5E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6E23F1-7DC8-0916-B260-34FD59BE86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723-810A-B836-8577-D3AA1A7E8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9CFC7F-9621-99CF-0B6B-C0F4F399C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94533-E6F3-43F0-91D8-58E7B7CC3C5C}" type="datetimeFigureOut">
              <a:rPr lang="pl-PL" smtClean="0"/>
              <a:t>12.10.2022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1F1CA3-398F-8A55-FACA-FCE82CCD8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23B24-E973-CA8D-341C-D7926034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83DD-2F7F-43CB-ABD8-7E386EBA836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83295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6430AE-A850-F56F-627E-511646897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2C49D-C7C7-A204-5FFF-B03AF57BF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DBAD2-96E6-0412-07B4-D012B883AA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94533-E6F3-43F0-91D8-58E7B7CC3C5C}" type="datetimeFigureOut">
              <a:rPr lang="pl-PL" smtClean="0"/>
              <a:t>12.10.2022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F8AB4-6958-B0A4-1187-C12211591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5F585-C852-4658-AA5A-8A541D43BA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C83DD-2F7F-43CB-ABD8-7E386EBA836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03450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.png"/><Relationship Id="rId18" Type="http://schemas.openxmlformats.org/officeDocument/2006/relationships/customXml" Target="../ink/ink6.xml"/><Relationship Id="rId26" Type="http://schemas.openxmlformats.org/officeDocument/2006/relationships/customXml" Target="../ink/ink10.xml"/><Relationship Id="rId39" Type="http://schemas.openxmlformats.org/officeDocument/2006/relationships/image" Target="../media/image16.png"/><Relationship Id="rId21" Type="http://schemas.openxmlformats.org/officeDocument/2006/relationships/image" Target="../media/image7.png"/><Relationship Id="rId34" Type="http://schemas.openxmlformats.org/officeDocument/2006/relationships/customXml" Target="../ink/ink14.xml"/><Relationship Id="rId42" Type="http://schemas.openxmlformats.org/officeDocument/2006/relationships/customXml" Target="../ink/ink18.xml"/><Relationship Id="rId47" Type="http://schemas.openxmlformats.org/officeDocument/2006/relationships/image" Target="../media/image20.png"/><Relationship Id="rId50" Type="http://schemas.openxmlformats.org/officeDocument/2006/relationships/customXml" Target="../ink/ink22.xml"/><Relationship Id="rId55" Type="http://schemas.openxmlformats.org/officeDocument/2006/relationships/image" Target="../media/image24.png"/><Relationship Id="rId63" Type="http://schemas.openxmlformats.org/officeDocument/2006/relationships/image" Target="../media/image28.png"/><Relationship Id="rId7" Type="http://schemas.openxmlformats.org/officeDocument/2006/relationships/hyperlink" Target="file:///\\S" TargetMode="External"/><Relationship Id="rId2" Type="http://schemas.openxmlformats.org/officeDocument/2006/relationships/hyperlink" Target="file:///\\d" TargetMode="External"/><Relationship Id="rId16" Type="http://schemas.openxmlformats.org/officeDocument/2006/relationships/customXml" Target="../ink/ink5.xml"/><Relationship Id="rId29" Type="http://schemas.openxmlformats.org/officeDocument/2006/relationships/image" Target="../media/image11.png"/><Relationship Id="rId11" Type="http://schemas.openxmlformats.org/officeDocument/2006/relationships/image" Target="../media/image2.png"/><Relationship Id="rId24" Type="http://schemas.openxmlformats.org/officeDocument/2006/relationships/customXml" Target="../ink/ink9.xml"/><Relationship Id="rId32" Type="http://schemas.openxmlformats.org/officeDocument/2006/relationships/customXml" Target="../ink/ink13.xml"/><Relationship Id="rId37" Type="http://schemas.openxmlformats.org/officeDocument/2006/relationships/image" Target="../media/image15.png"/><Relationship Id="rId40" Type="http://schemas.openxmlformats.org/officeDocument/2006/relationships/customXml" Target="../ink/ink17.xml"/><Relationship Id="rId45" Type="http://schemas.openxmlformats.org/officeDocument/2006/relationships/image" Target="../media/image19.png"/><Relationship Id="rId53" Type="http://schemas.openxmlformats.org/officeDocument/2006/relationships/image" Target="../media/image23.png"/><Relationship Id="rId58" Type="http://schemas.openxmlformats.org/officeDocument/2006/relationships/customXml" Target="../ink/ink26.xml"/><Relationship Id="rId5" Type="http://schemas.openxmlformats.org/officeDocument/2006/relationships/hyperlink" Target="file:///\\W" TargetMode="External"/><Relationship Id="rId61" Type="http://schemas.openxmlformats.org/officeDocument/2006/relationships/image" Target="../media/image27.png"/><Relationship Id="rId19" Type="http://schemas.openxmlformats.org/officeDocument/2006/relationships/image" Target="../media/image6.png"/><Relationship Id="rId14" Type="http://schemas.openxmlformats.org/officeDocument/2006/relationships/customXml" Target="../ink/ink4.xml"/><Relationship Id="rId22" Type="http://schemas.openxmlformats.org/officeDocument/2006/relationships/customXml" Target="../ink/ink8.xml"/><Relationship Id="rId27" Type="http://schemas.openxmlformats.org/officeDocument/2006/relationships/image" Target="../media/image10.png"/><Relationship Id="rId30" Type="http://schemas.openxmlformats.org/officeDocument/2006/relationships/customXml" Target="../ink/ink12.xml"/><Relationship Id="rId35" Type="http://schemas.openxmlformats.org/officeDocument/2006/relationships/image" Target="../media/image14.png"/><Relationship Id="rId43" Type="http://schemas.openxmlformats.org/officeDocument/2006/relationships/image" Target="../media/image18.png"/><Relationship Id="rId48" Type="http://schemas.openxmlformats.org/officeDocument/2006/relationships/customXml" Target="../ink/ink21.xml"/><Relationship Id="rId56" Type="http://schemas.openxmlformats.org/officeDocument/2006/relationships/customXml" Target="../ink/ink25.xml"/><Relationship Id="rId8" Type="http://schemas.openxmlformats.org/officeDocument/2006/relationships/customXml" Target="../ink/ink1.xml"/><Relationship Id="rId51" Type="http://schemas.openxmlformats.org/officeDocument/2006/relationships/image" Target="../media/image22.png"/><Relationship Id="rId3" Type="http://schemas.openxmlformats.org/officeDocument/2006/relationships/hyperlink" Target="file:///\\D" TargetMode="External"/><Relationship Id="rId12" Type="http://schemas.openxmlformats.org/officeDocument/2006/relationships/customXml" Target="../ink/ink3.xml"/><Relationship Id="rId17" Type="http://schemas.openxmlformats.org/officeDocument/2006/relationships/image" Target="../media/image5.png"/><Relationship Id="rId25" Type="http://schemas.openxmlformats.org/officeDocument/2006/relationships/image" Target="../media/image9.png"/><Relationship Id="rId33" Type="http://schemas.openxmlformats.org/officeDocument/2006/relationships/image" Target="../media/image13.png"/><Relationship Id="rId38" Type="http://schemas.openxmlformats.org/officeDocument/2006/relationships/customXml" Target="../ink/ink16.xml"/><Relationship Id="rId46" Type="http://schemas.openxmlformats.org/officeDocument/2006/relationships/customXml" Target="../ink/ink20.xml"/><Relationship Id="rId59" Type="http://schemas.openxmlformats.org/officeDocument/2006/relationships/image" Target="../media/image26.png"/><Relationship Id="rId20" Type="http://schemas.openxmlformats.org/officeDocument/2006/relationships/customXml" Target="../ink/ink7.xml"/><Relationship Id="rId41" Type="http://schemas.openxmlformats.org/officeDocument/2006/relationships/image" Target="../media/image17.png"/><Relationship Id="rId54" Type="http://schemas.openxmlformats.org/officeDocument/2006/relationships/customXml" Target="../ink/ink24.xml"/><Relationship Id="rId62" Type="http://schemas.openxmlformats.org/officeDocument/2006/relationships/customXml" Target="../ink/ink28.xml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\\s" TargetMode="External"/><Relationship Id="rId15" Type="http://schemas.openxmlformats.org/officeDocument/2006/relationships/image" Target="../media/image4.png"/><Relationship Id="rId23" Type="http://schemas.openxmlformats.org/officeDocument/2006/relationships/image" Target="../media/image8.png"/><Relationship Id="rId28" Type="http://schemas.openxmlformats.org/officeDocument/2006/relationships/customXml" Target="../ink/ink11.xml"/><Relationship Id="rId36" Type="http://schemas.openxmlformats.org/officeDocument/2006/relationships/customXml" Target="../ink/ink15.xml"/><Relationship Id="rId49" Type="http://schemas.openxmlformats.org/officeDocument/2006/relationships/image" Target="../media/image21.png"/><Relationship Id="rId57" Type="http://schemas.openxmlformats.org/officeDocument/2006/relationships/image" Target="../media/image25.png"/><Relationship Id="rId10" Type="http://schemas.openxmlformats.org/officeDocument/2006/relationships/customXml" Target="../ink/ink2.xml"/><Relationship Id="rId31" Type="http://schemas.openxmlformats.org/officeDocument/2006/relationships/image" Target="../media/image12.png"/><Relationship Id="rId44" Type="http://schemas.openxmlformats.org/officeDocument/2006/relationships/customXml" Target="../ink/ink19.xml"/><Relationship Id="rId52" Type="http://schemas.openxmlformats.org/officeDocument/2006/relationships/customXml" Target="../ink/ink23.xml"/><Relationship Id="rId60" Type="http://schemas.openxmlformats.org/officeDocument/2006/relationships/customXml" Target="../ink/ink27.xml"/><Relationship Id="rId4" Type="http://schemas.openxmlformats.org/officeDocument/2006/relationships/hyperlink" Target="file:///\\w" TargetMode="External"/><Relationship Id="rId9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6.png"/><Relationship Id="rId21" Type="http://schemas.openxmlformats.org/officeDocument/2006/relationships/image" Target="../media/image38.png"/><Relationship Id="rId63" Type="http://schemas.openxmlformats.org/officeDocument/2006/relationships/image" Target="../media/image59.png"/><Relationship Id="rId159" Type="http://schemas.openxmlformats.org/officeDocument/2006/relationships/image" Target="../media/image107.png"/><Relationship Id="rId170" Type="http://schemas.openxmlformats.org/officeDocument/2006/relationships/customXml" Target="../ink/ink113.xml"/><Relationship Id="rId226" Type="http://schemas.openxmlformats.org/officeDocument/2006/relationships/customXml" Target="../ink/ink141.xml"/><Relationship Id="rId268" Type="http://schemas.openxmlformats.org/officeDocument/2006/relationships/customXml" Target="../ink/ink162.xml"/><Relationship Id="rId32" Type="http://schemas.openxmlformats.org/officeDocument/2006/relationships/customXml" Target="../ink/ink44.xml"/><Relationship Id="rId74" Type="http://schemas.openxmlformats.org/officeDocument/2006/relationships/customXml" Target="../ink/ink65.xml"/><Relationship Id="rId128" Type="http://schemas.openxmlformats.org/officeDocument/2006/relationships/customXml" Target="../ink/ink92.xml"/><Relationship Id="rId5" Type="http://schemas.openxmlformats.org/officeDocument/2006/relationships/image" Target="../media/image30.png"/><Relationship Id="rId95" Type="http://schemas.openxmlformats.org/officeDocument/2006/relationships/image" Target="../media/image75.png"/><Relationship Id="rId160" Type="http://schemas.openxmlformats.org/officeDocument/2006/relationships/customXml" Target="../ink/ink108.xml"/><Relationship Id="rId181" Type="http://schemas.openxmlformats.org/officeDocument/2006/relationships/image" Target="../media/image118.png"/><Relationship Id="rId216" Type="http://schemas.openxmlformats.org/officeDocument/2006/relationships/customXml" Target="../ink/ink136.xml"/><Relationship Id="rId237" Type="http://schemas.openxmlformats.org/officeDocument/2006/relationships/image" Target="../media/image146.png"/><Relationship Id="rId258" Type="http://schemas.openxmlformats.org/officeDocument/2006/relationships/customXml" Target="../ink/ink157.xml"/><Relationship Id="rId22" Type="http://schemas.openxmlformats.org/officeDocument/2006/relationships/customXml" Target="../ink/ink39.xml"/><Relationship Id="rId43" Type="http://schemas.openxmlformats.org/officeDocument/2006/relationships/image" Target="../media/image49.png"/><Relationship Id="rId64" Type="http://schemas.openxmlformats.org/officeDocument/2006/relationships/customXml" Target="../ink/ink60.xml"/><Relationship Id="rId118" Type="http://schemas.openxmlformats.org/officeDocument/2006/relationships/customXml" Target="../ink/ink87.xml"/><Relationship Id="rId139" Type="http://schemas.openxmlformats.org/officeDocument/2006/relationships/image" Target="../media/image97.png"/><Relationship Id="rId85" Type="http://schemas.openxmlformats.org/officeDocument/2006/relationships/image" Target="../media/image70.png"/><Relationship Id="rId150" Type="http://schemas.openxmlformats.org/officeDocument/2006/relationships/customXml" Target="../ink/ink103.xml"/><Relationship Id="rId171" Type="http://schemas.openxmlformats.org/officeDocument/2006/relationships/image" Target="../media/image113.png"/><Relationship Id="rId192" Type="http://schemas.openxmlformats.org/officeDocument/2006/relationships/customXml" Target="../ink/ink124.xml"/><Relationship Id="rId206" Type="http://schemas.openxmlformats.org/officeDocument/2006/relationships/customXml" Target="../ink/ink131.xml"/><Relationship Id="rId227" Type="http://schemas.openxmlformats.org/officeDocument/2006/relationships/image" Target="../media/image141.png"/><Relationship Id="rId248" Type="http://schemas.openxmlformats.org/officeDocument/2006/relationships/customXml" Target="../ink/ink152.xml"/><Relationship Id="rId269" Type="http://schemas.openxmlformats.org/officeDocument/2006/relationships/image" Target="../media/image162.png"/><Relationship Id="rId12" Type="http://schemas.openxmlformats.org/officeDocument/2006/relationships/customXml" Target="../ink/ink34.xml"/><Relationship Id="rId33" Type="http://schemas.openxmlformats.org/officeDocument/2006/relationships/image" Target="../media/image44.png"/><Relationship Id="rId108" Type="http://schemas.openxmlformats.org/officeDocument/2006/relationships/customXml" Target="../ink/ink82.xml"/><Relationship Id="rId129" Type="http://schemas.openxmlformats.org/officeDocument/2006/relationships/image" Target="../media/image92.png"/><Relationship Id="rId54" Type="http://schemas.openxmlformats.org/officeDocument/2006/relationships/customXml" Target="../ink/ink55.xml"/><Relationship Id="rId75" Type="http://schemas.openxmlformats.org/officeDocument/2006/relationships/image" Target="../media/image65.png"/><Relationship Id="rId96" Type="http://schemas.openxmlformats.org/officeDocument/2006/relationships/customXml" Target="../ink/ink76.xml"/><Relationship Id="rId140" Type="http://schemas.openxmlformats.org/officeDocument/2006/relationships/customXml" Target="../ink/ink98.xml"/><Relationship Id="rId161" Type="http://schemas.openxmlformats.org/officeDocument/2006/relationships/image" Target="../media/image108.png"/><Relationship Id="rId182" Type="http://schemas.openxmlformats.org/officeDocument/2006/relationships/customXml" Target="../ink/ink119.xml"/><Relationship Id="rId217" Type="http://schemas.openxmlformats.org/officeDocument/2006/relationships/image" Target="../media/image136.png"/><Relationship Id="rId6" Type="http://schemas.openxmlformats.org/officeDocument/2006/relationships/customXml" Target="../ink/ink31.xml"/><Relationship Id="rId238" Type="http://schemas.openxmlformats.org/officeDocument/2006/relationships/customXml" Target="../ink/ink147.xml"/><Relationship Id="rId259" Type="http://schemas.openxmlformats.org/officeDocument/2006/relationships/image" Target="../media/image157.png"/><Relationship Id="rId23" Type="http://schemas.openxmlformats.org/officeDocument/2006/relationships/image" Target="../media/image39.png"/><Relationship Id="rId119" Type="http://schemas.openxmlformats.org/officeDocument/2006/relationships/image" Target="../media/image87.png"/><Relationship Id="rId270" Type="http://schemas.openxmlformats.org/officeDocument/2006/relationships/customXml" Target="../ink/ink163.xml"/><Relationship Id="rId44" Type="http://schemas.openxmlformats.org/officeDocument/2006/relationships/customXml" Target="../ink/ink50.xml"/><Relationship Id="rId65" Type="http://schemas.openxmlformats.org/officeDocument/2006/relationships/image" Target="../media/image60.png"/><Relationship Id="rId86" Type="http://schemas.openxmlformats.org/officeDocument/2006/relationships/customXml" Target="../ink/ink71.xml"/><Relationship Id="rId130" Type="http://schemas.openxmlformats.org/officeDocument/2006/relationships/customXml" Target="../ink/ink93.xml"/><Relationship Id="rId151" Type="http://schemas.openxmlformats.org/officeDocument/2006/relationships/image" Target="../media/image103.png"/><Relationship Id="rId172" Type="http://schemas.openxmlformats.org/officeDocument/2006/relationships/customXml" Target="../ink/ink114.xml"/><Relationship Id="rId193" Type="http://schemas.openxmlformats.org/officeDocument/2006/relationships/image" Target="../media/image124.png"/><Relationship Id="rId207" Type="http://schemas.openxmlformats.org/officeDocument/2006/relationships/image" Target="../media/image131.png"/><Relationship Id="rId228" Type="http://schemas.openxmlformats.org/officeDocument/2006/relationships/customXml" Target="../ink/ink142.xml"/><Relationship Id="rId249" Type="http://schemas.openxmlformats.org/officeDocument/2006/relationships/image" Target="../media/image152.png"/><Relationship Id="rId13" Type="http://schemas.openxmlformats.org/officeDocument/2006/relationships/image" Target="../media/image34.png"/><Relationship Id="rId109" Type="http://schemas.openxmlformats.org/officeDocument/2006/relationships/image" Target="../media/image82.png"/><Relationship Id="rId260" Type="http://schemas.openxmlformats.org/officeDocument/2006/relationships/customXml" Target="../ink/ink158.xml"/><Relationship Id="rId34" Type="http://schemas.openxmlformats.org/officeDocument/2006/relationships/customXml" Target="../ink/ink45.xml"/><Relationship Id="rId55" Type="http://schemas.openxmlformats.org/officeDocument/2006/relationships/image" Target="../media/image55.png"/><Relationship Id="rId76" Type="http://schemas.openxmlformats.org/officeDocument/2006/relationships/customXml" Target="../ink/ink66.xml"/><Relationship Id="rId97" Type="http://schemas.openxmlformats.org/officeDocument/2006/relationships/image" Target="../media/image76.png"/><Relationship Id="rId120" Type="http://schemas.openxmlformats.org/officeDocument/2006/relationships/customXml" Target="../ink/ink88.xml"/><Relationship Id="rId141" Type="http://schemas.openxmlformats.org/officeDocument/2006/relationships/image" Target="../media/image98.png"/><Relationship Id="rId7" Type="http://schemas.openxmlformats.org/officeDocument/2006/relationships/image" Target="../media/image31.png"/><Relationship Id="rId162" Type="http://schemas.openxmlformats.org/officeDocument/2006/relationships/customXml" Target="../ink/ink109.xml"/><Relationship Id="rId183" Type="http://schemas.openxmlformats.org/officeDocument/2006/relationships/image" Target="../media/image119.png"/><Relationship Id="rId218" Type="http://schemas.openxmlformats.org/officeDocument/2006/relationships/customXml" Target="../ink/ink137.xml"/><Relationship Id="rId239" Type="http://schemas.openxmlformats.org/officeDocument/2006/relationships/image" Target="../media/image147.png"/><Relationship Id="rId250" Type="http://schemas.openxmlformats.org/officeDocument/2006/relationships/customXml" Target="../ink/ink153.xml"/><Relationship Id="rId271" Type="http://schemas.openxmlformats.org/officeDocument/2006/relationships/image" Target="../media/image163.png"/><Relationship Id="rId24" Type="http://schemas.openxmlformats.org/officeDocument/2006/relationships/customXml" Target="../ink/ink40.xml"/><Relationship Id="rId45" Type="http://schemas.openxmlformats.org/officeDocument/2006/relationships/image" Target="../media/image50.png"/><Relationship Id="rId66" Type="http://schemas.openxmlformats.org/officeDocument/2006/relationships/customXml" Target="../ink/ink61.xml"/><Relationship Id="rId87" Type="http://schemas.openxmlformats.org/officeDocument/2006/relationships/image" Target="../media/image71.png"/><Relationship Id="rId110" Type="http://schemas.openxmlformats.org/officeDocument/2006/relationships/customXml" Target="../ink/ink83.xml"/><Relationship Id="rId131" Type="http://schemas.openxmlformats.org/officeDocument/2006/relationships/image" Target="../media/image93.png"/><Relationship Id="rId152" Type="http://schemas.openxmlformats.org/officeDocument/2006/relationships/customXml" Target="../ink/ink104.xml"/><Relationship Id="rId173" Type="http://schemas.openxmlformats.org/officeDocument/2006/relationships/image" Target="../media/image114.png"/><Relationship Id="rId194" Type="http://schemas.openxmlformats.org/officeDocument/2006/relationships/customXml" Target="../ink/ink125.xml"/><Relationship Id="rId208" Type="http://schemas.openxmlformats.org/officeDocument/2006/relationships/customXml" Target="../ink/ink132.xml"/><Relationship Id="rId229" Type="http://schemas.openxmlformats.org/officeDocument/2006/relationships/image" Target="../media/image142.png"/><Relationship Id="rId240" Type="http://schemas.openxmlformats.org/officeDocument/2006/relationships/customXml" Target="../ink/ink148.xml"/><Relationship Id="rId261" Type="http://schemas.openxmlformats.org/officeDocument/2006/relationships/image" Target="../media/image158.png"/><Relationship Id="rId14" Type="http://schemas.openxmlformats.org/officeDocument/2006/relationships/customXml" Target="../ink/ink35.xml"/><Relationship Id="rId35" Type="http://schemas.openxmlformats.org/officeDocument/2006/relationships/image" Target="../media/image45.png"/><Relationship Id="rId56" Type="http://schemas.openxmlformats.org/officeDocument/2006/relationships/customXml" Target="../ink/ink56.xml"/><Relationship Id="rId77" Type="http://schemas.openxmlformats.org/officeDocument/2006/relationships/image" Target="../media/image66.png"/><Relationship Id="rId100" Type="http://schemas.openxmlformats.org/officeDocument/2006/relationships/customXml" Target="../ink/ink78.xml"/><Relationship Id="rId8" Type="http://schemas.openxmlformats.org/officeDocument/2006/relationships/customXml" Target="../ink/ink32.xml"/><Relationship Id="rId98" Type="http://schemas.openxmlformats.org/officeDocument/2006/relationships/customXml" Target="../ink/ink77.xml"/><Relationship Id="rId121" Type="http://schemas.openxmlformats.org/officeDocument/2006/relationships/image" Target="../media/image88.png"/><Relationship Id="rId142" Type="http://schemas.openxmlformats.org/officeDocument/2006/relationships/customXml" Target="../ink/ink99.xml"/><Relationship Id="rId163" Type="http://schemas.openxmlformats.org/officeDocument/2006/relationships/image" Target="../media/image109.png"/><Relationship Id="rId184" Type="http://schemas.openxmlformats.org/officeDocument/2006/relationships/customXml" Target="../ink/ink120.xml"/><Relationship Id="rId219" Type="http://schemas.openxmlformats.org/officeDocument/2006/relationships/image" Target="../media/image137.png"/><Relationship Id="rId230" Type="http://schemas.openxmlformats.org/officeDocument/2006/relationships/customXml" Target="../ink/ink143.xml"/><Relationship Id="rId251" Type="http://schemas.openxmlformats.org/officeDocument/2006/relationships/image" Target="../media/image153.png"/><Relationship Id="rId25" Type="http://schemas.openxmlformats.org/officeDocument/2006/relationships/image" Target="../media/image40.png"/><Relationship Id="rId46" Type="http://schemas.openxmlformats.org/officeDocument/2006/relationships/customXml" Target="../ink/ink51.xml"/><Relationship Id="rId67" Type="http://schemas.openxmlformats.org/officeDocument/2006/relationships/image" Target="../media/image61.png"/><Relationship Id="rId272" Type="http://schemas.openxmlformats.org/officeDocument/2006/relationships/customXml" Target="../ink/ink164.xml"/><Relationship Id="rId88" Type="http://schemas.openxmlformats.org/officeDocument/2006/relationships/customXml" Target="../ink/ink72.xml"/><Relationship Id="rId111" Type="http://schemas.openxmlformats.org/officeDocument/2006/relationships/image" Target="../media/image83.png"/><Relationship Id="rId132" Type="http://schemas.openxmlformats.org/officeDocument/2006/relationships/customXml" Target="../ink/ink94.xml"/><Relationship Id="rId153" Type="http://schemas.openxmlformats.org/officeDocument/2006/relationships/image" Target="../media/image104.png"/><Relationship Id="rId174" Type="http://schemas.openxmlformats.org/officeDocument/2006/relationships/customXml" Target="../ink/ink115.xml"/><Relationship Id="rId195" Type="http://schemas.openxmlformats.org/officeDocument/2006/relationships/image" Target="../media/image125.png"/><Relationship Id="rId209" Type="http://schemas.openxmlformats.org/officeDocument/2006/relationships/image" Target="../media/image132.png"/><Relationship Id="rId220" Type="http://schemas.openxmlformats.org/officeDocument/2006/relationships/customXml" Target="../ink/ink138.xml"/><Relationship Id="rId241" Type="http://schemas.openxmlformats.org/officeDocument/2006/relationships/image" Target="../media/image148.png"/><Relationship Id="rId15" Type="http://schemas.openxmlformats.org/officeDocument/2006/relationships/image" Target="../media/image35.png"/><Relationship Id="rId36" Type="http://schemas.openxmlformats.org/officeDocument/2006/relationships/customXml" Target="../ink/ink46.xml"/><Relationship Id="rId57" Type="http://schemas.openxmlformats.org/officeDocument/2006/relationships/image" Target="../media/image56.png"/><Relationship Id="rId262" Type="http://schemas.openxmlformats.org/officeDocument/2006/relationships/customXml" Target="../ink/ink159.xml"/><Relationship Id="rId78" Type="http://schemas.openxmlformats.org/officeDocument/2006/relationships/customXml" Target="../ink/ink67.xml"/><Relationship Id="rId99" Type="http://schemas.openxmlformats.org/officeDocument/2006/relationships/image" Target="../media/image77.png"/><Relationship Id="rId101" Type="http://schemas.openxmlformats.org/officeDocument/2006/relationships/image" Target="../media/image78.png"/><Relationship Id="rId122" Type="http://schemas.openxmlformats.org/officeDocument/2006/relationships/customXml" Target="../ink/ink89.xml"/><Relationship Id="rId143" Type="http://schemas.openxmlformats.org/officeDocument/2006/relationships/image" Target="../media/image99.png"/><Relationship Id="rId164" Type="http://schemas.openxmlformats.org/officeDocument/2006/relationships/customXml" Target="../ink/ink110.xml"/><Relationship Id="rId185" Type="http://schemas.openxmlformats.org/officeDocument/2006/relationships/image" Target="../media/image120.png"/><Relationship Id="rId9" Type="http://schemas.openxmlformats.org/officeDocument/2006/relationships/image" Target="../media/image32.png"/><Relationship Id="rId210" Type="http://schemas.openxmlformats.org/officeDocument/2006/relationships/customXml" Target="../ink/ink133.xml"/><Relationship Id="rId26" Type="http://schemas.openxmlformats.org/officeDocument/2006/relationships/customXml" Target="../ink/ink41.xml"/><Relationship Id="rId231" Type="http://schemas.openxmlformats.org/officeDocument/2006/relationships/image" Target="../media/image143.png"/><Relationship Id="rId252" Type="http://schemas.openxmlformats.org/officeDocument/2006/relationships/customXml" Target="../ink/ink154.xml"/><Relationship Id="rId273" Type="http://schemas.openxmlformats.org/officeDocument/2006/relationships/image" Target="../media/image164.png"/><Relationship Id="rId47" Type="http://schemas.openxmlformats.org/officeDocument/2006/relationships/image" Target="../media/image51.png"/><Relationship Id="rId68" Type="http://schemas.openxmlformats.org/officeDocument/2006/relationships/customXml" Target="../ink/ink62.xml"/><Relationship Id="rId89" Type="http://schemas.openxmlformats.org/officeDocument/2006/relationships/image" Target="../media/image72.png"/><Relationship Id="rId112" Type="http://schemas.openxmlformats.org/officeDocument/2006/relationships/customXml" Target="../ink/ink84.xml"/><Relationship Id="rId133" Type="http://schemas.openxmlformats.org/officeDocument/2006/relationships/image" Target="../media/image94.png"/><Relationship Id="rId154" Type="http://schemas.openxmlformats.org/officeDocument/2006/relationships/customXml" Target="../ink/ink105.xml"/><Relationship Id="rId175" Type="http://schemas.openxmlformats.org/officeDocument/2006/relationships/image" Target="../media/image115.png"/><Relationship Id="rId196" Type="http://schemas.openxmlformats.org/officeDocument/2006/relationships/customXml" Target="../ink/ink126.xml"/><Relationship Id="rId200" Type="http://schemas.openxmlformats.org/officeDocument/2006/relationships/customXml" Target="../ink/ink128.xml"/><Relationship Id="rId16" Type="http://schemas.openxmlformats.org/officeDocument/2006/relationships/customXml" Target="../ink/ink36.xml"/><Relationship Id="rId221" Type="http://schemas.openxmlformats.org/officeDocument/2006/relationships/image" Target="../media/image138.png"/><Relationship Id="rId242" Type="http://schemas.openxmlformats.org/officeDocument/2006/relationships/customXml" Target="../ink/ink149.xml"/><Relationship Id="rId263" Type="http://schemas.openxmlformats.org/officeDocument/2006/relationships/image" Target="../media/image159.png"/><Relationship Id="rId37" Type="http://schemas.openxmlformats.org/officeDocument/2006/relationships/image" Target="../media/image46.png"/><Relationship Id="rId58" Type="http://schemas.openxmlformats.org/officeDocument/2006/relationships/customXml" Target="../ink/ink57.xml"/><Relationship Id="rId79" Type="http://schemas.openxmlformats.org/officeDocument/2006/relationships/image" Target="../media/image67.png"/><Relationship Id="rId102" Type="http://schemas.openxmlformats.org/officeDocument/2006/relationships/customXml" Target="../ink/ink79.xml"/><Relationship Id="rId123" Type="http://schemas.openxmlformats.org/officeDocument/2006/relationships/image" Target="../media/image89.png"/><Relationship Id="rId144" Type="http://schemas.openxmlformats.org/officeDocument/2006/relationships/customXml" Target="../ink/ink100.xml"/><Relationship Id="rId90" Type="http://schemas.openxmlformats.org/officeDocument/2006/relationships/customXml" Target="../ink/ink73.xml"/><Relationship Id="rId165" Type="http://schemas.openxmlformats.org/officeDocument/2006/relationships/image" Target="../media/image110.png"/><Relationship Id="rId186" Type="http://schemas.openxmlformats.org/officeDocument/2006/relationships/customXml" Target="../ink/ink121.xml"/><Relationship Id="rId211" Type="http://schemas.openxmlformats.org/officeDocument/2006/relationships/image" Target="../media/image133.png"/><Relationship Id="rId232" Type="http://schemas.openxmlformats.org/officeDocument/2006/relationships/customXml" Target="../ink/ink144.xml"/><Relationship Id="rId253" Type="http://schemas.openxmlformats.org/officeDocument/2006/relationships/image" Target="../media/image154.png"/><Relationship Id="rId274" Type="http://schemas.openxmlformats.org/officeDocument/2006/relationships/customXml" Target="../ink/ink165.xml"/><Relationship Id="rId27" Type="http://schemas.openxmlformats.org/officeDocument/2006/relationships/image" Target="../media/image41.png"/><Relationship Id="rId48" Type="http://schemas.openxmlformats.org/officeDocument/2006/relationships/customXml" Target="../ink/ink52.xml"/><Relationship Id="rId69" Type="http://schemas.openxmlformats.org/officeDocument/2006/relationships/image" Target="../media/image62.png"/><Relationship Id="rId113" Type="http://schemas.openxmlformats.org/officeDocument/2006/relationships/image" Target="../media/image84.png"/><Relationship Id="rId134" Type="http://schemas.openxmlformats.org/officeDocument/2006/relationships/customXml" Target="../ink/ink95.xml"/><Relationship Id="rId80" Type="http://schemas.openxmlformats.org/officeDocument/2006/relationships/customXml" Target="../ink/ink68.xml"/><Relationship Id="rId155" Type="http://schemas.openxmlformats.org/officeDocument/2006/relationships/image" Target="../media/image105.png"/><Relationship Id="rId176" Type="http://schemas.openxmlformats.org/officeDocument/2006/relationships/customXml" Target="../ink/ink116.xml"/><Relationship Id="rId197" Type="http://schemas.openxmlformats.org/officeDocument/2006/relationships/image" Target="../media/image126.png"/><Relationship Id="rId201" Type="http://schemas.openxmlformats.org/officeDocument/2006/relationships/image" Target="../media/image128.png"/><Relationship Id="rId222" Type="http://schemas.openxmlformats.org/officeDocument/2006/relationships/customXml" Target="../ink/ink139.xml"/><Relationship Id="rId243" Type="http://schemas.openxmlformats.org/officeDocument/2006/relationships/image" Target="../media/image149.png"/><Relationship Id="rId264" Type="http://schemas.openxmlformats.org/officeDocument/2006/relationships/customXml" Target="../ink/ink160.xml"/><Relationship Id="rId17" Type="http://schemas.openxmlformats.org/officeDocument/2006/relationships/image" Target="../media/image36.png"/><Relationship Id="rId38" Type="http://schemas.openxmlformats.org/officeDocument/2006/relationships/customXml" Target="../ink/ink47.xml"/><Relationship Id="rId59" Type="http://schemas.openxmlformats.org/officeDocument/2006/relationships/image" Target="../media/image57.png"/><Relationship Id="rId103" Type="http://schemas.openxmlformats.org/officeDocument/2006/relationships/image" Target="../media/image79.png"/><Relationship Id="rId124" Type="http://schemas.openxmlformats.org/officeDocument/2006/relationships/customXml" Target="../ink/ink90.xml"/><Relationship Id="rId70" Type="http://schemas.openxmlformats.org/officeDocument/2006/relationships/customXml" Target="../ink/ink63.xml"/><Relationship Id="rId91" Type="http://schemas.openxmlformats.org/officeDocument/2006/relationships/image" Target="../media/image73.png"/><Relationship Id="rId145" Type="http://schemas.openxmlformats.org/officeDocument/2006/relationships/image" Target="../media/image100.png"/><Relationship Id="rId166" Type="http://schemas.openxmlformats.org/officeDocument/2006/relationships/customXml" Target="../ink/ink111.xml"/><Relationship Id="rId187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34.xml"/><Relationship Id="rId233" Type="http://schemas.openxmlformats.org/officeDocument/2006/relationships/image" Target="../media/image144.png"/><Relationship Id="rId254" Type="http://schemas.openxmlformats.org/officeDocument/2006/relationships/customXml" Target="../ink/ink155.xml"/><Relationship Id="rId28" Type="http://schemas.openxmlformats.org/officeDocument/2006/relationships/customXml" Target="../ink/ink42.xml"/><Relationship Id="rId49" Type="http://schemas.openxmlformats.org/officeDocument/2006/relationships/image" Target="../media/image52.png"/><Relationship Id="rId114" Type="http://schemas.openxmlformats.org/officeDocument/2006/relationships/customXml" Target="../ink/ink85.xml"/><Relationship Id="rId275" Type="http://schemas.openxmlformats.org/officeDocument/2006/relationships/image" Target="../media/image165.png"/><Relationship Id="rId60" Type="http://schemas.openxmlformats.org/officeDocument/2006/relationships/customXml" Target="../ink/ink58.xml"/><Relationship Id="rId81" Type="http://schemas.openxmlformats.org/officeDocument/2006/relationships/image" Target="../media/image68.png"/><Relationship Id="rId135" Type="http://schemas.openxmlformats.org/officeDocument/2006/relationships/image" Target="../media/image95.png"/><Relationship Id="rId156" Type="http://schemas.openxmlformats.org/officeDocument/2006/relationships/customXml" Target="../ink/ink106.xml"/><Relationship Id="rId177" Type="http://schemas.openxmlformats.org/officeDocument/2006/relationships/image" Target="../media/image116.png"/><Relationship Id="rId198" Type="http://schemas.openxmlformats.org/officeDocument/2006/relationships/customXml" Target="../ink/ink127.xml"/><Relationship Id="rId202" Type="http://schemas.openxmlformats.org/officeDocument/2006/relationships/customXml" Target="../ink/ink129.xml"/><Relationship Id="rId223" Type="http://schemas.openxmlformats.org/officeDocument/2006/relationships/image" Target="../media/image139.png"/><Relationship Id="rId244" Type="http://schemas.openxmlformats.org/officeDocument/2006/relationships/customXml" Target="../ink/ink150.xml"/><Relationship Id="rId18" Type="http://schemas.openxmlformats.org/officeDocument/2006/relationships/customXml" Target="../ink/ink37.xml"/><Relationship Id="rId39" Type="http://schemas.openxmlformats.org/officeDocument/2006/relationships/image" Target="../media/image47.png"/><Relationship Id="rId265" Type="http://schemas.openxmlformats.org/officeDocument/2006/relationships/image" Target="../media/image160.png"/><Relationship Id="rId50" Type="http://schemas.openxmlformats.org/officeDocument/2006/relationships/customXml" Target="../ink/ink53.xml"/><Relationship Id="rId104" Type="http://schemas.openxmlformats.org/officeDocument/2006/relationships/customXml" Target="../ink/ink80.xml"/><Relationship Id="rId125" Type="http://schemas.openxmlformats.org/officeDocument/2006/relationships/image" Target="../media/image90.png"/><Relationship Id="rId146" Type="http://schemas.openxmlformats.org/officeDocument/2006/relationships/customXml" Target="../ink/ink101.xml"/><Relationship Id="rId167" Type="http://schemas.openxmlformats.org/officeDocument/2006/relationships/image" Target="../media/image111.png"/><Relationship Id="rId188" Type="http://schemas.openxmlformats.org/officeDocument/2006/relationships/customXml" Target="../ink/ink122.xml"/><Relationship Id="rId71" Type="http://schemas.openxmlformats.org/officeDocument/2006/relationships/image" Target="../media/image63.png"/><Relationship Id="rId92" Type="http://schemas.openxmlformats.org/officeDocument/2006/relationships/customXml" Target="../ink/ink74.xml"/><Relationship Id="rId213" Type="http://schemas.openxmlformats.org/officeDocument/2006/relationships/image" Target="../media/image134.png"/><Relationship Id="rId234" Type="http://schemas.openxmlformats.org/officeDocument/2006/relationships/customXml" Target="../ink/ink145.xml"/><Relationship Id="rId2" Type="http://schemas.openxmlformats.org/officeDocument/2006/relationships/customXml" Target="../ink/ink29.xml"/><Relationship Id="rId29" Type="http://schemas.openxmlformats.org/officeDocument/2006/relationships/image" Target="../media/image42.png"/><Relationship Id="rId255" Type="http://schemas.openxmlformats.org/officeDocument/2006/relationships/image" Target="../media/image155.png"/><Relationship Id="rId40" Type="http://schemas.openxmlformats.org/officeDocument/2006/relationships/customXml" Target="../ink/ink48.xml"/><Relationship Id="rId115" Type="http://schemas.openxmlformats.org/officeDocument/2006/relationships/image" Target="../media/image85.png"/><Relationship Id="rId136" Type="http://schemas.openxmlformats.org/officeDocument/2006/relationships/customXml" Target="../ink/ink96.xml"/><Relationship Id="rId157" Type="http://schemas.openxmlformats.org/officeDocument/2006/relationships/image" Target="../media/image106.png"/><Relationship Id="rId178" Type="http://schemas.openxmlformats.org/officeDocument/2006/relationships/customXml" Target="../ink/ink117.xml"/><Relationship Id="rId61" Type="http://schemas.openxmlformats.org/officeDocument/2006/relationships/image" Target="../media/image58.png"/><Relationship Id="rId82" Type="http://schemas.openxmlformats.org/officeDocument/2006/relationships/customXml" Target="../ink/ink69.xml"/><Relationship Id="rId199" Type="http://schemas.openxmlformats.org/officeDocument/2006/relationships/image" Target="../media/image127.png"/><Relationship Id="rId203" Type="http://schemas.openxmlformats.org/officeDocument/2006/relationships/image" Target="../media/image129.png"/><Relationship Id="rId19" Type="http://schemas.openxmlformats.org/officeDocument/2006/relationships/image" Target="../media/image37.png"/><Relationship Id="rId224" Type="http://schemas.openxmlformats.org/officeDocument/2006/relationships/customXml" Target="../ink/ink140.xml"/><Relationship Id="rId245" Type="http://schemas.openxmlformats.org/officeDocument/2006/relationships/image" Target="../media/image150.png"/><Relationship Id="rId266" Type="http://schemas.openxmlformats.org/officeDocument/2006/relationships/customXml" Target="../ink/ink161.xml"/><Relationship Id="rId30" Type="http://schemas.openxmlformats.org/officeDocument/2006/relationships/customXml" Target="../ink/ink43.xml"/><Relationship Id="rId105" Type="http://schemas.openxmlformats.org/officeDocument/2006/relationships/image" Target="../media/image80.png"/><Relationship Id="rId126" Type="http://schemas.openxmlformats.org/officeDocument/2006/relationships/customXml" Target="../ink/ink91.xml"/><Relationship Id="rId147" Type="http://schemas.openxmlformats.org/officeDocument/2006/relationships/image" Target="../media/image101.png"/><Relationship Id="rId168" Type="http://schemas.openxmlformats.org/officeDocument/2006/relationships/customXml" Target="../ink/ink112.xml"/><Relationship Id="rId51" Type="http://schemas.openxmlformats.org/officeDocument/2006/relationships/image" Target="../media/image53.png"/><Relationship Id="rId72" Type="http://schemas.openxmlformats.org/officeDocument/2006/relationships/customXml" Target="../ink/ink64.xml"/><Relationship Id="rId93" Type="http://schemas.openxmlformats.org/officeDocument/2006/relationships/image" Target="../media/image74.png"/><Relationship Id="rId189" Type="http://schemas.openxmlformats.org/officeDocument/2006/relationships/image" Target="../media/image122.png"/><Relationship Id="rId3" Type="http://schemas.openxmlformats.org/officeDocument/2006/relationships/image" Target="../media/image29.png"/><Relationship Id="rId214" Type="http://schemas.openxmlformats.org/officeDocument/2006/relationships/customXml" Target="../ink/ink135.xml"/><Relationship Id="rId235" Type="http://schemas.openxmlformats.org/officeDocument/2006/relationships/image" Target="../media/image145.png"/><Relationship Id="rId256" Type="http://schemas.openxmlformats.org/officeDocument/2006/relationships/customXml" Target="../ink/ink156.xml"/><Relationship Id="rId116" Type="http://schemas.openxmlformats.org/officeDocument/2006/relationships/customXml" Target="../ink/ink86.xml"/><Relationship Id="rId137" Type="http://schemas.openxmlformats.org/officeDocument/2006/relationships/image" Target="../media/image96.png"/><Relationship Id="rId158" Type="http://schemas.openxmlformats.org/officeDocument/2006/relationships/customXml" Target="../ink/ink107.xml"/><Relationship Id="rId20" Type="http://schemas.openxmlformats.org/officeDocument/2006/relationships/customXml" Target="../ink/ink38.xml"/><Relationship Id="rId41" Type="http://schemas.openxmlformats.org/officeDocument/2006/relationships/image" Target="../media/image48.png"/><Relationship Id="rId62" Type="http://schemas.openxmlformats.org/officeDocument/2006/relationships/customXml" Target="../ink/ink59.xml"/><Relationship Id="rId83" Type="http://schemas.openxmlformats.org/officeDocument/2006/relationships/image" Target="../media/image69.png"/><Relationship Id="rId179" Type="http://schemas.openxmlformats.org/officeDocument/2006/relationships/image" Target="../media/image117.png"/><Relationship Id="rId190" Type="http://schemas.openxmlformats.org/officeDocument/2006/relationships/customXml" Target="../ink/ink123.xml"/><Relationship Id="rId204" Type="http://schemas.openxmlformats.org/officeDocument/2006/relationships/customXml" Target="../ink/ink130.xml"/><Relationship Id="rId225" Type="http://schemas.openxmlformats.org/officeDocument/2006/relationships/image" Target="../media/image140.png"/><Relationship Id="rId246" Type="http://schemas.openxmlformats.org/officeDocument/2006/relationships/customXml" Target="../ink/ink151.xml"/><Relationship Id="rId267" Type="http://schemas.openxmlformats.org/officeDocument/2006/relationships/image" Target="../media/image161.png"/><Relationship Id="rId106" Type="http://schemas.openxmlformats.org/officeDocument/2006/relationships/customXml" Target="../ink/ink81.xml"/><Relationship Id="rId127" Type="http://schemas.openxmlformats.org/officeDocument/2006/relationships/image" Target="../media/image91.png"/><Relationship Id="rId10" Type="http://schemas.openxmlformats.org/officeDocument/2006/relationships/customXml" Target="../ink/ink33.xml"/><Relationship Id="rId31" Type="http://schemas.openxmlformats.org/officeDocument/2006/relationships/image" Target="../media/image43.png"/><Relationship Id="rId52" Type="http://schemas.openxmlformats.org/officeDocument/2006/relationships/customXml" Target="../ink/ink54.xml"/><Relationship Id="rId73" Type="http://schemas.openxmlformats.org/officeDocument/2006/relationships/image" Target="../media/image64.png"/><Relationship Id="rId94" Type="http://schemas.openxmlformats.org/officeDocument/2006/relationships/customXml" Target="../ink/ink75.xml"/><Relationship Id="rId148" Type="http://schemas.openxmlformats.org/officeDocument/2006/relationships/customXml" Target="../ink/ink102.xml"/><Relationship Id="rId169" Type="http://schemas.openxmlformats.org/officeDocument/2006/relationships/image" Target="../media/image112.png"/><Relationship Id="rId4" Type="http://schemas.openxmlformats.org/officeDocument/2006/relationships/customXml" Target="../ink/ink30.xml"/><Relationship Id="rId180" Type="http://schemas.openxmlformats.org/officeDocument/2006/relationships/customXml" Target="../ink/ink118.xml"/><Relationship Id="rId215" Type="http://schemas.openxmlformats.org/officeDocument/2006/relationships/image" Target="../media/image135.png"/><Relationship Id="rId236" Type="http://schemas.openxmlformats.org/officeDocument/2006/relationships/customXml" Target="../ink/ink146.xml"/><Relationship Id="rId257" Type="http://schemas.openxmlformats.org/officeDocument/2006/relationships/image" Target="../media/image156.png"/><Relationship Id="rId42" Type="http://schemas.openxmlformats.org/officeDocument/2006/relationships/customXml" Target="../ink/ink49.xml"/><Relationship Id="rId84" Type="http://schemas.openxmlformats.org/officeDocument/2006/relationships/customXml" Target="../ink/ink70.xml"/><Relationship Id="rId138" Type="http://schemas.openxmlformats.org/officeDocument/2006/relationships/customXml" Target="../ink/ink97.xml"/><Relationship Id="rId191" Type="http://schemas.openxmlformats.org/officeDocument/2006/relationships/image" Target="../media/image123.png"/><Relationship Id="rId205" Type="http://schemas.openxmlformats.org/officeDocument/2006/relationships/image" Target="../media/image130.png"/><Relationship Id="rId247" Type="http://schemas.openxmlformats.org/officeDocument/2006/relationships/image" Target="../media/image151.png"/><Relationship Id="rId107" Type="http://schemas.openxmlformats.org/officeDocument/2006/relationships/image" Target="../media/image81.png"/><Relationship Id="rId11" Type="http://schemas.openxmlformats.org/officeDocument/2006/relationships/image" Target="../media/image33.png"/><Relationship Id="rId53" Type="http://schemas.openxmlformats.org/officeDocument/2006/relationships/image" Target="../media/image54.png"/><Relationship Id="rId149" Type="http://schemas.openxmlformats.org/officeDocument/2006/relationships/image" Target="../media/image10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3B873-D943-0EB2-C42A-57283C94B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Làm sao để bắt lỗi cho </a:t>
            </a:r>
            <a:r>
              <a:rPr lang="en-US">
                <a:highlight>
                  <a:srgbClr val="FFFF00"/>
                </a:highlight>
              </a:rPr>
              <a:t>dữ liệu số</a:t>
            </a:r>
            <a:endParaRPr lang="pl-PL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99449-CF7E-67A4-BDEF-F8CA9DD63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Request.getParameter(“name”) =&gt; chuỗi</a:t>
            </a:r>
          </a:p>
          <a:p>
            <a:r>
              <a:rPr lang="en-US"/>
              <a:t>q = request.getParameter(“quantity”)</a:t>
            </a:r>
          </a:p>
          <a:p>
            <a:r>
              <a:rPr lang="en-US"/>
              <a:t>q = “5cai”</a:t>
            </a:r>
          </a:p>
          <a:p>
            <a:r>
              <a:rPr lang="en-US"/>
              <a:t>=&gt; Ép kiểu</a:t>
            </a:r>
          </a:p>
          <a:p>
            <a:pPr marL="0" indent="0">
              <a:buNone/>
            </a:pPr>
            <a:r>
              <a:rPr lang="en-US">
                <a:highlight>
                  <a:srgbClr val="FFFF00"/>
                </a:highlight>
              </a:rPr>
              <a:t>try {</a:t>
            </a:r>
          </a:p>
          <a:p>
            <a:pPr marL="0" indent="0">
              <a:buNone/>
            </a:pPr>
            <a:r>
              <a:rPr lang="en-US">
                <a:highlight>
                  <a:srgbClr val="FFFF00"/>
                </a:highlight>
              </a:rPr>
              <a:t>	vq = Double.parseDouble(q);</a:t>
            </a:r>
          </a:p>
          <a:p>
            <a:pPr marL="0" indent="0">
              <a:buNone/>
            </a:pPr>
            <a:r>
              <a:rPr lang="en-US">
                <a:highlight>
                  <a:srgbClr val="FFFF00"/>
                </a:highlight>
              </a:rPr>
              <a:t>	// không xảy ra lỗi</a:t>
            </a:r>
          </a:p>
          <a:p>
            <a:pPr marL="0" indent="0">
              <a:buNone/>
            </a:pPr>
            <a:r>
              <a:rPr lang="en-US">
                <a:highlight>
                  <a:srgbClr val="FFFF00"/>
                </a:highlight>
              </a:rPr>
              <a:t>} catch (Exception e){</a:t>
            </a:r>
          </a:p>
          <a:p>
            <a:pPr marL="0" indent="0">
              <a:buNone/>
            </a:pPr>
            <a:r>
              <a:rPr lang="en-US">
                <a:highlight>
                  <a:srgbClr val="FFFF00"/>
                </a:highlight>
              </a:rPr>
              <a:t>	// có lỗi xảy ra</a:t>
            </a:r>
          </a:p>
          <a:p>
            <a:pPr marL="0" indent="0">
              <a:buNone/>
            </a:pPr>
            <a:r>
              <a:rPr lang="en-US">
                <a:highlight>
                  <a:srgbClr val="FFFF00"/>
                </a:highlight>
              </a:rPr>
              <a:t>	String msg_error = “…………….”</a:t>
            </a:r>
          </a:p>
          <a:p>
            <a:pPr marL="0" indent="0">
              <a:buNone/>
            </a:pPr>
            <a:r>
              <a:rPr lang="en-US">
                <a:highlight>
                  <a:srgbClr val="FFFF00"/>
                </a:highlight>
              </a:rPr>
              <a:t>}</a:t>
            </a:r>
          </a:p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63929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552AA-7303-B0EC-A055-ED06C7CE7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Regular Expressions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9A888-538B-DC31-2FEA-AB2115F88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Ví dụ:</a:t>
            </a:r>
          </a:p>
          <a:p>
            <a:pPr lvl="1"/>
            <a:r>
              <a:rPr lang="en-US"/>
              <a:t>Email: _________@_______</a:t>
            </a:r>
          </a:p>
          <a:p>
            <a:pPr lvl="1"/>
            <a:r>
              <a:rPr lang="en-US"/>
              <a:t>Phone: (+84) 712345678</a:t>
            </a:r>
          </a:p>
          <a:p>
            <a:pPr lvl="1"/>
            <a:r>
              <a:rPr lang="en-US"/>
              <a:t>Zip-code: XX-XXX	02-089</a:t>
            </a:r>
          </a:p>
          <a:p>
            <a:pPr lvl="1"/>
            <a:r>
              <a:rPr lang="en-US"/>
              <a:t>Car Number: 56D11-09356</a:t>
            </a:r>
          </a:p>
          <a:p>
            <a:pPr lvl="1"/>
            <a:endParaRPr lang="en-US"/>
          </a:p>
          <a:p>
            <a:pPr lvl="1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61539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0D5D-3838-AFEB-FD67-B26F025A2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Wildcard</a:t>
            </a:r>
            <a:endParaRPr lang="pl-PL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643FCEB-6779-A246-5438-397D98B889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8043340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4076">
                  <a:extLst>
                    <a:ext uri="{9D8B030D-6E8A-4147-A177-3AD203B41FA5}">
                      <a16:colId xmlns:a16="http://schemas.microsoft.com/office/drawing/2014/main" val="1301894081"/>
                    </a:ext>
                  </a:extLst>
                </a:gridCol>
                <a:gridCol w="9041524">
                  <a:extLst>
                    <a:ext uri="{9D8B030D-6E8A-4147-A177-3AD203B41FA5}">
                      <a16:colId xmlns:a16="http://schemas.microsoft.com/office/drawing/2014/main" val="2321536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Ký hiệu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Ý nghĩa</a:t>
                      </a:r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686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/>
                        <a:t>.</a:t>
                      </a:r>
                      <a:endParaRPr lang="pl-PL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Đại diện bất kỳ 1 ký tự</a:t>
                      </a:r>
                      <a:endParaRPr lang="pl-PL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497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hlinkClick r:id="rId2" action="ppaction://hlinkfile"/>
                        </a:rPr>
                        <a:t>\\d</a:t>
                      </a:r>
                      <a:endParaRPr lang="pl-PL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Các ký tự số: 0-&gt;9</a:t>
                      </a:r>
                      <a:endParaRPr lang="pl-PL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104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hlinkClick r:id="rId3" action="ppaction://hlinkfile"/>
                        </a:rPr>
                        <a:t>\\D</a:t>
                      </a:r>
                      <a:endParaRPr lang="pl-PL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Các ký tự không phải là số</a:t>
                      </a:r>
                      <a:endParaRPr lang="pl-PL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845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hlinkClick r:id="rId4" action="ppaction://hlinkfile"/>
                        </a:rPr>
                        <a:t>\\w</a:t>
                      </a:r>
                      <a:endParaRPr lang="pl-PL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Word, a-z, A-Z, 0-9</a:t>
                      </a:r>
                      <a:endParaRPr lang="pl-PL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720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hlinkClick r:id="rId5" action="ppaction://hlinkfile"/>
                        </a:rPr>
                        <a:t>\\W</a:t>
                      </a:r>
                      <a:endParaRPr lang="pl-PL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Không phải là word</a:t>
                      </a:r>
                      <a:endParaRPr lang="pl-PL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719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hlinkClick r:id="rId6" action="ppaction://hlinkfile"/>
                        </a:rPr>
                        <a:t>\\s</a:t>
                      </a:r>
                      <a:endParaRPr lang="pl-PL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space -  bất kỳ khoảng trắng</a:t>
                      </a:r>
                      <a:endParaRPr lang="pl-PL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038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hlinkClick r:id="rId7" action="ppaction://hlinkfile"/>
                        </a:rPr>
                        <a:t>\\S</a:t>
                      </a:r>
                      <a:endParaRPr lang="pl-PL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Non-space – không phải là khoảng trắng</a:t>
                      </a:r>
                      <a:endParaRPr lang="pl-PL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42301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BC6B414-0548-0B7D-3F9A-80B141E8A183}"/>
                  </a:ext>
                </a:extLst>
              </p14:cNvPr>
              <p14:cNvContentPartPr/>
              <p14:nvPr/>
            </p14:nvContentPartPr>
            <p14:xfrm>
              <a:off x="1227844" y="5544199"/>
              <a:ext cx="324360" cy="437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BC6B414-0548-0B7D-3F9A-80B141E8A18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10204" y="5526559"/>
                <a:ext cx="360000" cy="473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A2FFA263-D849-7692-2FCA-5B2F7D2AA344}"/>
              </a:ext>
            </a:extLst>
          </p:cNvPr>
          <p:cNvGrpSpPr/>
          <p:nvPr/>
        </p:nvGrpSpPr>
        <p:grpSpPr>
          <a:xfrm>
            <a:off x="1145404" y="5536639"/>
            <a:ext cx="1191600" cy="462240"/>
            <a:chOff x="1145404" y="5536639"/>
            <a:chExt cx="1191600" cy="46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C33ECF7-08E8-67CD-75DA-DE6FE9749A4C}"/>
                    </a:ext>
                  </a:extLst>
                </p14:cNvPr>
                <p14:cNvContentPartPr/>
                <p14:nvPr/>
              </p14:nvContentPartPr>
              <p14:xfrm>
                <a:off x="1145404" y="5561119"/>
                <a:ext cx="314640" cy="4377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C33ECF7-08E8-67CD-75DA-DE6FE9749A4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27764" y="5543479"/>
                  <a:ext cx="35028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952FB8D-44E9-D2DF-17A2-E555377FF0C5}"/>
                    </a:ext>
                  </a:extLst>
                </p14:cNvPr>
                <p14:cNvContentPartPr/>
                <p14:nvPr/>
              </p14:nvContentPartPr>
              <p14:xfrm>
                <a:off x="1241164" y="5536639"/>
                <a:ext cx="343440" cy="3114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952FB8D-44E9-D2DF-17A2-E555377FF0C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23164" y="5518999"/>
                  <a:ext cx="37908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50B024D-CC31-BE24-D0D3-AC79ACBF8C0F}"/>
                    </a:ext>
                  </a:extLst>
                </p14:cNvPr>
                <p14:cNvContentPartPr/>
                <p14:nvPr/>
              </p14:nvContentPartPr>
              <p14:xfrm>
                <a:off x="1916884" y="5632759"/>
                <a:ext cx="328320" cy="846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50B024D-CC31-BE24-D0D3-AC79ACBF8C0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898884" y="5615119"/>
                  <a:ext cx="3639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D2D66B7-8C5C-69BB-1432-23C237DAF014}"/>
                    </a:ext>
                  </a:extLst>
                </p14:cNvPr>
                <p14:cNvContentPartPr/>
                <p14:nvPr/>
              </p14:nvContentPartPr>
              <p14:xfrm>
                <a:off x="2143324" y="5545279"/>
                <a:ext cx="193680" cy="3394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D2D66B7-8C5C-69BB-1432-23C237DAF01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125324" y="5527639"/>
                  <a:ext cx="229320" cy="37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4324886-85BA-283A-F38F-D4E1A8421EA4}"/>
              </a:ext>
            </a:extLst>
          </p:cNvPr>
          <p:cNvGrpSpPr/>
          <p:nvPr/>
        </p:nvGrpSpPr>
        <p:grpSpPr>
          <a:xfrm>
            <a:off x="2753884" y="5342599"/>
            <a:ext cx="2482560" cy="705960"/>
            <a:chOff x="2753884" y="5342599"/>
            <a:chExt cx="2482560" cy="70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17F399C-1417-AFA9-FD47-EACCA418749A}"/>
                    </a:ext>
                  </a:extLst>
                </p14:cNvPr>
                <p14:cNvContentPartPr/>
                <p14:nvPr/>
              </p14:nvContentPartPr>
              <p14:xfrm>
                <a:off x="2932804" y="5559319"/>
                <a:ext cx="111240" cy="4312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17F399C-1417-AFA9-FD47-EACCA418749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914804" y="5541319"/>
                  <a:ext cx="14688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D63FA3C-CA31-3BDD-20F5-B981D7F7AEF5}"/>
                    </a:ext>
                  </a:extLst>
                </p14:cNvPr>
                <p14:cNvContentPartPr/>
                <p14:nvPr/>
              </p14:nvContentPartPr>
              <p14:xfrm>
                <a:off x="2753884" y="5464279"/>
                <a:ext cx="279000" cy="1540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D63FA3C-CA31-3BDD-20F5-B981D7F7AEF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36244" y="5446279"/>
                  <a:ext cx="31464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5B12B80-E5DE-1D5C-C037-C6ED041EF5F6}"/>
                    </a:ext>
                  </a:extLst>
                </p14:cNvPr>
                <p14:cNvContentPartPr/>
                <p14:nvPr/>
              </p14:nvContentPartPr>
              <p14:xfrm>
                <a:off x="3080044" y="5465719"/>
                <a:ext cx="151920" cy="2329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5B12B80-E5DE-1D5C-C037-C6ED041EF5F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62404" y="5447719"/>
                  <a:ext cx="18756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E0505FF-23D8-0087-B0B3-77B85B22D708}"/>
                    </a:ext>
                  </a:extLst>
                </p14:cNvPr>
                <p14:cNvContentPartPr/>
                <p14:nvPr/>
              </p14:nvContentPartPr>
              <p14:xfrm>
                <a:off x="3286324" y="5509639"/>
                <a:ext cx="513720" cy="5389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E0505FF-23D8-0087-B0B3-77B85B22D70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268324" y="5491639"/>
                  <a:ext cx="549360" cy="57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3ABC485-965B-65FC-8CC4-89CB054CC008}"/>
                    </a:ext>
                  </a:extLst>
                </p14:cNvPr>
                <p14:cNvContentPartPr/>
                <p14:nvPr/>
              </p14:nvContentPartPr>
              <p14:xfrm>
                <a:off x="4103164" y="5342599"/>
                <a:ext cx="383760" cy="5011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3ABC485-965B-65FC-8CC4-89CB054CC00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085164" y="5324959"/>
                  <a:ext cx="419400" cy="53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D689C48-6158-5C3C-497E-4E4B5BD628DC}"/>
                    </a:ext>
                  </a:extLst>
                </p14:cNvPr>
                <p14:cNvContentPartPr/>
                <p14:nvPr/>
              </p14:nvContentPartPr>
              <p14:xfrm>
                <a:off x="4533364" y="5443759"/>
                <a:ext cx="253800" cy="1699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D689C48-6158-5C3C-497E-4E4B5BD628D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515724" y="5425759"/>
                  <a:ext cx="28944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E87AC60-747B-85AE-19B4-F65388DFBE12}"/>
                    </a:ext>
                  </a:extLst>
                </p14:cNvPr>
                <p14:cNvContentPartPr/>
                <p14:nvPr/>
              </p14:nvContentPartPr>
              <p14:xfrm>
                <a:off x="4761964" y="5390119"/>
                <a:ext cx="161640" cy="2055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E87AC60-747B-85AE-19B4-F65388DFBE1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743964" y="5372119"/>
                  <a:ext cx="19728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3F7E443-9904-52FF-7EEA-EBE559B88F29}"/>
                    </a:ext>
                  </a:extLst>
                </p14:cNvPr>
                <p14:cNvContentPartPr/>
                <p14:nvPr/>
              </p14:nvContentPartPr>
              <p14:xfrm>
                <a:off x="5009284" y="5423239"/>
                <a:ext cx="227160" cy="1890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3F7E443-9904-52FF-7EEA-EBE559B88F2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991644" y="5405239"/>
                  <a:ext cx="262800" cy="22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5535A48-8496-896D-9A14-D97486C26D72}"/>
              </a:ext>
            </a:extLst>
          </p:cNvPr>
          <p:cNvGrpSpPr/>
          <p:nvPr/>
        </p:nvGrpSpPr>
        <p:grpSpPr>
          <a:xfrm>
            <a:off x="5601124" y="5062519"/>
            <a:ext cx="1017000" cy="560880"/>
            <a:chOff x="5601124" y="5062519"/>
            <a:chExt cx="1017000" cy="56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C206459-9AC9-F947-ED96-A8F6BFCFC374}"/>
                    </a:ext>
                  </a:extLst>
                </p14:cNvPr>
                <p14:cNvContentPartPr/>
                <p14:nvPr/>
              </p14:nvContentPartPr>
              <p14:xfrm>
                <a:off x="5601124" y="5412799"/>
                <a:ext cx="1005120" cy="2106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C206459-9AC9-F947-ED96-A8F6BFCFC37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583124" y="5394799"/>
                  <a:ext cx="10407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31A3FCD-20F8-1E07-3F5E-F54D4463975D}"/>
                    </a:ext>
                  </a:extLst>
                </p14:cNvPr>
                <p14:cNvContentPartPr/>
                <p14:nvPr/>
              </p14:nvContentPartPr>
              <p14:xfrm>
                <a:off x="6336604" y="5062519"/>
                <a:ext cx="281520" cy="3351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31A3FCD-20F8-1E07-3F5E-F54D4463975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318964" y="5044879"/>
                  <a:ext cx="317160" cy="37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E93C4ED-8C52-42E4-BAC3-EE52293F5A83}"/>
              </a:ext>
            </a:extLst>
          </p:cNvPr>
          <p:cNvGrpSpPr/>
          <p:nvPr/>
        </p:nvGrpSpPr>
        <p:grpSpPr>
          <a:xfrm>
            <a:off x="7060204" y="4963879"/>
            <a:ext cx="876600" cy="694440"/>
            <a:chOff x="7060204" y="4963879"/>
            <a:chExt cx="876600" cy="69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8EAC276-66E4-1CE9-E552-075226854AD7}"/>
                    </a:ext>
                  </a:extLst>
                </p14:cNvPr>
                <p14:cNvContentPartPr/>
                <p14:nvPr/>
              </p14:nvContentPartPr>
              <p14:xfrm>
                <a:off x="7060204" y="5391919"/>
                <a:ext cx="160200" cy="1177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8EAC276-66E4-1CE9-E552-075226854AD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042564" y="5374279"/>
                  <a:ext cx="19584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F680B69-7BC5-A2E7-44E7-1FC7C1716D5C}"/>
                    </a:ext>
                  </a:extLst>
                </p14:cNvPr>
                <p14:cNvContentPartPr/>
                <p14:nvPr/>
              </p14:nvContentPartPr>
              <p14:xfrm>
                <a:off x="7153084" y="4963879"/>
                <a:ext cx="783720" cy="6944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F680B69-7BC5-A2E7-44E7-1FC7C1716D5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135444" y="4946239"/>
                  <a:ext cx="819360" cy="73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51F3447-8D22-E535-8691-C9337F255C31}"/>
                    </a:ext>
                  </a:extLst>
                </p14:cNvPr>
                <p14:cNvContentPartPr/>
                <p14:nvPr/>
              </p14:nvContentPartPr>
              <p14:xfrm>
                <a:off x="7560964" y="5154319"/>
                <a:ext cx="229680" cy="1044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51F3447-8D22-E535-8691-C9337F255C3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543324" y="5136319"/>
                  <a:ext cx="265320" cy="140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9273851-555D-8C61-F4C4-63AE99CEA889}"/>
                  </a:ext>
                </a:extLst>
              </p14:cNvPr>
              <p14:cNvContentPartPr/>
              <p14:nvPr/>
            </p14:nvContentPartPr>
            <p14:xfrm>
              <a:off x="8392924" y="5055679"/>
              <a:ext cx="516240" cy="3538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9273851-555D-8C61-F4C4-63AE99CEA88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374924" y="5038039"/>
                <a:ext cx="551880" cy="38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AA3E094E-3FFD-A63B-0EFA-CA71097B84DE}"/>
              </a:ext>
            </a:extLst>
          </p:cNvPr>
          <p:cNvGrpSpPr/>
          <p:nvPr/>
        </p:nvGrpSpPr>
        <p:grpSpPr>
          <a:xfrm>
            <a:off x="5860324" y="5812039"/>
            <a:ext cx="2655720" cy="988200"/>
            <a:chOff x="5860324" y="5812039"/>
            <a:chExt cx="2655720" cy="98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3DD47FD-F5E8-7F59-C060-F91BED494D40}"/>
                    </a:ext>
                  </a:extLst>
                </p14:cNvPr>
                <p14:cNvContentPartPr/>
                <p14:nvPr/>
              </p14:nvContentPartPr>
              <p14:xfrm>
                <a:off x="5860324" y="6201919"/>
                <a:ext cx="132840" cy="5983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3DD47FD-F5E8-7F59-C060-F91BED494D4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842684" y="6184279"/>
                  <a:ext cx="168480" cy="63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1215C8D-1762-95B4-55C8-32C262E062CC}"/>
                    </a:ext>
                  </a:extLst>
                </p14:cNvPr>
                <p14:cNvContentPartPr/>
                <p14:nvPr/>
              </p14:nvContentPartPr>
              <p14:xfrm>
                <a:off x="6030604" y="6006439"/>
                <a:ext cx="506520" cy="5115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1215C8D-1762-95B4-55C8-32C262E062C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012964" y="5988439"/>
                  <a:ext cx="542160" cy="54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F164C38-A481-3289-F1A4-AD745910BD3D}"/>
                    </a:ext>
                  </a:extLst>
                </p14:cNvPr>
                <p14:cNvContentPartPr/>
                <p14:nvPr/>
              </p14:nvContentPartPr>
              <p14:xfrm>
                <a:off x="6302044" y="5952439"/>
                <a:ext cx="109800" cy="1818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F164C38-A481-3289-F1A4-AD745910BD3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84044" y="5934439"/>
                  <a:ext cx="14544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CA7B718-F2B4-2297-C7E7-9B61D6604ACE}"/>
                    </a:ext>
                  </a:extLst>
                </p14:cNvPr>
                <p14:cNvContentPartPr/>
                <p14:nvPr/>
              </p14:nvContentPartPr>
              <p14:xfrm>
                <a:off x="6777604" y="6097519"/>
                <a:ext cx="171360" cy="2790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CA7B718-F2B4-2297-C7E7-9B61D6604AC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759964" y="6079519"/>
                  <a:ext cx="20700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645A3C5-39C8-9D14-1025-C8D2BFB2AF3B}"/>
                    </a:ext>
                  </a:extLst>
                </p14:cNvPr>
                <p14:cNvContentPartPr/>
                <p14:nvPr/>
              </p14:nvContentPartPr>
              <p14:xfrm>
                <a:off x="7015564" y="6051799"/>
                <a:ext cx="450720" cy="3114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645A3C5-39C8-9D14-1025-C8D2BFB2AF3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997564" y="6033799"/>
                  <a:ext cx="48636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68C60F3-4F0E-5632-4838-219C92336598}"/>
                    </a:ext>
                  </a:extLst>
                </p14:cNvPr>
                <p14:cNvContentPartPr/>
                <p14:nvPr/>
              </p14:nvContentPartPr>
              <p14:xfrm>
                <a:off x="7140124" y="5812039"/>
                <a:ext cx="158760" cy="3852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68C60F3-4F0E-5632-4838-219C9233659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122484" y="5794399"/>
                  <a:ext cx="19440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F7C7B53-8923-48EF-AE98-3BA60525DDB5}"/>
                    </a:ext>
                  </a:extLst>
                </p14:cNvPr>
                <p14:cNvContentPartPr/>
                <p14:nvPr/>
              </p14:nvContentPartPr>
              <p14:xfrm>
                <a:off x="6901804" y="6074479"/>
                <a:ext cx="42840" cy="270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F7C7B53-8923-48EF-AE98-3BA60525DDB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883804" y="6056479"/>
                  <a:ext cx="784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8BDE802-9D20-A216-E04C-AC9AC60237A3}"/>
                    </a:ext>
                  </a:extLst>
                </p14:cNvPr>
                <p14:cNvContentPartPr/>
                <p14:nvPr/>
              </p14:nvContentPartPr>
              <p14:xfrm>
                <a:off x="7805404" y="5949559"/>
                <a:ext cx="407520" cy="3661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8BDE802-9D20-A216-E04C-AC9AC60237A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787404" y="5931559"/>
                  <a:ext cx="44316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26496D5-E988-A687-42D8-59BC4669C0F3}"/>
                    </a:ext>
                  </a:extLst>
                </p14:cNvPr>
                <p14:cNvContentPartPr/>
                <p14:nvPr/>
              </p14:nvContentPartPr>
              <p14:xfrm>
                <a:off x="8036524" y="5894119"/>
                <a:ext cx="479520" cy="3049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26496D5-E988-A687-42D8-59BC4669C0F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018884" y="5876479"/>
                  <a:ext cx="515160" cy="340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65685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230D7-F5ED-B8A9-563B-200E08C95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Wildcard</a:t>
            </a:r>
            <a:endParaRPr lang="pl-PL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190729A-F8BD-8210-527D-D93EF65C6D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6981277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034">
                  <a:extLst>
                    <a:ext uri="{9D8B030D-6E8A-4147-A177-3AD203B41FA5}">
                      <a16:colId xmlns:a16="http://schemas.microsoft.com/office/drawing/2014/main" val="4020029996"/>
                    </a:ext>
                  </a:extLst>
                </a:gridCol>
                <a:gridCol w="9083566">
                  <a:extLst>
                    <a:ext uri="{9D8B030D-6E8A-4147-A177-3AD203B41FA5}">
                      <a16:colId xmlns:a16="http://schemas.microsoft.com/office/drawing/2014/main" val="3481401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Ký hiệu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Số lượng</a:t>
                      </a:r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41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*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Bất ký (0 -&gt; n)</a:t>
                      </a:r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862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+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Ít nhất 1 lần</a:t>
                      </a:r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635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{number}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Chính xác số lượng cần có</a:t>
                      </a:r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858663"/>
                  </a:ext>
                </a:extLst>
              </a:tr>
            </a:tbl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949E4E64-1336-14CC-AA38-3C3505A5AC3F}"/>
              </a:ext>
            </a:extLst>
          </p:cNvPr>
          <p:cNvGrpSpPr/>
          <p:nvPr/>
        </p:nvGrpSpPr>
        <p:grpSpPr>
          <a:xfrm>
            <a:off x="1890604" y="3437479"/>
            <a:ext cx="1841400" cy="602280"/>
            <a:chOff x="1890604" y="3437479"/>
            <a:chExt cx="1841400" cy="60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CA7EA4A-6FA9-2BED-2ADB-86D7F3E0A25F}"/>
                    </a:ext>
                  </a:extLst>
                </p14:cNvPr>
                <p14:cNvContentPartPr/>
                <p14:nvPr/>
              </p14:nvContentPartPr>
              <p14:xfrm>
                <a:off x="1890604" y="3549439"/>
                <a:ext cx="249840" cy="3535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CA7EA4A-6FA9-2BED-2ADB-86D7F3E0A25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872604" y="3531439"/>
                  <a:ext cx="28548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412558C-A287-CCA1-CE76-CF1D9E61CA0D}"/>
                    </a:ext>
                  </a:extLst>
                </p14:cNvPr>
                <p14:cNvContentPartPr/>
                <p14:nvPr/>
              </p14:nvContentPartPr>
              <p14:xfrm>
                <a:off x="2042524" y="3513439"/>
                <a:ext cx="263160" cy="3704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412558C-A287-CCA1-CE76-CF1D9E61CA0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24524" y="3495439"/>
                  <a:ext cx="29880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F346B3B-E8E0-9770-4919-12DFB244E398}"/>
                    </a:ext>
                  </a:extLst>
                </p14:cNvPr>
                <p14:cNvContentPartPr/>
                <p14:nvPr/>
              </p14:nvContentPartPr>
              <p14:xfrm>
                <a:off x="2445004" y="3437479"/>
                <a:ext cx="235800" cy="4518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F346B3B-E8E0-9770-4919-12DFB244E39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27004" y="3419839"/>
                  <a:ext cx="271440" cy="48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1B28D7F-36C0-26A4-51D1-8D49F186FD68}"/>
                    </a:ext>
                  </a:extLst>
                </p14:cNvPr>
                <p14:cNvContentPartPr/>
                <p14:nvPr/>
              </p14:nvContentPartPr>
              <p14:xfrm>
                <a:off x="2849284" y="3439279"/>
                <a:ext cx="190080" cy="6004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1B28D7F-36C0-26A4-51D1-8D49F186FD6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31644" y="3421279"/>
                  <a:ext cx="225720" cy="63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D39C84A-B2F6-FE10-E685-C41F6C545097}"/>
                    </a:ext>
                  </a:extLst>
                </p14:cNvPr>
                <p14:cNvContentPartPr/>
                <p14:nvPr/>
              </p14:nvContentPartPr>
              <p14:xfrm>
                <a:off x="3087604" y="3528919"/>
                <a:ext cx="151560" cy="3322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D39C84A-B2F6-FE10-E685-C41F6C54509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69604" y="3510919"/>
                  <a:ext cx="18720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7B73DE9-A08A-F476-A786-EE2550212C33}"/>
                    </a:ext>
                  </a:extLst>
                </p14:cNvPr>
                <p14:cNvContentPartPr/>
                <p14:nvPr/>
              </p14:nvContentPartPr>
              <p14:xfrm>
                <a:off x="3302164" y="3505879"/>
                <a:ext cx="176400" cy="3355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7B73DE9-A08A-F476-A786-EE2550212C3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284524" y="3487879"/>
                  <a:ext cx="21204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30E0679-40C9-8955-F89C-66A7915FFD13}"/>
                    </a:ext>
                  </a:extLst>
                </p14:cNvPr>
                <p14:cNvContentPartPr/>
                <p14:nvPr/>
              </p14:nvContentPartPr>
              <p14:xfrm>
                <a:off x="3608884" y="3455479"/>
                <a:ext cx="123120" cy="5374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30E0679-40C9-8955-F89C-66A7915FFD1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590884" y="3437479"/>
                  <a:ext cx="158760" cy="57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67B4491-E829-8F0F-84BA-01029D1B807F}"/>
              </a:ext>
            </a:extLst>
          </p:cNvPr>
          <p:cNvGrpSpPr/>
          <p:nvPr/>
        </p:nvGrpSpPr>
        <p:grpSpPr>
          <a:xfrm>
            <a:off x="3954124" y="3596959"/>
            <a:ext cx="48960" cy="286200"/>
            <a:chOff x="3954124" y="3596959"/>
            <a:chExt cx="48960" cy="28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30B74C3-1B47-47A2-CADD-B23CEB476A15}"/>
                    </a:ext>
                  </a:extLst>
                </p14:cNvPr>
                <p14:cNvContentPartPr/>
                <p14:nvPr/>
              </p14:nvContentPartPr>
              <p14:xfrm>
                <a:off x="3954124" y="3596959"/>
                <a:ext cx="46440" cy="554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30B74C3-1B47-47A2-CADD-B23CEB476A1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936124" y="3578959"/>
                  <a:ext cx="820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E806B0E-0C1B-1AA2-8DD1-1CD297E207CB}"/>
                    </a:ext>
                  </a:extLst>
                </p14:cNvPr>
                <p14:cNvContentPartPr/>
                <p14:nvPr/>
              </p14:nvContentPartPr>
              <p14:xfrm>
                <a:off x="3963484" y="3837799"/>
                <a:ext cx="39600" cy="45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E806B0E-0C1B-1AA2-8DD1-1CD297E207C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945844" y="3820159"/>
                  <a:ext cx="75240" cy="8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4163AF6-3EFD-AD1D-E7F0-F7EF6ED4EE2D}"/>
              </a:ext>
            </a:extLst>
          </p:cNvPr>
          <p:cNvGrpSpPr/>
          <p:nvPr/>
        </p:nvGrpSpPr>
        <p:grpSpPr>
          <a:xfrm>
            <a:off x="4537684" y="3421279"/>
            <a:ext cx="1047600" cy="599040"/>
            <a:chOff x="4537684" y="3421279"/>
            <a:chExt cx="1047600" cy="59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F4EB14E-F7A4-E25B-BD8D-5F28E0AF4947}"/>
                    </a:ext>
                  </a:extLst>
                </p14:cNvPr>
                <p14:cNvContentPartPr/>
                <p14:nvPr/>
              </p14:nvContentPartPr>
              <p14:xfrm>
                <a:off x="4537684" y="3618199"/>
                <a:ext cx="133200" cy="2458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F4EB14E-F7A4-E25B-BD8D-5F28E0AF494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519684" y="3600559"/>
                  <a:ext cx="16884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BA865C8-B30E-F3FF-40B4-33BFFDA757DA}"/>
                    </a:ext>
                  </a:extLst>
                </p14:cNvPr>
                <p14:cNvContentPartPr/>
                <p14:nvPr/>
              </p14:nvContentPartPr>
              <p14:xfrm>
                <a:off x="4800844" y="3582199"/>
                <a:ext cx="155160" cy="2419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BA865C8-B30E-F3FF-40B4-33BFFDA757D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782844" y="3564199"/>
                  <a:ext cx="19080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AC87554-C574-2479-8163-D8C56AA99387}"/>
                    </a:ext>
                  </a:extLst>
                </p14:cNvPr>
                <p14:cNvContentPartPr/>
                <p14:nvPr/>
              </p14:nvContentPartPr>
              <p14:xfrm>
                <a:off x="5110084" y="3709639"/>
                <a:ext cx="118800" cy="1778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AC87554-C574-2479-8163-D8C56AA9938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092084" y="3691999"/>
                  <a:ext cx="1544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92044EC-3AA5-4DDC-1C34-CE6A34C7F784}"/>
                    </a:ext>
                  </a:extLst>
                </p14:cNvPr>
                <p14:cNvContentPartPr/>
                <p14:nvPr/>
              </p14:nvContentPartPr>
              <p14:xfrm>
                <a:off x="5260924" y="3744559"/>
                <a:ext cx="122760" cy="874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92044EC-3AA5-4DDC-1C34-CE6A34C7F78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242924" y="3726919"/>
                  <a:ext cx="1584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45C15AE-E579-A7D6-5F11-211746F4047B}"/>
                    </a:ext>
                  </a:extLst>
                </p14:cNvPr>
                <p14:cNvContentPartPr/>
                <p14:nvPr/>
              </p14:nvContentPartPr>
              <p14:xfrm>
                <a:off x="5295484" y="3421279"/>
                <a:ext cx="289800" cy="2383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45C15AE-E579-A7D6-5F11-211746F4047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277844" y="3403639"/>
                  <a:ext cx="32544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406CF2E-7003-1923-4EB2-E1797A499D2E}"/>
                    </a:ext>
                  </a:extLst>
                </p14:cNvPr>
                <p14:cNvContentPartPr/>
                <p14:nvPr/>
              </p14:nvContentPartPr>
              <p14:xfrm>
                <a:off x="4709404" y="3945079"/>
                <a:ext cx="673920" cy="752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406CF2E-7003-1923-4EB2-E1797A499D2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691764" y="3927079"/>
                  <a:ext cx="709560" cy="11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E2BCF29-0825-BEDA-B93E-C69999A3BFDF}"/>
              </a:ext>
            </a:extLst>
          </p:cNvPr>
          <p:cNvGrpSpPr/>
          <p:nvPr/>
        </p:nvGrpSpPr>
        <p:grpSpPr>
          <a:xfrm>
            <a:off x="1928044" y="4417039"/>
            <a:ext cx="489600" cy="425160"/>
            <a:chOff x="1928044" y="4417039"/>
            <a:chExt cx="489600" cy="42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E6327B5-E92B-75DE-C141-FC1E6BD91DE3}"/>
                    </a:ext>
                  </a:extLst>
                </p14:cNvPr>
                <p14:cNvContentPartPr/>
                <p14:nvPr/>
              </p14:nvContentPartPr>
              <p14:xfrm>
                <a:off x="1928044" y="4467079"/>
                <a:ext cx="341640" cy="3751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E6327B5-E92B-75DE-C141-FC1E6BD91DE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910404" y="4449439"/>
                  <a:ext cx="37728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CF4C44F-8629-BE87-9C36-0DAF2C6AA6CA}"/>
                    </a:ext>
                  </a:extLst>
                </p14:cNvPr>
                <p14:cNvContentPartPr/>
                <p14:nvPr/>
              </p14:nvContentPartPr>
              <p14:xfrm>
                <a:off x="2057284" y="4417039"/>
                <a:ext cx="360360" cy="4075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CF4C44F-8629-BE87-9C36-0DAF2C6AA6C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039284" y="4399039"/>
                  <a:ext cx="396000" cy="44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9B26F4C-291C-AEB7-D341-39EE71AD6B62}"/>
              </a:ext>
            </a:extLst>
          </p:cNvPr>
          <p:cNvGrpSpPr/>
          <p:nvPr/>
        </p:nvGrpSpPr>
        <p:grpSpPr>
          <a:xfrm>
            <a:off x="2640124" y="4343599"/>
            <a:ext cx="181080" cy="505800"/>
            <a:chOff x="2640124" y="4343599"/>
            <a:chExt cx="181080" cy="50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2C1EDA5-233F-3514-E4E9-D19616A646BB}"/>
                    </a:ext>
                  </a:extLst>
                </p14:cNvPr>
                <p14:cNvContentPartPr/>
                <p14:nvPr/>
              </p14:nvContentPartPr>
              <p14:xfrm>
                <a:off x="2640124" y="4620079"/>
                <a:ext cx="162720" cy="1976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2C1EDA5-233F-3514-E4E9-D19616A646B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622124" y="4602439"/>
                  <a:ext cx="19836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DF44641-899B-7B77-5C47-80CBA7EA806F}"/>
                    </a:ext>
                  </a:extLst>
                </p14:cNvPr>
                <p14:cNvContentPartPr/>
                <p14:nvPr/>
              </p14:nvContentPartPr>
              <p14:xfrm>
                <a:off x="2739844" y="4343599"/>
                <a:ext cx="81360" cy="5058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DF44641-899B-7B77-5C47-80CBA7EA806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722204" y="4325599"/>
                  <a:ext cx="117000" cy="54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2C83404-9278-A4AF-1E0D-10B627878EBA}"/>
              </a:ext>
            </a:extLst>
          </p:cNvPr>
          <p:cNvGrpSpPr/>
          <p:nvPr/>
        </p:nvGrpSpPr>
        <p:grpSpPr>
          <a:xfrm>
            <a:off x="3096604" y="4306519"/>
            <a:ext cx="495000" cy="605160"/>
            <a:chOff x="3096604" y="4306519"/>
            <a:chExt cx="495000" cy="60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9D0C3D5-E923-6621-5B99-FC8811E81D00}"/>
                    </a:ext>
                  </a:extLst>
                </p14:cNvPr>
                <p14:cNvContentPartPr/>
                <p14:nvPr/>
              </p14:nvContentPartPr>
              <p14:xfrm>
                <a:off x="3096604" y="4306519"/>
                <a:ext cx="128160" cy="6051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9D0C3D5-E923-6621-5B99-FC8811E81D0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078604" y="4288879"/>
                  <a:ext cx="163800" cy="64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4E1401C-7260-77BE-81D7-6F927994EEE2}"/>
                    </a:ext>
                  </a:extLst>
                </p14:cNvPr>
                <p14:cNvContentPartPr/>
                <p14:nvPr/>
              </p14:nvContentPartPr>
              <p14:xfrm>
                <a:off x="3258604" y="4517119"/>
                <a:ext cx="136440" cy="2822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4E1401C-7260-77BE-81D7-6F927994EEE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240604" y="4499119"/>
                  <a:ext cx="17208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D41B025-9284-1876-D23D-BBA6E3240DF7}"/>
                    </a:ext>
                  </a:extLst>
                </p14:cNvPr>
                <p14:cNvContentPartPr/>
                <p14:nvPr/>
              </p14:nvContentPartPr>
              <p14:xfrm>
                <a:off x="3454084" y="4396159"/>
                <a:ext cx="137520" cy="5144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D41B025-9284-1876-D23D-BBA6E3240DF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436084" y="4378519"/>
                  <a:ext cx="173160" cy="550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1FE105A-5D94-3BAB-F8B4-C923F7B8C018}"/>
                  </a:ext>
                </a:extLst>
              </p14:cNvPr>
              <p14:cNvContentPartPr/>
              <p14:nvPr/>
            </p14:nvContentPartPr>
            <p14:xfrm>
              <a:off x="3769084" y="4668319"/>
              <a:ext cx="198000" cy="543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1FE105A-5D94-3BAB-F8B4-C923F7B8C01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751084" y="4650679"/>
                <a:ext cx="233640" cy="9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74BE6000-EDA2-6365-A807-A7C07F8C7F05}"/>
              </a:ext>
            </a:extLst>
          </p:cNvPr>
          <p:cNvGrpSpPr/>
          <p:nvPr/>
        </p:nvGrpSpPr>
        <p:grpSpPr>
          <a:xfrm>
            <a:off x="4254004" y="4382479"/>
            <a:ext cx="702720" cy="526320"/>
            <a:chOff x="4254004" y="4382479"/>
            <a:chExt cx="702720" cy="52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0F2E2FE-DD72-B2AF-16E5-8CEE20A4F09B}"/>
                    </a:ext>
                  </a:extLst>
                </p14:cNvPr>
                <p14:cNvContentPartPr/>
                <p14:nvPr/>
              </p14:nvContentPartPr>
              <p14:xfrm>
                <a:off x="4254004" y="4401199"/>
                <a:ext cx="90000" cy="3448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0F2E2FE-DD72-B2AF-16E5-8CEE20A4F09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236004" y="4383199"/>
                  <a:ext cx="12564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5967F28-635E-A877-565B-7C34F3320FDD}"/>
                    </a:ext>
                  </a:extLst>
                </p14:cNvPr>
                <p14:cNvContentPartPr/>
                <p14:nvPr/>
              </p14:nvContentPartPr>
              <p14:xfrm>
                <a:off x="4317364" y="4382479"/>
                <a:ext cx="133560" cy="3798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5967F28-635E-A877-565B-7C34F3320FD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299364" y="4364839"/>
                  <a:ext cx="16920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AACAEE8-B701-1D8E-16FC-95AFB7754456}"/>
                    </a:ext>
                  </a:extLst>
                </p14:cNvPr>
                <p14:cNvContentPartPr/>
                <p14:nvPr/>
              </p14:nvContentPartPr>
              <p14:xfrm>
                <a:off x="4551724" y="4402639"/>
                <a:ext cx="124200" cy="4687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AACAEE8-B701-1D8E-16FC-95AFB775445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534084" y="4384639"/>
                  <a:ext cx="159840" cy="50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50844F0-1DD5-6229-A1C2-643046FE9A3D}"/>
                    </a:ext>
                  </a:extLst>
                </p14:cNvPr>
                <p14:cNvContentPartPr/>
                <p14:nvPr/>
              </p14:nvContentPartPr>
              <p14:xfrm>
                <a:off x="4810924" y="4390039"/>
                <a:ext cx="145800" cy="5187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50844F0-1DD5-6229-A1C2-643046FE9A3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793284" y="4372039"/>
                  <a:ext cx="181440" cy="55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786B39F-CAC8-14EA-E3F3-CB71F49ED652}"/>
              </a:ext>
            </a:extLst>
          </p:cNvPr>
          <p:cNvGrpSpPr/>
          <p:nvPr/>
        </p:nvGrpSpPr>
        <p:grpSpPr>
          <a:xfrm>
            <a:off x="5134924" y="4419199"/>
            <a:ext cx="448560" cy="535320"/>
            <a:chOff x="5134924" y="4419199"/>
            <a:chExt cx="448560" cy="535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0807D30-D7C8-E6A7-98C3-BDB417C207A1}"/>
                    </a:ext>
                  </a:extLst>
                </p14:cNvPr>
                <p14:cNvContentPartPr/>
                <p14:nvPr/>
              </p14:nvContentPartPr>
              <p14:xfrm>
                <a:off x="5134924" y="4498039"/>
                <a:ext cx="156960" cy="3682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0807D30-D7C8-E6A7-98C3-BDB417C207A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116924" y="4480399"/>
                  <a:ext cx="19260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7E1E06F-04A3-7D88-5079-5933108CEB8F}"/>
                    </a:ext>
                  </a:extLst>
                </p14:cNvPr>
                <p14:cNvContentPartPr/>
                <p14:nvPr/>
              </p14:nvContentPartPr>
              <p14:xfrm>
                <a:off x="5479804" y="4419199"/>
                <a:ext cx="103680" cy="5353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7E1E06F-04A3-7D88-5079-5933108CEB8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461804" y="4401559"/>
                  <a:ext cx="139320" cy="57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125DAC25-FF0E-A4ED-B952-0D134C8129D8}"/>
                  </a:ext>
                </a:extLst>
              </p14:cNvPr>
              <p14:cNvContentPartPr/>
              <p14:nvPr/>
            </p14:nvContentPartPr>
            <p14:xfrm>
              <a:off x="5816404" y="4616479"/>
              <a:ext cx="26640" cy="3708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125DAC25-FF0E-A4ED-B952-0D134C8129D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798764" y="4598839"/>
                <a:ext cx="6228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86F5BE23-77AE-D5E7-1E8F-8BC42689E701}"/>
                  </a:ext>
                </a:extLst>
              </p14:cNvPr>
              <p14:cNvContentPartPr/>
              <p14:nvPr/>
            </p14:nvContentPartPr>
            <p14:xfrm>
              <a:off x="5807764" y="4829599"/>
              <a:ext cx="45720" cy="223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86F5BE23-77AE-D5E7-1E8F-8BC42689E70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789764" y="4811599"/>
                <a:ext cx="81360" cy="57960"/>
              </a:xfrm>
              <a:prstGeom prst="rect">
                <a:avLst/>
              </a:prstGeom>
            </p:spPr>
          </p:pic>
        </mc:Fallback>
      </mc:AlternateContent>
      <p:grpSp>
        <p:nvGrpSpPr>
          <p:cNvPr id="85" name="Group 84">
            <a:extLst>
              <a:ext uri="{FF2B5EF4-FFF2-40B4-BE49-F238E27FC236}">
                <a16:creationId xmlns:a16="http://schemas.microsoft.com/office/drawing/2014/main" id="{1E680AB5-71E2-279D-B5C1-CCB7997BD4C4}"/>
              </a:ext>
            </a:extLst>
          </p:cNvPr>
          <p:cNvGrpSpPr/>
          <p:nvPr/>
        </p:nvGrpSpPr>
        <p:grpSpPr>
          <a:xfrm>
            <a:off x="6340564" y="3747439"/>
            <a:ext cx="4006800" cy="1157040"/>
            <a:chOff x="6340564" y="3747439"/>
            <a:chExt cx="4006800" cy="115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4CA128A-1467-7A66-8B6F-1B886307F70D}"/>
                    </a:ext>
                  </a:extLst>
                </p14:cNvPr>
                <p14:cNvContentPartPr/>
                <p14:nvPr/>
              </p14:nvContentPartPr>
              <p14:xfrm>
                <a:off x="6405724" y="4574719"/>
                <a:ext cx="219960" cy="3204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4CA128A-1467-7A66-8B6F-1B886307F70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388084" y="4556719"/>
                  <a:ext cx="25560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DA6399A-A2F6-DBBC-4B1D-B620459B7ADF}"/>
                    </a:ext>
                  </a:extLst>
                </p14:cNvPr>
                <p14:cNvContentPartPr/>
                <p14:nvPr/>
              </p14:nvContentPartPr>
              <p14:xfrm>
                <a:off x="6446044" y="4557799"/>
                <a:ext cx="192960" cy="3466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DA6399A-A2F6-DBBC-4B1D-B620459B7AD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428404" y="4540159"/>
                  <a:ext cx="22860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7541FA9-DFC0-5CD4-689B-1CDED802DFFE}"/>
                    </a:ext>
                  </a:extLst>
                </p14:cNvPr>
                <p14:cNvContentPartPr/>
                <p14:nvPr/>
              </p14:nvContentPartPr>
              <p14:xfrm>
                <a:off x="6693724" y="4547719"/>
                <a:ext cx="175320" cy="3297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7541FA9-DFC0-5CD4-689B-1CDED802DFF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675724" y="4530079"/>
                  <a:ext cx="21096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F43C728-D0EA-1027-5A35-0DD2CE56490F}"/>
                    </a:ext>
                  </a:extLst>
                </p14:cNvPr>
                <p14:cNvContentPartPr/>
                <p14:nvPr/>
              </p14:nvContentPartPr>
              <p14:xfrm>
                <a:off x="6709564" y="4557079"/>
                <a:ext cx="190080" cy="2890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F43C728-D0EA-1027-5A35-0DD2CE56490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691564" y="4539439"/>
                  <a:ext cx="22572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13F83B0-186F-CF67-B22E-606D2E199B06}"/>
                    </a:ext>
                  </a:extLst>
                </p14:cNvPr>
                <p14:cNvContentPartPr/>
                <p14:nvPr/>
              </p14:nvContentPartPr>
              <p14:xfrm>
                <a:off x="6981364" y="4565719"/>
                <a:ext cx="178920" cy="2844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13F83B0-186F-CF67-B22E-606D2E199B0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963364" y="4547719"/>
                  <a:ext cx="21456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0663B19-E2EF-EDF8-5915-E110BBF6992C}"/>
                    </a:ext>
                  </a:extLst>
                </p14:cNvPr>
                <p14:cNvContentPartPr/>
                <p14:nvPr/>
              </p14:nvContentPartPr>
              <p14:xfrm>
                <a:off x="6986404" y="4555999"/>
                <a:ext cx="189720" cy="2930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0663B19-E2EF-EDF8-5915-E110BBF6992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968404" y="4537999"/>
                  <a:ext cx="22536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5C93903-8D66-EDC5-4DF9-39F1BBC26A27}"/>
                    </a:ext>
                  </a:extLst>
                </p14:cNvPr>
                <p14:cNvContentPartPr/>
                <p14:nvPr/>
              </p14:nvContentPartPr>
              <p14:xfrm>
                <a:off x="7316164" y="4693519"/>
                <a:ext cx="175680" cy="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5C93903-8D66-EDC5-4DF9-39F1BBC26A2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298524" y="4675519"/>
                  <a:ext cx="2113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49185D3-2B6B-A3AF-A0DC-41A7A1D7D2EA}"/>
                    </a:ext>
                  </a:extLst>
                </p14:cNvPr>
                <p14:cNvContentPartPr/>
                <p14:nvPr/>
              </p14:nvContentPartPr>
              <p14:xfrm>
                <a:off x="7647364" y="4542679"/>
                <a:ext cx="186840" cy="2772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49185D3-2B6B-A3AF-A0DC-41A7A1D7D2E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629724" y="4524679"/>
                  <a:ext cx="22248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3CF7887-A92B-E23A-37D0-C0E4AF330F81}"/>
                    </a:ext>
                  </a:extLst>
                </p14:cNvPr>
                <p14:cNvContentPartPr/>
                <p14:nvPr/>
              </p14:nvContentPartPr>
              <p14:xfrm>
                <a:off x="7631524" y="4515679"/>
                <a:ext cx="215640" cy="3348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3CF7887-A92B-E23A-37D0-C0E4AF330F8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613524" y="4497679"/>
                  <a:ext cx="25128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07B3E31-1364-B9F6-389C-4F140186E3A3}"/>
                    </a:ext>
                  </a:extLst>
                </p14:cNvPr>
                <p14:cNvContentPartPr/>
                <p14:nvPr/>
              </p14:nvContentPartPr>
              <p14:xfrm>
                <a:off x="7929964" y="4540159"/>
                <a:ext cx="166680" cy="2581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07B3E31-1364-B9F6-389C-4F140186E3A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911964" y="4522159"/>
                  <a:ext cx="20232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3092D87-45D7-D2B0-0F92-AB933F4ECE3A}"/>
                    </a:ext>
                  </a:extLst>
                </p14:cNvPr>
                <p14:cNvContentPartPr/>
                <p14:nvPr/>
              </p14:nvContentPartPr>
              <p14:xfrm>
                <a:off x="7923124" y="4551319"/>
                <a:ext cx="184680" cy="2350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3092D87-45D7-D2B0-0F92-AB933F4ECE3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905124" y="4533679"/>
                  <a:ext cx="22032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C03A69B-0AFC-391F-D253-456839C64EE4}"/>
                    </a:ext>
                  </a:extLst>
                </p14:cNvPr>
                <p14:cNvContentPartPr/>
                <p14:nvPr/>
              </p14:nvContentPartPr>
              <p14:xfrm>
                <a:off x="8187724" y="4508839"/>
                <a:ext cx="158760" cy="2563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C03A69B-0AFC-391F-D253-456839C64EE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170084" y="4491199"/>
                  <a:ext cx="19440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701A88C-DB78-C498-0586-7FD4A3871D89}"/>
                    </a:ext>
                  </a:extLst>
                </p14:cNvPr>
                <p14:cNvContentPartPr/>
                <p14:nvPr/>
              </p14:nvContentPartPr>
              <p14:xfrm>
                <a:off x="8138764" y="4528279"/>
                <a:ext cx="221760" cy="2934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701A88C-DB78-C498-0586-7FD4A3871D8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121124" y="4510279"/>
                  <a:ext cx="25740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5894AE5-0C39-7451-FB24-32476AA73C5E}"/>
                    </a:ext>
                  </a:extLst>
                </p14:cNvPr>
                <p14:cNvContentPartPr/>
                <p14:nvPr/>
              </p14:nvContentPartPr>
              <p14:xfrm>
                <a:off x="8507764" y="4526479"/>
                <a:ext cx="287280" cy="2811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5894AE5-0C39-7451-FB24-32476AA73C5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490124" y="4508839"/>
                  <a:ext cx="32292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98793E8-C7A2-EFD4-C1A9-B4A1FEEBD527}"/>
                    </a:ext>
                  </a:extLst>
                </p14:cNvPr>
                <p14:cNvContentPartPr/>
                <p14:nvPr/>
              </p14:nvContentPartPr>
              <p14:xfrm>
                <a:off x="8548084" y="4511359"/>
                <a:ext cx="226080" cy="3416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98793E8-C7A2-EFD4-C1A9-B4A1FEEBD52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530084" y="4493719"/>
                  <a:ext cx="26172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4D04701-D975-FDF9-C573-3622F87D6CED}"/>
                    </a:ext>
                  </a:extLst>
                </p14:cNvPr>
                <p14:cNvContentPartPr/>
                <p14:nvPr/>
              </p14:nvContentPartPr>
              <p14:xfrm>
                <a:off x="8860564" y="4528279"/>
                <a:ext cx="199080" cy="2624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4D04701-D975-FDF9-C573-3622F87D6CE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842924" y="4510639"/>
                  <a:ext cx="23472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B34CBD6-2FAD-ED5C-FED1-97B8E22B9497}"/>
                    </a:ext>
                  </a:extLst>
                </p14:cNvPr>
                <p14:cNvContentPartPr/>
                <p14:nvPr/>
              </p14:nvContentPartPr>
              <p14:xfrm>
                <a:off x="8851204" y="4543399"/>
                <a:ext cx="208800" cy="2354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B34CBD6-2FAD-ED5C-FED1-97B8E22B949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833204" y="4525759"/>
                  <a:ext cx="24444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0DC086F-D557-51D3-D901-74CDA4F955C0}"/>
                    </a:ext>
                  </a:extLst>
                </p14:cNvPr>
                <p14:cNvContentPartPr/>
                <p14:nvPr/>
              </p14:nvContentPartPr>
              <p14:xfrm>
                <a:off x="9167284" y="4481839"/>
                <a:ext cx="151560" cy="2635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0DC086F-D557-51D3-D901-74CDA4F955C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149284" y="4464199"/>
                  <a:ext cx="18720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C7D124F-10E7-C62C-DA22-706DF053E38A}"/>
                    </a:ext>
                  </a:extLst>
                </p14:cNvPr>
                <p14:cNvContentPartPr/>
                <p14:nvPr/>
              </p14:nvContentPartPr>
              <p14:xfrm>
                <a:off x="9078364" y="4486159"/>
                <a:ext cx="209520" cy="2718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C7D124F-10E7-C62C-DA22-706DF053E38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060364" y="4468519"/>
                  <a:ext cx="24516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30D1578-10E3-BB21-39F1-4073CE1EF167}"/>
                    </a:ext>
                  </a:extLst>
                </p14:cNvPr>
                <p14:cNvContentPartPr/>
                <p14:nvPr/>
              </p14:nvContentPartPr>
              <p14:xfrm>
                <a:off x="9496324" y="4473559"/>
                <a:ext cx="235440" cy="2912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30D1578-10E3-BB21-39F1-4073CE1EF16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478324" y="4455559"/>
                  <a:ext cx="27108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3D15F8F-1E11-B582-F58F-6BE94338B0D1}"/>
                    </a:ext>
                  </a:extLst>
                </p14:cNvPr>
                <p14:cNvContentPartPr/>
                <p14:nvPr/>
              </p14:nvContentPartPr>
              <p14:xfrm>
                <a:off x="9483004" y="4481839"/>
                <a:ext cx="267120" cy="3132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3D15F8F-1E11-B582-F58F-6BE94338B0D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465364" y="4464199"/>
                  <a:ext cx="30276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2E1BA0E-0B64-16D0-DA64-13D77A62716C}"/>
                    </a:ext>
                  </a:extLst>
                </p14:cNvPr>
                <p14:cNvContentPartPr/>
                <p14:nvPr/>
              </p14:nvContentPartPr>
              <p14:xfrm>
                <a:off x="9819964" y="4517119"/>
                <a:ext cx="201240" cy="2293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2E1BA0E-0B64-16D0-DA64-13D77A62716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802324" y="4499119"/>
                  <a:ext cx="23688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36926A1-C08C-42BA-35A5-FF8FBBAC5DF0}"/>
                    </a:ext>
                  </a:extLst>
                </p14:cNvPr>
                <p14:cNvContentPartPr/>
                <p14:nvPr/>
              </p14:nvContentPartPr>
              <p14:xfrm>
                <a:off x="9791884" y="4508479"/>
                <a:ext cx="217440" cy="2674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36926A1-C08C-42BA-35A5-FF8FBBAC5DF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773884" y="4490479"/>
                  <a:ext cx="25308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52F9216-FFEB-2563-1E78-B766FA7D77F9}"/>
                    </a:ext>
                  </a:extLst>
                </p14:cNvPr>
                <p14:cNvContentPartPr/>
                <p14:nvPr/>
              </p14:nvContentPartPr>
              <p14:xfrm>
                <a:off x="10167724" y="4517119"/>
                <a:ext cx="136800" cy="2188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52F9216-FFEB-2563-1E78-B766FA7D77F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150084" y="4499119"/>
                  <a:ext cx="17244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74327AF-6288-C062-35D0-62EE21EFD146}"/>
                    </a:ext>
                  </a:extLst>
                </p14:cNvPr>
                <p14:cNvContentPartPr/>
                <p14:nvPr/>
              </p14:nvContentPartPr>
              <p14:xfrm>
                <a:off x="10057204" y="4524679"/>
                <a:ext cx="290160" cy="2473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74327AF-6288-C062-35D0-62EE21EFD14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039564" y="4506679"/>
                  <a:ext cx="32580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468D63B-2B34-14DE-94B0-E6071C8EA251}"/>
                    </a:ext>
                  </a:extLst>
                </p14:cNvPr>
                <p14:cNvContentPartPr/>
                <p14:nvPr/>
              </p14:nvContentPartPr>
              <p14:xfrm>
                <a:off x="6340564" y="4300759"/>
                <a:ext cx="747360" cy="1306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468D63B-2B34-14DE-94B0-E6071C8EA25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322924" y="4283119"/>
                  <a:ext cx="7830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954B4FC-3AA8-833C-0D88-9665281AF631}"/>
                    </a:ext>
                  </a:extLst>
                </p14:cNvPr>
                <p14:cNvContentPartPr/>
                <p14:nvPr/>
              </p14:nvContentPartPr>
              <p14:xfrm>
                <a:off x="6650884" y="3895039"/>
                <a:ext cx="158760" cy="2696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954B4FC-3AA8-833C-0D88-9665281AF63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633244" y="3877039"/>
                  <a:ext cx="19440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BD0DF41-4F82-6DE1-88EE-782701ECB6ED}"/>
                    </a:ext>
                  </a:extLst>
                </p14:cNvPr>
                <p14:cNvContentPartPr/>
                <p14:nvPr/>
              </p14:nvContentPartPr>
              <p14:xfrm>
                <a:off x="6837724" y="4039039"/>
                <a:ext cx="138600" cy="1962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BD0DF41-4F82-6DE1-88EE-782701ECB6E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819724" y="4021039"/>
                  <a:ext cx="17424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C9BCF62-D2E4-0C09-49D7-C223D72755D6}"/>
                    </a:ext>
                  </a:extLst>
                </p14:cNvPr>
                <p14:cNvContentPartPr/>
                <p14:nvPr/>
              </p14:nvContentPartPr>
              <p14:xfrm>
                <a:off x="7002964" y="4105279"/>
                <a:ext cx="131400" cy="1364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C9BCF62-D2E4-0C09-49D7-C223D72755D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985324" y="4087279"/>
                  <a:ext cx="1670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AF6948A-45A4-066C-5BE6-5EB22DD0CF00}"/>
                    </a:ext>
                  </a:extLst>
                </p14:cNvPr>
                <p14:cNvContentPartPr/>
                <p14:nvPr/>
              </p14:nvContentPartPr>
              <p14:xfrm>
                <a:off x="7219684" y="3852559"/>
                <a:ext cx="57600" cy="1195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AF6948A-45A4-066C-5BE6-5EB22DD0CF0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201684" y="3834919"/>
                  <a:ext cx="932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2AE3CBC-A5BC-5157-2D33-25959C0B37A7}"/>
                    </a:ext>
                  </a:extLst>
                </p14:cNvPr>
                <p14:cNvContentPartPr/>
                <p14:nvPr/>
              </p14:nvContentPartPr>
              <p14:xfrm>
                <a:off x="7580044" y="4235599"/>
                <a:ext cx="2432520" cy="1573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2AE3CBC-A5BC-5157-2D33-25959C0B37A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562044" y="4217959"/>
                  <a:ext cx="24681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5ED9271-78F9-FD44-4567-6C1D088D7B68}"/>
                    </a:ext>
                  </a:extLst>
                </p14:cNvPr>
                <p14:cNvContentPartPr/>
                <p14:nvPr/>
              </p14:nvContentPartPr>
              <p14:xfrm>
                <a:off x="8806204" y="3747439"/>
                <a:ext cx="221400" cy="3668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5ED9271-78F9-FD44-4567-6C1D088D7B6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788564" y="3729799"/>
                  <a:ext cx="25704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8175503-ABB7-35D9-DB2D-2B763378A872}"/>
                    </a:ext>
                  </a:extLst>
                </p14:cNvPr>
                <p14:cNvContentPartPr/>
                <p14:nvPr/>
              </p14:nvContentPartPr>
              <p14:xfrm>
                <a:off x="9152524" y="3918079"/>
                <a:ext cx="119520" cy="2178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8175503-ABB7-35D9-DB2D-2B763378A87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134884" y="3900079"/>
                  <a:ext cx="15516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2463E3A-6334-D979-13AC-8BED025A7785}"/>
                    </a:ext>
                  </a:extLst>
                </p14:cNvPr>
                <p14:cNvContentPartPr/>
                <p14:nvPr/>
              </p14:nvContentPartPr>
              <p14:xfrm>
                <a:off x="9272764" y="4037239"/>
                <a:ext cx="127440" cy="997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2463E3A-6334-D979-13AC-8BED025A778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254764" y="4019239"/>
                  <a:ext cx="1630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B554B24-D507-EB3B-E8F6-00F4196E70A3}"/>
                    </a:ext>
                  </a:extLst>
                </p14:cNvPr>
                <p14:cNvContentPartPr/>
                <p14:nvPr/>
              </p14:nvContentPartPr>
              <p14:xfrm>
                <a:off x="9352324" y="3760759"/>
                <a:ext cx="402120" cy="2300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B554B24-D507-EB3B-E8F6-00F4196E70A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334324" y="3743119"/>
                  <a:ext cx="437760" cy="265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5AEDC827-062F-9D19-0EE6-C6519DFECB4D}"/>
                  </a:ext>
                </a:extLst>
              </p14:cNvPr>
              <p14:cNvContentPartPr/>
              <p14:nvPr/>
            </p14:nvContentPartPr>
            <p14:xfrm>
              <a:off x="3005164" y="6197959"/>
              <a:ext cx="275760" cy="46908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5AEDC827-062F-9D19-0EE6-C6519DFECB4D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2987164" y="6180319"/>
                <a:ext cx="311400" cy="504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8" name="Group 147">
            <a:extLst>
              <a:ext uri="{FF2B5EF4-FFF2-40B4-BE49-F238E27FC236}">
                <a16:creationId xmlns:a16="http://schemas.microsoft.com/office/drawing/2014/main" id="{18E98502-F4B9-ECAC-931C-AA7937D39154}"/>
              </a:ext>
            </a:extLst>
          </p:cNvPr>
          <p:cNvGrpSpPr/>
          <p:nvPr/>
        </p:nvGrpSpPr>
        <p:grpSpPr>
          <a:xfrm>
            <a:off x="1792324" y="5465719"/>
            <a:ext cx="5830200" cy="1282680"/>
            <a:chOff x="1792324" y="5465719"/>
            <a:chExt cx="5830200" cy="128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5EE5CBC-174E-6610-E27F-DE203BA220FE}"/>
                    </a:ext>
                  </a:extLst>
                </p14:cNvPr>
                <p14:cNvContentPartPr/>
                <p14:nvPr/>
              </p14:nvContentPartPr>
              <p14:xfrm>
                <a:off x="1884484" y="5558959"/>
                <a:ext cx="395640" cy="4676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5EE5CBC-174E-6610-E27F-DE203BA220F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866484" y="5540959"/>
                  <a:ext cx="431280" cy="50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CC36133-71D5-6216-3AD5-63C52C6DBFE4}"/>
                    </a:ext>
                  </a:extLst>
                </p14:cNvPr>
                <p14:cNvContentPartPr/>
                <p14:nvPr/>
              </p14:nvContentPartPr>
              <p14:xfrm>
                <a:off x="2050444" y="5519719"/>
                <a:ext cx="407880" cy="4813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CC36133-71D5-6216-3AD5-63C52C6DBFE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032804" y="5502079"/>
                  <a:ext cx="443520" cy="51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F4FFA574-230C-C6D6-D853-6B7021C1B4AE}"/>
                    </a:ext>
                  </a:extLst>
                </p14:cNvPr>
                <p14:cNvContentPartPr/>
                <p14:nvPr/>
              </p14:nvContentPartPr>
              <p14:xfrm>
                <a:off x="1833004" y="5923999"/>
                <a:ext cx="1110600" cy="4312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F4FFA574-230C-C6D6-D853-6B7021C1B4A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815364" y="5906359"/>
                  <a:ext cx="114624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7C949925-E6E2-8EF1-BF99-CB63CA20A90D}"/>
                    </a:ext>
                  </a:extLst>
                </p14:cNvPr>
                <p14:cNvContentPartPr/>
                <p14:nvPr/>
              </p14:nvContentPartPr>
              <p14:xfrm>
                <a:off x="1792324" y="6530959"/>
                <a:ext cx="291960" cy="1753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7C949925-E6E2-8EF1-BF99-CB63CA20A90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774324" y="6512959"/>
                  <a:ext cx="32760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54A22608-D0CE-40B2-5A94-CE92061D21DC}"/>
                    </a:ext>
                  </a:extLst>
                </p14:cNvPr>
                <p14:cNvContentPartPr/>
                <p14:nvPr/>
              </p14:nvContentPartPr>
              <p14:xfrm>
                <a:off x="2173924" y="6555079"/>
                <a:ext cx="119160" cy="1515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54A22608-D0CE-40B2-5A94-CE92061D21D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156284" y="6537439"/>
                  <a:ext cx="1548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BDF4F53B-E7C7-BD81-0D36-D2817A5E9770}"/>
                    </a:ext>
                  </a:extLst>
                </p14:cNvPr>
                <p14:cNvContentPartPr/>
                <p14:nvPr/>
              </p14:nvContentPartPr>
              <p14:xfrm>
                <a:off x="2333044" y="6519439"/>
                <a:ext cx="98280" cy="1360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BDF4F53B-E7C7-BD81-0D36-D2817A5E977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315044" y="6501799"/>
                  <a:ext cx="13392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7C063D18-0B49-3086-C44B-EEABAF87E23A}"/>
                    </a:ext>
                  </a:extLst>
                </p14:cNvPr>
                <p14:cNvContentPartPr/>
                <p14:nvPr/>
              </p14:nvContentPartPr>
              <p14:xfrm>
                <a:off x="2478844" y="6372199"/>
                <a:ext cx="151560" cy="3038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7C063D18-0B49-3086-C44B-EEABAF87E23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460844" y="6354199"/>
                  <a:ext cx="18720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BF9DCB6-A03C-7A1F-33BE-0BD99AC4FC35}"/>
                    </a:ext>
                  </a:extLst>
                </p14:cNvPr>
                <p14:cNvContentPartPr/>
                <p14:nvPr/>
              </p14:nvContentPartPr>
              <p14:xfrm>
                <a:off x="2568484" y="5675239"/>
                <a:ext cx="353880" cy="2689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BF9DCB6-A03C-7A1F-33BE-0BD99AC4FC35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550844" y="5657599"/>
                  <a:ext cx="38952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FFF16DB-D4FC-468E-A5CE-BF92E64987B5}"/>
                    </a:ext>
                  </a:extLst>
                </p14:cNvPr>
                <p14:cNvContentPartPr/>
                <p14:nvPr/>
              </p14:nvContentPartPr>
              <p14:xfrm>
                <a:off x="3056644" y="5753359"/>
                <a:ext cx="227160" cy="259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FFF16DB-D4FC-468E-A5CE-BF92E64987B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038644" y="5735359"/>
                  <a:ext cx="2628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CD54FCB-2393-CA10-A27E-2E2452C92197}"/>
                    </a:ext>
                  </a:extLst>
                </p14:cNvPr>
                <p14:cNvContentPartPr/>
                <p14:nvPr/>
              </p14:nvContentPartPr>
              <p14:xfrm>
                <a:off x="3126124" y="5645719"/>
                <a:ext cx="82800" cy="3150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CD54FCB-2393-CA10-A27E-2E2452C9219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108484" y="5628079"/>
                  <a:ext cx="11844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38E5C60-8F15-393C-9A31-98C16F47E070}"/>
                    </a:ext>
                  </a:extLst>
                </p14:cNvPr>
                <p14:cNvContentPartPr/>
                <p14:nvPr/>
              </p14:nvContentPartPr>
              <p14:xfrm>
                <a:off x="3392884" y="5503519"/>
                <a:ext cx="361800" cy="4960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38E5C60-8F15-393C-9A31-98C16F47E07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374884" y="5485879"/>
                  <a:ext cx="39744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090A6A4-F710-088E-C3F9-E09CB4EFC566}"/>
                    </a:ext>
                  </a:extLst>
                </p14:cNvPr>
                <p14:cNvContentPartPr/>
                <p14:nvPr/>
              </p14:nvContentPartPr>
              <p14:xfrm>
                <a:off x="3755764" y="5527279"/>
                <a:ext cx="380160" cy="3841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090A6A4-F710-088E-C3F9-E09CB4EFC56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738124" y="5509279"/>
                  <a:ext cx="41580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2ED3110B-06E4-87F0-D3C0-840546D1CF29}"/>
                    </a:ext>
                  </a:extLst>
                </p14:cNvPr>
                <p14:cNvContentPartPr/>
                <p14:nvPr/>
              </p14:nvContentPartPr>
              <p14:xfrm>
                <a:off x="3941164" y="5465719"/>
                <a:ext cx="364680" cy="3492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ED3110B-06E4-87F0-D3C0-840546D1CF2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923164" y="5447719"/>
                  <a:ext cx="40032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099EFBD-B439-47FF-DAE2-9203414A1181}"/>
                    </a:ext>
                  </a:extLst>
                </p14:cNvPr>
                <p14:cNvContentPartPr/>
                <p14:nvPr/>
              </p14:nvContentPartPr>
              <p14:xfrm>
                <a:off x="4421764" y="5580199"/>
                <a:ext cx="311400" cy="3304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099EFBD-B439-47FF-DAE2-9203414A118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404124" y="5562559"/>
                  <a:ext cx="34704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E0029F20-B427-09EC-1B55-629EBFEF1F29}"/>
                    </a:ext>
                  </a:extLst>
                </p14:cNvPr>
                <p14:cNvContentPartPr/>
                <p14:nvPr/>
              </p14:nvContentPartPr>
              <p14:xfrm>
                <a:off x="4809124" y="5706919"/>
                <a:ext cx="168120" cy="453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E0029F20-B427-09EC-1B55-629EBFEF1F2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791124" y="5689279"/>
                  <a:ext cx="2037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314B237A-3502-B714-51D5-23BEF1CBF7C2}"/>
                    </a:ext>
                  </a:extLst>
                </p14:cNvPr>
                <p14:cNvContentPartPr/>
                <p14:nvPr/>
              </p14:nvContentPartPr>
              <p14:xfrm>
                <a:off x="4860244" y="5594959"/>
                <a:ext cx="41040" cy="2952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314B237A-3502-B714-51D5-23BEF1CBF7C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842604" y="5577319"/>
                  <a:ext cx="7668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0AD95A2A-D6F8-132A-0D3C-9560EE1C1184}"/>
                    </a:ext>
                  </a:extLst>
                </p14:cNvPr>
                <p14:cNvContentPartPr/>
                <p14:nvPr/>
              </p14:nvContentPartPr>
              <p14:xfrm>
                <a:off x="5184964" y="5477959"/>
                <a:ext cx="162000" cy="5122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0AD95A2A-D6F8-132A-0D3C-9560EE1C118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166964" y="5460319"/>
                  <a:ext cx="197640" cy="54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38C793C-7C40-5AD7-0872-E5CB50038DA6}"/>
                    </a:ext>
                  </a:extLst>
                </p14:cNvPr>
                <p14:cNvContentPartPr/>
                <p14:nvPr/>
              </p14:nvContentPartPr>
              <p14:xfrm>
                <a:off x="5340844" y="5539159"/>
                <a:ext cx="247680" cy="3736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38C793C-7C40-5AD7-0872-E5CB50038DA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323204" y="5521519"/>
                  <a:ext cx="28332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F48C87D-F020-6DE0-D5DC-04F7632B7068}"/>
                    </a:ext>
                  </a:extLst>
                </p14:cNvPr>
                <p14:cNvContentPartPr/>
                <p14:nvPr/>
              </p14:nvContentPartPr>
              <p14:xfrm>
                <a:off x="5609044" y="5709079"/>
                <a:ext cx="66600" cy="1015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F48C87D-F020-6DE0-D5DC-04F7632B706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591044" y="5691079"/>
                  <a:ext cx="1022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ECE401A6-36A3-C36F-3847-B8781F83B166}"/>
                    </a:ext>
                  </a:extLst>
                </p14:cNvPr>
                <p14:cNvContentPartPr/>
                <p14:nvPr/>
              </p14:nvContentPartPr>
              <p14:xfrm>
                <a:off x="5840884" y="5647159"/>
                <a:ext cx="3240" cy="3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ECE401A6-36A3-C36F-3847-B8781F83B16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823244" y="5629519"/>
                  <a:ext cx="388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8C8C67C-137F-A433-CDE9-F8251A9233A6}"/>
                    </a:ext>
                  </a:extLst>
                </p14:cNvPr>
                <p14:cNvContentPartPr/>
                <p14:nvPr/>
              </p14:nvContentPartPr>
              <p14:xfrm>
                <a:off x="5802724" y="5578399"/>
                <a:ext cx="198000" cy="2930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8C8C67C-137F-A433-CDE9-F8251A9233A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785084" y="5560399"/>
                  <a:ext cx="23364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09FBE93-AEEE-3AA7-9949-499D4880D78A}"/>
                    </a:ext>
                  </a:extLst>
                </p14:cNvPr>
                <p14:cNvContentPartPr/>
                <p14:nvPr/>
              </p14:nvContentPartPr>
              <p14:xfrm>
                <a:off x="5932324" y="5500999"/>
                <a:ext cx="246960" cy="3506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09FBE93-AEEE-3AA7-9949-499D4880D78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914684" y="5482999"/>
                  <a:ext cx="28260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E2ECDB3-E3D1-7006-3DBB-94513E203D92}"/>
                    </a:ext>
                  </a:extLst>
                </p14:cNvPr>
                <p14:cNvContentPartPr/>
                <p14:nvPr/>
              </p14:nvContentPartPr>
              <p14:xfrm>
                <a:off x="6299884" y="5656159"/>
                <a:ext cx="231480" cy="1749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9E2ECDB3-E3D1-7006-3DBB-94513E203D9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282244" y="5638159"/>
                  <a:ext cx="2671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232158D-24CB-445E-4DBC-B3E0A9FF6AFB}"/>
                    </a:ext>
                  </a:extLst>
                </p14:cNvPr>
                <p14:cNvContentPartPr/>
                <p14:nvPr/>
              </p14:nvContentPartPr>
              <p14:xfrm>
                <a:off x="6662044" y="5773879"/>
                <a:ext cx="189360" cy="115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232158D-24CB-445E-4DBC-B3E0A9FF6AFB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644044" y="5755879"/>
                  <a:ext cx="2250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C9114A6-3057-9BD7-11D8-E3BD7B080E30}"/>
                    </a:ext>
                  </a:extLst>
                </p14:cNvPr>
                <p14:cNvContentPartPr/>
                <p14:nvPr/>
              </p14:nvContentPartPr>
              <p14:xfrm>
                <a:off x="6741604" y="5631319"/>
                <a:ext cx="16920" cy="2484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C9114A6-3057-9BD7-11D8-E3BD7B080E3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723604" y="5613319"/>
                  <a:ext cx="525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4FF00F19-FEAD-1406-F756-1DB63BAAC23E}"/>
                    </a:ext>
                  </a:extLst>
                </p14:cNvPr>
                <p14:cNvContentPartPr/>
                <p14:nvPr/>
              </p14:nvContentPartPr>
              <p14:xfrm>
                <a:off x="6865444" y="5516119"/>
                <a:ext cx="9720" cy="3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4FF00F19-FEAD-1406-F756-1DB63BAAC23E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847444" y="5498119"/>
                  <a:ext cx="453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E5DB71D-3CF6-7755-70D5-49B29FD5C7B6}"/>
                    </a:ext>
                  </a:extLst>
                </p14:cNvPr>
                <p14:cNvContentPartPr/>
                <p14:nvPr/>
              </p14:nvContentPartPr>
              <p14:xfrm>
                <a:off x="6922324" y="5468959"/>
                <a:ext cx="199080" cy="5706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E5DB71D-3CF6-7755-70D5-49B29FD5C7B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904324" y="5451319"/>
                  <a:ext cx="234720" cy="60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48E79EA1-A734-7F4B-43E4-C7790D3E872D}"/>
                    </a:ext>
                  </a:extLst>
                </p14:cNvPr>
                <p14:cNvContentPartPr/>
                <p14:nvPr/>
              </p14:nvContentPartPr>
              <p14:xfrm>
                <a:off x="7262524" y="5651839"/>
                <a:ext cx="360000" cy="702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48E79EA1-A734-7F4B-43E4-C7790D3E872D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244884" y="5634199"/>
                  <a:ext cx="39564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D58E5F9-4F0A-9C24-FC7F-9E0C1961D89B}"/>
                    </a:ext>
                  </a:extLst>
                </p14:cNvPr>
                <p14:cNvContentPartPr/>
                <p14:nvPr/>
              </p14:nvContentPartPr>
              <p14:xfrm>
                <a:off x="7397884" y="5562559"/>
                <a:ext cx="41040" cy="3189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D58E5F9-4F0A-9C24-FC7F-9E0C1961D89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379884" y="5544559"/>
                  <a:ext cx="7668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5FE6013-8734-9749-C09D-27D835AFDC8C}"/>
                    </a:ext>
                  </a:extLst>
                </p14:cNvPr>
                <p14:cNvContentPartPr/>
                <p14:nvPr/>
              </p14:nvContentPartPr>
              <p14:xfrm>
                <a:off x="7317604" y="5597119"/>
                <a:ext cx="213480" cy="2163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5FE6013-8734-9749-C09D-27D835AFDC8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299604" y="5579119"/>
                  <a:ext cx="24912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3249348D-1BA5-7190-13CD-D1F3AE184568}"/>
                    </a:ext>
                  </a:extLst>
                </p14:cNvPr>
                <p14:cNvContentPartPr/>
                <p14:nvPr/>
              </p14:nvContentPartPr>
              <p14:xfrm>
                <a:off x="7294204" y="5627359"/>
                <a:ext cx="291600" cy="2142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3249348D-1BA5-7190-13CD-D1F3AE18456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276204" y="5609719"/>
                  <a:ext cx="32724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369A39A7-4436-0B7B-A9BA-02CD6F18C871}"/>
                    </a:ext>
                  </a:extLst>
                </p14:cNvPr>
                <p14:cNvContentPartPr/>
                <p14:nvPr/>
              </p14:nvContentPartPr>
              <p14:xfrm>
                <a:off x="4500604" y="5878639"/>
                <a:ext cx="425880" cy="910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369A39A7-4436-0B7B-A9BA-02CD6F18C87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482964" y="5860999"/>
                  <a:ext cx="4615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5AF427A5-E7C1-0B56-027D-7D804CCC7847}"/>
                    </a:ext>
                  </a:extLst>
                </p14:cNvPr>
                <p14:cNvContentPartPr/>
                <p14:nvPr/>
              </p14:nvContentPartPr>
              <p14:xfrm>
                <a:off x="3536884" y="6434839"/>
                <a:ext cx="263160" cy="1998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5AF427A5-E7C1-0B56-027D-7D804CCC7847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519244" y="6416839"/>
                  <a:ext cx="29880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856016E0-94B1-3B3A-8F6F-5BE9DCABDF52}"/>
                    </a:ext>
                  </a:extLst>
                </p14:cNvPr>
                <p14:cNvContentPartPr/>
                <p14:nvPr/>
              </p14:nvContentPartPr>
              <p14:xfrm>
                <a:off x="3901204" y="6467959"/>
                <a:ext cx="99360" cy="1450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856016E0-94B1-3B3A-8F6F-5BE9DCABDF5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883204" y="6449959"/>
                  <a:ext cx="1350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34912813-D553-4259-E9C1-7FE247CDC599}"/>
                    </a:ext>
                  </a:extLst>
                </p14:cNvPr>
                <p14:cNvContentPartPr/>
                <p14:nvPr/>
              </p14:nvContentPartPr>
              <p14:xfrm>
                <a:off x="4081564" y="6434479"/>
                <a:ext cx="104760" cy="1641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34912813-D553-4259-E9C1-7FE247CDC599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063924" y="6416839"/>
                  <a:ext cx="1404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8A799EB-0807-D0CD-AE0E-3249451F818D}"/>
                    </a:ext>
                  </a:extLst>
                </p14:cNvPr>
                <p14:cNvContentPartPr/>
                <p14:nvPr/>
              </p14:nvContentPartPr>
              <p14:xfrm>
                <a:off x="4219084" y="6276079"/>
                <a:ext cx="108000" cy="3646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8A799EB-0807-D0CD-AE0E-3249451F818D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201444" y="6258079"/>
                  <a:ext cx="14364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A3CE1127-28C3-7DC4-AA6C-9EEE9A805477}"/>
                    </a:ext>
                  </a:extLst>
                </p14:cNvPr>
                <p14:cNvContentPartPr/>
                <p14:nvPr/>
              </p14:nvContentPartPr>
              <p14:xfrm>
                <a:off x="4614364" y="6516559"/>
                <a:ext cx="46080" cy="464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A3CE1127-28C3-7DC4-AA6C-9EEE9A805477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596724" y="6498919"/>
                  <a:ext cx="817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833B3882-BE33-AA2D-9610-D111143E4D3F}"/>
                    </a:ext>
                  </a:extLst>
                </p14:cNvPr>
                <p14:cNvContentPartPr/>
                <p14:nvPr/>
              </p14:nvContentPartPr>
              <p14:xfrm>
                <a:off x="4884724" y="6372559"/>
                <a:ext cx="249120" cy="1868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833B3882-BE33-AA2D-9610-D111143E4D3F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866724" y="6354559"/>
                  <a:ext cx="28476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8734949-F276-49BA-6EC7-AD5250F1E90F}"/>
                    </a:ext>
                  </a:extLst>
                </p14:cNvPr>
                <p14:cNvContentPartPr/>
                <p14:nvPr/>
              </p14:nvContentPartPr>
              <p14:xfrm>
                <a:off x="5246884" y="6406399"/>
                <a:ext cx="82080" cy="12960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8734949-F276-49BA-6EC7-AD5250F1E90F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229244" y="6388759"/>
                  <a:ext cx="1177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4D85B1CC-DA73-7095-2169-D0E22A3F5B24}"/>
                    </a:ext>
                  </a:extLst>
                </p14:cNvPr>
                <p14:cNvContentPartPr/>
                <p14:nvPr/>
              </p14:nvContentPartPr>
              <p14:xfrm>
                <a:off x="5353084" y="6373999"/>
                <a:ext cx="144720" cy="1656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4D85B1CC-DA73-7095-2169-D0E22A3F5B24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335444" y="6356359"/>
                  <a:ext cx="18036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C00870C-C89E-522B-09EA-77E699221121}"/>
                    </a:ext>
                  </a:extLst>
                </p14:cNvPr>
                <p14:cNvContentPartPr/>
                <p14:nvPr/>
              </p14:nvContentPartPr>
              <p14:xfrm>
                <a:off x="5545324" y="6259519"/>
                <a:ext cx="118440" cy="23544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9C00870C-C89E-522B-09EA-77E699221121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527684" y="6241879"/>
                  <a:ext cx="15408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3E811826-2E02-ADD3-090F-868DDE9261C3}"/>
                    </a:ext>
                  </a:extLst>
                </p14:cNvPr>
                <p14:cNvContentPartPr/>
                <p14:nvPr/>
              </p14:nvContentPartPr>
              <p14:xfrm>
                <a:off x="4451284" y="6158719"/>
                <a:ext cx="282960" cy="5896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3E811826-2E02-ADD3-090F-868DDE9261C3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433284" y="6140719"/>
                  <a:ext cx="318600" cy="62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49908C88-5D4D-07F0-1D2E-8D9F3D068448}"/>
                    </a:ext>
                  </a:extLst>
                </p14:cNvPr>
                <p14:cNvContentPartPr/>
                <p14:nvPr/>
              </p14:nvContentPartPr>
              <p14:xfrm>
                <a:off x="5718484" y="6066919"/>
                <a:ext cx="155160" cy="5929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49908C88-5D4D-07F0-1D2E-8D9F3D068448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700844" y="6048919"/>
                  <a:ext cx="190800" cy="62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DFEDA515-DA96-0FB5-A4F4-F80580B56A53}"/>
                    </a:ext>
                  </a:extLst>
                </p14:cNvPr>
                <p14:cNvContentPartPr/>
                <p14:nvPr/>
              </p14:nvContentPartPr>
              <p14:xfrm>
                <a:off x="2878804" y="5929039"/>
                <a:ext cx="352080" cy="1155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DFEDA515-DA96-0FB5-A4F4-F80580B56A53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861164" y="5911039"/>
                  <a:ext cx="387720" cy="151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911C057D-9966-E3B9-C998-A0849AF2E777}"/>
                  </a:ext>
                </a:extLst>
              </p14:cNvPr>
              <p14:cNvContentPartPr/>
              <p14:nvPr/>
            </p14:nvContentPartPr>
            <p14:xfrm>
              <a:off x="8003404" y="6379039"/>
              <a:ext cx="103680" cy="5652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911C057D-9966-E3B9-C998-A0849AF2E777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7985764" y="6361399"/>
                <a:ext cx="139320" cy="92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6" name="Group 175">
            <a:extLst>
              <a:ext uri="{FF2B5EF4-FFF2-40B4-BE49-F238E27FC236}">
                <a16:creationId xmlns:a16="http://schemas.microsoft.com/office/drawing/2014/main" id="{A239B65E-312B-CAB4-B7A1-646C95FD1130}"/>
              </a:ext>
            </a:extLst>
          </p:cNvPr>
          <p:cNvGrpSpPr/>
          <p:nvPr/>
        </p:nvGrpSpPr>
        <p:grpSpPr>
          <a:xfrm>
            <a:off x="6833044" y="6197959"/>
            <a:ext cx="1008720" cy="522360"/>
            <a:chOff x="6833044" y="6197959"/>
            <a:chExt cx="1008720" cy="52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10C30B07-7A8B-D595-86FD-E51C67628E4D}"/>
                    </a:ext>
                  </a:extLst>
                </p14:cNvPr>
                <p14:cNvContentPartPr/>
                <p14:nvPr/>
              </p14:nvContentPartPr>
              <p14:xfrm>
                <a:off x="6893884" y="6223519"/>
                <a:ext cx="108720" cy="4708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10C30B07-7A8B-D595-86FD-E51C67628E4D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876244" y="6205519"/>
                  <a:ext cx="144360" cy="5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A7438E50-63E8-AE21-AA51-E6AA0761F182}"/>
                    </a:ext>
                  </a:extLst>
                </p14:cNvPr>
                <p14:cNvContentPartPr/>
                <p14:nvPr/>
              </p14:nvContentPartPr>
              <p14:xfrm>
                <a:off x="6833044" y="6435199"/>
                <a:ext cx="141120" cy="5724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A7438E50-63E8-AE21-AA51-E6AA0761F182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815404" y="6417559"/>
                  <a:ext cx="17676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F6D0E3F3-6178-1C29-BD59-B55CE57A7578}"/>
                    </a:ext>
                  </a:extLst>
                </p14:cNvPr>
                <p14:cNvContentPartPr/>
                <p14:nvPr/>
              </p14:nvContentPartPr>
              <p14:xfrm>
                <a:off x="7073164" y="6414319"/>
                <a:ext cx="316800" cy="18756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F6D0E3F3-6178-1C29-BD59-B55CE57A7578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055524" y="6396319"/>
                  <a:ext cx="3524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EE0E26C1-B4F0-C5E0-CFC2-FBB3E889E56C}"/>
                    </a:ext>
                  </a:extLst>
                </p14:cNvPr>
                <p14:cNvContentPartPr/>
                <p14:nvPr/>
              </p14:nvContentPartPr>
              <p14:xfrm>
                <a:off x="7504444" y="6197959"/>
                <a:ext cx="337320" cy="4471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EE0E26C1-B4F0-C5E0-CFC2-FBB3E889E56C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486444" y="6180319"/>
                  <a:ext cx="3729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4C588017-1E55-DBDB-38B8-FC2C0483116D}"/>
                    </a:ext>
                  </a:extLst>
                </p14:cNvPr>
                <p14:cNvContentPartPr/>
                <p14:nvPr/>
              </p14:nvContentPartPr>
              <p14:xfrm>
                <a:off x="7083964" y="6594319"/>
                <a:ext cx="200160" cy="12600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4C588017-1E55-DBDB-38B8-FC2C0483116D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065964" y="6576679"/>
                  <a:ext cx="235800" cy="16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ABBC7468-AF84-9EA9-9D40-192ED0DCEB16}"/>
              </a:ext>
            </a:extLst>
          </p:cNvPr>
          <p:cNvGrpSpPr/>
          <p:nvPr/>
        </p:nvGrpSpPr>
        <p:grpSpPr>
          <a:xfrm>
            <a:off x="7945084" y="5450239"/>
            <a:ext cx="2867400" cy="991440"/>
            <a:chOff x="7945084" y="5450239"/>
            <a:chExt cx="2867400" cy="99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1F27A208-8AC8-10BA-6806-4C5B07C3D53D}"/>
                    </a:ext>
                  </a:extLst>
                </p14:cNvPr>
                <p14:cNvContentPartPr/>
                <p14:nvPr/>
              </p14:nvContentPartPr>
              <p14:xfrm>
                <a:off x="7945084" y="6136039"/>
                <a:ext cx="244080" cy="30564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1F27A208-8AC8-10BA-6806-4C5B07C3D53D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927444" y="6118399"/>
                  <a:ext cx="27972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E81D63A8-3716-1438-1CDF-9FAD4A29C9C8}"/>
                    </a:ext>
                  </a:extLst>
                </p14:cNvPr>
                <p14:cNvContentPartPr/>
                <p14:nvPr/>
              </p14:nvContentPartPr>
              <p14:xfrm>
                <a:off x="8220124" y="6223519"/>
                <a:ext cx="136080" cy="15804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E81D63A8-3716-1438-1CDF-9FAD4A29C9C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202124" y="6205519"/>
                  <a:ext cx="1717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02E3A666-D22C-4BB8-DA8D-3C824D86D142}"/>
                    </a:ext>
                  </a:extLst>
                </p14:cNvPr>
                <p14:cNvContentPartPr/>
                <p14:nvPr/>
              </p14:nvContentPartPr>
              <p14:xfrm>
                <a:off x="8377804" y="6044959"/>
                <a:ext cx="254880" cy="25668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02E3A666-D22C-4BB8-DA8D-3C824D86D142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359804" y="6027319"/>
                  <a:ext cx="29052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10CCE731-2167-FF91-0AD4-8AA6669AC493}"/>
                    </a:ext>
                  </a:extLst>
                </p14:cNvPr>
                <p14:cNvContentPartPr/>
                <p14:nvPr/>
              </p14:nvContentPartPr>
              <p14:xfrm>
                <a:off x="8608924" y="6054679"/>
                <a:ext cx="59040" cy="19692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10CCE731-2167-FF91-0AD4-8AA6669AC493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591284" y="6036679"/>
                  <a:ext cx="9468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9B9208AF-FC19-2512-AADC-BF787197FBA3}"/>
                    </a:ext>
                  </a:extLst>
                </p14:cNvPr>
                <p14:cNvContentPartPr/>
                <p14:nvPr/>
              </p14:nvContentPartPr>
              <p14:xfrm>
                <a:off x="8667964" y="6061879"/>
                <a:ext cx="138600" cy="13932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9B9208AF-FC19-2512-AADC-BF787197FBA3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650324" y="6043879"/>
                  <a:ext cx="1742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31EA9AD6-8575-6527-357B-70A7CED13418}"/>
                    </a:ext>
                  </a:extLst>
                </p14:cNvPr>
                <p14:cNvContentPartPr/>
                <p14:nvPr/>
              </p14:nvContentPartPr>
              <p14:xfrm>
                <a:off x="8761564" y="5956039"/>
                <a:ext cx="290880" cy="25884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31EA9AD6-8575-6527-357B-70A7CED1341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743924" y="5938399"/>
                  <a:ext cx="32652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C1F7C47B-3264-2442-FE7F-75FC4749C9DA}"/>
                    </a:ext>
                  </a:extLst>
                </p14:cNvPr>
                <p14:cNvContentPartPr/>
                <p14:nvPr/>
              </p14:nvContentPartPr>
              <p14:xfrm>
                <a:off x="9053884" y="6038839"/>
                <a:ext cx="117360" cy="14472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C1F7C47B-3264-2442-FE7F-75FC4749C9DA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035884" y="6021199"/>
                  <a:ext cx="1530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90C34959-F4C0-7F8F-9F25-7AF5682B93FD}"/>
                    </a:ext>
                  </a:extLst>
                </p14:cNvPr>
                <p14:cNvContentPartPr/>
                <p14:nvPr/>
              </p14:nvContentPartPr>
              <p14:xfrm>
                <a:off x="9304084" y="6068359"/>
                <a:ext cx="29160" cy="4284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90C34959-F4C0-7F8F-9F25-7AF5682B93FD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286444" y="6050719"/>
                  <a:ext cx="6480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02AF3639-650D-81D8-1E7F-BF7721EE4A97}"/>
                    </a:ext>
                  </a:extLst>
                </p14:cNvPr>
                <p14:cNvContentPartPr/>
                <p14:nvPr/>
              </p14:nvContentPartPr>
              <p14:xfrm>
                <a:off x="9465364" y="5903479"/>
                <a:ext cx="216360" cy="15624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02AF3639-650D-81D8-1E7F-BF7721EE4A97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9447724" y="5885479"/>
                  <a:ext cx="25200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ADB5EA0E-57D6-9AB8-F5BE-7A761D8FE7E4}"/>
                    </a:ext>
                  </a:extLst>
                </p14:cNvPr>
                <p14:cNvContentPartPr/>
                <p14:nvPr/>
              </p14:nvContentPartPr>
              <p14:xfrm>
                <a:off x="9662644" y="5891239"/>
                <a:ext cx="89640" cy="10152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ADB5EA0E-57D6-9AB8-F5BE-7A761D8FE7E4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9644644" y="5873599"/>
                  <a:ext cx="12528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25D3AD77-BCE9-891C-AD01-85B649000409}"/>
                    </a:ext>
                  </a:extLst>
                </p14:cNvPr>
                <p14:cNvContentPartPr/>
                <p14:nvPr/>
              </p14:nvContentPartPr>
              <p14:xfrm>
                <a:off x="9670924" y="5671279"/>
                <a:ext cx="108360" cy="32724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25D3AD77-BCE9-891C-AD01-85B649000409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652924" y="5653639"/>
                  <a:ext cx="14400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E4B90FB6-E37E-2D63-C82C-F518CFF99D0A}"/>
                    </a:ext>
                  </a:extLst>
                </p14:cNvPr>
                <p14:cNvContentPartPr/>
                <p14:nvPr/>
              </p14:nvContentPartPr>
              <p14:xfrm>
                <a:off x="9790804" y="5818879"/>
                <a:ext cx="203040" cy="12456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E4B90FB6-E37E-2D63-C82C-F518CFF99D0A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773164" y="5800879"/>
                  <a:ext cx="2386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01CAF99D-28FE-974A-B1E7-7269D6C1955B}"/>
                    </a:ext>
                  </a:extLst>
                </p14:cNvPr>
                <p14:cNvContentPartPr/>
                <p14:nvPr/>
              </p14:nvContentPartPr>
              <p14:xfrm>
                <a:off x="10149364" y="5753719"/>
                <a:ext cx="83880" cy="4716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01CAF99D-28FE-974A-B1E7-7269D6C1955B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0131724" y="5736079"/>
                  <a:ext cx="1195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2DEE1AAA-E283-0094-FC90-AD7D6564FF1F}"/>
                    </a:ext>
                  </a:extLst>
                </p14:cNvPr>
                <p14:cNvContentPartPr/>
                <p14:nvPr/>
              </p14:nvContentPartPr>
              <p14:xfrm>
                <a:off x="10316044" y="5529079"/>
                <a:ext cx="167760" cy="15192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2DEE1AAA-E283-0094-FC90-AD7D6564FF1F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0298404" y="5511439"/>
                  <a:ext cx="2034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A2BAD6B0-55C5-D566-D7F3-9E441EDDA674}"/>
                    </a:ext>
                  </a:extLst>
                </p14:cNvPr>
                <p14:cNvContentPartPr/>
                <p14:nvPr/>
              </p14:nvContentPartPr>
              <p14:xfrm>
                <a:off x="10559044" y="5450239"/>
                <a:ext cx="202320" cy="17172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A2BAD6B0-55C5-D566-D7F3-9E441EDDA674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541404" y="5432239"/>
                  <a:ext cx="23796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7F9C902C-4CA7-A18A-FA48-44537208ED08}"/>
                    </a:ext>
                  </a:extLst>
                </p14:cNvPr>
                <p14:cNvContentPartPr/>
                <p14:nvPr/>
              </p14:nvContentPartPr>
              <p14:xfrm>
                <a:off x="8419564" y="6176719"/>
                <a:ext cx="442800" cy="25848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7F9C902C-4CA7-A18A-FA48-44537208ED08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401924" y="6159079"/>
                  <a:ext cx="47844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7834F929-FC1B-9BE8-2FE5-C44D6ACD6AD2}"/>
                    </a:ext>
                  </a:extLst>
                </p14:cNvPr>
                <p14:cNvContentPartPr/>
                <p14:nvPr/>
              </p14:nvContentPartPr>
              <p14:xfrm>
                <a:off x="9355564" y="6054679"/>
                <a:ext cx="655920" cy="22500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7834F929-FC1B-9BE8-2FE5-C44D6ACD6AD2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9337564" y="6036679"/>
                  <a:ext cx="69156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22D5DA61-8613-A77F-EAB1-5ECA1EEE288D}"/>
                    </a:ext>
                  </a:extLst>
                </p14:cNvPr>
                <p14:cNvContentPartPr/>
                <p14:nvPr/>
              </p14:nvContentPartPr>
              <p14:xfrm>
                <a:off x="10381204" y="5798359"/>
                <a:ext cx="431280" cy="17496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22D5DA61-8613-A77F-EAB1-5ECA1EEE288D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0363204" y="5780359"/>
                  <a:ext cx="466920" cy="21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0E59BC58-52C3-00E8-048D-B57B559A16BD}"/>
              </a:ext>
            </a:extLst>
          </p:cNvPr>
          <p:cNvGrpSpPr/>
          <p:nvPr/>
        </p:nvGrpSpPr>
        <p:grpSpPr>
          <a:xfrm>
            <a:off x="10975924" y="5221279"/>
            <a:ext cx="580680" cy="244080"/>
            <a:chOff x="10975924" y="5221279"/>
            <a:chExt cx="580680" cy="24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83A83C07-CC3C-5814-79AD-9CE6259683DE}"/>
                    </a:ext>
                  </a:extLst>
                </p14:cNvPr>
                <p14:cNvContentPartPr/>
                <p14:nvPr/>
              </p14:nvContentPartPr>
              <p14:xfrm>
                <a:off x="10975924" y="5455279"/>
                <a:ext cx="40320" cy="1008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83A83C07-CC3C-5814-79AD-9CE6259683DE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0957924" y="5437279"/>
                  <a:ext cx="759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8D0CE571-D0E0-885A-8AB5-04663CC08471}"/>
                    </a:ext>
                  </a:extLst>
                </p14:cNvPr>
                <p14:cNvContentPartPr/>
                <p14:nvPr/>
              </p14:nvContentPartPr>
              <p14:xfrm>
                <a:off x="11220004" y="5221279"/>
                <a:ext cx="336600" cy="19584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8D0CE571-D0E0-885A-8AB5-04663CC08471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1202004" y="5203279"/>
                  <a:ext cx="372240" cy="231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1577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184</Words>
  <Application>Microsoft Office PowerPoint</Application>
  <PresentationFormat>Widescreen</PresentationFormat>
  <Paragraphs>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Làm sao để bắt lỗi cho dữ liệu số</vt:lpstr>
      <vt:lpstr>Regular Expressions</vt:lpstr>
      <vt:lpstr>Wildcard</vt:lpstr>
      <vt:lpstr>Wildcard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Làm sao để bắt lỗi cho dữ liệu số</dc:title>
  <dc:creator>Le Nhat Tung</dc:creator>
  <cp:lastModifiedBy>Le Nhat Tung</cp:lastModifiedBy>
  <cp:revision>1</cp:revision>
  <dcterms:created xsi:type="dcterms:W3CDTF">2022-10-12T13:06:06Z</dcterms:created>
  <dcterms:modified xsi:type="dcterms:W3CDTF">2022-10-12T13:30:40Z</dcterms:modified>
</cp:coreProperties>
</file>