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4D301-201C-4DF2-9AAB-50F6AB1832D3}" v="216" dt="2019-08-12T06:01:51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tra Henriyan" userId="4cd563b607979e3f" providerId="LiveId" clId="{A8C4D301-201C-4DF2-9AAB-50F6AB1832D3}"/>
    <pc:docChg chg="undo custSel mod addSld delSld modSld modMainMaster">
      <pc:chgData name="Diotra Henriyan" userId="4cd563b607979e3f" providerId="LiveId" clId="{A8C4D301-201C-4DF2-9AAB-50F6AB1832D3}" dt="2019-08-12T06:01:51.686" v="2152"/>
      <pc:docMkLst>
        <pc:docMk/>
      </pc:docMkLst>
      <pc:sldChg chg="modSp">
        <pc:chgData name="Diotra Henriyan" userId="4cd563b607979e3f" providerId="LiveId" clId="{A8C4D301-201C-4DF2-9AAB-50F6AB1832D3}" dt="2019-08-07T08:39:24.074" v="604" actId="1076"/>
        <pc:sldMkLst>
          <pc:docMk/>
          <pc:sldMk cId="676443374" sldId="256"/>
        </pc:sldMkLst>
        <pc:spChg chg="mod">
          <ac:chgData name="Diotra Henriyan" userId="4cd563b607979e3f" providerId="LiveId" clId="{A8C4D301-201C-4DF2-9AAB-50F6AB1832D3}" dt="2019-08-07T08:39:24.074" v="604" actId="1076"/>
          <ac:spMkLst>
            <pc:docMk/>
            <pc:sldMk cId="676443374" sldId="256"/>
            <ac:spMk id="8" creationId="{0AB6B9AD-BDCB-4F1D-83E2-C2288C6F4F65}"/>
          </ac:spMkLst>
        </pc:spChg>
        <pc:grpChg chg="mod ord">
          <ac:chgData name="Diotra Henriyan" userId="4cd563b607979e3f" providerId="LiveId" clId="{A8C4D301-201C-4DF2-9AAB-50F6AB1832D3}" dt="2019-08-07T08:38:50.362" v="601" actId="167"/>
          <ac:grpSpMkLst>
            <pc:docMk/>
            <pc:sldMk cId="676443374" sldId="256"/>
            <ac:grpSpMk id="10" creationId="{C5566DFB-0ABD-4FD1-80C2-29C8917C734F}"/>
          </ac:grpSpMkLst>
        </pc:grpChg>
        <pc:picChg chg="mod">
          <ac:chgData name="Diotra Henriyan" userId="4cd563b607979e3f" providerId="LiveId" clId="{A8C4D301-201C-4DF2-9AAB-50F6AB1832D3}" dt="2019-08-07T08:38:55.809" v="602" actId="1076"/>
          <ac:picMkLst>
            <pc:docMk/>
            <pc:sldMk cId="676443374" sldId="256"/>
            <ac:picMk id="7" creationId="{F3C43A40-2201-4C9E-A77A-DD93FA0979E0}"/>
          </ac:picMkLst>
        </pc:picChg>
      </pc:sldChg>
      <pc:sldChg chg="modSp">
        <pc:chgData name="Diotra Henriyan" userId="4cd563b607979e3f" providerId="LiveId" clId="{A8C4D301-201C-4DF2-9AAB-50F6AB1832D3}" dt="2019-08-07T08:40:06.618" v="607" actId="1076"/>
        <pc:sldMkLst>
          <pc:docMk/>
          <pc:sldMk cId="3794549612" sldId="257"/>
        </pc:sldMkLst>
        <pc:spChg chg="mod">
          <ac:chgData name="Diotra Henriyan" userId="4cd563b607979e3f" providerId="LiveId" clId="{A8C4D301-201C-4DF2-9AAB-50F6AB1832D3}" dt="2019-08-07T08:40:06.618" v="607" actId="1076"/>
          <ac:spMkLst>
            <pc:docMk/>
            <pc:sldMk cId="3794549612" sldId="257"/>
            <ac:spMk id="4" creationId="{51A9874C-7FC9-468F-BCE8-E32068C25DD6}"/>
          </ac:spMkLst>
        </pc:spChg>
        <pc:grpChg chg="mod">
          <ac:chgData name="Diotra Henriyan" userId="4cd563b607979e3f" providerId="LiveId" clId="{A8C4D301-201C-4DF2-9AAB-50F6AB1832D3}" dt="2019-08-07T08:40:06.618" v="607" actId="1076"/>
          <ac:grpSpMkLst>
            <pc:docMk/>
            <pc:sldMk cId="3794549612" sldId="257"/>
            <ac:grpSpMk id="5" creationId="{8F4A3263-5655-4B7A-A136-ED818C54ACF7}"/>
          </ac:grpSpMkLst>
        </pc:grpChg>
        <pc:picChg chg="mod">
          <ac:chgData name="Diotra Henriyan" userId="4cd563b607979e3f" providerId="LiveId" clId="{A8C4D301-201C-4DF2-9AAB-50F6AB1832D3}" dt="2019-08-07T08:12:49.262" v="21" actId="1076"/>
          <ac:picMkLst>
            <pc:docMk/>
            <pc:sldMk cId="3794549612" sldId="257"/>
            <ac:picMk id="6" creationId="{61F4898D-AB08-4D99-94C2-1073FF18C2A2}"/>
          </ac:picMkLst>
        </pc:picChg>
      </pc:sldChg>
      <pc:sldChg chg="addSp delSp modSp add mod setBg">
        <pc:chgData name="Diotra Henriyan" userId="4cd563b607979e3f" providerId="LiveId" clId="{A8C4D301-201C-4DF2-9AAB-50F6AB1832D3}" dt="2019-08-07T08:39:49.811" v="605" actId="14100"/>
        <pc:sldMkLst>
          <pc:docMk/>
          <pc:sldMk cId="2278746964" sldId="258"/>
        </pc:sldMkLst>
        <pc:spChg chg="mod ord">
          <ac:chgData name="Diotra Henriyan" userId="4cd563b607979e3f" providerId="LiveId" clId="{A8C4D301-201C-4DF2-9AAB-50F6AB1832D3}" dt="2019-08-07T08:19:57.188" v="75" actId="26606"/>
          <ac:spMkLst>
            <pc:docMk/>
            <pc:sldMk cId="2278746964" sldId="258"/>
            <ac:spMk id="2" creationId="{344EFDD7-D486-4471-92ED-1BABAFA97405}"/>
          </ac:spMkLst>
        </pc:spChg>
        <pc:spChg chg="mod ord">
          <ac:chgData name="Diotra Henriyan" userId="4cd563b607979e3f" providerId="LiveId" clId="{A8C4D301-201C-4DF2-9AAB-50F6AB1832D3}" dt="2019-08-07T08:39:49.811" v="605" actId="14100"/>
          <ac:spMkLst>
            <pc:docMk/>
            <pc:sldMk cId="2278746964" sldId="258"/>
            <ac:spMk id="3" creationId="{5C17F1BD-9636-4AC7-82B3-6010BA073760}"/>
          </ac:spMkLst>
        </pc:spChg>
        <pc:spChg chg="add mod">
          <ac:chgData name="Diotra Henriyan" userId="4cd563b607979e3f" providerId="LiveId" clId="{A8C4D301-201C-4DF2-9AAB-50F6AB1832D3}" dt="2019-08-07T08:30:57.644" v="392" actId="207"/>
          <ac:spMkLst>
            <pc:docMk/>
            <pc:sldMk cId="2278746964" sldId="258"/>
            <ac:spMk id="11" creationId="{986368F6-DE88-48F9-8B54-76C220CFCA21}"/>
          </ac:spMkLst>
        </pc:spChg>
        <pc:spChg chg="add del">
          <ac:chgData name="Diotra Henriyan" userId="4cd563b607979e3f" providerId="LiveId" clId="{A8C4D301-201C-4DF2-9AAB-50F6AB1832D3}" dt="2019-08-07T08:17:08.776" v="52" actId="26606"/>
          <ac:spMkLst>
            <pc:docMk/>
            <pc:sldMk cId="2278746964" sldId="258"/>
            <ac:spMk id="12" creationId="{E02F3C71-C981-4614-98EA-D6C494F8091E}"/>
          </ac:spMkLst>
        </pc:spChg>
        <pc:spChg chg="add mod ord">
          <ac:chgData name="Diotra Henriyan" userId="4cd563b607979e3f" providerId="LiveId" clId="{A8C4D301-201C-4DF2-9AAB-50F6AB1832D3}" dt="2019-08-07T08:34:44.732" v="462" actId="167"/>
          <ac:spMkLst>
            <pc:docMk/>
            <pc:sldMk cId="2278746964" sldId="258"/>
            <ac:spMk id="13" creationId="{355C3A80-E297-40B9-AA7E-116E102E3A69}"/>
          </ac:spMkLst>
        </pc:spChg>
        <pc:spChg chg="add del">
          <ac:chgData name="Diotra Henriyan" userId="4cd563b607979e3f" providerId="LiveId" clId="{A8C4D301-201C-4DF2-9AAB-50F6AB1832D3}" dt="2019-08-07T08:17:09.661" v="54" actId="26606"/>
          <ac:spMkLst>
            <pc:docMk/>
            <pc:sldMk cId="2278746964" sldId="258"/>
            <ac:spMk id="14" creationId="{99899462-FC16-43B0-966B-FCA263450716}"/>
          </ac:spMkLst>
        </pc:spChg>
        <pc:spChg chg="add mod ord">
          <ac:chgData name="Diotra Henriyan" userId="4cd563b607979e3f" providerId="LiveId" clId="{A8C4D301-201C-4DF2-9AAB-50F6AB1832D3}" dt="2019-08-07T08:28:47.831" v="367" actId="1076"/>
          <ac:spMkLst>
            <pc:docMk/>
            <pc:sldMk cId="2278746964" sldId="258"/>
            <ac:spMk id="16" creationId="{DEA68E16-4A44-4E88-8907-213063307967}"/>
          </ac:spMkLst>
        </pc:spChg>
        <pc:spChg chg="add mod">
          <ac:chgData name="Diotra Henriyan" userId="4cd563b607979e3f" providerId="LiveId" clId="{A8C4D301-201C-4DF2-9AAB-50F6AB1832D3}" dt="2019-08-07T08:31:27.302" v="403" actId="20577"/>
          <ac:spMkLst>
            <pc:docMk/>
            <pc:sldMk cId="2278746964" sldId="258"/>
            <ac:spMk id="18" creationId="{FE83932E-3B69-4DE8-AE4D-A6C2050356EE}"/>
          </ac:spMkLst>
        </pc:spChg>
        <pc:spChg chg="add mod">
          <ac:chgData name="Diotra Henriyan" userId="4cd563b607979e3f" providerId="LiveId" clId="{A8C4D301-201C-4DF2-9AAB-50F6AB1832D3}" dt="2019-08-07T08:28:21.863" v="364" actId="208"/>
          <ac:spMkLst>
            <pc:docMk/>
            <pc:sldMk cId="2278746964" sldId="258"/>
            <ac:spMk id="24" creationId="{55A20FEA-2761-42A2-A66D-3B81BD6772E2}"/>
          </ac:spMkLst>
        </pc:spChg>
        <pc:spChg chg="add del">
          <ac:chgData name="Diotra Henriyan" userId="4cd563b607979e3f" providerId="LiveId" clId="{A8C4D301-201C-4DF2-9AAB-50F6AB1832D3}" dt="2019-08-07T08:14:44.005" v="37" actId="26606"/>
          <ac:spMkLst>
            <pc:docMk/>
            <pc:sldMk cId="2278746964" sldId="258"/>
            <ac:spMk id="75" creationId="{37FEB674-D811-4FFE-A878-29D0C0ED18D4}"/>
          </ac:spMkLst>
        </pc:spChg>
        <pc:spChg chg="add del">
          <ac:chgData name="Diotra Henriyan" userId="4cd563b607979e3f" providerId="LiveId" clId="{A8C4D301-201C-4DF2-9AAB-50F6AB1832D3}" dt="2019-08-07T08:14:01.833" v="30" actId="26606"/>
          <ac:spMkLst>
            <pc:docMk/>
            <pc:sldMk cId="2278746964" sldId="258"/>
            <ac:spMk id="1028" creationId="{37FEB674-D811-4FFE-A878-29D0C0ED18D4}"/>
          </ac:spMkLst>
        </pc:spChg>
        <pc:picChg chg="add mod ord">
          <ac:chgData name="Diotra Henriyan" userId="4cd563b607979e3f" providerId="LiveId" clId="{A8C4D301-201C-4DF2-9AAB-50F6AB1832D3}" dt="2019-08-07T08:34:44.732" v="462" actId="167"/>
          <ac:picMkLst>
            <pc:docMk/>
            <pc:sldMk cId="2278746964" sldId="258"/>
            <ac:picMk id="4" creationId="{835E10D4-2D0D-48D8-B3B9-B1617DC1482A}"/>
          </ac:picMkLst>
        </pc:picChg>
        <pc:picChg chg="add del mod ord">
          <ac:chgData name="Diotra Henriyan" userId="4cd563b607979e3f" providerId="LiveId" clId="{A8C4D301-201C-4DF2-9AAB-50F6AB1832D3}" dt="2019-08-07T08:17:10.002" v="55"/>
          <ac:picMkLst>
            <pc:docMk/>
            <pc:sldMk cId="2278746964" sldId="258"/>
            <ac:picMk id="5" creationId="{5182746A-E5E9-4EA5-B642-A1C55051E0C7}"/>
          </ac:picMkLst>
        </pc:picChg>
        <pc:picChg chg="add mod ord">
          <ac:chgData name="Diotra Henriyan" userId="4cd563b607979e3f" providerId="LiveId" clId="{A8C4D301-201C-4DF2-9AAB-50F6AB1832D3}" dt="2019-08-07T08:26:12.580" v="318" actId="1076"/>
          <ac:picMkLst>
            <pc:docMk/>
            <pc:sldMk cId="2278746964" sldId="258"/>
            <ac:picMk id="6" creationId="{80ED8A66-B06D-4625-AB66-EF4153C28FDE}"/>
          </ac:picMkLst>
        </pc:picChg>
        <pc:picChg chg="add del mod">
          <ac:chgData name="Diotra Henriyan" userId="4cd563b607979e3f" providerId="LiveId" clId="{A8C4D301-201C-4DF2-9AAB-50F6AB1832D3}" dt="2019-08-07T08:19:41.262" v="71"/>
          <ac:picMkLst>
            <pc:docMk/>
            <pc:sldMk cId="2278746964" sldId="258"/>
            <ac:picMk id="7" creationId="{137E4890-41DC-48AE-9D97-C03D4BE02448}"/>
          </ac:picMkLst>
        </pc:picChg>
        <pc:picChg chg="add del">
          <ac:chgData name="Diotra Henriyan" userId="4cd563b607979e3f" providerId="LiveId" clId="{A8C4D301-201C-4DF2-9AAB-50F6AB1832D3}" dt="2019-08-07T08:17:08.118" v="50" actId="26606"/>
          <ac:picMkLst>
            <pc:docMk/>
            <pc:sldMk cId="2278746964" sldId="258"/>
            <ac:picMk id="10" creationId="{22901FED-4FC9-4ED5-8123-C98BCD1616BA}"/>
          </ac:picMkLst>
        </pc:picChg>
        <pc:picChg chg="add del">
          <ac:chgData name="Diotra Henriyan" userId="4cd563b607979e3f" providerId="LiveId" clId="{A8C4D301-201C-4DF2-9AAB-50F6AB1832D3}" dt="2019-08-07T08:19:57.188" v="75" actId="26606"/>
          <ac:picMkLst>
            <pc:docMk/>
            <pc:sldMk cId="2278746964" sldId="258"/>
            <ac:picMk id="11" creationId="{22901FED-4FC9-4ED5-8123-C98BCD1616BA}"/>
          </ac:picMkLst>
        </pc:picChg>
        <pc:picChg chg="add del">
          <ac:chgData name="Diotra Henriyan" userId="4cd563b607979e3f" providerId="LiveId" clId="{A8C4D301-201C-4DF2-9AAB-50F6AB1832D3}" dt="2019-08-07T08:14:00.038" v="28" actId="26606"/>
          <ac:picMkLst>
            <pc:docMk/>
            <pc:sldMk cId="2278746964" sldId="258"/>
            <ac:picMk id="71" creationId="{22901FED-4FC9-4ED5-8123-C98BCD1616BA}"/>
          </ac:picMkLst>
        </pc:picChg>
        <pc:picChg chg="add del mod ord">
          <ac:chgData name="Diotra Henriyan" userId="4cd563b607979e3f" providerId="LiveId" clId="{A8C4D301-201C-4DF2-9AAB-50F6AB1832D3}" dt="2019-08-07T08:14:54.018" v="41"/>
          <ac:picMkLst>
            <pc:docMk/>
            <pc:sldMk cId="2278746964" sldId="258"/>
            <ac:picMk id="1026" creationId="{39449DB2-A995-448B-9485-423680C47C5E}"/>
          </ac:picMkLst>
        </pc:picChg>
        <pc:picChg chg="add mod">
          <ac:chgData name="Diotra Henriyan" userId="4cd563b607979e3f" providerId="LiveId" clId="{A8C4D301-201C-4DF2-9AAB-50F6AB1832D3}" dt="2019-08-07T08:29:28.741" v="372" actId="14100"/>
          <ac:picMkLst>
            <pc:docMk/>
            <pc:sldMk cId="2278746964" sldId="258"/>
            <ac:picMk id="1026" creationId="{5F951974-727B-4E31-B5A8-AD53FE8DB48F}"/>
          </ac:picMkLst>
        </pc:picChg>
        <pc:picChg chg="add del">
          <ac:chgData name="Diotra Henriyan" userId="4cd563b607979e3f" providerId="LiveId" clId="{A8C4D301-201C-4DF2-9AAB-50F6AB1832D3}" dt="2019-08-07T08:31:58.073" v="405" actId="478"/>
          <ac:picMkLst>
            <pc:docMk/>
            <pc:sldMk cId="2278746964" sldId="258"/>
            <ac:picMk id="1028" creationId="{F1318F3A-A81D-4A84-B51C-B93071BA56A3}"/>
          </ac:picMkLst>
        </pc:picChg>
        <pc:picChg chg="add del">
          <ac:chgData name="Diotra Henriyan" userId="4cd563b607979e3f" providerId="LiveId" clId="{A8C4D301-201C-4DF2-9AAB-50F6AB1832D3}" dt="2019-08-07T08:14:54.010" v="40" actId="26606"/>
          <ac:picMkLst>
            <pc:docMk/>
            <pc:sldMk cId="2278746964" sldId="258"/>
            <ac:picMk id="1030" creationId="{22901FED-4FC9-4ED5-8123-C98BCD1616BA}"/>
          </ac:picMkLst>
        </pc:picChg>
        <pc:picChg chg="add mod">
          <ac:chgData name="Diotra Henriyan" userId="4cd563b607979e3f" providerId="LiveId" clId="{A8C4D301-201C-4DF2-9AAB-50F6AB1832D3}" dt="2019-08-07T08:34:34.552" v="461" actId="167"/>
          <ac:picMkLst>
            <pc:docMk/>
            <pc:sldMk cId="2278746964" sldId="258"/>
            <ac:picMk id="1030" creationId="{784828EC-1DD0-4EEF-860D-B30DFBEFE374}"/>
          </ac:picMkLst>
        </pc:picChg>
        <pc:picChg chg="add del">
          <ac:chgData name="Diotra Henriyan" userId="4cd563b607979e3f" providerId="LiveId" clId="{A8C4D301-201C-4DF2-9AAB-50F6AB1832D3}" dt="2019-08-07T08:14:53.449" v="39" actId="26606"/>
          <ac:picMkLst>
            <pc:docMk/>
            <pc:sldMk cId="2278746964" sldId="258"/>
            <ac:picMk id="1032" creationId="{22901FED-4FC9-4ED5-8123-C98BCD1616BA}"/>
          </ac:picMkLst>
        </pc:picChg>
        <pc:cxnChg chg="add mod">
          <ac:chgData name="Diotra Henriyan" userId="4cd563b607979e3f" providerId="LiveId" clId="{A8C4D301-201C-4DF2-9AAB-50F6AB1832D3}" dt="2019-08-07T08:35:08.161" v="463"/>
          <ac:cxnSpMkLst>
            <pc:docMk/>
            <pc:sldMk cId="2278746964" sldId="258"/>
            <ac:cxnSpMk id="9" creationId="{283B93A0-30A8-45A2-9E4E-84D1582C1A22}"/>
          </ac:cxnSpMkLst>
        </pc:cxnChg>
        <pc:cxnChg chg="add mod">
          <ac:chgData name="Diotra Henriyan" userId="4cd563b607979e3f" providerId="LiveId" clId="{A8C4D301-201C-4DF2-9AAB-50F6AB1832D3}" dt="2019-08-07T08:34:18.785" v="460" actId="208"/>
          <ac:cxnSpMkLst>
            <pc:docMk/>
            <pc:sldMk cId="2278746964" sldId="258"/>
            <ac:cxnSpMk id="10" creationId="{63D95236-E8D7-48F8-AF7B-FFF9F407BAA0}"/>
          </ac:cxnSpMkLst>
        </pc:cxnChg>
        <pc:cxnChg chg="add mod">
          <ac:chgData name="Diotra Henriyan" userId="4cd563b607979e3f" providerId="LiveId" clId="{A8C4D301-201C-4DF2-9AAB-50F6AB1832D3}" dt="2019-08-07T08:35:08.161" v="463"/>
          <ac:cxnSpMkLst>
            <pc:docMk/>
            <pc:sldMk cId="2278746964" sldId="258"/>
            <ac:cxnSpMk id="14" creationId="{8780566C-0669-4362-AA1D-66B84C050FEF}"/>
          </ac:cxnSpMkLst>
        </pc:cxnChg>
        <pc:cxnChg chg="add del">
          <ac:chgData name="Diotra Henriyan" userId="4cd563b607979e3f" providerId="LiveId" clId="{A8C4D301-201C-4DF2-9AAB-50F6AB1832D3}" dt="2019-08-07T08:17:09.661" v="54" actId="26606"/>
          <ac:cxnSpMkLst>
            <pc:docMk/>
            <pc:sldMk cId="2278746964" sldId="258"/>
            <ac:cxnSpMk id="15" creationId="{AAFEA932-2DF1-410C-A00A-7A1E7DBF7511}"/>
          </ac:cxnSpMkLst>
        </pc:cxnChg>
      </pc:sldChg>
      <pc:sldChg chg="addSp delSp modSp add del setBg">
        <pc:chgData name="Diotra Henriyan" userId="4cd563b607979e3f" providerId="LiveId" clId="{A8C4D301-201C-4DF2-9AAB-50F6AB1832D3}" dt="2019-08-12T04:55:53.115" v="631" actId="2696"/>
        <pc:sldMkLst>
          <pc:docMk/>
          <pc:sldMk cId="1928116191" sldId="259"/>
        </pc:sldMkLst>
        <pc:spChg chg="add del mod">
          <ac:chgData name="Diotra Henriyan" userId="4cd563b607979e3f" providerId="LiveId" clId="{A8C4D301-201C-4DF2-9AAB-50F6AB1832D3}" dt="2019-08-12T04:55:51.520" v="630"/>
          <ac:spMkLst>
            <pc:docMk/>
            <pc:sldMk cId="1928116191" sldId="259"/>
            <ac:spMk id="4" creationId="{47507317-E6A0-44DF-BD3B-D84D09914BCC}"/>
          </ac:spMkLst>
        </pc:spChg>
      </pc:sldChg>
      <pc:sldChg chg="addSp delSp modSp add">
        <pc:chgData name="Diotra Henriyan" userId="4cd563b607979e3f" providerId="LiveId" clId="{A8C4D301-201C-4DF2-9AAB-50F6AB1832D3}" dt="2019-08-12T05:17:21.997" v="1177" actId="1076"/>
        <pc:sldMkLst>
          <pc:docMk/>
          <pc:sldMk cId="2812912351" sldId="259"/>
        </pc:sldMkLst>
        <pc:spChg chg="del">
          <ac:chgData name="Diotra Henriyan" userId="4cd563b607979e3f" providerId="LiveId" clId="{A8C4D301-201C-4DF2-9AAB-50F6AB1832D3}" dt="2019-08-12T04:55:55.598" v="633"/>
          <ac:spMkLst>
            <pc:docMk/>
            <pc:sldMk cId="2812912351" sldId="259"/>
            <ac:spMk id="3" creationId="{5FCFD2FC-8374-48DD-B1D3-B676905D4FAE}"/>
          </ac:spMkLst>
        </pc:spChg>
        <pc:spChg chg="add mod">
          <ac:chgData name="Diotra Henriyan" userId="4cd563b607979e3f" providerId="LiveId" clId="{A8C4D301-201C-4DF2-9AAB-50F6AB1832D3}" dt="2019-08-12T05:14:50.374" v="1142" actId="20577"/>
          <ac:spMkLst>
            <pc:docMk/>
            <pc:sldMk cId="2812912351" sldId="259"/>
            <ac:spMk id="4" creationId="{24F01F78-5FE7-4D50-B68A-6264C750F5D5}"/>
          </ac:spMkLst>
        </pc:spChg>
        <pc:spChg chg="add mod">
          <ac:chgData name="Diotra Henriyan" userId="4cd563b607979e3f" providerId="LiveId" clId="{A8C4D301-201C-4DF2-9AAB-50F6AB1832D3}" dt="2019-08-12T05:07:26.788" v="750" actId="208"/>
          <ac:spMkLst>
            <pc:docMk/>
            <pc:sldMk cId="2812912351" sldId="259"/>
            <ac:spMk id="5" creationId="{60C4C27E-12EB-466B-8445-FEDF77D6D2AD}"/>
          </ac:spMkLst>
        </pc:spChg>
        <pc:spChg chg="add mod">
          <ac:chgData name="Diotra Henriyan" userId="4cd563b607979e3f" providerId="LiveId" clId="{A8C4D301-201C-4DF2-9AAB-50F6AB1832D3}" dt="2019-08-12T05:07:26.788" v="750" actId="208"/>
          <ac:spMkLst>
            <pc:docMk/>
            <pc:sldMk cId="2812912351" sldId="259"/>
            <ac:spMk id="6" creationId="{E69A5A32-F924-46CD-8BAC-877C31AC0458}"/>
          </ac:spMkLst>
        </pc:spChg>
        <pc:spChg chg="add del mod ord">
          <ac:chgData name="Diotra Henriyan" userId="4cd563b607979e3f" providerId="LiveId" clId="{A8C4D301-201C-4DF2-9AAB-50F6AB1832D3}" dt="2019-08-12T05:06:35.727" v="742" actId="478"/>
          <ac:spMkLst>
            <pc:docMk/>
            <pc:sldMk cId="2812912351" sldId="259"/>
            <ac:spMk id="9" creationId="{08D6EACE-D066-4949-A576-FC6CAF4C4DF0}"/>
          </ac:spMkLst>
        </pc:spChg>
        <pc:spChg chg="add mod">
          <ac:chgData name="Diotra Henriyan" userId="4cd563b607979e3f" providerId="LiveId" clId="{A8C4D301-201C-4DF2-9AAB-50F6AB1832D3}" dt="2019-08-12T05:07:26.788" v="750" actId="208"/>
          <ac:spMkLst>
            <pc:docMk/>
            <pc:sldMk cId="2812912351" sldId="259"/>
            <ac:spMk id="15" creationId="{F72D46A5-9903-4706-8DBA-6C646D6E9378}"/>
          </ac:spMkLst>
        </pc:spChg>
        <pc:spChg chg="add mod">
          <ac:chgData name="Diotra Henriyan" userId="4cd563b607979e3f" providerId="LiveId" clId="{A8C4D301-201C-4DF2-9AAB-50F6AB1832D3}" dt="2019-08-12T05:07:26.788" v="750" actId="208"/>
          <ac:spMkLst>
            <pc:docMk/>
            <pc:sldMk cId="2812912351" sldId="259"/>
            <ac:spMk id="16" creationId="{302F8DF7-CE2F-4260-9B85-BAC662857541}"/>
          </ac:spMkLst>
        </pc:spChg>
        <pc:spChg chg="add mod">
          <ac:chgData name="Diotra Henriyan" userId="4cd563b607979e3f" providerId="LiveId" clId="{A8C4D301-201C-4DF2-9AAB-50F6AB1832D3}" dt="2019-08-12T05:07:26.788" v="750" actId="208"/>
          <ac:spMkLst>
            <pc:docMk/>
            <pc:sldMk cId="2812912351" sldId="259"/>
            <ac:spMk id="17" creationId="{57AC787D-A031-41FE-AAD7-9E433C1629C1}"/>
          </ac:spMkLst>
        </pc:spChg>
        <pc:spChg chg="add mod">
          <ac:chgData name="Diotra Henriyan" userId="4cd563b607979e3f" providerId="LiveId" clId="{A8C4D301-201C-4DF2-9AAB-50F6AB1832D3}" dt="2019-08-12T05:07:11.115" v="749" actId="208"/>
          <ac:spMkLst>
            <pc:docMk/>
            <pc:sldMk cId="2812912351" sldId="259"/>
            <ac:spMk id="25" creationId="{DACDDE6F-9A81-495D-82E4-FD08287BBBB0}"/>
          </ac:spMkLst>
        </pc:spChg>
        <pc:spChg chg="add mod">
          <ac:chgData name="Diotra Henriyan" userId="4cd563b607979e3f" providerId="LiveId" clId="{A8C4D301-201C-4DF2-9AAB-50F6AB1832D3}" dt="2019-08-12T05:07:31.854" v="751" actId="207"/>
          <ac:spMkLst>
            <pc:docMk/>
            <pc:sldMk cId="2812912351" sldId="259"/>
            <ac:spMk id="26" creationId="{4CE10050-EDE0-4B60-AD97-462C239A3165}"/>
          </ac:spMkLst>
        </pc:spChg>
        <pc:spChg chg="add mod">
          <ac:chgData name="Diotra Henriyan" userId="4cd563b607979e3f" providerId="LiveId" clId="{A8C4D301-201C-4DF2-9AAB-50F6AB1832D3}" dt="2019-08-12T05:07:31.854" v="751" actId="207"/>
          <ac:spMkLst>
            <pc:docMk/>
            <pc:sldMk cId="2812912351" sldId="259"/>
            <ac:spMk id="27" creationId="{1065FCE3-5D1C-4D69-A2E4-1ED723E14A2C}"/>
          </ac:spMkLst>
        </pc:spChg>
        <pc:spChg chg="add del mod">
          <ac:chgData name="Diotra Henriyan" userId="4cd563b607979e3f" providerId="LiveId" clId="{A8C4D301-201C-4DF2-9AAB-50F6AB1832D3}" dt="2019-08-12T05:08:30.533" v="833" actId="478"/>
          <ac:spMkLst>
            <pc:docMk/>
            <pc:sldMk cId="2812912351" sldId="259"/>
            <ac:spMk id="29" creationId="{91A1DB5A-B09A-4F02-B05F-F2A853BC9241}"/>
          </ac:spMkLst>
        </pc:spChg>
        <pc:spChg chg="add mod">
          <ac:chgData name="Diotra Henriyan" userId="4cd563b607979e3f" providerId="LiveId" clId="{A8C4D301-201C-4DF2-9AAB-50F6AB1832D3}" dt="2019-08-12T05:17:21.997" v="1177" actId="1076"/>
          <ac:spMkLst>
            <pc:docMk/>
            <pc:sldMk cId="2812912351" sldId="259"/>
            <ac:spMk id="30" creationId="{FD233A4D-5EED-44DF-9B43-112CE2BF338B}"/>
          </ac:spMkLst>
        </pc:spChg>
        <pc:spChg chg="add del mod">
          <ac:chgData name="Diotra Henriyan" userId="4cd563b607979e3f" providerId="LiveId" clId="{A8C4D301-201C-4DF2-9AAB-50F6AB1832D3}" dt="2019-08-12T05:09:35.513" v="909" actId="478"/>
          <ac:spMkLst>
            <pc:docMk/>
            <pc:sldMk cId="2812912351" sldId="259"/>
            <ac:spMk id="31" creationId="{F11E72B2-8E1A-44CB-B8AF-50A8D1E9DE4D}"/>
          </ac:spMkLst>
        </pc:spChg>
        <pc:spChg chg="add mod">
          <ac:chgData name="Diotra Henriyan" userId="4cd563b607979e3f" providerId="LiveId" clId="{A8C4D301-201C-4DF2-9AAB-50F6AB1832D3}" dt="2019-08-12T05:17:21.997" v="1177" actId="1076"/>
          <ac:spMkLst>
            <pc:docMk/>
            <pc:sldMk cId="2812912351" sldId="259"/>
            <ac:spMk id="32" creationId="{BFECCC46-0F71-4B24-99FD-C8628AA2212B}"/>
          </ac:spMkLst>
        </pc:spChg>
        <pc:spChg chg="add mod">
          <ac:chgData name="Diotra Henriyan" userId="4cd563b607979e3f" providerId="LiveId" clId="{A8C4D301-201C-4DF2-9AAB-50F6AB1832D3}" dt="2019-08-12T05:12:24.558" v="955" actId="20577"/>
          <ac:spMkLst>
            <pc:docMk/>
            <pc:sldMk cId="2812912351" sldId="259"/>
            <ac:spMk id="44" creationId="{559DD0A5-E751-4023-875C-1CDBCA54EFE9}"/>
          </ac:spMkLst>
        </pc:spChg>
        <pc:spChg chg="add mod">
          <ac:chgData name="Diotra Henriyan" userId="4cd563b607979e3f" providerId="LiveId" clId="{A8C4D301-201C-4DF2-9AAB-50F6AB1832D3}" dt="2019-08-12T05:13:00.078" v="1019" actId="20577"/>
          <ac:spMkLst>
            <pc:docMk/>
            <pc:sldMk cId="2812912351" sldId="259"/>
            <ac:spMk id="45" creationId="{7A1D9BB0-C83A-4EDE-9587-BC7B4E1212D6}"/>
          </ac:spMkLst>
        </pc:spChg>
        <pc:spChg chg="add mod">
          <ac:chgData name="Diotra Henriyan" userId="4cd563b607979e3f" providerId="LiveId" clId="{A8C4D301-201C-4DF2-9AAB-50F6AB1832D3}" dt="2019-08-12T05:13:05.041" v="1027" actId="20577"/>
          <ac:spMkLst>
            <pc:docMk/>
            <pc:sldMk cId="2812912351" sldId="259"/>
            <ac:spMk id="48" creationId="{D5079416-2859-4146-A347-A8A715A51468}"/>
          </ac:spMkLst>
        </pc:spChg>
        <pc:spChg chg="add mod">
          <ac:chgData name="Diotra Henriyan" userId="4cd563b607979e3f" providerId="LiveId" clId="{A8C4D301-201C-4DF2-9AAB-50F6AB1832D3}" dt="2019-08-12T05:13:08.789" v="1037" actId="20577"/>
          <ac:spMkLst>
            <pc:docMk/>
            <pc:sldMk cId="2812912351" sldId="259"/>
            <ac:spMk id="49" creationId="{976CF90F-2F3A-4B26-ADA6-569F20F13631}"/>
          </ac:spMkLst>
        </pc:spChg>
        <pc:spChg chg="add mod">
          <ac:chgData name="Diotra Henriyan" userId="4cd563b607979e3f" providerId="LiveId" clId="{A8C4D301-201C-4DF2-9AAB-50F6AB1832D3}" dt="2019-08-12T05:13:14.478" v="1051" actId="20577"/>
          <ac:spMkLst>
            <pc:docMk/>
            <pc:sldMk cId="2812912351" sldId="259"/>
            <ac:spMk id="50" creationId="{19ACD6F3-B5D0-462B-9E41-49F5CE69A8F9}"/>
          </ac:spMkLst>
        </pc:spChg>
        <pc:spChg chg="add mod">
          <ac:chgData name="Diotra Henriyan" userId="4cd563b607979e3f" providerId="LiveId" clId="{A8C4D301-201C-4DF2-9AAB-50F6AB1832D3}" dt="2019-08-12T05:13:53.813" v="1121" actId="20577"/>
          <ac:spMkLst>
            <pc:docMk/>
            <pc:sldMk cId="2812912351" sldId="259"/>
            <ac:spMk id="51" creationId="{C1E04A7C-998A-4E20-9F9F-C5E090681ECF}"/>
          </ac:spMkLst>
        </pc:spChg>
        <pc:spChg chg="add mod">
          <ac:chgData name="Diotra Henriyan" userId="4cd563b607979e3f" providerId="LiveId" clId="{A8C4D301-201C-4DF2-9AAB-50F6AB1832D3}" dt="2019-08-12T05:17:21.997" v="1177" actId="1076"/>
          <ac:spMkLst>
            <pc:docMk/>
            <pc:sldMk cId="2812912351" sldId="259"/>
            <ac:spMk id="63" creationId="{E454E475-70D5-467A-99E6-DC17BCA1505B}"/>
          </ac:spMkLst>
        </pc:spChg>
        <pc:picChg chg="add mod">
          <ac:chgData name="Diotra Henriyan" userId="4cd563b607979e3f" providerId="LiveId" clId="{A8C4D301-201C-4DF2-9AAB-50F6AB1832D3}" dt="2019-08-12T05:06:26.876" v="741" actId="1076"/>
          <ac:picMkLst>
            <pc:docMk/>
            <pc:sldMk cId="2812912351" sldId="259"/>
            <ac:picMk id="24" creationId="{FA78CA0B-08B5-412E-A1BA-17C82FBA76BE}"/>
          </ac:picMkLst>
        </pc:picChg>
        <pc:picChg chg="add mod">
          <ac:chgData name="Diotra Henriyan" userId="4cd563b607979e3f" providerId="LiveId" clId="{A8C4D301-201C-4DF2-9AAB-50F6AB1832D3}" dt="2019-08-12T05:17:09.602" v="1172" actId="1076"/>
          <ac:picMkLst>
            <pc:docMk/>
            <pc:sldMk cId="2812912351" sldId="259"/>
            <ac:picMk id="28" creationId="{BB08DDF7-0ED5-43C8-90F6-477A66CD7F10}"/>
          </ac:picMkLst>
        </pc:picChg>
        <pc:picChg chg="add mod">
          <ac:chgData name="Diotra Henriyan" userId="4cd563b607979e3f" providerId="LiveId" clId="{A8C4D301-201C-4DF2-9AAB-50F6AB1832D3}" dt="2019-08-12T05:14:07.304" v="1123" actId="1076"/>
          <ac:picMkLst>
            <pc:docMk/>
            <pc:sldMk cId="2812912351" sldId="259"/>
            <ac:picMk id="43" creationId="{C67202C4-0E99-4240-AC05-AA206E09C410}"/>
          </ac:picMkLst>
        </pc:picChg>
        <pc:cxnChg chg="add mod">
          <ac:chgData name="Diotra Henriyan" userId="4cd563b607979e3f" providerId="LiveId" clId="{A8C4D301-201C-4DF2-9AAB-50F6AB1832D3}" dt="2019-08-12T05:07:26.788" v="750" actId="208"/>
          <ac:cxnSpMkLst>
            <pc:docMk/>
            <pc:sldMk cId="2812912351" sldId="259"/>
            <ac:cxnSpMk id="8" creationId="{CCE5285D-A9A9-48CD-8D0A-9F0B651165BA}"/>
          </ac:cxnSpMkLst>
        </pc:cxnChg>
        <pc:cxnChg chg="add mod">
          <ac:chgData name="Diotra Henriyan" userId="4cd563b607979e3f" providerId="LiveId" clId="{A8C4D301-201C-4DF2-9AAB-50F6AB1832D3}" dt="2019-08-12T05:15:14.828" v="1143" actId="208"/>
          <ac:cxnSpMkLst>
            <pc:docMk/>
            <pc:sldMk cId="2812912351" sldId="259"/>
            <ac:cxnSpMk id="10" creationId="{7720881B-F8C3-41F8-91E9-68DAA0B53BA3}"/>
          </ac:cxnSpMkLst>
        </pc:cxnChg>
        <pc:cxnChg chg="add mod">
          <ac:chgData name="Diotra Henriyan" userId="4cd563b607979e3f" providerId="LiveId" clId="{A8C4D301-201C-4DF2-9AAB-50F6AB1832D3}" dt="2019-08-12T05:15:14.828" v="1143" actId="208"/>
          <ac:cxnSpMkLst>
            <pc:docMk/>
            <pc:sldMk cId="2812912351" sldId="259"/>
            <ac:cxnSpMk id="11" creationId="{7EFF37C0-0B08-4909-87FB-301F73D28A11}"/>
          </ac:cxnSpMkLst>
        </pc:cxnChg>
        <pc:cxnChg chg="add mod">
          <ac:chgData name="Diotra Henriyan" userId="4cd563b607979e3f" providerId="LiveId" clId="{A8C4D301-201C-4DF2-9AAB-50F6AB1832D3}" dt="2019-08-12T05:07:26.788" v="750" actId="208"/>
          <ac:cxnSpMkLst>
            <pc:docMk/>
            <pc:sldMk cId="2812912351" sldId="259"/>
            <ac:cxnSpMk id="18" creationId="{36AF7A19-02B8-469B-B44A-9B6E3F06C7DA}"/>
          </ac:cxnSpMkLst>
        </pc:cxnChg>
        <pc:cxnChg chg="add mod">
          <ac:chgData name="Diotra Henriyan" userId="4cd563b607979e3f" providerId="LiveId" clId="{A8C4D301-201C-4DF2-9AAB-50F6AB1832D3}" dt="2019-08-12T05:07:26.788" v="750" actId="208"/>
          <ac:cxnSpMkLst>
            <pc:docMk/>
            <pc:sldMk cId="2812912351" sldId="259"/>
            <ac:cxnSpMk id="19" creationId="{2D131FA0-8E56-47ED-BB1F-A4B0445C3DA6}"/>
          </ac:cxnSpMkLst>
        </pc:cxnChg>
        <pc:cxnChg chg="add del mod">
          <ac:chgData name="Diotra Henriyan" userId="4cd563b607979e3f" providerId="LiveId" clId="{A8C4D301-201C-4DF2-9AAB-50F6AB1832D3}" dt="2019-08-12T05:00:05.338" v="707" actId="478"/>
          <ac:cxnSpMkLst>
            <pc:docMk/>
            <pc:sldMk cId="2812912351" sldId="259"/>
            <ac:cxnSpMk id="20" creationId="{9332F717-9C90-4D3E-9133-19AFEE2B95D6}"/>
          </ac:cxnSpMkLst>
        </pc:cxnChg>
        <pc:cxnChg chg="add del mod">
          <ac:chgData name="Diotra Henriyan" userId="4cd563b607979e3f" providerId="LiveId" clId="{A8C4D301-201C-4DF2-9AAB-50F6AB1832D3}" dt="2019-08-12T05:09:45.791" v="912" actId="478"/>
          <ac:cxnSpMkLst>
            <pc:docMk/>
            <pc:sldMk cId="2812912351" sldId="259"/>
            <ac:cxnSpMk id="34" creationId="{90AD5399-C24B-4DAB-B126-0D5AADDB684B}"/>
          </ac:cxnSpMkLst>
        </pc:cxnChg>
        <pc:cxnChg chg="add mod">
          <ac:chgData name="Diotra Henriyan" userId="4cd563b607979e3f" providerId="LiveId" clId="{A8C4D301-201C-4DF2-9AAB-50F6AB1832D3}" dt="2019-08-12T05:17:12.067" v="1173" actId="14100"/>
          <ac:cxnSpMkLst>
            <pc:docMk/>
            <pc:sldMk cId="2812912351" sldId="259"/>
            <ac:cxnSpMk id="35" creationId="{12BEF795-6EB0-4DA8-838B-1ACEB2C90138}"/>
          </ac:cxnSpMkLst>
        </pc:cxnChg>
        <pc:cxnChg chg="add mod">
          <ac:chgData name="Diotra Henriyan" userId="4cd563b607979e3f" providerId="LiveId" clId="{A8C4D301-201C-4DF2-9AAB-50F6AB1832D3}" dt="2019-08-12T05:17:14.956" v="1175" actId="14100"/>
          <ac:cxnSpMkLst>
            <pc:docMk/>
            <pc:sldMk cId="2812912351" sldId="259"/>
            <ac:cxnSpMk id="38" creationId="{8EE578F6-D21C-4B3E-873A-68786DF71B71}"/>
          </ac:cxnSpMkLst>
        </pc:cxnChg>
        <pc:cxnChg chg="add mod">
          <ac:chgData name="Diotra Henriyan" userId="4cd563b607979e3f" providerId="LiveId" clId="{A8C4D301-201C-4DF2-9AAB-50F6AB1832D3}" dt="2019-08-12T05:14:07.304" v="1123" actId="1076"/>
          <ac:cxnSpMkLst>
            <pc:docMk/>
            <pc:sldMk cId="2812912351" sldId="259"/>
            <ac:cxnSpMk id="46" creationId="{8EADEB55-FBBB-4F6D-A034-E83F89ADBD96}"/>
          </ac:cxnSpMkLst>
        </pc:cxnChg>
        <pc:cxnChg chg="add mod">
          <ac:chgData name="Diotra Henriyan" userId="4cd563b607979e3f" providerId="LiveId" clId="{A8C4D301-201C-4DF2-9AAB-50F6AB1832D3}" dt="2019-08-12T05:14:07.304" v="1123" actId="1076"/>
          <ac:cxnSpMkLst>
            <pc:docMk/>
            <pc:sldMk cId="2812912351" sldId="259"/>
            <ac:cxnSpMk id="47" creationId="{173D607F-965E-4EAC-A3C7-A156C929E079}"/>
          </ac:cxnSpMkLst>
        </pc:cxnChg>
        <pc:cxnChg chg="add mod">
          <ac:chgData name="Diotra Henriyan" userId="4cd563b607979e3f" providerId="LiveId" clId="{A8C4D301-201C-4DF2-9AAB-50F6AB1832D3}" dt="2019-08-12T05:14:12.803" v="1126" actId="14100"/>
          <ac:cxnSpMkLst>
            <pc:docMk/>
            <pc:sldMk cId="2812912351" sldId="259"/>
            <ac:cxnSpMk id="52" creationId="{20D90704-92E9-498C-B5B2-6A69622E291F}"/>
          </ac:cxnSpMkLst>
        </pc:cxnChg>
        <pc:cxnChg chg="add mod">
          <ac:chgData name="Diotra Henriyan" userId="4cd563b607979e3f" providerId="LiveId" clId="{A8C4D301-201C-4DF2-9AAB-50F6AB1832D3}" dt="2019-08-12T05:14:14.994" v="1128" actId="14100"/>
          <ac:cxnSpMkLst>
            <pc:docMk/>
            <pc:sldMk cId="2812912351" sldId="259"/>
            <ac:cxnSpMk id="55" creationId="{3003F292-8E04-449E-BC85-D9E1BFFCC33E}"/>
          </ac:cxnSpMkLst>
        </pc:cxnChg>
        <pc:cxnChg chg="add mod">
          <ac:chgData name="Diotra Henriyan" userId="4cd563b607979e3f" providerId="LiveId" clId="{A8C4D301-201C-4DF2-9AAB-50F6AB1832D3}" dt="2019-08-12T05:14:19.694" v="1131" actId="14100"/>
          <ac:cxnSpMkLst>
            <pc:docMk/>
            <pc:sldMk cId="2812912351" sldId="259"/>
            <ac:cxnSpMk id="57" creationId="{0CD8BCF2-C2D2-45CF-BA95-96C90D6E9454}"/>
          </ac:cxnSpMkLst>
        </pc:cxnChg>
        <pc:cxnChg chg="add mod">
          <ac:chgData name="Diotra Henriyan" userId="4cd563b607979e3f" providerId="LiveId" clId="{A8C4D301-201C-4DF2-9AAB-50F6AB1832D3}" dt="2019-08-12T05:14:26.352" v="1134" actId="14100"/>
          <ac:cxnSpMkLst>
            <pc:docMk/>
            <pc:sldMk cId="2812912351" sldId="259"/>
            <ac:cxnSpMk id="60" creationId="{5E51959D-0024-475C-B4C8-B7216B7FFBAE}"/>
          </ac:cxnSpMkLst>
        </pc:cxnChg>
        <pc:cxnChg chg="add mod">
          <ac:chgData name="Diotra Henriyan" userId="4cd563b607979e3f" providerId="LiveId" clId="{A8C4D301-201C-4DF2-9AAB-50F6AB1832D3}" dt="2019-08-12T05:17:19.002" v="1176" actId="14100"/>
          <ac:cxnSpMkLst>
            <pc:docMk/>
            <pc:sldMk cId="2812912351" sldId="259"/>
            <ac:cxnSpMk id="64" creationId="{DC384F2A-5F56-43DC-B892-00A39CD816F4}"/>
          </ac:cxnSpMkLst>
        </pc:cxnChg>
      </pc:sldChg>
      <pc:sldChg chg="addSp delSp modSp add">
        <pc:chgData name="Diotra Henriyan" userId="4cd563b607979e3f" providerId="LiveId" clId="{A8C4D301-201C-4DF2-9AAB-50F6AB1832D3}" dt="2019-08-12T05:26:44.030" v="1357" actId="2711"/>
        <pc:sldMkLst>
          <pc:docMk/>
          <pc:sldMk cId="1252436782" sldId="260"/>
        </pc:sldMkLst>
        <pc:spChg chg="mod">
          <ac:chgData name="Diotra Henriyan" userId="4cd563b607979e3f" providerId="LiveId" clId="{A8C4D301-201C-4DF2-9AAB-50F6AB1832D3}" dt="2019-08-12T05:21:34.713" v="1239" actId="1076"/>
          <ac:spMkLst>
            <pc:docMk/>
            <pc:sldMk cId="1252436782" sldId="260"/>
            <ac:spMk id="3" creationId="{142F4792-5E0D-464B-B21C-84EAF97362DA}"/>
          </ac:spMkLst>
        </pc:spChg>
        <pc:spChg chg="add del">
          <ac:chgData name="Diotra Henriyan" userId="4cd563b607979e3f" providerId="LiveId" clId="{A8C4D301-201C-4DF2-9AAB-50F6AB1832D3}" dt="2019-08-12T04:57:23.844" v="652"/>
          <ac:spMkLst>
            <pc:docMk/>
            <pc:sldMk cId="1252436782" sldId="260"/>
            <ac:spMk id="4" creationId="{4CB20389-BFA3-4D18-8A0E-8663D9237AED}"/>
          </ac:spMkLst>
        </pc:spChg>
        <pc:spChg chg="add del">
          <ac:chgData name="Diotra Henriyan" userId="4cd563b607979e3f" providerId="LiveId" clId="{A8C4D301-201C-4DF2-9AAB-50F6AB1832D3}" dt="2019-08-12T04:57:23.844" v="652"/>
          <ac:spMkLst>
            <pc:docMk/>
            <pc:sldMk cId="1252436782" sldId="260"/>
            <ac:spMk id="5" creationId="{9FEF3C0C-8994-48DA-9089-CAFE742AE87F}"/>
          </ac:spMkLst>
        </pc:spChg>
        <pc:spChg chg="add del">
          <ac:chgData name="Diotra Henriyan" userId="4cd563b607979e3f" providerId="LiveId" clId="{A8C4D301-201C-4DF2-9AAB-50F6AB1832D3}" dt="2019-08-12T04:57:23.844" v="652"/>
          <ac:spMkLst>
            <pc:docMk/>
            <pc:sldMk cId="1252436782" sldId="260"/>
            <ac:spMk id="6" creationId="{F71C38C2-D3B7-4D03-BAD1-85D49F4DD06D}"/>
          </ac:spMkLst>
        </pc:spChg>
        <pc:spChg chg="add mod">
          <ac:chgData name="Diotra Henriyan" userId="4cd563b607979e3f" providerId="LiveId" clId="{A8C4D301-201C-4DF2-9AAB-50F6AB1832D3}" dt="2019-08-12T05:26:44.030" v="1357" actId="2711"/>
          <ac:spMkLst>
            <pc:docMk/>
            <pc:sldMk cId="1252436782" sldId="260"/>
            <ac:spMk id="7" creationId="{613CC15F-ECE8-4D1D-9DFB-FE65F5E5A35C}"/>
          </ac:spMkLst>
        </pc:spChg>
        <pc:spChg chg="add mod">
          <ac:chgData name="Diotra Henriyan" userId="4cd563b607979e3f" providerId="LiveId" clId="{A8C4D301-201C-4DF2-9AAB-50F6AB1832D3}" dt="2019-08-12T05:26:44.030" v="1357" actId="2711"/>
          <ac:spMkLst>
            <pc:docMk/>
            <pc:sldMk cId="1252436782" sldId="260"/>
            <ac:spMk id="8" creationId="{8B9C76CD-53AD-4644-8518-56AE99CE674F}"/>
          </ac:spMkLst>
        </pc:spChg>
        <pc:spChg chg="add mod">
          <ac:chgData name="Diotra Henriyan" userId="4cd563b607979e3f" providerId="LiveId" clId="{A8C4D301-201C-4DF2-9AAB-50F6AB1832D3}" dt="2019-08-12T05:26:44.030" v="1357" actId="2711"/>
          <ac:spMkLst>
            <pc:docMk/>
            <pc:sldMk cId="1252436782" sldId="260"/>
            <ac:spMk id="9" creationId="{F196CE8C-50C1-4E84-A68C-16D7315E901F}"/>
          </ac:spMkLst>
        </pc:spChg>
        <pc:spChg chg="add mod">
          <ac:chgData name="Diotra Henriyan" userId="4cd563b607979e3f" providerId="LiveId" clId="{A8C4D301-201C-4DF2-9AAB-50F6AB1832D3}" dt="2019-08-12T05:26:44.030" v="1357" actId="2711"/>
          <ac:spMkLst>
            <pc:docMk/>
            <pc:sldMk cId="1252436782" sldId="260"/>
            <ac:spMk id="13" creationId="{4381EE71-D5BC-48CE-A86E-225B77B27047}"/>
          </ac:spMkLst>
        </pc:spChg>
        <pc:spChg chg="add mod">
          <ac:chgData name="Diotra Henriyan" userId="4cd563b607979e3f" providerId="LiveId" clId="{A8C4D301-201C-4DF2-9AAB-50F6AB1832D3}" dt="2019-08-12T05:26:44.030" v="1357" actId="2711"/>
          <ac:spMkLst>
            <pc:docMk/>
            <pc:sldMk cId="1252436782" sldId="260"/>
            <ac:spMk id="18" creationId="{D820B43E-7ABC-4837-8827-27D99BC44166}"/>
          </ac:spMkLst>
        </pc:spChg>
        <pc:cxnChg chg="add mod">
          <ac:chgData name="Diotra Henriyan" userId="4cd563b607979e3f" providerId="LiveId" clId="{A8C4D301-201C-4DF2-9AAB-50F6AB1832D3}" dt="2019-08-12T05:24:02.863" v="1294" actId="1076"/>
          <ac:cxnSpMkLst>
            <pc:docMk/>
            <pc:sldMk cId="1252436782" sldId="260"/>
            <ac:cxnSpMk id="10" creationId="{DDB3CADA-0C5D-4FB6-ABC0-C8BAEB2CBDA4}"/>
          </ac:cxnSpMkLst>
        </pc:cxnChg>
        <pc:cxnChg chg="add mod">
          <ac:chgData name="Diotra Henriyan" userId="4cd563b607979e3f" providerId="LiveId" clId="{A8C4D301-201C-4DF2-9AAB-50F6AB1832D3}" dt="2019-08-12T05:24:02.863" v="1294" actId="1076"/>
          <ac:cxnSpMkLst>
            <pc:docMk/>
            <pc:sldMk cId="1252436782" sldId="260"/>
            <ac:cxnSpMk id="14" creationId="{06FE65A0-5125-43EE-AA7B-9BC4658BFC17}"/>
          </ac:cxnSpMkLst>
        </pc:cxnChg>
        <pc:cxnChg chg="add mod">
          <ac:chgData name="Diotra Henriyan" userId="4cd563b607979e3f" providerId="LiveId" clId="{A8C4D301-201C-4DF2-9AAB-50F6AB1832D3}" dt="2019-08-12T05:24:02.863" v="1294" actId="1076"/>
          <ac:cxnSpMkLst>
            <pc:docMk/>
            <pc:sldMk cId="1252436782" sldId="260"/>
            <ac:cxnSpMk id="15" creationId="{95627E01-FF36-4CE5-B8F9-CBC8F2C62E48}"/>
          </ac:cxnSpMkLst>
        </pc:cxnChg>
        <pc:cxnChg chg="add mod">
          <ac:chgData name="Diotra Henriyan" userId="4cd563b607979e3f" providerId="LiveId" clId="{A8C4D301-201C-4DF2-9AAB-50F6AB1832D3}" dt="2019-08-12T05:24:06.936" v="1296" actId="14100"/>
          <ac:cxnSpMkLst>
            <pc:docMk/>
            <pc:sldMk cId="1252436782" sldId="260"/>
            <ac:cxnSpMk id="19" creationId="{B3552765-79B5-4A8A-82CC-6DEA845A44EF}"/>
          </ac:cxnSpMkLst>
        </pc:cxnChg>
      </pc:sldChg>
      <pc:sldChg chg="addSp delSp modSp add">
        <pc:chgData name="Diotra Henriyan" userId="4cd563b607979e3f" providerId="LiveId" clId="{A8C4D301-201C-4DF2-9AAB-50F6AB1832D3}" dt="2019-08-12T05:31:00.335" v="1525" actId="20577"/>
        <pc:sldMkLst>
          <pc:docMk/>
          <pc:sldMk cId="3459267463" sldId="261"/>
        </pc:sldMkLst>
        <pc:spChg chg="add mod">
          <ac:chgData name="Diotra Henriyan" userId="4cd563b607979e3f" providerId="LiveId" clId="{A8C4D301-201C-4DF2-9AAB-50F6AB1832D3}" dt="2019-08-12T05:26:49.563" v="1358" actId="1076"/>
          <ac:spMkLst>
            <pc:docMk/>
            <pc:sldMk cId="3459267463" sldId="261"/>
            <ac:spMk id="4" creationId="{EDA99E04-FCCD-4B6C-8020-C341CA6CF3B1}"/>
          </ac:spMkLst>
        </pc:spChg>
        <pc:spChg chg="mod">
          <ac:chgData name="Diotra Henriyan" userId="4cd563b607979e3f" providerId="LiveId" clId="{A8C4D301-201C-4DF2-9AAB-50F6AB1832D3}" dt="2019-08-12T05:26:28.666" v="1355" actId="404"/>
          <ac:spMkLst>
            <pc:docMk/>
            <pc:sldMk cId="3459267463" sldId="261"/>
            <ac:spMk id="7" creationId="{613CC15F-ECE8-4D1D-9DFB-FE65F5E5A35C}"/>
          </ac:spMkLst>
        </pc:spChg>
        <pc:spChg chg="mod">
          <ac:chgData name="Diotra Henriyan" userId="4cd563b607979e3f" providerId="LiveId" clId="{A8C4D301-201C-4DF2-9AAB-50F6AB1832D3}" dt="2019-08-12T05:28:52.209" v="1447" actId="1076"/>
          <ac:spMkLst>
            <pc:docMk/>
            <pc:sldMk cId="3459267463" sldId="261"/>
            <ac:spMk id="8" creationId="{8B9C76CD-53AD-4644-8518-56AE99CE674F}"/>
          </ac:spMkLst>
        </pc:spChg>
        <pc:spChg chg="mod">
          <ac:chgData name="Diotra Henriyan" userId="4cd563b607979e3f" providerId="LiveId" clId="{A8C4D301-201C-4DF2-9AAB-50F6AB1832D3}" dt="2019-08-12T05:26:28.666" v="1355" actId="404"/>
          <ac:spMkLst>
            <pc:docMk/>
            <pc:sldMk cId="3459267463" sldId="261"/>
            <ac:spMk id="9" creationId="{F196CE8C-50C1-4E84-A68C-16D7315E901F}"/>
          </ac:spMkLst>
        </pc:spChg>
        <pc:spChg chg="del mod">
          <ac:chgData name="Diotra Henriyan" userId="4cd563b607979e3f" providerId="LiveId" clId="{A8C4D301-201C-4DF2-9AAB-50F6AB1832D3}" dt="2019-08-12T05:27:32.750" v="1379" actId="478"/>
          <ac:spMkLst>
            <pc:docMk/>
            <pc:sldMk cId="3459267463" sldId="261"/>
            <ac:spMk id="13" creationId="{4381EE71-D5BC-48CE-A86E-225B77B27047}"/>
          </ac:spMkLst>
        </pc:spChg>
        <pc:spChg chg="del mod">
          <ac:chgData name="Diotra Henriyan" userId="4cd563b607979e3f" providerId="LiveId" clId="{A8C4D301-201C-4DF2-9AAB-50F6AB1832D3}" dt="2019-08-12T05:29:07.464" v="1451" actId="478"/>
          <ac:spMkLst>
            <pc:docMk/>
            <pc:sldMk cId="3459267463" sldId="261"/>
            <ac:spMk id="18" creationId="{D820B43E-7ABC-4837-8827-27D99BC44166}"/>
          </ac:spMkLst>
        </pc:spChg>
        <pc:spChg chg="add mod">
          <ac:chgData name="Diotra Henriyan" userId="4cd563b607979e3f" providerId="LiveId" clId="{A8C4D301-201C-4DF2-9AAB-50F6AB1832D3}" dt="2019-08-12T05:27:20.182" v="1378" actId="20577"/>
          <ac:spMkLst>
            <pc:docMk/>
            <pc:sldMk cId="3459267463" sldId="261"/>
            <ac:spMk id="20" creationId="{A4331481-D899-4F0C-B71E-B816914B6066}"/>
          </ac:spMkLst>
        </pc:spChg>
        <pc:spChg chg="add mod">
          <ac:chgData name="Diotra Henriyan" userId="4cd563b607979e3f" providerId="LiveId" clId="{A8C4D301-201C-4DF2-9AAB-50F6AB1832D3}" dt="2019-08-12T05:27:54.920" v="1411" actId="1076"/>
          <ac:spMkLst>
            <pc:docMk/>
            <pc:sldMk cId="3459267463" sldId="261"/>
            <ac:spMk id="22" creationId="{CBFF5573-1D91-42A4-94D0-410A9765EAD5}"/>
          </ac:spMkLst>
        </pc:spChg>
        <pc:spChg chg="add mod">
          <ac:chgData name="Diotra Henriyan" userId="4cd563b607979e3f" providerId="LiveId" clId="{A8C4D301-201C-4DF2-9AAB-50F6AB1832D3}" dt="2019-08-12T05:28:04.141" v="1426" actId="20577"/>
          <ac:spMkLst>
            <pc:docMk/>
            <pc:sldMk cId="3459267463" sldId="261"/>
            <ac:spMk id="23" creationId="{2AFB5886-8D44-4DC0-ABC5-4547A82A5A54}"/>
          </ac:spMkLst>
        </pc:spChg>
        <pc:spChg chg="add mod">
          <ac:chgData name="Diotra Henriyan" userId="4cd563b607979e3f" providerId="LiveId" clId="{A8C4D301-201C-4DF2-9AAB-50F6AB1832D3}" dt="2019-08-12T05:28:10.786" v="1428" actId="1076"/>
          <ac:spMkLst>
            <pc:docMk/>
            <pc:sldMk cId="3459267463" sldId="261"/>
            <ac:spMk id="27" creationId="{669ED40A-9134-4F53-BF6F-B1FCD85D7756}"/>
          </ac:spMkLst>
        </pc:spChg>
        <pc:spChg chg="add mod">
          <ac:chgData name="Diotra Henriyan" userId="4cd563b607979e3f" providerId="LiveId" clId="{A8C4D301-201C-4DF2-9AAB-50F6AB1832D3}" dt="2019-08-12T05:29:47.581" v="1477" actId="20577"/>
          <ac:spMkLst>
            <pc:docMk/>
            <pc:sldMk cId="3459267463" sldId="261"/>
            <ac:spMk id="30" creationId="{2D865B5C-A48C-4E05-A571-A88DA60712F5}"/>
          </ac:spMkLst>
        </pc:spChg>
        <pc:spChg chg="add mod">
          <ac:chgData name="Diotra Henriyan" userId="4cd563b607979e3f" providerId="LiveId" clId="{A8C4D301-201C-4DF2-9AAB-50F6AB1832D3}" dt="2019-08-12T05:30:07.153" v="1483" actId="1076"/>
          <ac:spMkLst>
            <pc:docMk/>
            <pc:sldMk cId="3459267463" sldId="261"/>
            <ac:spMk id="48" creationId="{CA507F34-9DB7-4AB0-8C4B-A035D92C5C4A}"/>
          </ac:spMkLst>
        </pc:spChg>
        <pc:spChg chg="add mod">
          <ac:chgData name="Diotra Henriyan" userId="4cd563b607979e3f" providerId="LiveId" clId="{A8C4D301-201C-4DF2-9AAB-50F6AB1832D3}" dt="2019-08-12T05:30:12.095" v="1491" actId="20577"/>
          <ac:spMkLst>
            <pc:docMk/>
            <pc:sldMk cId="3459267463" sldId="261"/>
            <ac:spMk id="52" creationId="{731958A7-25F4-4D6F-ABCF-2325A38C56AE}"/>
          </ac:spMkLst>
        </pc:spChg>
        <pc:spChg chg="add mod">
          <ac:chgData name="Diotra Henriyan" userId="4cd563b607979e3f" providerId="LiveId" clId="{A8C4D301-201C-4DF2-9AAB-50F6AB1832D3}" dt="2019-08-12T05:30:32.748" v="1505" actId="1076"/>
          <ac:spMkLst>
            <pc:docMk/>
            <pc:sldMk cId="3459267463" sldId="261"/>
            <ac:spMk id="57" creationId="{55833743-1356-47DC-9EA2-8267B8BF2103}"/>
          </ac:spMkLst>
        </pc:spChg>
        <pc:spChg chg="add mod">
          <ac:chgData name="Diotra Henriyan" userId="4cd563b607979e3f" providerId="LiveId" clId="{A8C4D301-201C-4DF2-9AAB-50F6AB1832D3}" dt="2019-08-12T05:31:00.335" v="1525" actId="20577"/>
          <ac:spMkLst>
            <pc:docMk/>
            <pc:sldMk cId="3459267463" sldId="261"/>
            <ac:spMk id="58" creationId="{95324436-6DAD-4012-8FB9-8CFFE4C8B7B8}"/>
          </ac:spMkLst>
        </pc:spChg>
        <pc:spChg chg="add mod">
          <ac:chgData name="Diotra Henriyan" userId="4cd563b607979e3f" providerId="LiveId" clId="{A8C4D301-201C-4DF2-9AAB-50F6AB1832D3}" dt="2019-08-12T05:30:49.168" v="1516" actId="1076"/>
          <ac:spMkLst>
            <pc:docMk/>
            <pc:sldMk cId="3459267463" sldId="261"/>
            <ac:spMk id="59" creationId="{CFC9F752-6D5D-44E6-A4CB-145550A8AED7}"/>
          </ac:spMkLst>
        </pc:spChg>
        <pc:spChg chg="add mod">
          <ac:chgData name="Diotra Henriyan" userId="4cd563b607979e3f" providerId="LiveId" clId="{A8C4D301-201C-4DF2-9AAB-50F6AB1832D3}" dt="2019-08-12T05:30:53.427" v="1518" actId="1076"/>
          <ac:spMkLst>
            <pc:docMk/>
            <pc:sldMk cId="3459267463" sldId="261"/>
            <ac:spMk id="60" creationId="{04FD6A40-5B7C-490B-BDA1-54F2670BBEDB}"/>
          </ac:spMkLst>
        </pc:spChg>
        <pc:cxnChg chg="mod">
          <ac:chgData name="Diotra Henriyan" userId="4cd563b607979e3f" providerId="LiveId" clId="{A8C4D301-201C-4DF2-9AAB-50F6AB1832D3}" dt="2019-08-12T05:26:16.432" v="1350" actId="14100"/>
          <ac:cxnSpMkLst>
            <pc:docMk/>
            <pc:sldMk cId="3459267463" sldId="261"/>
            <ac:cxnSpMk id="10" creationId="{DDB3CADA-0C5D-4FB6-ABC0-C8BAEB2CBDA4}"/>
          </ac:cxnSpMkLst>
        </pc:cxnChg>
        <pc:cxnChg chg="del mod">
          <ac:chgData name="Diotra Henriyan" userId="4cd563b607979e3f" providerId="LiveId" clId="{A8C4D301-201C-4DF2-9AAB-50F6AB1832D3}" dt="2019-08-12T05:27:40.982" v="1384" actId="478"/>
          <ac:cxnSpMkLst>
            <pc:docMk/>
            <pc:sldMk cId="3459267463" sldId="261"/>
            <ac:cxnSpMk id="14" creationId="{06FE65A0-5125-43EE-AA7B-9BC4658BFC17}"/>
          </ac:cxnSpMkLst>
        </pc:cxnChg>
        <pc:cxnChg chg="del mod">
          <ac:chgData name="Diotra Henriyan" userId="4cd563b607979e3f" providerId="LiveId" clId="{A8C4D301-201C-4DF2-9AAB-50F6AB1832D3}" dt="2019-08-12T05:28:23.414" v="1431" actId="478"/>
          <ac:cxnSpMkLst>
            <pc:docMk/>
            <pc:sldMk cId="3459267463" sldId="261"/>
            <ac:cxnSpMk id="15" creationId="{95627E01-FF36-4CE5-B8F9-CBC8F2C62E48}"/>
          </ac:cxnSpMkLst>
        </pc:cxnChg>
        <pc:cxnChg chg="del mod">
          <ac:chgData name="Diotra Henriyan" userId="4cd563b607979e3f" providerId="LiveId" clId="{A8C4D301-201C-4DF2-9AAB-50F6AB1832D3}" dt="2019-08-12T05:27:39.829" v="1383" actId="478"/>
          <ac:cxnSpMkLst>
            <pc:docMk/>
            <pc:sldMk cId="3459267463" sldId="261"/>
            <ac:cxnSpMk id="19" creationId="{B3552765-79B5-4A8A-82CC-6DEA845A44EF}"/>
          </ac:cxnSpMkLst>
        </pc:cxnChg>
        <pc:cxnChg chg="add mod">
          <ac:chgData name="Diotra Henriyan" userId="4cd563b607979e3f" providerId="LiveId" clId="{A8C4D301-201C-4DF2-9AAB-50F6AB1832D3}" dt="2019-08-12T05:27:14.836" v="1364" actId="14100"/>
          <ac:cxnSpMkLst>
            <pc:docMk/>
            <pc:sldMk cId="3459267463" sldId="261"/>
            <ac:cxnSpMk id="21" creationId="{F3BAE53E-7ECA-403E-A976-A057EB9E4255}"/>
          </ac:cxnSpMkLst>
        </pc:cxnChg>
        <pc:cxnChg chg="add mod">
          <ac:chgData name="Diotra Henriyan" userId="4cd563b607979e3f" providerId="LiveId" clId="{A8C4D301-201C-4DF2-9AAB-50F6AB1832D3}" dt="2019-08-12T05:28:00.529" v="1414" actId="14100"/>
          <ac:cxnSpMkLst>
            <pc:docMk/>
            <pc:sldMk cId="3459267463" sldId="261"/>
            <ac:cxnSpMk id="24" creationId="{91FDB845-B193-438A-8D21-BDB156F3E54A}"/>
          </ac:cxnSpMkLst>
        </pc:cxnChg>
        <pc:cxnChg chg="add mod">
          <ac:chgData name="Diotra Henriyan" userId="4cd563b607979e3f" providerId="LiveId" clId="{A8C4D301-201C-4DF2-9AAB-50F6AB1832D3}" dt="2019-08-12T05:28:37.135" v="1439" actId="1076"/>
          <ac:cxnSpMkLst>
            <pc:docMk/>
            <pc:sldMk cId="3459267463" sldId="261"/>
            <ac:cxnSpMk id="31" creationId="{A2117FE9-EE9F-4DA5-9F2E-F8BAB13FBBED}"/>
          </ac:cxnSpMkLst>
        </pc:cxnChg>
        <pc:cxnChg chg="add mod">
          <ac:chgData name="Diotra Henriyan" userId="4cd563b607979e3f" providerId="LiveId" clId="{A8C4D301-201C-4DF2-9AAB-50F6AB1832D3}" dt="2019-08-12T05:28:37.542" v="1440"/>
          <ac:cxnSpMkLst>
            <pc:docMk/>
            <pc:sldMk cId="3459267463" sldId="261"/>
            <ac:cxnSpMk id="34" creationId="{88279DBB-C602-4542-BE27-60017DCB712E}"/>
          </ac:cxnSpMkLst>
        </pc:cxnChg>
        <pc:cxnChg chg="add mod">
          <ac:chgData name="Diotra Henriyan" userId="4cd563b607979e3f" providerId="LiveId" clId="{A8C4D301-201C-4DF2-9AAB-50F6AB1832D3}" dt="2019-08-12T05:28:52.209" v="1447" actId="1076"/>
          <ac:cxnSpMkLst>
            <pc:docMk/>
            <pc:sldMk cId="3459267463" sldId="261"/>
            <ac:cxnSpMk id="35" creationId="{5722DF01-954D-4CFF-8BB2-964389038847}"/>
          </ac:cxnSpMkLst>
        </pc:cxnChg>
        <pc:cxnChg chg="add mod">
          <ac:chgData name="Diotra Henriyan" userId="4cd563b607979e3f" providerId="LiveId" clId="{A8C4D301-201C-4DF2-9AAB-50F6AB1832D3}" dt="2019-08-12T05:29:25.434" v="1458" actId="14100"/>
          <ac:cxnSpMkLst>
            <pc:docMk/>
            <pc:sldMk cId="3459267463" sldId="261"/>
            <ac:cxnSpMk id="40" creationId="{B4A86D17-9F78-4D66-BF5F-0D1C397FA79C}"/>
          </ac:cxnSpMkLst>
        </pc:cxnChg>
        <pc:cxnChg chg="add mod">
          <ac:chgData name="Diotra Henriyan" userId="4cd563b607979e3f" providerId="LiveId" clId="{A8C4D301-201C-4DF2-9AAB-50F6AB1832D3}" dt="2019-08-12T05:29:17.074" v="1454" actId="14100"/>
          <ac:cxnSpMkLst>
            <pc:docMk/>
            <pc:sldMk cId="3459267463" sldId="261"/>
            <ac:cxnSpMk id="43" creationId="{F594DD91-78FD-42E9-9FE6-185271FFB047}"/>
          </ac:cxnSpMkLst>
        </pc:cxnChg>
        <pc:cxnChg chg="add mod">
          <ac:chgData name="Diotra Henriyan" userId="4cd563b607979e3f" providerId="LiveId" clId="{A8C4D301-201C-4DF2-9AAB-50F6AB1832D3}" dt="2019-08-12T05:29:41.492" v="1468" actId="14100"/>
          <ac:cxnSpMkLst>
            <pc:docMk/>
            <pc:sldMk cId="3459267463" sldId="261"/>
            <ac:cxnSpMk id="49" creationId="{5590EE0C-B6D0-436B-A78C-8EABF39AD7BD}"/>
          </ac:cxnSpMkLst>
        </pc:cxnChg>
        <pc:cxnChg chg="add mod">
          <ac:chgData name="Diotra Henriyan" userId="4cd563b607979e3f" providerId="LiveId" clId="{A8C4D301-201C-4DF2-9AAB-50F6AB1832D3}" dt="2019-08-12T05:30:08.908" v="1484" actId="14100"/>
          <ac:cxnSpMkLst>
            <pc:docMk/>
            <pc:sldMk cId="3459267463" sldId="261"/>
            <ac:cxnSpMk id="53" creationId="{E0FDA473-96CA-499C-B474-1896AD641C30}"/>
          </ac:cxnSpMkLst>
        </pc:cxnChg>
      </pc:sldChg>
      <pc:sldChg chg="addSp delSp modSp add">
        <pc:chgData name="Diotra Henriyan" userId="4cd563b607979e3f" providerId="LiveId" clId="{A8C4D301-201C-4DF2-9AAB-50F6AB1832D3}" dt="2019-08-12T05:40:42.990" v="1935" actId="20577"/>
        <pc:sldMkLst>
          <pc:docMk/>
          <pc:sldMk cId="3784060322" sldId="262"/>
        </pc:sldMkLst>
        <pc:spChg chg="del">
          <ac:chgData name="Diotra Henriyan" userId="4cd563b607979e3f" providerId="LiveId" clId="{A8C4D301-201C-4DF2-9AAB-50F6AB1832D3}" dt="2019-08-12T05:32:42.825" v="1527" actId="3680"/>
          <ac:spMkLst>
            <pc:docMk/>
            <pc:sldMk cId="3784060322" sldId="262"/>
            <ac:spMk id="3" creationId="{2095316C-1246-4637-812F-97C326EAE8FD}"/>
          </ac:spMkLst>
        </pc:spChg>
        <pc:graphicFrameChg chg="add mod modGraphic">
          <ac:chgData name="Diotra Henriyan" userId="4cd563b607979e3f" providerId="LiveId" clId="{A8C4D301-201C-4DF2-9AAB-50F6AB1832D3}" dt="2019-08-12T05:40:40.072" v="1930" actId="20577"/>
          <ac:graphicFrameMkLst>
            <pc:docMk/>
            <pc:sldMk cId="3784060322" sldId="262"/>
            <ac:graphicFrameMk id="4" creationId="{E6AD6332-615B-4AF1-BE1C-C46354753B7E}"/>
          </ac:graphicFrameMkLst>
        </pc:graphicFrameChg>
        <pc:graphicFrameChg chg="add mod modGraphic">
          <ac:chgData name="Diotra Henriyan" userId="4cd563b607979e3f" providerId="LiveId" clId="{A8C4D301-201C-4DF2-9AAB-50F6AB1832D3}" dt="2019-08-12T05:40:42.990" v="1935" actId="20577"/>
          <ac:graphicFrameMkLst>
            <pc:docMk/>
            <pc:sldMk cId="3784060322" sldId="262"/>
            <ac:graphicFrameMk id="5" creationId="{45F27DE3-5B5E-49E3-B501-4F67498F0FCD}"/>
          </ac:graphicFrameMkLst>
        </pc:graphicFrameChg>
        <pc:cxnChg chg="add mod">
          <ac:chgData name="Diotra Henriyan" userId="4cd563b607979e3f" providerId="LiveId" clId="{A8C4D301-201C-4DF2-9AAB-50F6AB1832D3}" dt="2019-08-12T05:35:16.687" v="1734" actId="208"/>
          <ac:cxnSpMkLst>
            <pc:docMk/>
            <pc:sldMk cId="3784060322" sldId="262"/>
            <ac:cxnSpMk id="7" creationId="{7EA0A911-C63D-4C12-8A40-DA113AD20B07}"/>
          </ac:cxnSpMkLst>
        </pc:cxnChg>
      </pc:sldChg>
      <pc:sldChg chg="addSp modSp add">
        <pc:chgData name="Diotra Henriyan" userId="4cd563b607979e3f" providerId="LiveId" clId="{A8C4D301-201C-4DF2-9AAB-50F6AB1832D3}" dt="2019-08-12T05:43:25.249" v="2065" actId="14100"/>
        <pc:sldMkLst>
          <pc:docMk/>
          <pc:sldMk cId="2429911671" sldId="263"/>
        </pc:sldMkLst>
        <pc:spChg chg="add mod">
          <ac:chgData name="Diotra Henriyan" userId="4cd563b607979e3f" providerId="LiveId" clId="{A8C4D301-201C-4DF2-9AAB-50F6AB1832D3}" dt="2019-08-12T05:41:38.447" v="1988" actId="20577"/>
          <ac:spMkLst>
            <pc:docMk/>
            <pc:sldMk cId="2429911671" sldId="263"/>
            <ac:spMk id="4" creationId="{72ED9389-E7E7-44A4-BFF3-79A6D0B9F8D7}"/>
          </ac:spMkLst>
        </pc:spChg>
        <pc:spChg chg="add mod">
          <ac:chgData name="Diotra Henriyan" userId="4cd563b607979e3f" providerId="LiveId" clId="{A8C4D301-201C-4DF2-9AAB-50F6AB1832D3}" dt="2019-08-12T05:39:23.594" v="1862" actId="14100"/>
          <ac:spMkLst>
            <pc:docMk/>
            <pc:sldMk cId="2429911671" sldId="263"/>
            <ac:spMk id="5" creationId="{D9398355-C4EB-4C55-AE8F-320003E5DC2D}"/>
          </ac:spMkLst>
        </pc:spChg>
        <pc:spChg chg="add mod">
          <ac:chgData name="Diotra Henriyan" userId="4cd563b607979e3f" providerId="LiveId" clId="{A8C4D301-201C-4DF2-9AAB-50F6AB1832D3}" dt="2019-08-12T05:41:34.590" v="1978" actId="20577"/>
          <ac:spMkLst>
            <pc:docMk/>
            <pc:sldMk cId="2429911671" sldId="263"/>
            <ac:spMk id="6" creationId="{A7C5EAD9-2348-4C89-AE96-E5EBDF4B2BC2}"/>
          </ac:spMkLst>
        </pc:spChg>
        <pc:spChg chg="add mod">
          <ac:chgData name="Diotra Henriyan" userId="4cd563b607979e3f" providerId="LiveId" clId="{A8C4D301-201C-4DF2-9AAB-50F6AB1832D3}" dt="2019-08-12T05:40:15.503" v="1892" actId="404"/>
          <ac:spMkLst>
            <pc:docMk/>
            <pc:sldMk cId="2429911671" sldId="263"/>
            <ac:spMk id="12" creationId="{693ADD5D-2DB4-4653-942B-40883F5C2BD0}"/>
          </ac:spMkLst>
        </pc:spChg>
        <pc:spChg chg="add mod">
          <ac:chgData name="Diotra Henriyan" userId="4cd563b607979e3f" providerId="LiveId" clId="{A8C4D301-201C-4DF2-9AAB-50F6AB1832D3}" dt="2019-08-12T05:42:25.454" v="2034" actId="14100"/>
          <ac:spMkLst>
            <pc:docMk/>
            <pc:sldMk cId="2429911671" sldId="263"/>
            <ac:spMk id="13" creationId="{D8B270E4-5C52-4B74-B436-CA325A1161AA}"/>
          </ac:spMkLst>
        </pc:spChg>
        <pc:spChg chg="add mod">
          <ac:chgData name="Diotra Henriyan" userId="4cd563b607979e3f" providerId="LiveId" clId="{A8C4D301-201C-4DF2-9AAB-50F6AB1832D3}" dt="2019-08-12T05:42:29.804" v="2036" actId="1076"/>
          <ac:spMkLst>
            <pc:docMk/>
            <pc:sldMk cId="2429911671" sldId="263"/>
            <ac:spMk id="14" creationId="{11F9F5B6-3D0F-43D5-8B50-95C8F7647B7A}"/>
          </ac:spMkLst>
        </pc:spChg>
        <pc:spChg chg="add mod">
          <ac:chgData name="Diotra Henriyan" userId="4cd563b607979e3f" providerId="LiveId" clId="{A8C4D301-201C-4DF2-9AAB-50F6AB1832D3}" dt="2019-08-12T05:42:17.825" v="2032" actId="14100"/>
          <ac:spMkLst>
            <pc:docMk/>
            <pc:sldMk cId="2429911671" sldId="263"/>
            <ac:spMk id="15" creationId="{0ACAA9FA-9284-49E4-97D8-8B5B6B1968BD}"/>
          </ac:spMkLst>
        </pc:spChg>
        <pc:spChg chg="add mod">
          <ac:chgData name="Diotra Henriyan" userId="4cd563b607979e3f" providerId="LiveId" clId="{A8C4D301-201C-4DF2-9AAB-50F6AB1832D3}" dt="2019-08-12T05:42:14.766" v="2031" actId="14100"/>
          <ac:spMkLst>
            <pc:docMk/>
            <pc:sldMk cId="2429911671" sldId="263"/>
            <ac:spMk id="17" creationId="{66DC99FE-8162-4481-95CC-032D0C662415}"/>
          </ac:spMkLst>
        </pc:spChg>
        <pc:spChg chg="add mod">
          <ac:chgData name="Diotra Henriyan" userId="4cd563b607979e3f" providerId="LiveId" clId="{A8C4D301-201C-4DF2-9AAB-50F6AB1832D3}" dt="2019-08-12T05:43:15.541" v="2058" actId="14100"/>
          <ac:spMkLst>
            <pc:docMk/>
            <pc:sldMk cId="2429911671" sldId="263"/>
            <ac:spMk id="18" creationId="{CA113697-2146-4E95-893E-5FCF76FC0ED3}"/>
          </ac:spMkLst>
        </pc:spChg>
        <pc:spChg chg="add mod">
          <ac:chgData name="Diotra Henriyan" userId="4cd563b607979e3f" providerId="LiveId" clId="{A8C4D301-201C-4DF2-9AAB-50F6AB1832D3}" dt="2019-08-12T05:42:10.551" v="2029" actId="14100"/>
          <ac:spMkLst>
            <pc:docMk/>
            <pc:sldMk cId="2429911671" sldId="263"/>
            <ac:spMk id="19" creationId="{8C35D75A-466D-4C6C-AE6C-31305CBA0A04}"/>
          </ac:spMkLst>
        </pc:spChg>
        <pc:spChg chg="add mod">
          <ac:chgData name="Diotra Henriyan" userId="4cd563b607979e3f" providerId="LiveId" clId="{A8C4D301-201C-4DF2-9AAB-50F6AB1832D3}" dt="2019-08-12T05:42:20.236" v="2033" actId="14100"/>
          <ac:spMkLst>
            <pc:docMk/>
            <pc:sldMk cId="2429911671" sldId="263"/>
            <ac:spMk id="20" creationId="{7FDB6916-D72A-4121-9C8C-EDF1A4BDC78B}"/>
          </ac:spMkLst>
        </pc:spChg>
        <pc:cxnChg chg="add mod">
          <ac:chgData name="Diotra Henriyan" userId="4cd563b607979e3f" providerId="LiveId" clId="{A8C4D301-201C-4DF2-9AAB-50F6AB1832D3}" dt="2019-08-12T05:41:36.527" v="1980" actId="1076"/>
          <ac:cxnSpMkLst>
            <pc:docMk/>
            <pc:sldMk cId="2429911671" sldId="263"/>
            <ac:cxnSpMk id="8" creationId="{F556B8B4-158D-4C77-9A18-0FC700F64182}"/>
          </ac:cxnSpMkLst>
        </pc:cxnChg>
        <pc:cxnChg chg="add mod">
          <ac:chgData name="Diotra Henriyan" userId="4cd563b607979e3f" providerId="LiveId" clId="{A8C4D301-201C-4DF2-9AAB-50F6AB1832D3}" dt="2019-08-12T05:39:45.091" v="1873" actId="14100"/>
          <ac:cxnSpMkLst>
            <pc:docMk/>
            <pc:sldMk cId="2429911671" sldId="263"/>
            <ac:cxnSpMk id="9" creationId="{E2C82929-8093-43C1-970D-56FEED5AD0AF}"/>
          </ac:cxnSpMkLst>
        </pc:cxnChg>
        <pc:cxnChg chg="add mod">
          <ac:chgData name="Diotra Henriyan" userId="4cd563b607979e3f" providerId="LiveId" clId="{A8C4D301-201C-4DF2-9AAB-50F6AB1832D3}" dt="2019-08-12T05:42:37.206" v="2040" actId="14100"/>
          <ac:cxnSpMkLst>
            <pc:docMk/>
            <pc:sldMk cId="2429911671" sldId="263"/>
            <ac:cxnSpMk id="21" creationId="{8601EF7F-1E80-4F56-B4A7-2B0A4229C6CD}"/>
          </ac:cxnSpMkLst>
        </pc:cxnChg>
        <pc:cxnChg chg="add mod">
          <ac:chgData name="Diotra Henriyan" userId="4cd563b607979e3f" providerId="LiveId" clId="{A8C4D301-201C-4DF2-9AAB-50F6AB1832D3}" dt="2019-08-12T05:42:41.045" v="2043" actId="14100"/>
          <ac:cxnSpMkLst>
            <pc:docMk/>
            <pc:sldMk cId="2429911671" sldId="263"/>
            <ac:cxnSpMk id="25" creationId="{A72BA5F6-E29D-4071-8AA2-202A658F852E}"/>
          </ac:cxnSpMkLst>
        </pc:cxnChg>
        <pc:cxnChg chg="add mod">
          <ac:chgData name="Diotra Henriyan" userId="4cd563b607979e3f" providerId="LiveId" clId="{A8C4D301-201C-4DF2-9AAB-50F6AB1832D3}" dt="2019-08-12T05:42:47.623" v="2048" actId="14100"/>
          <ac:cxnSpMkLst>
            <pc:docMk/>
            <pc:sldMk cId="2429911671" sldId="263"/>
            <ac:cxnSpMk id="28" creationId="{21082912-98F9-44CE-B87F-67EA5D52317F}"/>
          </ac:cxnSpMkLst>
        </pc:cxnChg>
        <pc:cxnChg chg="add mod">
          <ac:chgData name="Diotra Henriyan" userId="4cd563b607979e3f" providerId="LiveId" clId="{A8C4D301-201C-4DF2-9AAB-50F6AB1832D3}" dt="2019-08-12T05:43:00.487" v="2051" actId="14100"/>
          <ac:cxnSpMkLst>
            <pc:docMk/>
            <pc:sldMk cId="2429911671" sldId="263"/>
            <ac:cxnSpMk id="31" creationId="{B8055993-854F-4F71-932D-C0C6188C9D7C}"/>
          </ac:cxnSpMkLst>
        </pc:cxnChg>
        <pc:cxnChg chg="add mod">
          <ac:chgData name="Diotra Henriyan" userId="4cd563b607979e3f" providerId="LiveId" clId="{A8C4D301-201C-4DF2-9AAB-50F6AB1832D3}" dt="2019-08-12T05:43:10.232" v="2054" actId="14100"/>
          <ac:cxnSpMkLst>
            <pc:docMk/>
            <pc:sldMk cId="2429911671" sldId="263"/>
            <ac:cxnSpMk id="34" creationId="{CA8161AB-5F04-4A43-8C37-6CECC16F40C4}"/>
          </ac:cxnSpMkLst>
        </pc:cxnChg>
        <pc:cxnChg chg="add mod">
          <ac:chgData name="Diotra Henriyan" userId="4cd563b607979e3f" providerId="LiveId" clId="{A8C4D301-201C-4DF2-9AAB-50F6AB1832D3}" dt="2019-08-12T05:43:15.541" v="2058" actId="14100"/>
          <ac:cxnSpMkLst>
            <pc:docMk/>
            <pc:sldMk cId="2429911671" sldId="263"/>
            <ac:cxnSpMk id="37" creationId="{13005D17-8371-4466-8965-78BBAAA90BC5}"/>
          </ac:cxnSpMkLst>
        </pc:cxnChg>
        <pc:cxnChg chg="add mod">
          <ac:chgData name="Diotra Henriyan" userId="4cd563b607979e3f" providerId="LiveId" clId="{A8C4D301-201C-4DF2-9AAB-50F6AB1832D3}" dt="2019-08-12T05:43:21.820" v="2062" actId="14100"/>
          <ac:cxnSpMkLst>
            <pc:docMk/>
            <pc:sldMk cId="2429911671" sldId="263"/>
            <ac:cxnSpMk id="41" creationId="{2458874E-8A53-431F-B0FD-59CE1A60D64F}"/>
          </ac:cxnSpMkLst>
        </pc:cxnChg>
        <pc:cxnChg chg="add mod">
          <ac:chgData name="Diotra Henriyan" userId="4cd563b607979e3f" providerId="LiveId" clId="{A8C4D301-201C-4DF2-9AAB-50F6AB1832D3}" dt="2019-08-12T05:43:25.249" v="2065" actId="14100"/>
          <ac:cxnSpMkLst>
            <pc:docMk/>
            <pc:sldMk cId="2429911671" sldId="263"/>
            <ac:cxnSpMk id="45" creationId="{15898D30-3668-44C4-A6D4-CA2D4FB5F421}"/>
          </ac:cxnSpMkLst>
        </pc:cxnChg>
      </pc:sldChg>
      <pc:sldChg chg="addSp delSp modSp add">
        <pc:chgData name="Diotra Henriyan" userId="4cd563b607979e3f" providerId="LiveId" clId="{A8C4D301-201C-4DF2-9AAB-50F6AB1832D3}" dt="2019-08-12T05:56:01.578" v="2150" actId="1582"/>
        <pc:sldMkLst>
          <pc:docMk/>
          <pc:sldMk cId="1478245897" sldId="264"/>
        </pc:sldMkLst>
        <pc:spChg chg="del">
          <ac:chgData name="Diotra Henriyan" userId="4cd563b607979e3f" providerId="LiveId" clId="{A8C4D301-201C-4DF2-9AAB-50F6AB1832D3}" dt="2019-08-12T05:52:47.985" v="2069" actId="478"/>
          <ac:spMkLst>
            <pc:docMk/>
            <pc:sldMk cId="1478245897" sldId="264"/>
            <ac:spMk id="2" creationId="{268D74C4-73CB-4759-B789-9CE8A8E38C61}"/>
          </ac:spMkLst>
        </pc:spChg>
        <pc:spChg chg="del">
          <ac:chgData name="Diotra Henriyan" userId="4cd563b607979e3f" providerId="LiveId" clId="{A8C4D301-201C-4DF2-9AAB-50F6AB1832D3}" dt="2019-08-12T05:52:47.181" v="2068" actId="478"/>
          <ac:spMkLst>
            <pc:docMk/>
            <pc:sldMk cId="1478245897" sldId="264"/>
            <ac:spMk id="3" creationId="{8E0F23B4-B156-4E80-BFAE-1AB0E0018841}"/>
          </ac:spMkLst>
        </pc:spChg>
        <pc:spChg chg="add mod">
          <ac:chgData name="Diotra Henriyan" userId="4cd563b607979e3f" providerId="LiveId" clId="{A8C4D301-201C-4DF2-9AAB-50F6AB1832D3}" dt="2019-08-12T05:54:19.865" v="2104" actId="1076"/>
          <ac:spMkLst>
            <pc:docMk/>
            <pc:sldMk cId="1478245897" sldId="264"/>
            <ac:spMk id="4" creationId="{590AD400-B4E3-4296-B5D0-8992AFABE35C}"/>
          </ac:spMkLst>
        </pc:spChg>
        <pc:spChg chg="add mod">
          <ac:chgData name="Diotra Henriyan" userId="4cd563b607979e3f" providerId="LiveId" clId="{A8C4D301-201C-4DF2-9AAB-50F6AB1832D3}" dt="2019-08-12T05:54:24.378" v="2106" actId="1076"/>
          <ac:spMkLst>
            <pc:docMk/>
            <pc:sldMk cId="1478245897" sldId="264"/>
            <ac:spMk id="5" creationId="{5C9DF1F5-7878-4AA0-A1A9-9B3305577BE5}"/>
          </ac:spMkLst>
        </pc:spChg>
        <pc:spChg chg="add mod">
          <ac:chgData name="Diotra Henriyan" userId="4cd563b607979e3f" providerId="LiveId" clId="{A8C4D301-201C-4DF2-9AAB-50F6AB1832D3}" dt="2019-08-12T05:54:53.425" v="2135" actId="1076"/>
          <ac:spMkLst>
            <pc:docMk/>
            <pc:sldMk cId="1478245897" sldId="264"/>
            <ac:spMk id="6" creationId="{92076536-1618-48A7-9AF8-732A819CE9C5}"/>
          </ac:spMkLst>
        </pc:spChg>
        <pc:spChg chg="add mod">
          <ac:chgData name="Diotra Henriyan" userId="4cd563b607979e3f" providerId="LiveId" clId="{A8C4D301-201C-4DF2-9AAB-50F6AB1832D3}" dt="2019-08-12T05:55:39.579" v="2145" actId="1076"/>
          <ac:spMkLst>
            <pc:docMk/>
            <pc:sldMk cId="1478245897" sldId="264"/>
            <ac:spMk id="10" creationId="{BAC71358-8DE7-41B4-86A7-6D0E0E37F1A9}"/>
          </ac:spMkLst>
        </pc:spChg>
        <pc:cxnChg chg="add mod">
          <ac:chgData name="Diotra Henriyan" userId="4cd563b607979e3f" providerId="LiveId" clId="{A8C4D301-201C-4DF2-9AAB-50F6AB1832D3}" dt="2019-08-12T05:54:55.583" v="2136" actId="14100"/>
          <ac:cxnSpMkLst>
            <pc:docMk/>
            <pc:sldMk cId="1478245897" sldId="264"/>
            <ac:cxnSpMk id="7" creationId="{4463BCC3-632C-4C38-8C2C-E180DC6B1853}"/>
          </ac:cxnSpMkLst>
        </pc:cxnChg>
        <pc:cxnChg chg="add mod">
          <ac:chgData name="Diotra Henriyan" userId="4cd563b607979e3f" providerId="LiveId" clId="{A8C4D301-201C-4DF2-9AAB-50F6AB1832D3}" dt="2019-08-12T05:55:44.741" v="2147" actId="1076"/>
          <ac:cxnSpMkLst>
            <pc:docMk/>
            <pc:sldMk cId="1478245897" sldId="264"/>
            <ac:cxnSpMk id="11" creationId="{23EBA610-A02C-4265-912A-FBF64BFDEC08}"/>
          </ac:cxnSpMkLst>
        </pc:cxnChg>
        <pc:cxnChg chg="add mod">
          <ac:chgData name="Diotra Henriyan" userId="4cd563b607979e3f" providerId="LiveId" clId="{A8C4D301-201C-4DF2-9AAB-50F6AB1832D3}" dt="2019-08-12T05:56:01.578" v="2150" actId="1582"/>
          <ac:cxnSpMkLst>
            <pc:docMk/>
            <pc:sldMk cId="1478245897" sldId="264"/>
            <ac:cxnSpMk id="13" creationId="{F7B0C507-D0A7-4790-80FC-0DD59AF1CAC6}"/>
          </ac:cxnSpMkLst>
        </pc:cxnChg>
      </pc:sldChg>
      <pc:sldChg chg="addSp delSp modSp add">
        <pc:chgData name="Diotra Henriyan" userId="4cd563b607979e3f" providerId="LiveId" clId="{A8C4D301-201C-4DF2-9AAB-50F6AB1832D3}" dt="2019-08-12T06:01:51.686" v="2152"/>
        <pc:sldMkLst>
          <pc:docMk/>
          <pc:sldMk cId="1153927949" sldId="265"/>
        </pc:sldMkLst>
        <pc:spChg chg="del">
          <ac:chgData name="Diotra Henriyan" userId="4cd563b607979e3f" providerId="LiveId" clId="{A8C4D301-201C-4DF2-9AAB-50F6AB1832D3}" dt="2019-08-12T06:01:51.686" v="2152"/>
          <ac:spMkLst>
            <pc:docMk/>
            <pc:sldMk cId="1153927949" sldId="265"/>
            <ac:spMk id="3" creationId="{10DB9891-AA03-45CB-B934-E784C302F8D1}"/>
          </ac:spMkLst>
        </pc:spChg>
        <pc:picChg chg="add mod">
          <ac:chgData name="Diotra Henriyan" userId="4cd563b607979e3f" providerId="LiveId" clId="{A8C4D301-201C-4DF2-9AAB-50F6AB1832D3}" dt="2019-08-12T06:01:51.686" v="2152"/>
          <ac:picMkLst>
            <pc:docMk/>
            <pc:sldMk cId="1153927949" sldId="265"/>
            <ac:picMk id="4" creationId="{E76BB4B1-CC17-4540-B55C-D66930B46F1D}"/>
          </ac:picMkLst>
        </pc:picChg>
      </pc:sldChg>
      <pc:sldMasterChg chg="addSp">
        <pc:chgData name="Diotra Henriyan" userId="4cd563b607979e3f" providerId="LiveId" clId="{A8C4D301-201C-4DF2-9AAB-50F6AB1832D3}" dt="2019-08-12T04:57:01.644" v="649"/>
        <pc:sldMasterMkLst>
          <pc:docMk/>
          <pc:sldMasterMk cId="824379571" sldId="2147483660"/>
        </pc:sldMasterMkLst>
        <pc:grpChg chg="add">
          <ac:chgData name="Diotra Henriyan" userId="4cd563b607979e3f" providerId="LiveId" clId="{A8C4D301-201C-4DF2-9AAB-50F6AB1832D3}" dt="2019-08-12T04:57:01.644" v="649"/>
          <ac:grpSpMkLst>
            <pc:docMk/>
            <pc:sldMasterMk cId="824379571" sldId="2147483660"/>
            <ac:grpSpMk id="8" creationId="{700DD9F1-766A-4E5D-95E2-B1F54C15BB09}"/>
          </ac:grpSpMkLst>
        </pc:grpChg>
        <pc:picChg chg="add">
          <ac:chgData name="Diotra Henriyan" userId="4cd563b607979e3f" providerId="LiveId" clId="{A8C4D301-201C-4DF2-9AAB-50F6AB1832D3}" dt="2019-08-12T04:57:01.644" v="649"/>
          <ac:picMkLst>
            <pc:docMk/>
            <pc:sldMasterMk cId="824379571" sldId="2147483660"/>
            <ac:picMk id="11" creationId="{303240F0-BB90-4A27-A8E3-47C03AC8DBBA}"/>
          </ac:picMkLst>
        </pc:picChg>
        <pc:cxnChg chg="add">
          <ac:chgData name="Diotra Henriyan" userId="4cd563b607979e3f" providerId="LiveId" clId="{A8C4D301-201C-4DF2-9AAB-50F6AB1832D3}" dt="2019-08-12T04:57:01.644" v="649"/>
          <ac:cxnSpMkLst>
            <pc:docMk/>
            <pc:sldMasterMk cId="824379571" sldId="2147483660"/>
            <ac:cxnSpMk id="7" creationId="{DC8F0FC7-4218-4A31-B5B4-68950B947285}"/>
          </ac:cxnSpMkLst>
        </pc:cxnChg>
      </pc:sldMasterChg>
      <pc:sldMasterChg chg="addSp">
        <pc:chgData name="Diotra Henriyan" userId="4cd563b607979e3f" providerId="LiveId" clId="{A8C4D301-201C-4DF2-9AAB-50F6AB1832D3}" dt="2019-08-12T05:06:59.815" v="746"/>
        <pc:sldMasterMkLst>
          <pc:docMk/>
          <pc:sldMasterMk cId="1699130813" sldId="2147483660"/>
        </pc:sldMasterMkLst>
        <pc:grpChg chg="add">
          <ac:chgData name="Diotra Henriyan" userId="4cd563b607979e3f" providerId="LiveId" clId="{A8C4D301-201C-4DF2-9AAB-50F6AB1832D3}" dt="2019-08-12T05:06:59.815" v="746"/>
          <ac:grpSpMkLst>
            <pc:docMk/>
            <pc:sldMasterMk cId="1699130813" sldId="2147483660"/>
            <ac:grpSpMk id="8" creationId="{17E65794-FD39-4B4D-9482-7521F0B2C593}"/>
          </ac:grpSpMkLst>
        </pc:grpChg>
        <pc:picChg chg="add">
          <ac:chgData name="Diotra Henriyan" userId="4cd563b607979e3f" providerId="LiveId" clId="{A8C4D301-201C-4DF2-9AAB-50F6AB1832D3}" dt="2019-08-12T05:06:59.815" v="746"/>
          <ac:picMkLst>
            <pc:docMk/>
            <pc:sldMasterMk cId="1699130813" sldId="2147483660"/>
            <ac:picMk id="11" creationId="{1F0565E1-D174-4269-AB7E-9295F484CD8D}"/>
          </ac:picMkLst>
        </pc:picChg>
        <pc:cxnChg chg="add">
          <ac:chgData name="Diotra Henriyan" userId="4cd563b607979e3f" providerId="LiveId" clId="{A8C4D301-201C-4DF2-9AAB-50F6AB1832D3}" dt="2019-08-12T05:06:59.815" v="746"/>
          <ac:cxnSpMkLst>
            <pc:docMk/>
            <pc:sldMasterMk cId="1699130813" sldId="2147483660"/>
            <ac:cxnSpMk id="7" creationId="{3733F368-87CE-40B2-B5C4-E1AFC2E59C9A}"/>
          </ac:cxnSpMkLst>
        </pc:cxnChg>
      </pc:sldMasterChg>
      <pc:sldMasterChg chg="addSp">
        <pc:chgData name="Diotra Henriyan" userId="4cd563b607979e3f" providerId="LiveId" clId="{A8C4D301-201C-4DF2-9AAB-50F6AB1832D3}" dt="2019-08-12T05:06:44.988" v="743"/>
        <pc:sldMasterMkLst>
          <pc:docMk/>
          <pc:sldMasterMk cId="2543584716" sldId="2147483660"/>
        </pc:sldMasterMkLst>
        <pc:grpChg chg="add">
          <ac:chgData name="Diotra Henriyan" userId="4cd563b607979e3f" providerId="LiveId" clId="{A8C4D301-201C-4DF2-9AAB-50F6AB1832D3}" dt="2019-08-12T05:06:44.988" v="743"/>
          <ac:grpSpMkLst>
            <pc:docMk/>
            <pc:sldMasterMk cId="2543584716" sldId="2147483660"/>
            <ac:grpSpMk id="8" creationId="{461CF2F5-9C27-4BC3-BD65-0A37F2B1638E}"/>
          </ac:grpSpMkLst>
        </pc:grpChg>
        <pc:picChg chg="add">
          <ac:chgData name="Diotra Henriyan" userId="4cd563b607979e3f" providerId="LiveId" clId="{A8C4D301-201C-4DF2-9AAB-50F6AB1832D3}" dt="2019-08-12T05:06:44.988" v="743"/>
          <ac:picMkLst>
            <pc:docMk/>
            <pc:sldMasterMk cId="2543584716" sldId="2147483660"/>
            <ac:picMk id="11" creationId="{855635FB-17CB-46CB-A52B-8DB8B1DFE6A2}"/>
          </ac:picMkLst>
        </pc:picChg>
        <pc:cxnChg chg="add">
          <ac:chgData name="Diotra Henriyan" userId="4cd563b607979e3f" providerId="LiveId" clId="{A8C4D301-201C-4DF2-9AAB-50F6AB1832D3}" dt="2019-08-12T05:06:44.988" v="743"/>
          <ac:cxnSpMkLst>
            <pc:docMk/>
            <pc:sldMasterMk cId="2543584716" sldId="2147483660"/>
            <ac:cxnSpMk id="7" creationId="{78FBCE60-5D88-48A5-B680-647EA746146E}"/>
          </ac:cxnSpMkLst>
        </pc:cxnChg>
      </pc:sldMasterChg>
      <pc:sldMasterChg chg="addSp">
        <pc:chgData name="Diotra Henriyan" userId="4cd563b607979e3f" providerId="LiveId" clId="{A8C4D301-201C-4DF2-9AAB-50F6AB1832D3}" dt="2019-08-12T05:06:51.768" v="744"/>
        <pc:sldMasterMkLst>
          <pc:docMk/>
          <pc:sldMasterMk cId="3045347147" sldId="2147483672"/>
        </pc:sldMasterMkLst>
        <pc:grpChg chg="add">
          <ac:chgData name="Diotra Henriyan" userId="4cd563b607979e3f" providerId="LiveId" clId="{A8C4D301-201C-4DF2-9AAB-50F6AB1832D3}" dt="2019-08-12T05:06:51.768" v="744"/>
          <ac:grpSpMkLst>
            <pc:docMk/>
            <pc:sldMasterMk cId="3045347147" sldId="2147483672"/>
            <ac:grpSpMk id="8" creationId="{ACEBF122-39DA-4995-9931-96E4512EDC30}"/>
          </ac:grpSpMkLst>
        </pc:grpChg>
        <pc:picChg chg="add">
          <ac:chgData name="Diotra Henriyan" userId="4cd563b607979e3f" providerId="LiveId" clId="{A8C4D301-201C-4DF2-9AAB-50F6AB1832D3}" dt="2019-08-12T05:06:51.768" v="744"/>
          <ac:picMkLst>
            <pc:docMk/>
            <pc:sldMasterMk cId="3045347147" sldId="2147483672"/>
            <ac:picMk id="11" creationId="{FB113407-6326-448E-9B5F-9AF4C63FAFD3}"/>
          </ac:picMkLst>
        </pc:picChg>
        <pc:cxnChg chg="add">
          <ac:chgData name="Diotra Henriyan" userId="4cd563b607979e3f" providerId="LiveId" clId="{A8C4D301-201C-4DF2-9AAB-50F6AB1832D3}" dt="2019-08-12T05:06:51.768" v="744"/>
          <ac:cxnSpMkLst>
            <pc:docMk/>
            <pc:sldMasterMk cId="3045347147" sldId="2147483672"/>
            <ac:cxnSpMk id="7" creationId="{F3EEC29F-85D2-4F8A-A156-920521860305}"/>
          </ac:cxnSpMkLst>
        </pc:cxnChg>
      </pc:sldMasterChg>
      <pc:sldMasterChg chg="addSp">
        <pc:chgData name="Diotra Henriyan" userId="4cd563b607979e3f" providerId="LiveId" clId="{A8C4D301-201C-4DF2-9AAB-50F6AB1832D3}" dt="2019-08-12T05:06:54.056" v="745"/>
        <pc:sldMasterMkLst>
          <pc:docMk/>
          <pc:sldMasterMk cId="170008703" sldId="2147483684"/>
        </pc:sldMasterMkLst>
        <pc:grpChg chg="add">
          <ac:chgData name="Diotra Henriyan" userId="4cd563b607979e3f" providerId="LiveId" clId="{A8C4D301-201C-4DF2-9AAB-50F6AB1832D3}" dt="2019-08-12T05:06:54.056" v="745"/>
          <ac:grpSpMkLst>
            <pc:docMk/>
            <pc:sldMasterMk cId="170008703" sldId="2147483684"/>
            <ac:grpSpMk id="8" creationId="{FB953BF5-E5F5-43C0-979D-600F90F03913}"/>
          </ac:grpSpMkLst>
        </pc:grpChg>
        <pc:picChg chg="add">
          <ac:chgData name="Diotra Henriyan" userId="4cd563b607979e3f" providerId="LiveId" clId="{A8C4D301-201C-4DF2-9AAB-50F6AB1832D3}" dt="2019-08-12T05:06:54.056" v="745"/>
          <ac:picMkLst>
            <pc:docMk/>
            <pc:sldMasterMk cId="170008703" sldId="2147483684"/>
            <ac:picMk id="11" creationId="{3169B271-76A0-43D8-8F42-12D2C04352F9}"/>
          </ac:picMkLst>
        </pc:picChg>
        <pc:cxnChg chg="add">
          <ac:chgData name="Diotra Henriyan" userId="4cd563b607979e3f" providerId="LiveId" clId="{A8C4D301-201C-4DF2-9AAB-50F6AB1832D3}" dt="2019-08-12T05:06:54.056" v="745"/>
          <ac:cxnSpMkLst>
            <pc:docMk/>
            <pc:sldMasterMk cId="170008703" sldId="2147483684"/>
            <ac:cxnSpMk id="7" creationId="{F1CBA59F-DB0E-41E4-A0BC-A24B65B46D26}"/>
          </ac:cxnSpMkLst>
        </pc:cxn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7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6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2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1BB942-B813-41BC-9FA9-6BF198E1A216}"/>
              </a:ext>
            </a:extLst>
          </p:cNvPr>
          <p:cNvCxnSpPr/>
          <p:nvPr userDrawn="1"/>
        </p:nvCxnSpPr>
        <p:spPr>
          <a:xfrm>
            <a:off x="0" y="630749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1805D7C-0F17-49EC-B4B5-56DF9E008BAE}"/>
              </a:ext>
            </a:extLst>
          </p:cNvPr>
          <p:cNvGrpSpPr/>
          <p:nvPr userDrawn="1"/>
        </p:nvGrpSpPr>
        <p:grpSpPr>
          <a:xfrm>
            <a:off x="435432" y="6438040"/>
            <a:ext cx="1136747" cy="261611"/>
            <a:chOff x="488465" y="6451668"/>
            <a:chExt cx="925836" cy="2130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BD1622-97EB-4850-B1B8-1D4E3CA1EDBB}"/>
                </a:ext>
              </a:extLst>
            </p:cNvPr>
            <p:cNvSpPr txBox="1"/>
            <p:nvPr/>
          </p:nvSpPr>
          <p:spPr>
            <a:xfrm>
              <a:off x="698579" y="6451668"/>
              <a:ext cx="715722" cy="213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LSKK.CO.ID</a:t>
              </a:r>
            </a:p>
          </p:txBody>
        </p:sp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91F89CE9-A151-4CCD-A7C6-91A30D46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65" y="6451668"/>
              <a:ext cx="210114" cy="212060"/>
            </a:xfrm>
            <a:prstGeom prst="rect">
              <a:avLst/>
            </a:prstGeom>
          </p:spPr>
        </p:pic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B5FECA-4220-4053-AB93-51CCA97388F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804" y="6450741"/>
            <a:ext cx="584786" cy="2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6666C-7344-454C-8BC6-C6C26AD68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5" r="1182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566DFB-0ABD-4FD1-80C2-29C8917C734F}"/>
              </a:ext>
            </a:extLst>
          </p:cNvPr>
          <p:cNvGrpSpPr/>
          <p:nvPr/>
        </p:nvGrpSpPr>
        <p:grpSpPr>
          <a:xfrm>
            <a:off x="8121535" y="6175057"/>
            <a:ext cx="1405529" cy="348047"/>
            <a:chOff x="488465" y="6451668"/>
            <a:chExt cx="856367" cy="2120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B6B9AD-BDCB-4F1D-83E2-C2288C6F4F65}"/>
                </a:ext>
              </a:extLst>
            </p:cNvPr>
            <p:cNvSpPr txBox="1"/>
            <p:nvPr/>
          </p:nvSpPr>
          <p:spPr>
            <a:xfrm>
              <a:off x="698579" y="6463935"/>
              <a:ext cx="646253" cy="187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LSKK.CO.ID</a:t>
              </a: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B9760D30-A7BF-4FB2-8832-D35381C7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65" y="6451668"/>
              <a:ext cx="210114" cy="21206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AF3BF-83FC-4DD8-9C38-C86066602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531" y="1122363"/>
            <a:ext cx="376804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GPS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6BFA-1403-448F-96FB-CBE966D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812" y="3882044"/>
            <a:ext cx="3731757" cy="1375756"/>
          </a:xfrm>
        </p:spPr>
        <p:txBody>
          <a:bodyPr>
            <a:normAutofit/>
          </a:bodyPr>
          <a:lstStyle/>
          <a:p>
            <a:pPr algn="l"/>
            <a:r>
              <a:rPr lang="en-US" sz="1300" dirty="0"/>
              <a:t>VERSION 19.08</a:t>
            </a:r>
          </a:p>
          <a:p>
            <a:pPr algn="l"/>
            <a:r>
              <a:rPr lang="en-US" sz="1300" dirty="0">
                <a:latin typeface="Segoe UI Light" panose="020B0502040204020203" pitchFamily="34" charset="0"/>
                <a:cs typeface="Segoe UI Light" panose="020B0502040204020203" pitchFamily="34" charset="0"/>
              </a:rPr>
              <a:t>PT LANGGENG SEJAHTERA KREASI KOMPUTASI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28AF6-AACF-4FA4-A19C-6385C2BC66CB}"/>
              </a:ext>
            </a:extLst>
          </p:cNvPr>
          <p:cNvCxnSpPr/>
          <p:nvPr/>
        </p:nvCxnSpPr>
        <p:spPr>
          <a:xfrm>
            <a:off x="8121535" y="3657600"/>
            <a:ext cx="363503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3C43A40-2201-4C9E-A77A-DD93FA097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57" y="6177589"/>
            <a:ext cx="781712" cy="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86A6-47EE-4026-95CB-2B23E5BF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BB4B1-CC17-4540-B55C-D66930B46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084" y="1825625"/>
            <a:ext cx="3287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2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B7D1-4118-4C11-A6DF-1F7DC6D4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054C16-D604-4A2B-9D46-C848B389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75161" cy="575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Start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F1DB5F-3A67-4233-8AC6-F19AEBBAEAA7}"/>
              </a:ext>
            </a:extLst>
          </p:cNvPr>
          <p:cNvSpPr/>
          <p:nvPr/>
        </p:nvSpPr>
        <p:spPr>
          <a:xfrm>
            <a:off x="2899694" y="2401368"/>
            <a:ext cx="1400175" cy="575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GetLocation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FC45BCF-59A7-4658-B950-002D19779F8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213361" y="2113497"/>
            <a:ext cx="686333" cy="5757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05607-1517-452E-9AB0-7904F8DD33B7}"/>
              </a:ext>
            </a:extLst>
          </p:cNvPr>
          <p:cNvSpPr/>
          <p:nvPr/>
        </p:nvSpPr>
        <p:spPr>
          <a:xfrm>
            <a:off x="4806741" y="2401367"/>
            <a:ext cx="1400175" cy="575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GetLocation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2279FB-60CC-4DE4-A8D5-2F48A3C8FB1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299869" y="2689239"/>
            <a:ext cx="506872" cy="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9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AFE2-416B-476A-B032-5238B3B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07587-A15E-40FB-BD2C-AD671B1F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56E7A2-3D9D-4DB8-92E8-6C3AA0480106}"/>
              </a:ext>
            </a:extLst>
          </p:cNvPr>
          <p:cNvSpPr/>
          <p:nvPr/>
        </p:nvSpPr>
        <p:spPr>
          <a:xfrm>
            <a:off x="5920811" y="2179177"/>
            <a:ext cx="350378" cy="350378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A7F7-F7FA-40D3-B8AF-C3973CCC60FB}"/>
              </a:ext>
            </a:extLst>
          </p:cNvPr>
          <p:cNvSpPr txBox="1"/>
          <p:nvPr/>
        </p:nvSpPr>
        <p:spPr>
          <a:xfrm>
            <a:off x="3128059" y="2215866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PIN POIN POSISI KENDARAAN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90930E-9010-4BA7-A697-8CB6F28A6909}"/>
              </a:ext>
            </a:extLst>
          </p:cNvPr>
          <p:cNvSpPr/>
          <p:nvPr/>
        </p:nvSpPr>
        <p:spPr>
          <a:xfrm>
            <a:off x="11056655" y="5600520"/>
            <a:ext cx="594289" cy="594289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758E8-0FED-4FF3-A3F0-91480193DD45}"/>
              </a:ext>
            </a:extLst>
          </p:cNvPr>
          <p:cNvSpPr txBox="1"/>
          <p:nvPr/>
        </p:nvSpPr>
        <p:spPr>
          <a:xfrm>
            <a:off x="6991696" y="5759166"/>
            <a:ext cx="406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TOMBOL MUNCUL/SEMBUNYI JENDELA INFO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A91885-D30D-4BEB-B524-B17A9ACCEED2}"/>
              </a:ext>
            </a:extLst>
          </p:cNvPr>
          <p:cNvSpPr/>
          <p:nvPr/>
        </p:nvSpPr>
        <p:spPr>
          <a:xfrm>
            <a:off x="4500562" y="2808428"/>
            <a:ext cx="3190875" cy="1674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JENDELA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9664A-ADB3-444E-95DE-F619AF21EE25}"/>
              </a:ext>
            </a:extLst>
          </p:cNvPr>
          <p:cNvSpPr txBox="1"/>
          <p:nvPr/>
        </p:nvSpPr>
        <p:spPr>
          <a:xfrm>
            <a:off x="369436" y="399844"/>
            <a:ext cx="2104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PETA (2560 X 1600 PX)</a:t>
            </a:r>
          </a:p>
        </p:txBody>
      </p:sp>
    </p:spTree>
    <p:extLst>
      <p:ext uri="{BB962C8B-B14F-4D97-AF65-F5344CB8AC3E}">
        <p14:creationId xmlns:p14="http://schemas.microsoft.com/office/powerpoint/2010/main" val="387605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5F499-ACD6-4720-8062-4ADF7F2B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28" y="643466"/>
            <a:ext cx="7354543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CB5D3-CB51-4081-A414-F245B7BAD3F7}"/>
              </a:ext>
            </a:extLst>
          </p:cNvPr>
          <p:cNvSpPr txBox="1"/>
          <p:nvPr/>
        </p:nvSpPr>
        <p:spPr>
          <a:xfrm>
            <a:off x="3514725" y="2019300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166137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5F499-ACD6-4720-8062-4ADF7F2B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728" y="644166"/>
            <a:ext cx="7354543" cy="5569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CB5D3-CB51-4081-A414-F245B7BAD3F7}"/>
              </a:ext>
            </a:extLst>
          </p:cNvPr>
          <p:cNvSpPr txBox="1"/>
          <p:nvPr/>
        </p:nvSpPr>
        <p:spPr>
          <a:xfrm>
            <a:off x="5060715" y="3259722"/>
            <a:ext cx="2070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Display Touchscreen</a:t>
            </a:r>
          </a:p>
        </p:txBody>
      </p:sp>
    </p:spTree>
    <p:extLst>
      <p:ext uri="{BB962C8B-B14F-4D97-AF65-F5344CB8AC3E}">
        <p14:creationId xmlns:p14="http://schemas.microsoft.com/office/powerpoint/2010/main" val="15257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285B-48E2-4B7C-AE9B-1F840A62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77DE-0481-4B2B-8D68-3798F64E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65" y="1825625"/>
            <a:ext cx="5607535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Screen</a:t>
            </a:r>
            <a:r>
              <a:rPr lang="en-US" dirty="0"/>
              <a:t> size 10”</a:t>
            </a:r>
          </a:p>
          <a:p>
            <a:r>
              <a:rPr lang="en-US" dirty="0"/>
              <a:t>Box </a:t>
            </a:r>
            <a:r>
              <a:rPr lang="en-US" dirty="0">
                <a:solidFill>
                  <a:srgbClr val="00B0F0"/>
                </a:solidFill>
              </a:rPr>
              <a:t>dimension</a:t>
            </a:r>
            <a:r>
              <a:rPr lang="en-US" dirty="0"/>
              <a:t> 300 x 220 x 120 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9874C-7FC9-468F-BCE8-E32068C25DD6}"/>
              </a:ext>
            </a:extLst>
          </p:cNvPr>
          <p:cNvSpPr/>
          <p:nvPr/>
        </p:nvSpPr>
        <p:spPr>
          <a:xfrm>
            <a:off x="6096000" y="1825625"/>
            <a:ext cx="5111785" cy="40348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4A3263-5655-4B7A-A136-ED818C54ACF7}"/>
              </a:ext>
            </a:extLst>
          </p:cNvPr>
          <p:cNvGrpSpPr/>
          <p:nvPr/>
        </p:nvGrpSpPr>
        <p:grpSpPr>
          <a:xfrm>
            <a:off x="6291118" y="1963759"/>
            <a:ext cx="4577651" cy="3780762"/>
            <a:chOff x="1023024" y="917702"/>
            <a:chExt cx="6745307" cy="55710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F4898D-AB08-4D99-94C2-1073FF18C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97264" y="917702"/>
              <a:ext cx="5571067" cy="557106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60844BD-E46B-4EEC-B9F9-099BAF09C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1222" y="4087411"/>
              <a:ext cx="2261063" cy="2401356"/>
            </a:xfrm>
            <a:prstGeom prst="line">
              <a:avLst/>
            </a:prstGeom>
            <a:ln w="19050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D7EBB-92B0-498A-8B0C-5BC9FE871AC9}"/>
                </a:ext>
              </a:extLst>
            </p:cNvPr>
            <p:cNvSpPr txBox="1"/>
            <p:nvPr/>
          </p:nvSpPr>
          <p:spPr>
            <a:xfrm>
              <a:off x="6413972" y="5210493"/>
              <a:ext cx="1225619" cy="4728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300 mm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8D90CC-33F3-4462-AF58-F9A010622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1606" y="3243497"/>
              <a:ext cx="0" cy="1770379"/>
            </a:xfrm>
            <a:prstGeom prst="line">
              <a:avLst/>
            </a:prstGeom>
            <a:ln w="19050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F34B5-F438-4CD1-B19E-F302197044F4}"/>
                </a:ext>
              </a:extLst>
            </p:cNvPr>
            <p:cNvSpPr txBox="1"/>
            <p:nvPr/>
          </p:nvSpPr>
          <p:spPr>
            <a:xfrm>
              <a:off x="1023024" y="3968957"/>
              <a:ext cx="1225619" cy="4728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120 mm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2F7AE4-0B80-45AB-84E5-4F084D338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081" y="917703"/>
              <a:ext cx="2369819" cy="1055793"/>
            </a:xfrm>
            <a:prstGeom prst="line">
              <a:avLst/>
            </a:prstGeom>
            <a:ln w="19050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2AFBF0-14A1-473F-AB77-311D0BE4AC49}"/>
                </a:ext>
              </a:extLst>
            </p:cNvPr>
            <p:cNvSpPr txBox="1"/>
            <p:nvPr/>
          </p:nvSpPr>
          <p:spPr>
            <a:xfrm>
              <a:off x="6502988" y="1076265"/>
              <a:ext cx="1225619" cy="4728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220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4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E10D4-2D0D-48D8-B3B9-B1617DC1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719" y="1972742"/>
            <a:ext cx="1730245" cy="1730245"/>
          </a:xfrm>
          <a:prstGeom prst="ellipse">
            <a:avLst/>
          </a:prstGeom>
          <a:ln w="63500" cap="rnd">
            <a:solidFill>
              <a:srgbClr val="92D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55C3A80-E297-40B9-AA7E-116E102E3A69}"/>
              </a:ext>
            </a:extLst>
          </p:cNvPr>
          <p:cNvSpPr/>
          <p:nvPr/>
        </p:nvSpPr>
        <p:spPr>
          <a:xfrm>
            <a:off x="5241831" y="1924196"/>
            <a:ext cx="1827336" cy="182733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Monitoring System App</a:t>
            </a:r>
          </a:p>
        </p:txBody>
      </p:sp>
      <p:pic>
        <p:nvPicPr>
          <p:cNvPr id="1030" name="Picture 6" descr="Image result for cloud png">
            <a:extLst>
              <a:ext uri="{FF2B5EF4-FFF2-40B4-BE49-F238E27FC236}">
                <a16:creationId xmlns:a16="http://schemas.microsoft.com/office/drawing/2014/main" id="{784828EC-1DD0-4EEF-860D-B30DFBEF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49" y="1878115"/>
            <a:ext cx="4474228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A68E16-4A44-4E88-8907-213063307967}"/>
              </a:ext>
            </a:extLst>
          </p:cNvPr>
          <p:cNvSpPr/>
          <p:nvPr/>
        </p:nvSpPr>
        <p:spPr>
          <a:xfrm>
            <a:off x="4740335" y="1587731"/>
            <a:ext cx="2842944" cy="426442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EFDD7-D486-4471-92ED-1BABAFA9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F1BD-9636-4AC7-82B3-6010BA0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66" y="1825625"/>
            <a:ext cx="4054182" cy="4351338"/>
          </a:xfrm>
        </p:spPr>
        <p:txBody>
          <a:bodyPr/>
          <a:lstStyle/>
          <a:p>
            <a:r>
              <a:rPr lang="en-US" dirty="0"/>
              <a:t>Online monitoring system </a:t>
            </a:r>
            <a:r>
              <a:rPr lang="en-US" dirty="0">
                <a:solidFill>
                  <a:srgbClr val="00B0F0"/>
                </a:solidFill>
              </a:rPr>
              <a:t>app</a:t>
            </a:r>
            <a:r>
              <a:rPr lang="en-US" dirty="0"/>
              <a:t> (desktop / mobile / web)</a:t>
            </a:r>
          </a:p>
          <a:p>
            <a:r>
              <a:rPr lang="en-US" dirty="0"/>
              <a:t>Data </a:t>
            </a:r>
            <a:r>
              <a:rPr lang="en-US" dirty="0">
                <a:solidFill>
                  <a:srgbClr val="00B0F0"/>
                </a:solidFill>
              </a:rPr>
              <a:t>center</a:t>
            </a:r>
          </a:p>
          <a:p>
            <a:r>
              <a:rPr lang="en-US" dirty="0"/>
              <a:t>General </a:t>
            </a:r>
            <a:r>
              <a:rPr lang="en-US" dirty="0">
                <a:solidFill>
                  <a:srgbClr val="00B0F0"/>
                </a:solidFill>
              </a:rPr>
              <a:t>client type </a:t>
            </a:r>
            <a:r>
              <a:rPr lang="en-US" dirty="0"/>
              <a:t>(military/non-military vehicle)</a:t>
            </a:r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80ED8A66-B06D-4625-AB66-EF4153C2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787" y="4460989"/>
            <a:ext cx="2164108" cy="124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B93A0-30A8-45A2-9E4E-84D1582C1A22}"/>
              </a:ext>
            </a:extLst>
          </p:cNvPr>
          <p:cNvCxnSpPr>
            <a:cxnSpLocks/>
          </p:cNvCxnSpPr>
          <p:nvPr/>
        </p:nvCxnSpPr>
        <p:spPr>
          <a:xfrm>
            <a:off x="10377840" y="3744596"/>
            <a:ext cx="0" cy="709457"/>
          </a:xfrm>
          <a:prstGeom prst="straightConnector1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A20FEA-2761-42A2-A66D-3B81BD6772E2}"/>
              </a:ext>
            </a:extLst>
          </p:cNvPr>
          <p:cNvSpPr/>
          <p:nvPr/>
        </p:nvSpPr>
        <p:spPr>
          <a:xfrm>
            <a:off x="8930646" y="1558592"/>
            <a:ext cx="2842944" cy="4264429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3932E-3B69-4DE8-AE4D-A6C2050356EE}"/>
              </a:ext>
            </a:extLst>
          </p:cNvPr>
          <p:cNvSpPr txBox="1"/>
          <p:nvPr/>
        </p:nvSpPr>
        <p:spPr>
          <a:xfrm>
            <a:off x="5492561" y="5291734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368F6-DE88-48F9-8B54-76C220CFCA21}"/>
              </a:ext>
            </a:extLst>
          </p:cNvPr>
          <p:cNvSpPr txBox="1"/>
          <p:nvPr/>
        </p:nvSpPr>
        <p:spPr>
          <a:xfrm>
            <a:off x="9744494" y="52917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Client Side</a:t>
            </a:r>
          </a:p>
        </p:txBody>
      </p:sp>
      <p:pic>
        <p:nvPicPr>
          <p:cNvPr id="1026" name="Picture 2" descr="Image result for database png">
            <a:extLst>
              <a:ext uri="{FF2B5EF4-FFF2-40B4-BE49-F238E27FC236}">
                <a16:creationId xmlns:a16="http://schemas.microsoft.com/office/drawing/2014/main" id="{5F951974-727B-4E31-B5A8-AD53FE8D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1" y="4630189"/>
            <a:ext cx="811095" cy="57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80566C-0669-4362-AA1D-66B84C050FEF}"/>
              </a:ext>
            </a:extLst>
          </p:cNvPr>
          <p:cNvCxnSpPr>
            <a:cxnSpLocks/>
          </p:cNvCxnSpPr>
          <p:nvPr/>
        </p:nvCxnSpPr>
        <p:spPr>
          <a:xfrm>
            <a:off x="6155499" y="3744596"/>
            <a:ext cx="2249" cy="709457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D95236-E8D7-48F8-AF7B-FFF9F407BAA0}"/>
              </a:ext>
            </a:extLst>
          </p:cNvPr>
          <p:cNvCxnSpPr/>
          <p:nvPr/>
        </p:nvCxnSpPr>
        <p:spPr>
          <a:xfrm rot="10800000" flipV="1">
            <a:off x="6991005" y="3915295"/>
            <a:ext cx="2521715" cy="307570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4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D97-42BD-4388-8AF2-E331E152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01F78-5FE7-4D50-B68A-6264C750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0" y="1958975"/>
            <a:ext cx="1218144" cy="3460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b="1" dirty="0" err="1"/>
              <a:t>Pengguna</a:t>
            </a:r>
            <a:endParaRPr lang="en-US" sz="14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0C4C27E-12EB-466B-8445-FEDF77D6D2AD}"/>
              </a:ext>
            </a:extLst>
          </p:cNvPr>
          <p:cNvSpPr txBox="1">
            <a:spLocks/>
          </p:cNvSpPr>
          <p:nvPr/>
        </p:nvSpPr>
        <p:spPr>
          <a:xfrm>
            <a:off x="634470" y="2573338"/>
            <a:ext cx="1218144" cy="346076"/>
          </a:xfrm>
          <a:prstGeom prst="round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App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9A5A32-F924-46CD-8BAC-877C31AC0458}"/>
              </a:ext>
            </a:extLst>
          </p:cNvPr>
          <p:cNvSpPr txBox="1">
            <a:spLocks/>
          </p:cNvSpPr>
          <p:nvPr/>
        </p:nvSpPr>
        <p:spPr>
          <a:xfrm>
            <a:off x="634470" y="3187701"/>
            <a:ext cx="1218144" cy="346076"/>
          </a:xfrm>
          <a:prstGeom prst="round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5285D-A9A9-48CD-8D0A-9F0B651165B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43542" y="2305051"/>
            <a:ext cx="0" cy="268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0881B-F8C3-41F8-91E9-68DAA0B53BA3}"/>
              </a:ext>
            </a:extLst>
          </p:cNvPr>
          <p:cNvCxnSpPr/>
          <p:nvPr/>
        </p:nvCxnSpPr>
        <p:spPr>
          <a:xfrm>
            <a:off x="1021292" y="2919414"/>
            <a:ext cx="0" cy="268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FF37C0-0B08-4909-87FB-301F73D28A11}"/>
              </a:ext>
            </a:extLst>
          </p:cNvPr>
          <p:cNvCxnSpPr>
            <a:cxnSpLocks/>
          </p:cNvCxnSpPr>
          <p:nvPr/>
        </p:nvCxnSpPr>
        <p:spPr>
          <a:xfrm flipV="1">
            <a:off x="1447800" y="2919414"/>
            <a:ext cx="0" cy="268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72D46A5-9903-4706-8DBA-6C646D6E9378}"/>
              </a:ext>
            </a:extLst>
          </p:cNvPr>
          <p:cNvSpPr txBox="1">
            <a:spLocks/>
          </p:cNvSpPr>
          <p:nvPr/>
        </p:nvSpPr>
        <p:spPr>
          <a:xfrm>
            <a:off x="634470" y="3861571"/>
            <a:ext cx="1218144" cy="346076"/>
          </a:xfrm>
          <a:prstGeom prst="round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Admin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02F8DF7-CE2F-4260-9B85-BAC662857541}"/>
              </a:ext>
            </a:extLst>
          </p:cNvPr>
          <p:cNvSpPr txBox="1">
            <a:spLocks/>
          </p:cNvSpPr>
          <p:nvPr/>
        </p:nvSpPr>
        <p:spPr>
          <a:xfrm>
            <a:off x="634470" y="4475934"/>
            <a:ext cx="1218144" cy="346076"/>
          </a:xfrm>
          <a:prstGeom prst="round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Browser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7AC787D-A031-41FE-AAD7-9E433C1629C1}"/>
              </a:ext>
            </a:extLst>
          </p:cNvPr>
          <p:cNvSpPr txBox="1">
            <a:spLocks/>
          </p:cNvSpPr>
          <p:nvPr/>
        </p:nvSpPr>
        <p:spPr>
          <a:xfrm>
            <a:off x="2145194" y="4473916"/>
            <a:ext cx="1218144" cy="346076"/>
          </a:xfrm>
          <a:prstGeom prst="round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/>
              <a:t>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AF7A19-02B8-469B-B44A-9B6E3F06C7D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243542" y="4207647"/>
            <a:ext cx="0" cy="268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131FA0-8E56-47ED-BB1F-A4B0445C3DA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52614" y="4646954"/>
            <a:ext cx="292580" cy="2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FA78CA0B-08B5-412E-A1BA-17C82FBA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820" y="1991413"/>
            <a:ext cx="914400" cy="914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ACDDE6F-9A81-495D-82E4-FD08287BBBB0}"/>
              </a:ext>
            </a:extLst>
          </p:cNvPr>
          <p:cNvSpPr/>
          <p:nvPr/>
        </p:nvSpPr>
        <p:spPr>
          <a:xfrm>
            <a:off x="5690593" y="2234999"/>
            <a:ext cx="91440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E10050-EDE0-4B60-AD97-462C239A3165}"/>
              </a:ext>
            </a:extLst>
          </p:cNvPr>
          <p:cNvSpPr txBox="1"/>
          <p:nvPr/>
        </p:nvSpPr>
        <p:spPr>
          <a:xfrm>
            <a:off x="4597553" y="2888796"/>
            <a:ext cx="548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65FCE3-5D1C-4D69-A2E4-1ED723E14A2C}"/>
              </a:ext>
            </a:extLst>
          </p:cNvPr>
          <p:cNvSpPr txBox="1"/>
          <p:nvPr/>
        </p:nvSpPr>
        <p:spPr>
          <a:xfrm>
            <a:off x="5751690" y="288471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Use-case</a:t>
            </a:r>
          </a:p>
        </p:txBody>
      </p:sp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BB08DDF7-0ED5-43C8-90F6-477A66CD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3990" y="3605295"/>
            <a:ext cx="914400" cy="914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D233A4D-5EED-44DF-9B43-112CE2BF338B}"/>
              </a:ext>
            </a:extLst>
          </p:cNvPr>
          <p:cNvSpPr/>
          <p:nvPr/>
        </p:nvSpPr>
        <p:spPr>
          <a:xfrm>
            <a:off x="4864728" y="3211986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Temukan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ECCC46-0F71-4B24-99FD-C8628AA2212B}"/>
              </a:ext>
            </a:extLst>
          </p:cNvPr>
          <p:cNvSpPr/>
          <p:nvPr/>
        </p:nvSpPr>
        <p:spPr>
          <a:xfrm>
            <a:off x="4904953" y="3832208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Cari dan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BEF795-6EB0-4DA8-838B-1ACEB2C9013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288390" y="3590378"/>
            <a:ext cx="515240" cy="47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E578F6-D21C-4B3E-873A-68786DF71B7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288390" y="4062495"/>
            <a:ext cx="521598" cy="14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C67202C4-0E99-4240-AC05-AA206E09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9500" y="3314737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59DD0A5-E751-4023-875C-1CDBCA54EFE9}"/>
              </a:ext>
            </a:extLst>
          </p:cNvPr>
          <p:cNvSpPr/>
          <p:nvPr/>
        </p:nvSpPr>
        <p:spPr>
          <a:xfrm>
            <a:off x="9357360" y="2051861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1D9BB0-C83A-4EDE-9587-BC7B4E1212D6}"/>
              </a:ext>
            </a:extLst>
          </p:cNvPr>
          <p:cNvSpPr/>
          <p:nvPr/>
        </p:nvSpPr>
        <p:spPr>
          <a:xfrm>
            <a:off x="9397585" y="2672083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Lihat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ADEB55-FBBB-4F6D-A034-E83F89ADBD9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483900" y="3623188"/>
            <a:ext cx="660100" cy="148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3D607F-965E-4EAC-A3C7-A156C929E07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483900" y="3771937"/>
            <a:ext cx="596324" cy="290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5079416-2859-4146-A347-A8A715A51468}"/>
              </a:ext>
            </a:extLst>
          </p:cNvPr>
          <p:cNvSpPr/>
          <p:nvPr/>
        </p:nvSpPr>
        <p:spPr>
          <a:xfrm>
            <a:off x="9347403" y="3291717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CF90F-2F3A-4B26-ADA6-569F20F13631}"/>
              </a:ext>
            </a:extLst>
          </p:cNvPr>
          <p:cNvSpPr/>
          <p:nvPr/>
        </p:nvSpPr>
        <p:spPr>
          <a:xfrm>
            <a:off x="9387628" y="3911939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9ACD6F3-B5D0-462B-9E41-49F5CE69A8F9}"/>
              </a:ext>
            </a:extLst>
          </p:cNvPr>
          <p:cNvSpPr/>
          <p:nvPr/>
        </p:nvSpPr>
        <p:spPr>
          <a:xfrm>
            <a:off x="9397585" y="4547571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Hapus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E04A7C-998A-4E20-9F9F-C5E090681ECF}"/>
              </a:ext>
            </a:extLst>
          </p:cNvPr>
          <p:cNvSpPr/>
          <p:nvPr/>
        </p:nvSpPr>
        <p:spPr>
          <a:xfrm>
            <a:off x="9387628" y="5183203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Temukan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path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  <a:endParaRPr lang="en-US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D90704-92E9-498C-B5B2-6A69622E291F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483900" y="3024179"/>
            <a:ext cx="804880" cy="747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03F292-8E04-449E-BC85-D9E1BFFCC33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483900" y="2425171"/>
            <a:ext cx="804880" cy="1346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D8BCF2-C2D2-45CF-BA95-96C90D6E945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483900" y="3771937"/>
            <a:ext cx="812362" cy="1025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51959D-0024-475C-B4C8-B7216B7FFBA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483900" y="3771937"/>
            <a:ext cx="812362" cy="163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454E475-70D5-467A-99E6-DC17BCA1505B}"/>
              </a:ext>
            </a:extLst>
          </p:cNvPr>
          <p:cNvSpPr/>
          <p:nvPr/>
        </p:nvSpPr>
        <p:spPr>
          <a:xfrm>
            <a:off x="4879639" y="4477137"/>
            <a:ext cx="2537460" cy="4802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Kirim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384F2A-5F56-43DC-B892-00A39CD816F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288390" y="4062495"/>
            <a:ext cx="489476" cy="58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1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3473-1E33-4F91-9D64-F111500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4792-5E0D-464B-B21C-84EAF97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13CC15F-ECE8-4D1D-9DFB-FE65F5E5A35C}"/>
              </a:ext>
            </a:extLst>
          </p:cNvPr>
          <p:cNvSpPr/>
          <p:nvPr/>
        </p:nvSpPr>
        <p:spPr>
          <a:xfrm>
            <a:off x="1493520" y="2735580"/>
            <a:ext cx="1104900" cy="69342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B9C76CD-53AD-4644-8518-56AE99CE674F}"/>
              </a:ext>
            </a:extLst>
          </p:cNvPr>
          <p:cNvSpPr/>
          <p:nvPr/>
        </p:nvSpPr>
        <p:spPr>
          <a:xfrm>
            <a:off x="1493520" y="4489132"/>
            <a:ext cx="1104900" cy="69342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96CE8C-50C1-4E84-A68C-16D7315E901F}"/>
              </a:ext>
            </a:extLst>
          </p:cNvPr>
          <p:cNvSpPr/>
          <p:nvPr/>
        </p:nvSpPr>
        <p:spPr>
          <a:xfrm>
            <a:off x="3253740" y="2681764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3CADA-0C5D-4FB6-ABC0-C8BAEB2CBDA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98420" y="3028474"/>
            <a:ext cx="655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1EE71-D5BC-48CE-A86E-225B77B27047}"/>
              </a:ext>
            </a:extLst>
          </p:cNvPr>
          <p:cNvSpPr/>
          <p:nvPr/>
        </p:nvSpPr>
        <p:spPr>
          <a:xfrm>
            <a:off x="5429250" y="2681764"/>
            <a:ext cx="1400175" cy="693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E65A0-5125-43EE-AA7B-9BC4658BFC17}"/>
              </a:ext>
            </a:extLst>
          </p:cNvPr>
          <p:cNvCxnSpPr>
            <a:cxnSpLocks/>
          </p:cNvCxnSpPr>
          <p:nvPr/>
        </p:nvCxnSpPr>
        <p:spPr>
          <a:xfrm>
            <a:off x="4773930" y="3028474"/>
            <a:ext cx="655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27E01-FF36-4CE5-B8F9-CBC8F2C62E48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2598420" y="3180876"/>
            <a:ext cx="2830830" cy="1568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0B43E-7ABC-4837-8827-27D99BC44166}"/>
              </a:ext>
            </a:extLst>
          </p:cNvPr>
          <p:cNvSpPr/>
          <p:nvPr/>
        </p:nvSpPr>
        <p:spPr>
          <a:xfrm>
            <a:off x="5429250" y="4489132"/>
            <a:ext cx="1400175" cy="693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Display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52765-79B5-4A8A-82CC-6DEA845A44E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129338" y="3375184"/>
            <a:ext cx="0" cy="1113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3473-1E33-4F91-9D64-F111500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4792-5E0D-464B-B21C-84EAF97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13CC15F-ECE8-4D1D-9DFB-FE65F5E5A35C}"/>
              </a:ext>
            </a:extLst>
          </p:cNvPr>
          <p:cNvSpPr/>
          <p:nvPr/>
        </p:nvSpPr>
        <p:spPr>
          <a:xfrm>
            <a:off x="1493520" y="2735580"/>
            <a:ext cx="1104900" cy="69342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PENGGUNA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B9C76CD-53AD-4644-8518-56AE99CE674F}"/>
              </a:ext>
            </a:extLst>
          </p:cNvPr>
          <p:cNvSpPr/>
          <p:nvPr/>
        </p:nvSpPr>
        <p:spPr>
          <a:xfrm>
            <a:off x="1493520" y="4574222"/>
            <a:ext cx="1104900" cy="69342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96CE8C-50C1-4E84-A68C-16D7315E901F}"/>
              </a:ext>
            </a:extLst>
          </p:cNvPr>
          <p:cNvSpPr/>
          <p:nvPr/>
        </p:nvSpPr>
        <p:spPr>
          <a:xfrm>
            <a:off x="4854759" y="2681764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3CADA-0C5D-4FB6-ABC0-C8BAEB2CBDA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98420" y="3028474"/>
            <a:ext cx="2256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A99E04-FCCD-4B6C-8020-C341CA6CF3B1}"/>
              </a:ext>
            </a:extLst>
          </p:cNvPr>
          <p:cNvSpPr txBox="1"/>
          <p:nvPr/>
        </p:nvSpPr>
        <p:spPr>
          <a:xfrm>
            <a:off x="2981867" y="2720993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Longitude, 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331481-D899-4F0C-B71E-B816914B6066}"/>
              </a:ext>
            </a:extLst>
          </p:cNvPr>
          <p:cNvSpPr/>
          <p:nvPr/>
        </p:nvSpPr>
        <p:spPr>
          <a:xfrm>
            <a:off x="6968356" y="1806417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AE53E-7ECA-403E-A976-A057EB9E4255}"/>
              </a:ext>
            </a:extLst>
          </p:cNvPr>
          <p:cNvCxnSpPr>
            <a:cxnSpLocks/>
          </p:cNvCxnSpPr>
          <p:nvPr/>
        </p:nvCxnSpPr>
        <p:spPr>
          <a:xfrm flipV="1">
            <a:off x="6217920" y="2293620"/>
            <a:ext cx="812349" cy="511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F5573-1D91-42A4-94D0-410A9765EAD5}"/>
              </a:ext>
            </a:extLst>
          </p:cNvPr>
          <p:cNvSpPr/>
          <p:nvPr/>
        </p:nvSpPr>
        <p:spPr>
          <a:xfrm>
            <a:off x="7194099" y="3510914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server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FB5886-8D44-4DC0-ABC5-4547A82A5A54}"/>
              </a:ext>
            </a:extLst>
          </p:cNvPr>
          <p:cNvSpPr/>
          <p:nvPr/>
        </p:nvSpPr>
        <p:spPr>
          <a:xfrm>
            <a:off x="4854759" y="3537903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DB845-B193-438A-8D21-BDB156F3E54A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6378759" y="3884613"/>
            <a:ext cx="815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69ED40A-9134-4F53-BF6F-B1FCD85D7756}"/>
              </a:ext>
            </a:extLst>
          </p:cNvPr>
          <p:cNvSpPr/>
          <p:nvPr/>
        </p:nvSpPr>
        <p:spPr>
          <a:xfrm>
            <a:off x="4842310" y="4487386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865B5C-A48C-4E05-A571-A88DA60712F5}"/>
              </a:ext>
            </a:extLst>
          </p:cNvPr>
          <p:cNvSpPr/>
          <p:nvPr/>
        </p:nvSpPr>
        <p:spPr>
          <a:xfrm>
            <a:off x="2981867" y="4487386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117FE9-EE9F-4DA5-9F2E-F8BAB13FBBE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05867" y="4834096"/>
            <a:ext cx="3364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2DF01-954D-4CFF-8BB2-964389038847}"/>
              </a:ext>
            </a:extLst>
          </p:cNvPr>
          <p:cNvCxnSpPr>
            <a:cxnSpLocks/>
            <a:stCxn id="8" idx="5"/>
            <a:endCxn id="30" idx="2"/>
          </p:cNvCxnSpPr>
          <p:nvPr/>
        </p:nvCxnSpPr>
        <p:spPr>
          <a:xfrm flipV="1">
            <a:off x="2598420" y="4834096"/>
            <a:ext cx="383447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86D17-9F78-4D66-BF5F-0D1C397FA79C}"/>
              </a:ext>
            </a:extLst>
          </p:cNvPr>
          <p:cNvCxnSpPr>
            <a:cxnSpLocks/>
            <a:stCxn id="27" idx="6"/>
            <a:endCxn id="22" idx="3"/>
          </p:cNvCxnSpPr>
          <p:nvPr/>
        </p:nvCxnSpPr>
        <p:spPr>
          <a:xfrm flipV="1">
            <a:off x="6366310" y="4102785"/>
            <a:ext cx="1050974" cy="731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4DD91-78FD-42E9-9FE6-185271FFB04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730356" y="2508172"/>
            <a:ext cx="225743" cy="1002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A507F34-9DB7-4AB0-8C4B-A035D92C5C4A}"/>
              </a:ext>
            </a:extLst>
          </p:cNvPr>
          <p:cNvSpPr/>
          <p:nvPr/>
        </p:nvSpPr>
        <p:spPr>
          <a:xfrm>
            <a:off x="7679574" y="4650939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90EE0C-B6D0-436B-A78C-8EABF39AD7BD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956099" y="4204334"/>
            <a:ext cx="378469" cy="467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31958A7-25F4-4D6F-ABCF-2325A38C56AE}"/>
              </a:ext>
            </a:extLst>
          </p:cNvPr>
          <p:cNvSpPr/>
          <p:nvPr/>
        </p:nvSpPr>
        <p:spPr>
          <a:xfrm>
            <a:off x="6378759" y="5421075"/>
            <a:ext cx="1524000" cy="6934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FDA473-96CA-499C-B474-1896AD641C3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7679574" y="5325151"/>
            <a:ext cx="379110" cy="19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833743-1356-47DC-9EA2-8267B8BF2103}"/>
              </a:ext>
            </a:extLst>
          </p:cNvPr>
          <p:cNvSpPr txBox="1"/>
          <p:nvPr/>
        </p:nvSpPr>
        <p:spPr>
          <a:xfrm>
            <a:off x="6277095" y="3473023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324436-6DAD-4012-8FB9-8CFFE4C8B7B8}"/>
              </a:ext>
            </a:extLst>
          </p:cNvPr>
          <p:cNvSpPr txBox="1"/>
          <p:nvPr/>
        </p:nvSpPr>
        <p:spPr>
          <a:xfrm>
            <a:off x="7869129" y="286003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C9F752-6D5D-44E6-A4CB-145550A8AED7}"/>
              </a:ext>
            </a:extLst>
          </p:cNvPr>
          <p:cNvSpPr txBox="1"/>
          <p:nvPr/>
        </p:nvSpPr>
        <p:spPr>
          <a:xfrm>
            <a:off x="6786429" y="45031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D6A40-5B7C-490B-BDA1-54F2670BBEDB}"/>
              </a:ext>
            </a:extLst>
          </p:cNvPr>
          <p:cNvSpPr txBox="1"/>
          <p:nvPr/>
        </p:nvSpPr>
        <p:spPr>
          <a:xfrm>
            <a:off x="8240826" y="4269373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45926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76E-6D8A-4DF5-BDA8-D6BB831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D6332-615B-4AF1-BE1C-C46354753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36651"/>
              </p:ext>
            </p:extLst>
          </p:nvPr>
        </p:nvGraphicFramePr>
        <p:xfrm>
          <a:off x="838200" y="1825625"/>
          <a:ext cx="19526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18405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Pengguna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6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NamaPengguna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6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TipePengguna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363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5F27DE3-5B5E-49E3-B501-4F67498F0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05278"/>
              </p:ext>
            </p:extLst>
          </p:nvPr>
        </p:nvGraphicFramePr>
        <p:xfrm>
          <a:off x="4067175" y="1825625"/>
          <a:ext cx="195262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18405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Lokasi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LokasiID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6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6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3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Waktu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555182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A0A911-C63D-4C12-8A40-DA113AD20B07}"/>
              </a:ext>
            </a:extLst>
          </p:cNvPr>
          <p:cNvCxnSpPr/>
          <p:nvPr/>
        </p:nvCxnSpPr>
        <p:spPr>
          <a:xfrm>
            <a:off x="2790825" y="2381250"/>
            <a:ext cx="1276350" cy="39052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6F50-D689-4B0F-846F-7A4CF641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F8F-5033-44EB-A3C5-4EAAF656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D9389-E7E7-44A4-BFF3-79A6D0B9F8D7}"/>
              </a:ext>
            </a:extLst>
          </p:cNvPr>
          <p:cNvSpPr/>
          <p:nvPr/>
        </p:nvSpPr>
        <p:spPr>
          <a:xfrm>
            <a:off x="1066800" y="3081337"/>
            <a:ext cx="1352550" cy="695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Pengguna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9398355-C4EB-4C55-AE8F-320003E5DC2D}"/>
              </a:ext>
            </a:extLst>
          </p:cNvPr>
          <p:cNvSpPr/>
          <p:nvPr/>
        </p:nvSpPr>
        <p:spPr>
          <a:xfrm>
            <a:off x="3028950" y="3000374"/>
            <a:ext cx="1685925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GetName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5EAD9-2348-4C89-AE96-E5EBDF4B2BC2}"/>
              </a:ext>
            </a:extLst>
          </p:cNvPr>
          <p:cNvSpPr/>
          <p:nvPr/>
        </p:nvSpPr>
        <p:spPr>
          <a:xfrm>
            <a:off x="5324475" y="3081336"/>
            <a:ext cx="1352550" cy="695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Lokasi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56B8B4-158D-4C77-9A18-0FC700F641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19350" y="3428999"/>
            <a:ext cx="6096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C82929-8093-43C1-970D-56FEED5AD0AF}"/>
              </a:ext>
            </a:extLst>
          </p:cNvPr>
          <p:cNvCxnSpPr>
            <a:cxnSpLocks/>
          </p:cNvCxnSpPr>
          <p:nvPr/>
        </p:nvCxnSpPr>
        <p:spPr>
          <a:xfrm flipV="1">
            <a:off x="4714875" y="3421852"/>
            <a:ext cx="6096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93ADD5D-2DB4-4653-942B-40883F5C2BD0}"/>
              </a:ext>
            </a:extLst>
          </p:cNvPr>
          <p:cNvSpPr/>
          <p:nvPr/>
        </p:nvSpPr>
        <p:spPr>
          <a:xfrm>
            <a:off x="1371599" y="2236788"/>
            <a:ext cx="657225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270E4-5C52-4B74-B436-CA325A1161AA}"/>
              </a:ext>
            </a:extLst>
          </p:cNvPr>
          <p:cNvSpPr/>
          <p:nvPr/>
        </p:nvSpPr>
        <p:spPr>
          <a:xfrm>
            <a:off x="2233611" y="2139157"/>
            <a:ext cx="1906590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NamaPengguna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F9F5B6-3D0F-43D5-8B50-95C8F7647B7A}"/>
              </a:ext>
            </a:extLst>
          </p:cNvPr>
          <p:cNvSpPr/>
          <p:nvPr/>
        </p:nvSpPr>
        <p:spPr>
          <a:xfrm>
            <a:off x="1066800" y="4121149"/>
            <a:ext cx="1774034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TipePengguna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CAA9FA-9284-49E4-97D8-8B5B6B1968BD}"/>
              </a:ext>
            </a:extLst>
          </p:cNvPr>
          <p:cNvSpPr/>
          <p:nvPr/>
        </p:nvSpPr>
        <p:spPr>
          <a:xfrm>
            <a:off x="4714875" y="4276721"/>
            <a:ext cx="1288257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Latitude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DC99FE-8162-4481-95CC-032D0C662415}"/>
              </a:ext>
            </a:extLst>
          </p:cNvPr>
          <p:cNvSpPr/>
          <p:nvPr/>
        </p:nvSpPr>
        <p:spPr>
          <a:xfrm>
            <a:off x="6276976" y="4403723"/>
            <a:ext cx="1352550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Longitude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113697-2146-4E95-893E-5FCF76FC0ED3}"/>
              </a:ext>
            </a:extLst>
          </p:cNvPr>
          <p:cNvSpPr/>
          <p:nvPr/>
        </p:nvSpPr>
        <p:spPr>
          <a:xfrm>
            <a:off x="7384259" y="3421852"/>
            <a:ext cx="988216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Waktu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35D75A-466D-4C6C-AE6C-31305CBA0A04}"/>
              </a:ext>
            </a:extLst>
          </p:cNvPr>
          <p:cNvSpPr/>
          <p:nvPr/>
        </p:nvSpPr>
        <p:spPr>
          <a:xfrm>
            <a:off x="7196135" y="2376486"/>
            <a:ext cx="795339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DB6916-D72A-4121-9C8C-EDF1A4BDC78B}"/>
              </a:ext>
            </a:extLst>
          </p:cNvPr>
          <p:cNvSpPr/>
          <p:nvPr/>
        </p:nvSpPr>
        <p:spPr>
          <a:xfrm>
            <a:off x="5829300" y="2202657"/>
            <a:ext cx="1250157" cy="628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LokasiID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01EF7F-1E80-4F56-B4A7-2B0A4229C6CD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1700212" y="2865437"/>
            <a:ext cx="42863" cy="21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2BA5F6-E29D-4071-8AA2-202A658F852E}"/>
              </a:ext>
            </a:extLst>
          </p:cNvPr>
          <p:cNvCxnSpPr>
            <a:cxnSpLocks/>
          </p:cNvCxnSpPr>
          <p:nvPr/>
        </p:nvCxnSpPr>
        <p:spPr>
          <a:xfrm>
            <a:off x="1809750" y="3776661"/>
            <a:ext cx="102394" cy="31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082912-98F9-44CE-B87F-67EA5D52317F}"/>
              </a:ext>
            </a:extLst>
          </p:cNvPr>
          <p:cNvCxnSpPr>
            <a:cxnSpLocks/>
          </p:cNvCxnSpPr>
          <p:nvPr/>
        </p:nvCxnSpPr>
        <p:spPr>
          <a:xfrm flipH="1">
            <a:off x="2176461" y="2736850"/>
            <a:ext cx="664373" cy="344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055993-854F-4F71-932D-C0C6188C9D7C}"/>
              </a:ext>
            </a:extLst>
          </p:cNvPr>
          <p:cNvCxnSpPr>
            <a:cxnSpLocks/>
          </p:cNvCxnSpPr>
          <p:nvPr/>
        </p:nvCxnSpPr>
        <p:spPr>
          <a:xfrm flipV="1">
            <a:off x="6212086" y="2831306"/>
            <a:ext cx="242292" cy="250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8161AB-5F04-4A43-8C37-6CECC16F40C4}"/>
              </a:ext>
            </a:extLst>
          </p:cNvPr>
          <p:cNvCxnSpPr>
            <a:cxnSpLocks/>
            <a:stCxn id="6" idx="3"/>
            <a:endCxn id="19" idx="3"/>
          </p:cNvCxnSpPr>
          <p:nvPr/>
        </p:nvCxnSpPr>
        <p:spPr>
          <a:xfrm flipV="1">
            <a:off x="6677025" y="2913071"/>
            <a:ext cx="635585" cy="515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005D17-8371-4466-8965-78BBAAA90BC5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671772" y="3563936"/>
            <a:ext cx="712487" cy="17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8874E-8A53-431F-B0FD-59CE1A60D64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96025" y="3775074"/>
            <a:ext cx="657226" cy="628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898D30-3668-44C4-A6D4-CA2D4FB5F421}"/>
              </a:ext>
            </a:extLst>
          </p:cNvPr>
          <p:cNvCxnSpPr>
            <a:cxnSpLocks/>
          </p:cNvCxnSpPr>
          <p:nvPr/>
        </p:nvCxnSpPr>
        <p:spPr>
          <a:xfrm flipH="1">
            <a:off x="5543550" y="3775074"/>
            <a:ext cx="245269" cy="52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AD400-B4E3-4296-B5D0-8992AFABE35C}"/>
              </a:ext>
            </a:extLst>
          </p:cNvPr>
          <p:cNvSpPr/>
          <p:nvPr/>
        </p:nvSpPr>
        <p:spPr>
          <a:xfrm>
            <a:off x="912632" y="1453991"/>
            <a:ext cx="1695450" cy="456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GPRS/3G/4G, GPS 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9DF1F5-7878-4AA0-A1A9-9B3305577BE5}"/>
              </a:ext>
            </a:extLst>
          </p:cNvPr>
          <p:cNvSpPr/>
          <p:nvPr/>
        </p:nvSpPr>
        <p:spPr>
          <a:xfrm>
            <a:off x="1124451" y="681251"/>
            <a:ext cx="1266146" cy="4174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MULAI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76536-1618-48A7-9AF8-732A819CE9C5}"/>
              </a:ext>
            </a:extLst>
          </p:cNvPr>
          <p:cNvSpPr/>
          <p:nvPr/>
        </p:nvSpPr>
        <p:spPr>
          <a:xfrm>
            <a:off x="909799" y="2475297"/>
            <a:ext cx="1695450" cy="456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Menunggu</a:t>
            </a:r>
            <a:r>
              <a:rPr lang="en-US" sz="1200" dirty="0">
                <a:solidFill>
                  <a:schemeClr val="tx1"/>
                </a:solidFill>
              </a:rPr>
              <a:t>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63BCC3-632C-4C38-8C2C-E180DC6B18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57524" y="1910965"/>
            <a:ext cx="0" cy="564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AC71358-8DE7-41B4-86A7-6D0E0E37F1A9}"/>
              </a:ext>
            </a:extLst>
          </p:cNvPr>
          <p:cNvSpPr/>
          <p:nvPr/>
        </p:nvSpPr>
        <p:spPr>
          <a:xfrm>
            <a:off x="1171430" y="3496603"/>
            <a:ext cx="1172188" cy="6813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Valid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BA610-A02C-4265-912A-FBF64BFDEC08}"/>
              </a:ext>
            </a:extLst>
          </p:cNvPr>
          <p:cNvCxnSpPr>
            <a:cxnSpLocks/>
          </p:cNvCxnSpPr>
          <p:nvPr/>
        </p:nvCxnSpPr>
        <p:spPr>
          <a:xfrm>
            <a:off x="1757524" y="2932271"/>
            <a:ext cx="0" cy="564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B0C507-D0A7-4790-80FC-0DD59AF1CAC6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2343618" y="2703784"/>
            <a:ext cx="261631" cy="1133475"/>
          </a:xfrm>
          <a:prstGeom prst="bentConnector3">
            <a:avLst>
              <a:gd name="adj1" fmla="val 187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4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GPS MODULE</vt:lpstr>
      <vt:lpstr>Design</vt:lpstr>
      <vt:lpstr>Network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MODULE</dc:title>
  <dc:creator>Diotra Henriyan</dc:creator>
  <cp:lastModifiedBy>Diotra Henriyan</cp:lastModifiedBy>
  <cp:revision>1</cp:revision>
  <dcterms:created xsi:type="dcterms:W3CDTF">2019-08-21T03:51:33Z</dcterms:created>
  <dcterms:modified xsi:type="dcterms:W3CDTF">2019-08-21T03:54:35Z</dcterms:modified>
</cp:coreProperties>
</file>