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29292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83C8-92A8-43F4-BB42-CFDDB9A9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5B1E1-91A7-495C-AD3F-29623793D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713E-AA40-4274-A885-D706E278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9DAB-D13B-44CA-9B0A-53D5A669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9367-2989-402B-8FD3-55CD5119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6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2EDE-2660-4C6D-AA12-F3E08ABA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1AF68-1224-4652-A8C0-FAD59E21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B720-2A07-41E7-BD5E-31A65B58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56C9-FDD3-4292-B9FA-564AB12F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9800-D4A7-4497-9847-D7870B9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86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3F852-2501-4880-BABC-62B50303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F4F2-1E05-45DA-A1AE-C75AA10F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CE429-F519-496B-84B4-44BFB292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60ED-6735-435E-A028-4E9C7C7F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B993-B374-40E8-ACCF-A0023A75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52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D57C-9914-4C81-B52C-DA94E98A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ACB7-59FA-4C3F-9B36-116E7591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F6A8-6853-480C-84CE-446A1992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2BC1-B7FA-4B56-A24F-E3BA5DB0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E098-E7BE-4EF2-98DD-80F40F3B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70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41B3-FFFB-432B-BC1F-EC086862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333C9-55C5-47F5-8F9E-EAC820852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09FF-A041-4650-AD8F-A1A2A86B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A215-DE0C-432C-B433-29C8380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804A-FED2-4537-A201-481F0FEF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25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F15F-8CF2-4C43-9957-3ECF356A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CE2F-27B2-4BE2-A832-2C4ABAF60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D581E-2AA9-4C8C-A6F2-1F7FE6DA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BC1DC-8930-4DB1-B222-5F9C54C9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C76ED-EF75-4930-B6E3-65953874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50E9D-972C-40E4-9D97-8C73989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4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C589-CFBC-4963-94D1-DE1AE05A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88E5-A5D0-43FD-A358-5B89B9F9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FCF1-F5E2-41FB-97BB-C7A61105A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F41F-BBBF-498E-977E-DEA07F5F3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1C7EA-2380-46A4-A406-9C464DA8C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B90E6-0743-4822-AA37-6CECF61D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B8874-8229-4100-B724-10B937DB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35773-4F82-43B7-B96B-A6860757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3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C139-CDF1-440D-847D-FC0E5769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5EAC5-2700-4D70-8A35-7A66B17A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A8DE4-ADDB-467C-8C94-AAD29AF1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EF335-A0E6-4DF4-A4EA-AC68EAFF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816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25360-EC61-4BA9-BABB-A193BC28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ED2DD-3167-4981-84E9-33CB4A76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E5765-E06F-4081-B592-9F6E934F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202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EAA9-0B7E-4C42-821E-E76758F4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D903-3E24-421D-AC7A-D7B2E68F1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DF8AA-F40C-4701-A613-F03D3E28B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80EF-CCC0-4A1B-BAC7-BE316804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1384-58CC-47A6-AECA-5DCF03C0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6488A-F3A6-4B71-9C57-4E970F70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35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12FB-4890-43A0-BE91-AC8720F9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67575-2136-4C2A-9173-0A8687966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F42FB-1EDD-45F7-8CAA-27562981C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3BB3F-2F2C-4EFE-B309-6B5F0E21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D89F-18E3-4049-A812-4A74ADF3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165AF-8D91-471C-8338-CE12F315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2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167A6-4B06-4426-9FD3-177ED5E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A5B1-AF46-41AE-83A6-E2DCB9F9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A6BF-4ED3-4CFC-B33F-6CB69DF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399E-46BB-4CB9-85E3-CFF3274FF90B}" type="datetimeFigureOut">
              <a:rPr lang="en-SG" smtClean="0"/>
              <a:t>21/3/2019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8D92-16D8-4215-81BB-3084017E9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D84C-C611-4FE9-958E-4B4FE23DF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44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A7E-A5AA-448C-80B1-5381E14E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0578"/>
            <a:ext cx="9144000" cy="320322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Conthrax Sb" panose="020B0707020201080204" pitchFamily="34" charset="0"/>
              </a:rPr>
              <a:t>The Misadventures of the</a:t>
            </a:r>
            <a:br>
              <a:rPr lang="en-US" sz="1800" dirty="0">
                <a:latin typeface="Conthrax Sb" panose="020B0707020201080204" pitchFamily="34" charset="0"/>
              </a:rPr>
            </a:br>
            <a:br>
              <a:rPr lang="en-US" sz="1800" dirty="0">
                <a:latin typeface="Conthrax Sb" panose="020B0707020201080204" pitchFamily="34" charset="0"/>
              </a:rPr>
            </a:br>
            <a:r>
              <a:rPr lang="en-US" sz="1800" dirty="0">
                <a:latin typeface="Conthrax Sb" panose="020B0707020201080204" pitchFamily="34" charset="0"/>
              </a:rPr>
              <a:t>	 </a:t>
            </a:r>
            <a:br>
              <a:rPr lang="en-US" sz="1800" dirty="0">
                <a:latin typeface="Conthrax Sb" panose="020B0707020201080204" pitchFamily="34" charset="0"/>
              </a:rPr>
            </a:br>
            <a:r>
              <a:rPr lang="en-US" sz="1800" dirty="0">
                <a:latin typeface="Conthrax Sb" panose="020B0707020201080204" pitchFamily="34" charset="0"/>
              </a:rPr>
              <a:t>    	  </a:t>
            </a:r>
            <a:r>
              <a:rPr lang="en-US" dirty="0">
                <a:latin typeface="Blade Runner Movie Font" panose="00000400000000000000" pitchFamily="2" charset="0"/>
              </a:rPr>
              <a:t>rookie cookie</a:t>
            </a:r>
            <a:br>
              <a:rPr lang="en-US" dirty="0">
                <a:latin typeface="Blade Runner Movie Font" panose="00000400000000000000" pitchFamily="2" charset="0"/>
              </a:rPr>
            </a:br>
            <a:endParaRPr lang="en-SG" dirty="0">
              <a:latin typeface="Blade Runner Movie Font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57C73-B2F4-4CBA-870D-6729F210D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766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puterfont" pitchFamily="2" charset="0"/>
              </a:rPr>
              <a:t>New Game</a:t>
            </a:r>
          </a:p>
          <a:p>
            <a:endParaRPr lang="en-US" sz="2000" dirty="0">
              <a:latin typeface="Computerfont" pitchFamily="2" charset="0"/>
            </a:endParaRPr>
          </a:p>
          <a:p>
            <a:r>
              <a:rPr lang="en-US" sz="2000" dirty="0">
                <a:latin typeface="Computerfont" pitchFamily="2" charset="0"/>
              </a:rPr>
              <a:t>Continue</a:t>
            </a:r>
            <a:endParaRPr lang="en-SG" sz="2000" dirty="0">
              <a:latin typeface="Computer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6FB417-FB2F-447D-874F-48562415B5E9}"/>
              </a:ext>
            </a:extLst>
          </p:cNvPr>
          <p:cNvSpPr/>
          <p:nvPr/>
        </p:nvSpPr>
        <p:spPr>
          <a:xfrm>
            <a:off x="1644242" y="0"/>
            <a:ext cx="892588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14CB4A4-FAF5-49A2-B5B4-2722FD0C2939}"/>
              </a:ext>
            </a:extLst>
          </p:cNvPr>
          <p:cNvSpPr txBox="1">
            <a:spLocks/>
          </p:cNvSpPr>
          <p:nvPr/>
        </p:nvSpPr>
        <p:spPr>
          <a:xfrm>
            <a:off x="3296773" y="3577550"/>
            <a:ext cx="1925124" cy="20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White Rabbit" panose="00000009000000000000" pitchFamily="50" charset="0"/>
                <a:cs typeface="White Rabbit" panose="00000009000000000000" pitchFamily="50" charset="0"/>
              </a:rPr>
              <a:t>New Game</a:t>
            </a:r>
          </a:p>
          <a:p>
            <a:pPr algn="ctr"/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White Rabbit" panose="00000009000000000000" pitchFamily="50" charset="0"/>
              <a:cs typeface="White Rabbit" panose="00000009000000000000" pitchFamily="50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White Rabbit" panose="00000009000000000000" pitchFamily="50" charset="0"/>
                <a:cs typeface="White Rabbit" panose="00000009000000000000" pitchFamily="50" charset="0"/>
              </a:rPr>
              <a:t>Continue</a:t>
            </a:r>
          </a:p>
          <a:p>
            <a:pPr marL="0" indent="0" algn="ctr">
              <a:buNone/>
            </a:pP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White Rabbit" panose="00000009000000000000" pitchFamily="50" charset="0"/>
              <a:cs typeface="White Rabbit" panose="00000009000000000000" pitchFamily="50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White Rabbit" panose="00000009000000000000" pitchFamily="50" charset="0"/>
                <a:cs typeface="White Rabbit" panose="00000009000000000000" pitchFamily="50" charset="0"/>
              </a:rPr>
              <a:t>Multiplayer</a:t>
            </a:r>
            <a:endParaRPr lang="en-SG" sz="2000" dirty="0">
              <a:solidFill>
                <a:schemeClr val="accent4">
                  <a:lumMod val="60000"/>
                  <a:lumOff val="40000"/>
                </a:schemeClr>
              </a:solidFill>
              <a:latin typeface="White Rabbit" panose="00000009000000000000" pitchFamily="50" charset="0"/>
              <a:cs typeface="White Rabbit" panose="00000009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0D50A-9C03-4F66-ABDF-B52950D54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42" y="1398471"/>
            <a:ext cx="7886700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EA97CC-62AC-4FDD-BFE2-0B85F97D2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105" y="3280449"/>
            <a:ext cx="1925124" cy="23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5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Blade Runner Movie Font</vt:lpstr>
      <vt:lpstr>Calibri</vt:lpstr>
      <vt:lpstr>Calibri Light</vt:lpstr>
      <vt:lpstr>Computerfont</vt:lpstr>
      <vt:lpstr>Conthrax Sb</vt:lpstr>
      <vt:lpstr>White Rabbit</vt:lpstr>
      <vt:lpstr>Office Theme</vt:lpstr>
      <vt:lpstr>The Misadventures of the            rookie cookie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Misadventures of the   rookie cookie </dc:title>
  <dc:creator>Theck Sean Lim</dc:creator>
  <cp:lastModifiedBy>Theck Sean Lim</cp:lastModifiedBy>
  <cp:revision>7</cp:revision>
  <dcterms:created xsi:type="dcterms:W3CDTF">2019-03-14T09:42:16Z</dcterms:created>
  <dcterms:modified xsi:type="dcterms:W3CDTF">2019-03-21T09:46:10Z</dcterms:modified>
</cp:coreProperties>
</file>