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D7324BD-C036-4483-B038-F3BFC7909DBB}">
  <a:tblStyle styleId="{7D7324BD-C036-4483-B038-F3BFC7909D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f462e2b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f462e2b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bc437b2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bc437b2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f462e2b7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f462e2b7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ebc437b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ebc437b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bc437b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ebc437b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462e2b7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462e2b7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f462e2b7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f462e2b7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f462e2b7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f462e2b7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f462e2b7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f462e2b7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Project Meeting 1</a:t>
            </a:r>
            <a:endParaRPr b="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5633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Cohort 2 Group 12: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Chok Hao Ze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Gong Chen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 Theck Sean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 Huan Xuan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Tang Mingzheng Paul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 and Clarifications made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Game must be mobile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Game must be multiplayer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Game can be webapp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Does not need to solve an actual problem (eg. educate on climate change)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*We can approach SUTD Game Lab for technical assistance or loaning of devices.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3309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/ Misuse Cases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2104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Player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Bot AI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Bad Player/ Hacker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Others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500" y="630325"/>
            <a:ext cx="3571400" cy="428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16"/>
          <p:cNvGraphicFramePr/>
          <p:nvPr/>
        </p:nvGraphicFramePr>
        <p:xfrm>
          <a:off x="65550" y="192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{7D7324BD-C036-4483-B038-F3BFC7909DBB}</a:tableStyleId>
              </a:tblPr>
              <a:tblGrid>
                <a:gridCol w="1775325"/>
                <a:gridCol w="1775325"/>
                <a:gridCol w="1775325"/>
                <a:gridCol w="1775325"/>
                <a:gridCol w="1775325"/>
              </a:tblGrid>
              <a:tr h="49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Use Cases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Send m</a:t>
                      </a:r>
                      <a:r>
                        <a:rPr lang="en" sz="1000"/>
                        <a:t>ovement / abilities inputs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Update game and send data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Game configuration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Receive data and render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212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Players use on-screen joystick + buttons to send inputs to the server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Enemy Bot can also move / cast abilities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Server receives incoming inputs from players, updates objects in the game accordingly, then sends back the data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Players are able to select game settings such as difficulty and game mode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Players are also able to save their current game progress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Players receive data from server, and renders the sprites and various graphics accordingly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7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Actors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Player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Enemy Bot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Server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Player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Server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Player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8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Precondition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Internet connection on mobile device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Player / Enemy is in-game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Server is up and game lobby exists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Player is in menu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Player is in-game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7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Procedure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Players can use the joystick and press buttons concurrently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Inputs are sent to server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Enemies have different programmed behaviours depending on type, player distance, etc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Server receives the data sent by users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Server checks for collisions between various objects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Server updates player and enemy data, map objects, projectiles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Send updated data back to players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Players can select difficulty or game mode via navigating through menus / dropdown selections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Settings are sent to and stored by Server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Players receive data such as coordinates, orientation, map objects, statuses etc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New game state is rendered from preloaded assets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7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Post </a:t>
                      </a:r>
                      <a:r>
                        <a:rPr lang="en" sz="1000"/>
                        <a:t>condition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Updated game state will be sent by server later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Players can render the next game state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Game stats and mode are saved and modified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Players are able to view the next game state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17"/>
          <p:cNvGraphicFramePr/>
          <p:nvPr/>
        </p:nvGraphicFramePr>
        <p:xfrm>
          <a:off x="414225" y="149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{7D7324BD-C036-4483-B038-F3BFC7909DBB}</a:tableStyleId>
              </a:tblPr>
              <a:tblGrid>
                <a:gridCol w="1682675"/>
                <a:gridCol w="1682675"/>
                <a:gridCol w="1682675"/>
                <a:gridCol w="1682675"/>
                <a:gridCol w="1682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Misuse cases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Abusive chat / AFK / Leave game early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Cheating via sending unviable inputs to server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Stealing/ Changing User Information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Exploit game’s loopholes/ vulnerability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Bad player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Bad player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Bad player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Bad Player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Threatens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Player experience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Game update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Player experience/ Game’s playability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Player experience/ Game’s playability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Prevented by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Report system which is managed by server, reports sent by users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Server check on viability (eg. cooldowns on abilities)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System authentication (via password)/ Monitor login attempts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 system patches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Iterative and incremental development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UI - Characters, Items, and Game World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Game Components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Rapid Prototyping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UI: see if concept satisfactory, else redo.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Agile Methodologies &amp; Principles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Working software is delivered frequently (weekly or biweekly basis)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Working software is principal measure of progress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Regular adaptation to changing circumstances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Simplicity - Art of maximising the work not done</a:t>
            </a:r>
            <a:endParaRPr/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Process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Constraints &amp; Risks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Latency Issues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UI constraints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Game with a fully developed storyline and world might take a lot of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Isometric or Top-Down time requirement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Inadequate knowledge/experience using Unity, C#, 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Mobile platform performance constraints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Scalability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Game Difficulty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Multiplayer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Replayability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Workload Distribution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Game Graphics + Animation Design: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Gong Chen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Huan Xuan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Game Design, Story, Audio, Mechanics, miscellaneous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Hao 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Theck Sean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Backend Development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Paul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*Code will be contributed here and there by team members.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 rot="-984884">
            <a:off x="6792092" y="35471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 flipH="1" rot="984884">
            <a:off x="5758478" y="35471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 rot="-984884">
            <a:off x="4731829" y="35471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 flipH="1" rot="984884">
            <a:off x="3701184" y="35471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 rot="-984884">
            <a:off x="2678663" y="35471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 flipH="1" rot="984884">
            <a:off x="1648007" y="35471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 rot="-984884">
            <a:off x="625486" y="35471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>
            <a:off x="1872740" y="3607913"/>
            <a:ext cx="1712700" cy="1230715"/>
            <a:chOff x="2114740" y="2543425"/>
            <a:chExt cx="1712700" cy="1230715"/>
          </a:xfrm>
        </p:grpSpPr>
        <p:sp>
          <p:nvSpPr>
            <p:cNvPr id="142" name="Google Shape;142;p21"/>
            <p:cNvSpPr txBox="1"/>
            <p:nvPr/>
          </p:nvSpPr>
          <p:spPr>
            <a:xfrm>
              <a:off x="2622642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Week 6</a:t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 rot="-1789476">
              <a:off x="2888080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1147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 txBox="1"/>
            <p:nvPr/>
          </p:nvSpPr>
          <p:spPr>
            <a:xfrm>
              <a:off x="2158990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Server latency issues. Scalability - stress test server. Further develop graphics. 50% of all required graphics.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9260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3923140" y="3607913"/>
            <a:ext cx="1712700" cy="1230715"/>
            <a:chOff x="4165140" y="2543425"/>
            <a:chExt cx="1712700" cy="1230715"/>
          </a:xfrm>
        </p:grpSpPr>
        <p:sp>
          <p:nvSpPr>
            <p:cNvPr id="148" name="Google Shape;148;p21"/>
            <p:cNvSpPr/>
            <p:nvPr/>
          </p:nvSpPr>
          <p:spPr>
            <a:xfrm rot="-1789476">
              <a:off x="4941257" y="2572699"/>
              <a:ext cx="160451" cy="160451"/>
            </a:xfrm>
            <a:prstGeom prst="ellipse">
              <a:avLst/>
            </a:prstGeom>
            <a:solidFill>
              <a:srgbClr val="CC0000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4665129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Week 8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41651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4209390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Mid-Terms Week! Project Meeting 3. Test-cases implemented</a:t>
              </a:r>
              <a:endParaRPr sz="800">
                <a:solidFill>
                  <a:srgbClr val="5E5E5E"/>
                </a:solidFill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49764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21"/>
          <p:cNvGrpSpPr/>
          <p:nvPr/>
        </p:nvGrpSpPr>
        <p:grpSpPr>
          <a:xfrm>
            <a:off x="835444" y="2178716"/>
            <a:ext cx="1712700" cy="1357091"/>
            <a:chOff x="1072790" y="1221570"/>
            <a:chExt cx="1712700" cy="1246754"/>
          </a:xfrm>
        </p:grpSpPr>
        <p:sp>
          <p:nvSpPr>
            <p:cNvPr id="154" name="Google Shape;154;p21"/>
            <p:cNvSpPr/>
            <p:nvPr/>
          </p:nvSpPr>
          <p:spPr>
            <a:xfrm>
              <a:off x="1072790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1579860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Week 4</a:t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 rot="10800000">
              <a:off x="188411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 txBox="1"/>
            <p:nvPr/>
          </p:nvSpPr>
          <p:spPr>
            <a:xfrm>
              <a:off x="1117040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Achieve playable game. Basic tiles, map, and character design. Finalised Main Quest development.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1600"/>
                </a:spcBef>
                <a:spcAft>
                  <a:spcPts val="4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 rot="-1789476">
              <a:off x="1846080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21"/>
          <p:cNvGrpSpPr/>
          <p:nvPr/>
        </p:nvGrpSpPr>
        <p:grpSpPr>
          <a:xfrm>
            <a:off x="2881140" y="2286057"/>
            <a:ext cx="1712700" cy="1246754"/>
            <a:chOff x="3123140" y="1221570"/>
            <a:chExt cx="1712700" cy="1246754"/>
          </a:xfrm>
        </p:grpSpPr>
        <p:sp>
          <p:nvSpPr>
            <p:cNvPr id="160" name="Google Shape;160;p21"/>
            <p:cNvSpPr/>
            <p:nvPr/>
          </p:nvSpPr>
          <p:spPr>
            <a:xfrm rot="-1789476">
              <a:off x="3899258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1"/>
            <p:cNvSpPr txBox="1"/>
            <p:nvPr/>
          </p:nvSpPr>
          <p:spPr>
            <a:xfrm>
              <a:off x="3635571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Week 7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3123140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 rot="10800000">
              <a:off x="393446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1"/>
            <p:cNvSpPr txBox="1"/>
            <p:nvPr/>
          </p:nvSpPr>
          <p:spPr>
            <a:xfrm>
              <a:off x="3167390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Tuning enemy design. Scaling game difficulty. Majority of game side-quests completed.</a:t>
              </a:r>
              <a:endParaRPr sz="800">
                <a:solidFill>
                  <a:srgbClr val="5E5E5E"/>
                </a:solidFill>
              </a:endParaRPr>
            </a:p>
          </p:txBody>
        </p:sp>
      </p:grpSp>
      <p:grpSp>
        <p:nvGrpSpPr>
          <p:cNvPr id="165" name="Google Shape;165;p21"/>
          <p:cNvGrpSpPr/>
          <p:nvPr/>
        </p:nvGrpSpPr>
        <p:grpSpPr>
          <a:xfrm>
            <a:off x="4948695" y="2286057"/>
            <a:ext cx="1712700" cy="1246754"/>
            <a:chOff x="5201245" y="1221570"/>
            <a:chExt cx="1712700" cy="1246754"/>
          </a:xfrm>
        </p:grpSpPr>
        <p:sp>
          <p:nvSpPr>
            <p:cNvPr id="166" name="Google Shape;166;p21"/>
            <p:cNvSpPr/>
            <p:nvPr/>
          </p:nvSpPr>
          <p:spPr>
            <a:xfrm rot="-1789476">
              <a:off x="5977648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 txBox="1"/>
            <p:nvPr/>
          </p:nvSpPr>
          <p:spPr>
            <a:xfrm>
              <a:off x="5721781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Week 9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5201245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 rot="10800000">
              <a:off x="6012570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 txBox="1"/>
            <p:nvPr/>
          </p:nvSpPr>
          <p:spPr>
            <a:xfrm>
              <a:off x="5245495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Blockchain Authentication. Increase game complexity. Game fine-tuning (graphics, storyline, and gameplay).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21"/>
          <p:cNvGrpSpPr/>
          <p:nvPr/>
        </p:nvGrpSpPr>
        <p:grpSpPr>
          <a:xfrm>
            <a:off x="5973553" y="3607913"/>
            <a:ext cx="1712700" cy="1230715"/>
            <a:chOff x="6282830" y="2543425"/>
            <a:chExt cx="1712700" cy="1230715"/>
          </a:xfrm>
        </p:grpSpPr>
        <p:sp>
          <p:nvSpPr>
            <p:cNvPr id="172" name="Google Shape;172;p21"/>
            <p:cNvSpPr/>
            <p:nvPr/>
          </p:nvSpPr>
          <p:spPr>
            <a:xfrm rot="-1789476">
              <a:off x="7058947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1"/>
            <p:cNvSpPr txBox="1"/>
            <p:nvPr/>
          </p:nvSpPr>
          <p:spPr>
            <a:xfrm>
              <a:off x="6782819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Week 10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628283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 txBox="1"/>
            <p:nvPr/>
          </p:nvSpPr>
          <p:spPr>
            <a:xfrm>
              <a:off x="6327080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Testing and fine-tuning, in preparation for project meeting 4</a:t>
              </a:r>
              <a:endParaRPr sz="800">
                <a:solidFill>
                  <a:srgbClr val="5E5E5E"/>
                </a:solidFill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709418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1"/>
          <p:cNvSpPr/>
          <p:nvPr/>
        </p:nvSpPr>
        <p:spPr>
          <a:xfrm rot="-1789476">
            <a:off x="7770995" y="3343062"/>
            <a:ext cx="160451" cy="160451"/>
          </a:xfrm>
          <a:prstGeom prst="ellipse">
            <a:avLst/>
          </a:prstGeom>
          <a:solidFill>
            <a:srgbClr val="CC0000"/>
          </a:solidFill>
          <a:ln cap="flat" cmpd="sng" w="38100">
            <a:solidFill>
              <a:srgbClr val="8585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CC0000"/>
              </a:highlight>
            </a:endParaRPr>
          </a:p>
        </p:txBody>
      </p:sp>
      <p:grpSp>
        <p:nvGrpSpPr>
          <p:cNvPr id="178" name="Google Shape;178;p21"/>
          <p:cNvGrpSpPr/>
          <p:nvPr/>
        </p:nvGrpSpPr>
        <p:grpSpPr>
          <a:xfrm>
            <a:off x="7013195" y="2294932"/>
            <a:ext cx="1712700" cy="1041355"/>
            <a:chOff x="5201245" y="1221570"/>
            <a:chExt cx="1712700" cy="1041355"/>
          </a:xfrm>
        </p:grpSpPr>
        <p:sp>
          <p:nvSpPr>
            <p:cNvPr id="179" name="Google Shape;179;p21"/>
            <p:cNvSpPr txBox="1"/>
            <p:nvPr/>
          </p:nvSpPr>
          <p:spPr>
            <a:xfrm>
              <a:off x="5721781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Week 13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5201245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 rot="10800000">
              <a:off x="6012570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 txBox="1"/>
            <p:nvPr/>
          </p:nvSpPr>
          <p:spPr>
            <a:xfrm>
              <a:off x="5245495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Final Presentation</a:t>
              </a:r>
              <a:endParaRPr sz="800">
                <a:solidFill>
                  <a:srgbClr val="5E5E5E"/>
                </a:solidFill>
              </a:endParaRPr>
            </a:p>
          </p:txBody>
        </p:sp>
      </p:grpSp>
      <p:sp>
        <p:nvSpPr>
          <p:cNvPr id="183" name="Google Shape;183;p21"/>
          <p:cNvSpPr txBox="1"/>
          <p:nvPr/>
        </p:nvSpPr>
        <p:spPr>
          <a:xfrm>
            <a:off x="1042100" y="3607925"/>
            <a:ext cx="13995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Note: Project Meeting 2 is in week 5.  Basic features of the  game to be ready.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