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72" r:id="rId3"/>
    <p:sldId id="257" r:id="rId4"/>
    <p:sldId id="258" r:id="rId5"/>
    <p:sldId id="273" r:id="rId6"/>
    <p:sldId id="263" r:id="rId7"/>
    <p:sldId id="270" r:id="rId8"/>
    <p:sldId id="274" r:id="rId9"/>
    <p:sldId id="277" r:id="rId10"/>
    <p:sldId id="261" r:id="rId11"/>
    <p:sldId id="275" r:id="rId12"/>
    <p:sldId id="276" r:id="rId13"/>
    <p:sldId id="262" r:id="rId14"/>
    <p:sldId id="259" r:id="rId15"/>
    <p:sldId id="268" r:id="rId16"/>
  </p:sldIdLst>
  <p:sldSz cx="18288000" cy="10287000"/>
  <p:notesSz cx="6858000" cy="9144000"/>
  <p:embeddedFontLst>
    <p:embeddedFont>
      <p:font typeface="Calibri" panose="020F0502020204030204" pitchFamily="34" charset="0"/>
      <p:regular r:id="rId18"/>
      <p:bold r:id="rId19"/>
      <p:italic r:id="rId20"/>
      <p:boldItalic r:id="rId21"/>
    </p:embeddedFont>
    <p:embeddedFont>
      <p:font typeface="Cambria Math" panose="02040503050406030204" pitchFamily="18" charset="0"/>
      <p:regular r:id="rId22"/>
    </p:embeddedFont>
    <p:embeddedFont>
      <p:font typeface="Open Sans Extra Bold" panose="020B0604020202020204" charset="0"/>
      <p:regular r:id="rId23"/>
    </p:embeddedFont>
    <p:embeddedFont>
      <p:font typeface="Poppins Bold"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5388"/>
    <a:srgbClr val="FFFFFF"/>
    <a:srgbClr val="051D40"/>
    <a:srgbClr val="536E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C51D42-4C1E-4DC1-A162-6DC3F8E04EB2}" v="1742" dt="2024-01-03T14:41:22.2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1090"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Đức Huy" userId="ee4d8222-b90b-4cfa-84e5-9d5f52632ec7" providerId="ADAL" clId="{0AAF99FE-5BB1-4207-8240-F14974327131}"/>
    <pc:docChg chg="undo custSel addSld delSld modSld sldOrd">
      <pc:chgData name="Nguyễn Đức Huy" userId="ee4d8222-b90b-4cfa-84e5-9d5f52632ec7" providerId="ADAL" clId="{0AAF99FE-5BB1-4207-8240-F14974327131}" dt="2024-01-03T14:55:13.652" v="4129"/>
      <pc:docMkLst>
        <pc:docMk/>
      </pc:docMkLst>
      <pc:sldChg chg="addSp delSp modSp mod modTransition">
        <pc:chgData name="Nguyễn Đức Huy" userId="ee4d8222-b90b-4cfa-84e5-9d5f52632ec7" providerId="ADAL" clId="{0AAF99FE-5BB1-4207-8240-F14974327131}" dt="2024-01-02T20:52:07.538" v="990"/>
        <pc:sldMkLst>
          <pc:docMk/>
          <pc:sldMk cId="0" sldId="256"/>
        </pc:sldMkLst>
        <pc:spChg chg="del">
          <ac:chgData name="Nguyễn Đức Huy" userId="ee4d8222-b90b-4cfa-84e5-9d5f52632ec7" providerId="ADAL" clId="{0AAF99FE-5BB1-4207-8240-F14974327131}" dt="2024-01-02T14:21:34.278" v="7" actId="478"/>
          <ac:spMkLst>
            <pc:docMk/>
            <pc:sldMk cId="0" sldId="256"/>
            <ac:spMk id="2" creationId="{00000000-0000-0000-0000-000000000000}"/>
          </ac:spMkLst>
        </pc:spChg>
        <pc:spChg chg="mod">
          <ac:chgData name="Nguyễn Đức Huy" userId="ee4d8222-b90b-4cfa-84e5-9d5f52632ec7" providerId="ADAL" clId="{0AAF99FE-5BB1-4207-8240-F14974327131}" dt="2024-01-02T20:35:09.108" v="897" actId="1076"/>
          <ac:spMkLst>
            <pc:docMk/>
            <pc:sldMk cId="0" sldId="256"/>
            <ac:spMk id="6" creationId="{00000000-0000-0000-0000-000000000000}"/>
          </ac:spMkLst>
        </pc:spChg>
        <pc:spChg chg="mod">
          <ac:chgData name="Nguyễn Đức Huy" userId="ee4d8222-b90b-4cfa-84e5-9d5f52632ec7" providerId="ADAL" clId="{0AAF99FE-5BB1-4207-8240-F14974327131}" dt="2024-01-02T20:36:07.998" v="908" actId="164"/>
          <ac:spMkLst>
            <pc:docMk/>
            <pc:sldMk cId="0" sldId="256"/>
            <ac:spMk id="16" creationId="{00000000-0000-0000-0000-000000000000}"/>
          </ac:spMkLst>
        </pc:spChg>
        <pc:spChg chg="del">
          <ac:chgData name="Nguyễn Đức Huy" userId="ee4d8222-b90b-4cfa-84e5-9d5f52632ec7" providerId="ADAL" clId="{0AAF99FE-5BB1-4207-8240-F14974327131}" dt="2024-01-02T14:21:32.243" v="6" actId="478"/>
          <ac:spMkLst>
            <pc:docMk/>
            <pc:sldMk cId="0" sldId="256"/>
            <ac:spMk id="17" creationId="{00000000-0000-0000-0000-000000000000}"/>
          </ac:spMkLst>
        </pc:spChg>
        <pc:spChg chg="del mod">
          <ac:chgData name="Nguyễn Đức Huy" userId="ee4d8222-b90b-4cfa-84e5-9d5f52632ec7" providerId="ADAL" clId="{0AAF99FE-5BB1-4207-8240-F14974327131}" dt="2024-01-02T14:58:21.126" v="148" actId="478"/>
          <ac:spMkLst>
            <pc:docMk/>
            <pc:sldMk cId="0" sldId="256"/>
            <ac:spMk id="23" creationId="{00000000-0000-0000-0000-000000000000}"/>
          </ac:spMkLst>
        </pc:spChg>
        <pc:spChg chg="add mod">
          <ac:chgData name="Nguyễn Đức Huy" userId="ee4d8222-b90b-4cfa-84e5-9d5f52632ec7" providerId="ADAL" clId="{0AAF99FE-5BB1-4207-8240-F14974327131}" dt="2024-01-02T20:35:07.041" v="896" actId="1076"/>
          <ac:spMkLst>
            <pc:docMk/>
            <pc:sldMk cId="0" sldId="256"/>
            <ac:spMk id="26" creationId="{AF702C8D-E0ED-45F7-8F70-3516E850C095}"/>
          </ac:spMkLst>
        </pc:spChg>
        <pc:spChg chg="add mod">
          <ac:chgData name="Nguyễn Đức Huy" userId="ee4d8222-b90b-4cfa-84e5-9d5f52632ec7" providerId="ADAL" clId="{0AAF99FE-5BB1-4207-8240-F14974327131}" dt="2024-01-02T20:35:23.379" v="901" actId="164"/>
          <ac:spMkLst>
            <pc:docMk/>
            <pc:sldMk cId="0" sldId="256"/>
            <ac:spMk id="27" creationId="{18DE9B0A-FCFB-4262-A805-F2C370871574}"/>
          </ac:spMkLst>
        </pc:spChg>
        <pc:grpChg chg="mod">
          <ac:chgData name="Nguyễn Đức Huy" userId="ee4d8222-b90b-4cfa-84e5-9d5f52632ec7" providerId="ADAL" clId="{0AAF99FE-5BB1-4207-8240-F14974327131}" dt="2024-01-02T20:35:27.336" v="903" actId="1076"/>
          <ac:grpSpMkLst>
            <pc:docMk/>
            <pc:sldMk cId="0" sldId="256"/>
            <ac:grpSpMk id="3" creationId="{00000000-0000-0000-0000-000000000000}"/>
          </ac:grpSpMkLst>
        </pc:grpChg>
        <pc:grpChg chg="mod">
          <ac:chgData name="Nguyễn Đức Huy" userId="ee4d8222-b90b-4cfa-84e5-9d5f52632ec7" providerId="ADAL" clId="{0AAF99FE-5BB1-4207-8240-F14974327131}" dt="2024-01-02T20:35:10.648" v="898" actId="1076"/>
          <ac:grpSpMkLst>
            <pc:docMk/>
            <pc:sldMk cId="0" sldId="256"/>
            <ac:grpSpMk id="7" creationId="{00000000-0000-0000-0000-000000000000}"/>
          </ac:grpSpMkLst>
        </pc:grpChg>
        <pc:grpChg chg="mod">
          <ac:chgData name="Nguyễn Đức Huy" userId="ee4d8222-b90b-4cfa-84e5-9d5f52632ec7" providerId="ADAL" clId="{0AAF99FE-5BB1-4207-8240-F14974327131}" dt="2024-01-02T20:35:00.377" v="892" actId="1076"/>
          <ac:grpSpMkLst>
            <pc:docMk/>
            <pc:sldMk cId="0" sldId="256"/>
            <ac:grpSpMk id="10" creationId="{00000000-0000-0000-0000-000000000000}"/>
          </ac:grpSpMkLst>
        </pc:grpChg>
        <pc:grpChg chg="mod">
          <ac:chgData name="Nguyễn Đức Huy" userId="ee4d8222-b90b-4cfa-84e5-9d5f52632ec7" providerId="ADAL" clId="{0AAF99FE-5BB1-4207-8240-F14974327131}" dt="2024-01-02T20:35:01.444" v="893" actId="1076"/>
          <ac:grpSpMkLst>
            <pc:docMk/>
            <pc:sldMk cId="0" sldId="256"/>
            <ac:grpSpMk id="13" creationId="{00000000-0000-0000-0000-000000000000}"/>
          </ac:grpSpMkLst>
        </pc:grpChg>
        <pc:grpChg chg="mod">
          <ac:chgData name="Nguyễn Đức Huy" userId="ee4d8222-b90b-4cfa-84e5-9d5f52632ec7" providerId="ADAL" clId="{0AAF99FE-5BB1-4207-8240-F14974327131}" dt="2024-01-02T20:35:23.379" v="901" actId="164"/>
          <ac:grpSpMkLst>
            <pc:docMk/>
            <pc:sldMk cId="0" sldId="256"/>
            <ac:grpSpMk id="18" creationId="{00000000-0000-0000-0000-000000000000}"/>
          </ac:grpSpMkLst>
        </pc:grpChg>
        <pc:grpChg chg="add mod">
          <ac:chgData name="Nguyễn Đức Huy" userId="ee4d8222-b90b-4cfa-84e5-9d5f52632ec7" providerId="ADAL" clId="{0AAF99FE-5BB1-4207-8240-F14974327131}" dt="2024-01-02T20:36:07.998" v="908" actId="164"/>
          <ac:grpSpMkLst>
            <pc:docMk/>
            <pc:sldMk cId="0" sldId="256"/>
            <ac:grpSpMk id="30" creationId="{A43DECE0-2CB4-4169-8A7C-B8F2BE40651D}"/>
          </ac:grpSpMkLst>
        </pc:grpChg>
        <pc:grpChg chg="add mod">
          <ac:chgData name="Nguyễn Đức Huy" userId="ee4d8222-b90b-4cfa-84e5-9d5f52632ec7" providerId="ADAL" clId="{0AAF99FE-5BB1-4207-8240-F14974327131}" dt="2024-01-02T20:36:07.998" v="908" actId="164"/>
          <ac:grpSpMkLst>
            <pc:docMk/>
            <pc:sldMk cId="0" sldId="256"/>
            <ac:grpSpMk id="31" creationId="{71828AA0-31DC-4FA8-8BF8-B4E8F6AAEA0E}"/>
          </ac:grpSpMkLst>
        </pc:grpChg>
        <pc:picChg chg="add mod">
          <ac:chgData name="Nguyễn Đức Huy" userId="ee4d8222-b90b-4cfa-84e5-9d5f52632ec7" providerId="ADAL" clId="{0AAF99FE-5BB1-4207-8240-F14974327131}" dt="2024-01-02T20:35:03.619" v="894" actId="1076"/>
          <ac:picMkLst>
            <pc:docMk/>
            <pc:sldMk cId="0" sldId="256"/>
            <ac:picMk id="24" creationId="{7D369D63-D525-428F-9D2D-6D66B69D7BF2}"/>
          </ac:picMkLst>
        </pc:picChg>
        <pc:picChg chg="add mod">
          <ac:chgData name="Nguyễn Đức Huy" userId="ee4d8222-b90b-4cfa-84e5-9d5f52632ec7" providerId="ADAL" clId="{0AAF99FE-5BB1-4207-8240-F14974327131}" dt="2024-01-02T20:35:04.931" v="895" actId="1076"/>
          <ac:picMkLst>
            <pc:docMk/>
            <pc:sldMk cId="0" sldId="256"/>
            <ac:picMk id="25" creationId="{6E0773E0-0292-4B6C-9536-FEE3F712E37D}"/>
          </ac:picMkLst>
        </pc:picChg>
        <pc:picChg chg="add del mod">
          <ac:chgData name="Nguyễn Đức Huy" userId="ee4d8222-b90b-4cfa-84e5-9d5f52632ec7" providerId="ADAL" clId="{0AAF99FE-5BB1-4207-8240-F14974327131}" dt="2024-01-02T17:32:18.205" v="629" actId="478"/>
          <ac:picMkLst>
            <pc:docMk/>
            <pc:sldMk cId="0" sldId="256"/>
            <ac:picMk id="29" creationId="{1D390ACF-B64B-4FE6-80E5-564EAED46573}"/>
          </ac:picMkLst>
        </pc:picChg>
      </pc:sldChg>
      <pc:sldChg chg="addSp delSp modSp mod modTransition">
        <pc:chgData name="Nguyễn Đức Huy" userId="ee4d8222-b90b-4cfa-84e5-9d5f52632ec7" providerId="ADAL" clId="{0AAF99FE-5BB1-4207-8240-F14974327131}" dt="2024-01-03T08:49:06.447" v="1509" actId="1076"/>
        <pc:sldMkLst>
          <pc:docMk/>
          <pc:sldMk cId="0" sldId="257"/>
        </pc:sldMkLst>
        <pc:spChg chg="mod">
          <ac:chgData name="Nguyễn Đức Huy" userId="ee4d8222-b90b-4cfa-84e5-9d5f52632ec7" providerId="ADAL" clId="{0AAF99FE-5BB1-4207-8240-F14974327131}" dt="2024-01-02T16:41:21.338" v="583" actId="790"/>
          <ac:spMkLst>
            <pc:docMk/>
            <pc:sldMk cId="0" sldId="257"/>
            <ac:spMk id="4" creationId="{00000000-0000-0000-0000-000000000000}"/>
          </ac:spMkLst>
        </pc:spChg>
        <pc:spChg chg="mod">
          <ac:chgData name="Nguyễn Đức Huy" userId="ee4d8222-b90b-4cfa-84e5-9d5f52632ec7" providerId="ADAL" clId="{0AAF99FE-5BB1-4207-8240-F14974327131}" dt="2024-01-02T16:45:55.800" v="585" actId="1076"/>
          <ac:spMkLst>
            <pc:docMk/>
            <pc:sldMk cId="0" sldId="257"/>
            <ac:spMk id="5" creationId="{00000000-0000-0000-0000-000000000000}"/>
          </ac:spMkLst>
        </pc:spChg>
        <pc:spChg chg="mod">
          <ac:chgData name="Nguyễn Đức Huy" userId="ee4d8222-b90b-4cfa-84e5-9d5f52632ec7" providerId="ADAL" clId="{0AAF99FE-5BB1-4207-8240-F14974327131}" dt="2024-01-02T16:41:21.338" v="583" actId="790"/>
          <ac:spMkLst>
            <pc:docMk/>
            <pc:sldMk cId="0" sldId="257"/>
            <ac:spMk id="8" creationId="{00000000-0000-0000-0000-000000000000}"/>
          </ac:spMkLst>
        </pc:spChg>
        <pc:spChg chg="mod">
          <ac:chgData name="Nguyễn Đức Huy" userId="ee4d8222-b90b-4cfa-84e5-9d5f52632ec7" providerId="ADAL" clId="{0AAF99FE-5BB1-4207-8240-F14974327131}" dt="2024-01-02T16:27:26.708" v="527" actId="1076"/>
          <ac:spMkLst>
            <pc:docMk/>
            <pc:sldMk cId="0" sldId="257"/>
            <ac:spMk id="9" creationId="{00000000-0000-0000-0000-000000000000}"/>
          </ac:spMkLst>
        </pc:spChg>
        <pc:spChg chg="mod">
          <ac:chgData name="Nguyễn Đức Huy" userId="ee4d8222-b90b-4cfa-84e5-9d5f52632ec7" providerId="ADAL" clId="{0AAF99FE-5BB1-4207-8240-F14974327131}" dt="2024-01-02T20:37:44.330" v="914" actId="14100"/>
          <ac:spMkLst>
            <pc:docMk/>
            <pc:sldMk cId="0" sldId="257"/>
            <ac:spMk id="10" creationId="{00000000-0000-0000-0000-000000000000}"/>
          </ac:spMkLst>
        </pc:spChg>
        <pc:spChg chg="add del mod">
          <ac:chgData name="Nguyễn Đức Huy" userId="ee4d8222-b90b-4cfa-84e5-9d5f52632ec7" providerId="ADAL" clId="{0AAF99FE-5BB1-4207-8240-F14974327131}" dt="2024-01-03T08:45:24.230" v="1451" actId="20577"/>
          <ac:spMkLst>
            <pc:docMk/>
            <pc:sldMk cId="0" sldId="257"/>
            <ac:spMk id="11" creationId="{00000000-0000-0000-0000-000000000000}"/>
          </ac:spMkLst>
        </pc:spChg>
        <pc:spChg chg="add del mod">
          <ac:chgData name="Nguyễn Đức Huy" userId="ee4d8222-b90b-4cfa-84e5-9d5f52632ec7" providerId="ADAL" clId="{0AAF99FE-5BB1-4207-8240-F14974327131}" dt="2024-01-02T16:41:21.338" v="583" actId="790"/>
          <ac:spMkLst>
            <pc:docMk/>
            <pc:sldMk cId="0" sldId="257"/>
            <ac:spMk id="12" creationId="{00000000-0000-0000-0000-000000000000}"/>
          </ac:spMkLst>
        </pc:spChg>
        <pc:spChg chg="mod">
          <ac:chgData name="Nguyễn Đức Huy" userId="ee4d8222-b90b-4cfa-84e5-9d5f52632ec7" providerId="ADAL" clId="{0AAF99FE-5BB1-4207-8240-F14974327131}" dt="2024-01-02T16:27:29.314" v="528" actId="1076"/>
          <ac:spMkLst>
            <pc:docMk/>
            <pc:sldMk cId="0" sldId="257"/>
            <ac:spMk id="13" creationId="{00000000-0000-0000-0000-000000000000}"/>
          </ac:spMkLst>
        </pc:spChg>
        <pc:spChg chg="add del mod">
          <ac:chgData name="Nguyễn Đức Huy" userId="ee4d8222-b90b-4cfa-84e5-9d5f52632ec7" providerId="ADAL" clId="{0AAF99FE-5BB1-4207-8240-F14974327131}" dt="2024-01-02T21:16:00.908" v="1114" actId="20577"/>
          <ac:spMkLst>
            <pc:docMk/>
            <pc:sldMk cId="0" sldId="257"/>
            <ac:spMk id="14" creationId="{00000000-0000-0000-0000-000000000000}"/>
          </ac:spMkLst>
        </pc:spChg>
        <pc:spChg chg="mod">
          <ac:chgData name="Nguyễn Đức Huy" userId="ee4d8222-b90b-4cfa-84e5-9d5f52632ec7" providerId="ADAL" clId="{0AAF99FE-5BB1-4207-8240-F14974327131}" dt="2024-01-02T16:41:21.338" v="583" actId="790"/>
          <ac:spMkLst>
            <pc:docMk/>
            <pc:sldMk cId="0" sldId="257"/>
            <ac:spMk id="15" creationId="{00000000-0000-0000-0000-000000000000}"/>
          </ac:spMkLst>
        </pc:spChg>
        <pc:spChg chg="mod">
          <ac:chgData name="Nguyễn Đức Huy" userId="ee4d8222-b90b-4cfa-84e5-9d5f52632ec7" providerId="ADAL" clId="{0AAF99FE-5BB1-4207-8240-F14974327131}" dt="2024-01-02T20:38:24.542" v="918" actId="1076"/>
          <ac:spMkLst>
            <pc:docMk/>
            <pc:sldMk cId="0" sldId="257"/>
            <ac:spMk id="16" creationId="{00000000-0000-0000-0000-000000000000}"/>
          </ac:spMkLst>
        </pc:spChg>
        <pc:spChg chg="add del mod">
          <ac:chgData name="Nguyễn Đức Huy" userId="ee4d8222-b90b-4cfa-84e5-9d5f52632ec7" providerId="ADAL" clId="{0AAF99FE-5BB1-4207-8240-F14974327131}" dt="2024-01-02T21:15:13.743" v="1074" actId="20577"/>
          <ac:spMkLst>
            <pc:docMk/>
            <pc:sldMk cId="0" sldId="257"/>
            <ac:spMk id="17" creationId="{00000000-0000-0000-0000-000000000000}"/>
          </ac:spMkLst>
        </pc:spChg>
        <pc:spChg chg="mod">
          <ac:chgData name="Nguyễn Đức Huy" userId="ee4d8222-b90b-4cfa-84e5-9d5f52632ec7" providerId="ADAL" clId="{0AAF99FE-5BB1-4207-8240-F14974327131}" dt="2024-01-02T16:41:21.338" v="583" actId="790"/>
          <ac:spMkLst>
            <pc:docMk/>
            <pc:sldMk cId="0" sldId="257"/>
            <ac:spMk id="18" creationId="{00000000-0000-0000-0000-000000000000}"/>
          </ac:spMkLst>
        </pc:spChg>
        <pc:spChg chg="mod">
          <ac:chgData name="Nguyễn Đức Huy" userId="ee4d8222-b90b-4cfa-84e5-9d5f52632ec7" providerId="ADAL" clId="{0AAF99FE-5BB1-4207-8240-F14974327131}" dt="2024-01-02T16:27:44.126" v="529" actId="1076"/>
          <ac:spMkLst>
            <pc:docMk/>
            <pc:sldMk cId="0" sldId="257"/>
            <ac:spMk id="19" creationId="{00000000-0000-0000-0000-000000000000}"/>
          </ac:spMkLst>
        </pc:spChg>
        <pc:spChg chg="add del mod">
          <ac:chgData name="Nguyễn Đức Huy" userId="ee4d8222-b90b-4cfa-84e5-9d5f52632ec7" providerId="ADAL" clId="{0AAF99FE-5BB1-4207-8240-F14974327131}" dt="2024-01-02T21:15:47.439" v="1079" actId="20577"/>
          <ac:spMkLst>
            <pc:docMk/>
            <pc:sldMk cId="0" sldId="257"/>
            <ac:spMk id="20" creationId="{00000000-0000-0000-0000-000000000000}"/>
          </ac:spMkLst>
        </pc:spChg>
        <pc:spChg chg="mod">
          <ac:chgData name="Nguyễn Đức Huy" userId="ee4d8222-b90b-4cfa-84e5-9d5f52632ec7" providerId="ADAL" clId="{0AAF99FE-5BB1-4207-8240-F14974327131}" dt="2024-01-02T16:41:21.338" v="583" actId="790"/>
          <ac:spMkLst>
            <pc:docMk/>
            <pc:sldMk cId="0" sldId="257"/>
            <ac:spMk id="21" creationId="{00000000-0000-0000-0000-000000000000}"/>
          </ac:spMkLst>
        </pc:spChg>
        <pc:spChg chg="mod">
          <ac:chgData name="Nguyễn Đức Huy" userId="ee4d8222-b90b-4cfa-84e5-9d5f52632ec7" providerId="ADAL" clId="{0AAF99FE-5BB1-4207-8240-F14974327131}" dt="2024-01-02T20:38:32.851" v="919" actId="1076"/>
          <ac:spMkLst>
            <pc:docMk/>
            <pc:sldMk cId="0" sldId="257"/>
            <ac:spMk id="22" creationId="{00000000-0000-0000-0000-000000000000}"/>
          </ac:spMkLst>
        </pc:spChg>
        <pc:spChg chg="add del mod">
          <ac:chgData name="Nguyễn Đức Huy" userId="ee4d8222-b90b-4cfa-84e5-9d5f52632ec7" providerId="ADAL" clId="{0AAF99FE-5BB1-4207-8240-F14974327131}" dt="2024-01-02T22:01:27.898" v="1153" actId="20577"/>
          <ac:spMkLst>
            <pc:docMk/>
            <pc:sldMk cId="0" sldId="257"/>
            <ac:spMk id="23" creationId="{00000000-0000-0000-0000-000000000000}"/>
          </ac:spMkLst>
        </pc:spChg>
        <pc:spChg chg="mod">
          <ac:chgData name="Nguyễn Đức Huy" userId="ee4d8222-b90b-4cfa-84e5-9d5f52632ec7" providerId="ADAL" clId="{0AAF99FE-5BB1-4207-8240-F14974327131}" dt="2024-01-02T16:41:21.338" v="583" actId="790"/>
          <ac:spMkLst>
            <pc:docMk/>
            <pc:sldMk cId="0" sldId="257"/>
            <ac:spMk id="24" creationId="{00000000-0000-0000-0000-000000000000}"/>
          </ac:spMkLst>
        </pc:spChg>
        <pc:spChg chg="mod">
          <ac:chgData name="Nguyễn Đức Huy" userId="ee4d8222-b90b-4cfa-84e5-9d5f52632ec7" providerId="ADAL" clId="{0AAF99FE-5BB1-4207-8240-F14974327131}" dt="2024-01-03T08:47:07.572" v="1491"/>
          <ac:spMkLst>
            <pc:docMk/>
            <pc:sldMk cId="0" sldId="257"/>
            <ac:spMk id="24" creationId="{2F42DBF7-8DC9-4036-867C-B736EC1B91E8}"/>
          </ac:spMkLst>
        </pc:spChg>
        <pc:spChg chg="del mod">
          <ac:chgData name="Nguyễn Đức Huy" userId="ee4d8222-b90b-4cfa-84e5-9d5f52632ec7" providerId="ADAL" clId="{0AAF99FE-5BB1-4207-8240-F14974327131}" dt="2024-01-02T16:26:05.541" v="515" actId="478"/>
          <ac:spMkLst>
            <pc:docMk/>
            <pc:sldMk cId="0" sldId="257"/>
            <ac:spMk id="25" creationId="{00000000-0000-0000-0000-000000000000}"/>
          </ac:spMkLst>
        </pc:spChg>
        <pc:spChg chg="mod">
          <ac:chgData name="Nguyễn Đức Huy" userId="ee4d8222-b90b-4cfa-84e5-9d5f52632ec7" providerId="ADAL" clId="{0AAF99FE-5BB1-4207-8240-F14974327131}" dt="2024-01-03T08:47:28.211" v="1493" actId="1076"/>
          <ac:spMkLst>
            <pc:docMk/>
            <pc:sldMk cId="0" sldId="257"/>
            <ac:spMk id="25" creationId="{B870D96C-29AE-4362-B905-BA552F4FE371}"/>
          </ac:spMkLst>
        </pc:spChg>
        <pc:spChg chg="del mod">
          <ac:chgData name="Nguyễn Đức Huy" userId="ee4d8222-b90b-4cfa-84e5-9d5f52632ec7" providerId="ADAL" clId="{0AAF99FE-5BB1-4207-8240-F14974327131}" dt="2024-01-02T16:26:02.310" v="514" actId="478"/>
          <ac:spMkLst>
            <pc:docMk/>
            <pc:sldMk cId="0" sldId="257"/>
            <ac:spMk id="26" creationId="{00000000-0000-0000-0000-000000000000}"/>
          </ac:spMkLst>
        </pc:spChg>
        <pc:spChg chg="del">
          <ac:chgData name="Nguyễn Đức Huy" userId="ee4d8222-b90b-4cfa-84e5-9d5f52632ec7" providerId="ADAL" clId="{0AAF99FE-5BB1-4207-8240-F14974327131}" dt="2024-01-02T16:26:02.310" v="514" actId="478"/>
          <ac:spMkLst>
            <pc:docMk/>
            <pc:sldMk cId="0" sldId="257"/>
            <ac:spMk id="27" creationId="{00000000-0000-0000-0000-000000000000}"/>
          </ac:spMkLst>
        </pc:spChg>
        <pc:spChg chg="mod">
          <ac:chgData name="Nguyễn Đức Huy" userId="ee4d8222-b90b-4cfa-84e5-9d5f52632ec7" providerId="ADAL" clId="{0AAF99FE-5BB1-4207-8240-F14974327131}" dt="2024-01-03T08:48:38.118" v="1506"/>
          <ac:spMkLst>
            <pc:docMk/>
            <pc:sldMk cId="0" sldId="257"/>
            <ac:spMk id="27" creationId="{E19A0702-4F95-4A4F-83A0-2B191C163379}"/>
          </ac:spMkLst>
        </pc:spChg>
        <pc:spChg chg="del mod">
          <ac:chgData name="Nguyễn Đức Huy" userId="ee4d8222-b90b-4cfa-84e5-9d5f52632ec7" providerId="ADAL" clId="{0AAF99FE-5BB1-4207-8240-F14974327131}" dt="2024-01-02T16:26:05.541" v="515" actId="478"/>
          <ac:spMkLst>
            <pc:docMk/>
            <pc:sldMk cId="0" sldId="257"/>
            <ac:spMk id="28" creationId="{00000000-0000-0000-0000-000000000000}"/>
          </ac:spMkLst>
        </pc:spChg>
        <pc:spChg chg="mod">
          <ac:chgData name="Nguyễn Đức Huy" userId="ee4d8222-b90b-4cfa-84e5-9d5f52632ec7" providerId="ADAL" clId="{0AAF99FE-5BB1-4207-8240-F14974327131}" dt="2024-01-03T08:48:38.118" v="1506"/>
          <ac:spMkLst>
            <pc:docMk/>
            <pc:sldMk cId="0" sldId="257"/>
            <ac:spMk id="28" creationId="{63758DC9-0BD1-403C-BF37-A192B76EE8C4}"/>
          </ac:spMkLst>
        </pc:spChg>
        <pc:spChg chg="del mod">
          <ac:chgData name="Nguyễn Đức Huy" userId="ee4d8222-b90b-4cfa-84e5-9d5f52632ec7" providerId="ADAL" clId="{0AAF99FE-5BB1-4207-8240-F14974327131}" dt="2024-01-02T16:26:02.310" v="514" actId="478"/>
          <ac:spMkLst>
            <pc:docMk/>
            <pc:sldMk cId="0" sldId="257"/>
            <ac:spMk id="29" creationId="{00000000-0000-0000-0000-000000000000}"/>
          </ac:spMkLst>
        </pc:spChg>
        <pc:spChg chg="del">
          <ac:chgData name="Nguyễn Đức Huy" userId="ee4d8222-b90b-4cfa-84e5-9d5f52632ec7" providerId="ADAL" clId="{0AAF99FE-5BB1-4207-8240-F14974327131}" dt="2024-01-02T16:26:02.310" v="514" actId="478"/>
          <ac:spMkLst>
            <pc:docMk/>
            <pc:sldMk cId="0" sldId="257"/>
            <ac:spMk id="30" creationId="{00000000-0000-0000-0000-000000000000}"/>
          </ac:spMkLst>
        </pc:spChg>
        <pc:spChg chg="del mod">
          <ac:chgData name="Nguyễn Đức Huy" userId="ee4d8222-b90b-4cfa-84e5-9d5f52632ec7" providerId="ADAL" clId="{0AAF99FE-5BB1-4207-8240-F14974327131}" dt="2024-01-02T16:26:05.541" v="515" actId="478"/>
          <ac:spMkLst>
            <pc:docMk/>
            <pc:sldMk cId="0" sldId="257"/>
            <ac:spMk id="31" creationId="{00000000-0000-0000-0000-000000000000}"/>
          </ac:spMkLst>
        </pc:spChg>
        <pc:spChg chg="del mod">
          <ac:chgData name="Nguyễn Đức Huy" userId="ee4d8222-b90b-4cfa-84e5-9d5f52632ec7" providerId="ADAL" clId="{0AAF99FE-5BB1-4207-8240-F14974327131}" dt="2024-01-02T16:26:02.310" v="514" actId="478"/>
          <ac:spMkLst>
            <pc:docMk/>
            <pc:sldMk cId="0" sldId="257"/>
            <ac:spMk id="32" creationId="{00000000-0000-0000-0000-000000000000}"/>
          </ac:spMkLst>
        </pc:spChg>
        <pc:spChg chg="del">
          <ac:chgData name="Nguyễn Đức Huy" userId="ee4d8222-b90b-4cfa-84e5-9d5f52632ec7" providerId="ADAL" clId="{0AAF99FE-5BB1-4207-8240-F14974327131}" dt="2024-01-02T16:26:02.310" v="514" actId="478"/>
          <ac:spMkLst>
            <pc:docMk/>
            <pc:sldMk cId="0" sldId="257"/>
            <ac:spMk id="33" creationId="{00000000-0000-0000-0000-000000000000}"/>
          </ac:spMkLst>
        </pc:spChg>
        <pc:spChg chg="add del mod">
          <ac:chgData name="Nguyễn Đức Huy" userId="ee4d8222-b90b-4cfa-84e5-9d5f52632ec7" providerId="ADAL" clId="{0AAF99FE-5BB1-4207-8240-F14974327131}" dt="2024-01-03T08:41:56.656" v="1380" actId="478"/>
          <ac:spMkLst>
            <pc:docMk/>
            <pc:sldMk cId="0" sldId="257"/>
            <ac:spMk id="34" creationId="{87173AA1-7F6F-4B23-A8E9-B032B13861F0}"/>
          </ac:spMkLst>
        </pc:spChg>
        <pc:grpChg chg="add del mod">
          <ac:chgData name="Nguyễn Đức Huy" userId="ee4d8222-b90b-4cfa-84e5-9d5f52632ec7" providerId="ADAL" clId="{0AAF99FE-5BB1-4207-8240-F14974327131}" dt="2024-01-03T08:47:29.840" v="1494"/>
          <ac:grpSpMkLst>
            <pc:docMk/>
            <pc:sldMk cId="0" sldId="257"/>
            <ac:grpSpMk id="21" creationId="{499A9E69-3999-4C9D-945D-4C005511E75A}"/>
          </ac:grpSpMkLst>
        </pc:grpChg>
        <pc:grpChg chg="add mod">
          <ac:chgData name="Nguyễn Đức Huy" userId="ee4d8222-b90b-4cfa-84e5-9d5f52632ec7" providerId="ADAL" clId="{0AAF99FE-5BB1-4207-8240-F14974327131}" dt="2024-01-03T08:49:06.447" v="1509" actId="1076"/>
          <ac:grpSpMkLst>
            <pc:docMk/>
            <pc:sldMk cId="0" sldId="257"/>
            <ac:grpSpMk id="26" creationId="{CB409150-45A6-4661-8B09-C1FE5C2147F8}"/>
          </ac:grpSpMkLst>
        </pc:grpChg>
      </pc:sldChg>
      <pc:sldChg chg="addSp delSp modSp mod modTransition modAnim">
        <pc:chgData name="Nguyễn Đức Huy" userId="ee4d8222-b90b-4cfa-84e5-9d5f52632ec7" providerId="ADAL" clId="{0AAF99FE-5BB1-4207-8240-F14974327131}" dt="2024-01-03T11:57:13.400" v="2537" actId="1037"/>
        <pc:sldMkLst>
          <pc:docMk/>
          <pc:sldMk cId="0" sldId="258"/>
        </pc:sldMkLst>
        <pc:spChg chg="del mod">
          <ac:chgData name="Nguyễn Đức Huy" userId="ee4d8222-b90b-4cfa-84e5-9d5f52632ec7" providerId="ADAL" clId="{0AAF99FE-5BB1-4207-8240-F14974327131}" dt="2024-01-03T08:39:41.685" v="1354" actId="478"/>
          <ac:spMkLst>
            <pc:docMk/>
            <pc:sldMk cId="0" sldId="258"/>
            <ac:spMk id="2" creationId="{00000000-0000-0000-0000-000000000000}"/>
          </ac:spMkLst>
        </pc:spChg>
        <pc:spChg chg="mod">
          <ac:chgData name="Nguyễn Đức Huy" userId="ee4d8222-b90b-4cfa-84e5-9d5f52632ec7" providerId="ADAL" clId="{0AAF99FE-5BB1-4207-8240-F14974327131}" dt="2024-01-02T20:22:56.410" v="640" actId="20577"/>
          <ac:spMkLst>
            <pc:docMk/>
            <pc:sldMk cId="0" sldId="258"/>
            <ac:spMk id="7" creationId="{00000000-0000-0000-0000-000000000000}"/>
          </ac:spMkLst>
        </pc:spChg>
        <pc:spChg chg="mod">
          <ac:chgData name="Nguyễn Đức Huy" userId="ee4d8222-b90b-4cfa-84e5-9d5f52632ec7" providerId="ADAL" clId="{0AAF99FE-5BB1-4207-8240-F14974327131}" dt="2024-01-03T08:52:24.565" v="1515" actId="164"/>
          <ac:spMkLst>
            <pc:docMk/>
            <pc:sldMk cId="0" sldId="258"/>
            <ac:spMk id="9" creationId="{00000000-0000-0000-0000-000000000000}"/>
          </ac:spMkLst>
        </pc:spChg>
        <pc:spChg chg="mod">
          <ac:chgData name="Nguyễn Đức Huy" userId="ee4d8222-b90b-4cfa-84e5-9d5f52632ec7" providerId="ADAL" clId="{0AAF99FE-5BB1-4207-8240-F14974327131}" dt="2024-01-03T08:52:24.565" v="1515" actId="164"/>
          <ac:spMkLst>
            <pc:docMk/>
            <pc:sldMk cId="0" sldId="258"/>
            <ac:spMk id="10" creationId="{00000000-0000-0000-0000-000000000000}"/>
          </ac:spMkLst>
        </pc:spChg>
        <pc:spChg chg="mod">
          <ac:chgData name="Nguyễn Đức Huy" userId="ee4d8222-b90b-4cfa-84e5-9d5f52632ec7" providerId="ADAL" clId="{0AAF99FE-5BB1-4207-8240-F14974327131}" dt="2024-01-03T08:39:58.146" v="1357"/>
          <ac:spMkLst>
            <pc:docMk/>
            <pc:sldMk cId="0" sldId="258"/>
            <ac:spMk id="12" creationId="{F1D59BE0-1997-471D-B738-71FB9F9808A6}"/>
          </ac:spMkLst>
        </pc:spChg>
        <pc:spChg chg="add del mod">
          <ac:chgData name="Nguyễn Đức Huy" userId="ee4d8222-b90b-4cfa-84e5-9d5f52632ec7" providerId="ADAL" clId="{0AAF99FE-5BB1-4207-8240-F14974327131}" dt="2024-01-03T08:41:52.881" v="1379" actId="478"/>
          <ac:spMkLst>
            <pc:docMk/>
            <pc:sldMk cId="0" sldId="258"/>
            <ac:spMk id="13" creationId="{19994D79-7592-42E4-9734-67D1F6E0C429}"/>
          </ac:spMkLst>
        </pc:spChg>
        <pc:spChg chg="mod">
          <ac:chgData name="Nguyễn Đức Huy" userId="ee4d8222-b90b-4cfa-84e5-9d5f52632ec7" providerId="ADAL" clId="{0AAF99FE-5BB1-4207-8240-F14974327131}" dt="2024-01-03T08:39:58.146" v="1357"/>
          <ac:spMkLst>
            <pc:docMk/>
            <pc:sldMk cId="0" sldId="258"/>
            <ac:spMk id="14" creationId="{20B67F2E-052D-486B-95CF-B97C14F97D81}"/>
          </ac:spMkLst>
        </pc:spChg>
        <pc:spChg chg="mod">
          <ac:chgData name="Nguyễn Đức Huy" userId="ee4d8222-b90b-4cfa-84e5-9d5f52632ec7" providerId="ADAL" clId="{0AAF99FE-5BB1-4207-8240-F14974327131}" dt="2024-01-03T08:41:49.233" v="1378"/>
          <ac:spMkLst>
            <pc:docMk/>
            <pc:sldMk cId="0" sldId="258"/>
            <ac:spMk id="16" creationId="{9CDBF730-A7E3-4D32-AB65-5524B790CDEC}"/>
          </ac:spMkLst>
        </pc:spChg>
        <pc:spChg chg="mod">
          <ac:chgData name="Nguyễn Đức Huy" userId="ee4d8222-b90b-4cfa-84e5-9d5f52632ec7" providerId="ADAL" clId="{0AAF99FE-5BB1-4207-8240-F14974327131}" dt="2024-01-03T08:41:49.233" v="1378"/>
          <ac:spMkLst>
            <pc:docMk/>
            <pc:sldMk cId="0" sldId="258"/>
            <ac:spMk id="17" creationId="{C0834020-29C7-4615-8B6E-4E09BF3A1546}"/>
          </ac:spMkLst>
        </pc:spChg>
        <pc:spChg chg="add mod">
          <ac:chgData name="Nguyễn Đức Huy" userId="ee4d8222-b90b-4cfa-84e5-9d5f52632ec7" providerId="ADAL" clId="{0AAF99FE-5BB1-4207-8240-F14974327131}" dt="2024-01-03T08:41:49.233" v="1378"/>
          <ac:spMkLst>
            <pc:docMk/>
            <pc:sldMk cId="0" sldId="258"/>
            <ac:spMk id="18" creationId="{E9AA73B8-C83C-47FB-BAE3-0BC92E745EFC}"/>
          </ac:spMkLst>
        </pc:spChg>
        <pc:spChg chg="add mod">
          <ac:chgData name="Nguyễn Đức Huy" userId="ee4d8222-b90b-4cfa-84e5-9d5f52632ec7" providerId="ADAL" clId="{0AAF99FE-5BB1-4207-8240-F14974327131}" dt="2024-01-03T11:56:46.725" v="2529" actId="120"/>
          <ac:spMkLst>
            <pc:docMk/>
            <pc:sldMk cId="0" sldId="258"/>
            <ac:spMk id="19" creationId="{0CC1D8AD-E380-484A-8E6E-510C530A9562}"/>
          </ac:spMkLst>
        </pc:spChg>
        <pc:spChg chg="del mod topLvl">
          <ac:chgData name="Nguyễn Đức Huy" userId="ee4d8222-b90b-4cfa-84e5-9d5f52632ec7" providerId="ADAL" clId="{0AAF99FE-5BB1-4207-8240-F14974327131}" dt="2024-01-03T08:47:38.506" v="1496" actId="478"/>
          <ac:spMkLst>
            <pc:docMk/>
            <pc:sldMk cId="0" sldId="258"/>
            <ac:spMk id="20" creationId="{3DA61B95-78B6-4E22-B124-D2F645851D5A}"/>
          </ac:spMkLst>
        </pc:spChg>
        <pc:spChg chg="del mod topLvl">
          <ac:chgData name="Nguyễn Đức Huy" userId="ee4d8222-b90b-4cfa-84e5-9d5f52632ec7" providerId="ADAL" clId="{0AAF99FE-5BB1-4207-8240-F14974327131}" dt="2024-01-03T08:49:39.960" v="1510" actId="478"/>
          <ac:spMkLst>
            <pc:docMk/>
            <pc:sldMk cId="0" sldId="258"/>
            <ac:spMk id="21" creationId="{C40B8AFA-71BB-4688-8DE8-8F826E616D1D}"/>
          </ac:spMkLst>
        </pc:spChg>
        <pc:spChg chg="del mod topLvl">
          <ac:chgData name="Nguyễn Đức Huy" userId="ee4d8222-b90b-4cfa-84e5-9d5f52632ec7" providerId="ADAL" clId="{0AAF99FE-5BB1-4207-8240-F14974327131}" dt="2024-01-03T11:52:56.993" v="2410" actId="478"/>
          <ac:spMkLst>
            <pc:docMk/>
            <pc:sldMk cId="0" sldId="258"/>
            <ac:spMk id="23" creationId="{8AB0F9C4-7186-44EF-B377-FE69C36EE4BB}"/>
          </ac:spMkLst>
        </pc:spChg>
        <pc:spChg chg="mod topLvl">
          <ac:chgData name="Nguyễn Đức Huy" userId="ee4d8222-b90b-4cfa-84e5-9d5f52632ec7" providerId="ADAL" clId="{0AAF99FE-5BB1-4207-8240-F14974327131}" dt="2024-01-03T11:55:41.385" v="2438" actId="164"/>
          <ac:spMkLst>
            <pc:docMk/>
            <pc:sldMk cId="0" sldId="258"/>
            <ac:spMk id="24" creationId="{DC7CDE8B-A3B0-4714-9EAD-262FED6B973A}"/>
          </ac:spMkLst>
        </pc:spChg>
        <pc:grpChg chg="add mod">
          <ac:chgData name="Nguyễn Đức Huy" userId="ee4d8222-b90b-4cfa-84e5-9d5f52632ec7" providerId="ADAL" clId="{0AAF99FE-5BB1-4207-8240-F14974327131}" dt="2024-01-03T11:57:13.400" v="2537" actId="1037"/>
          <ac:grpSpMkLst>
            <pc:docMk/>
            <pc:sldMk cId="0" sldId="258"/>
            <ac:grpSpMk id="2" creationId="{2F5EEBF0-4103-43D4-BB6E-9F4AEDB98E02}"/>
          </ac:grpSpMkLst>
        </pc:grpChg>
        <pc:grpChg chg="del mod">
          <ac:chgData name="Nguyễn Đức Huy" userId="ee4d8222-b90b-4cfa-84e5-9d5f52632ec7" providerId="ADAL" clId="{0AAF99FE-5BB1-4207-8240-F14974327131}" dt="2024-01-02T20:46:25.091" v="940" actId="478"/>
          <ac:grpSpMkLst>
            <pc:docMk/>
            <pc:sldMk cId="0" sldId="258"/>
            <ac:grpSpMk id="3" creationId="{00000000-0000-0000-0000-000000000000}"/>
          </ac:grpSpMkLst>
        </pc:grpChg>
        <pc:grpChg chg="add mod">
          <ac:chgData name="Nguyễn Đức Huy" userId="ee4d8222-b90b-4cfa-84e5-9d5f52632ec7" providerId="ADAL" clId="{0AAF99FE-5BB1-4207-8240-F14974327131}" dt="2024-01-03T08:52:24.565" v="1515" actId="164"/>
          <ac:grpSpMkLst>
            <pc:docMk/>
            <pc:sldMk cId="0" sldId="258"/>
            <ac:grpSpMk id="3" creationId="{53629B04-088F-4AA1-84D6-2B883B6B09B6}"/>
          </ac:grpSpMkLst>
        </pc:grpChg>
        <pc:grpChg chg="mod">
          <ac:chgData name="Nguyễn Đức Huy" userId="ee4d8222-b90b-4cfa-84e5-9d5f52632ec7" providerId="ADAL" clId="{0AAF99FE-5BB1-4207-8240-F14974327131}" dt="2024-01-03T08:52:24.565" v="1515" actId="164"/>
          <ac:grpSpMkLst>
            <pc:docMk/>
            <pc:sldMk cId="0" sldId="258"/>
            <ac:grpSpMk id="6" creationId="{00000000-0000-0000-0000-000000000000}"/>
          </ac:grpSpMkLst>
        </pc:grpChg>
        <pc:grpChg chg="add mod">
          <ac:chgData name="Nguyễn Đức Huy" userId="ee4d8222-b90b-4cfa-84e5-9d5f52632ec7" providerId="ADAL" clId="{0AAF99FE-5BB1-4207-8240-F14974327131}" dt="2024-01-03T08:39:58.146" v="1357"/>
          <ac:grpSpMkLst>
            <pc:docMk/>
            <pc:sldMk cId="0" sldId="258"/>
            <ac:grpSpMk id="11" creationId="{D0D6BE28-07C2-4BD0-B680-A7AE0DA2456E}"/>
          </ac:grpSpMkLst>
        </pc:grpChg>
        <pc:grpChg chg="add mod">
          <ac:chgData name="Nguyễn Đức Huy" userId="ee4d8222-b90b-4cfa-84e5-9d5f52632ec7" providerId="ADAL" clId="{0AAF99FE-5BB1-4207-8240-F14974327131}" dt="2024-01-03T08:41:49.233" v="1378"/>
          <ac:grpSpMkLst>
            <pc:docMk/>
            <pc:sldMk cId="0" sldId="258"/>
            <ac:grpSpMk id="15" creationId="{89151230-20B1-46FD-A435-409D0BA408F5}"/>
          </ac:grpSpMkLst>
        </pc:grpChg>
        <pc:grpChg chg="add del mod">
          <ac:chgData name="Nguyễn Đức Huy" userId="ee4d8222-b90b-4cfa-84e5-9d5f52632ec7" providerId="ADAL" clId="{0AAF99FE-5BB1-4207-8240-F14974327131}" dt="2024-01-03T08:47:38.506" v="1496" actId="478"/>
          <ac:grpSpMkLst>
            <pc:docMk/>
            <pc:sldMk cId="0" sldId="258"/>
            <ac:grpSpMk id="19" creationId="{084D5BF0-C5C0-4C22-A8C4-66220BABD9A8}"/>
          </ac:grpSpMkLst>
        </pc:grpChg>
        <pc:grpChg chg="add del mod">
          <ac:chgData name="Nguyễn Đức Huy" userId="ee4d8222-b90b-4cfa-84e5-9d5f52632ec7" providerId="ADAL" clId="{0AAF99FE-5BB1-4207-8240-F14974327131}" dt="2024-01-03T11:52:56.993" v="2410" actId="478"/>
          <ac:grpSpMkLst>
            <pc:docMk/>
            <pc:sldMk cId="0" sldId="258"/>
            <ac:grpSpMk id="22" creationId="{93A4C1C8-09D4-432E-A631-8DCC790C7379}"/>
          </ac:grpSpMkLst>
        </pc:grpChg>
        <pc:picChg chg="add del mod">
          <ac:chgData name="Nguyễn Đức Huy" userId="ee4d8222-b90b-4cfa-84e5-9d5f52632ec7" providerId="ADAL" clId="{0AAF99FE-5BB1-4207-8240-F14974327131}" dt="2024-01-02T20:42:59.605" v="927" actId="478"/>
          <ac:picMkLst>
            <pc:docMk/>
            <pc:sldMk cId="0" sldId="258"/>
            <ac:picMk id="12" creationId="{66998BE5-E604-48FC-B244-C3B5CB1C298A}"/>
          </ac:picMkLst>
        </pc:picChg>
      </pc:sldChg>
      <pc:sldChg chg="modSp mod modTransition">
        <pc:chgData name="Nguyễn Đức Huy" userId="ee4d8222-b90b-4cfa-84e5-9d5f52632ec7" providerId="ADAL" clId="{0AAF99FE-5BB1-4207-8240-F14974327131}" dt="2024-01-03T14:54:57.414" v="4126"/>
        <pc:sldMkLst>
          <pc:docMk/>
          <pc:sldMk cId="0" sldId="259"/>
        </pc:sldMkLst>
        <pc:spChg chg="mod">
          <ac:chgData name="Nguyễn Đức Huy" userId="ee4d8222-b90b-4cfa-84e5-9d5f52632ec7" providerId="ADAL" clId="{0AAF99FE-5BB1-4207-8240-F14974327131}" dt="2024-01-03T14:54:21.577" v="4125" actId="207"/>
          <ac:spMkLst>
            <pc:docMk/>
            <pc:sldMk cId="0" sldId="259"/>
            <ac:spMk id="9" creationId="{00000000-0000-0000-0000-000000000000}"/>
          </ac:spMkLst>
        </pc:spChg>
        <pc:spChg chg="mod">
          <ac:chgData name="Nguyễn Đức Huy" userId="ee4d8222-b90b-4cfa-84e5-9d5f52632ec7" providerId="ADAL" clId="{0AAF99FE-5BB1-4207-8240-F14974327131}" dt="2024-01-03T14:54:21.577" v="4125" actId="207"/>
          <ac:spMkLst>
            <pc:docMk/>
            <pc:sldMk cId="0" sldId="259"/>
            <ac:spMk id="10" creationId="{00000000-0000-0000-0000-000000000000}"/>
          </ac:spMkLst>
        </pc:spChg>
        <pc:grpChg chg="mod">
          <ac:chgData name="Nguyễn Đức Huy" userId="ee4d8222-b90b-4cfa-84e5-9d5f52632ec7" providerId="ADAL" clId="{0AAF99FE-5BB1-4207-8240-F14974327131}" dt="2024-01-03T14:54:21.577" v="4125" actId="207"/>
          <ac:grpSpMkLst>
            <pc:docMk/>
            <pc:sldMk cId="0" sldId="259"/>
            <ac:grpSpMk id="8" creationId="{00000000-0000-0000-0000-000000000000}"/>
          </ac:grpSpMkLst>
        </pc:grpChg>
      </pc:sldChg>
      <pc:sldChg chg="addSp delSp modSp mod modTransition">
        <pc:chgData name="Nguyễn Đức Huy" userId="ee4d8222-b90b-4cfa-84e5-9d5f52632ec7" providerId="ADAL" clId="{0AAF99FE-5BB1-4207-8240-F14974327131}" dt="2024-01-03T12:15:35.744" v="2792" actId="1076"/>
        <pc:sldMkLst>
          <pc:docMk/>
          <pc:sldMk cId="0" sldId="261"/>
        </pc:sldMkLst>
        <pc:spChg chg="del mod">
          <ac:chgData name="Nguyễn Đức Huy" userId="ee4d8222-b90b-4cfa-84e5-9d5f52632ec7" providerId="ADAL" clId="{0AAF99FE-5BB1-4207-8240-F14974327131}" dt="2024-01-03T12:08:59.606" v="2714" actId="478"/>
          <ac:spMkLst>
            <pc:docMk/>
            <pc:sldMk cId="0" sldId="261"/>
            <ac:spMk id="26" creationId="{00000000-0000-0000-0000-000000000000}"/>
          </ac:spMkLst>
        </pc:spChg>
        <pc:spChg chg="del mod topLvl">
          <ac:chgData name="Nguyễn Đức Huy" userId="ee4d8222-b90b-4cfa-84e5-9d5f52632ec7" providerId="ADAL" clId="{0AAF99FE-5BB1-4207-8240-F14974327131}" dt="2024-01-03T11:51:18.039" v="2405" actId="478"/>
          <ac:spMkLst>
            <pc:docMk/>
            <pc:sldMk cId="0" sldId="261"/>
            <ac:spMk id="33" creationId="{99BC25D7-66D2-47FE-B5F4-CEC978B45E55}"/>
          </ac:spMkLst>
        </pc:spChg>
        <pc:spChg chg="del mod topLvl">
          <ac:chgData name="Nguyễn Đức Huy" userId="ee4d8222-b90b-4cfa-84e5-9d5f52632ec7" providerId="ADAL" clId="{0AAF99FE-5BB1-4207-8240-F14974327131}" dt="2024-01-03T12:08:53.435" v="2712" actId="478"/>
          <ac:spMkLst>
            <pc:docMk/>
            <pc:sldMk cId="0" sldId="261"/>
            <ac:spMk id="34" creationId="{1136E6B6-5050-4E7C-8F31-4379CD56F132}"/>
          </ac:spMkLst>
        </pc:spChg>
        <pc:spChg chg="mod">
          <ac:chgData name="Nguyễn Đức Huy" userId="ee4d8222-b90b-4cfa-84e5-9d5f52632ec7" providerId="ADAL" clId="{0AAF99FE-5BB1-4207-8240-F14974327131}" dt="2024-01-03T12:09:28.577" v="2776" actId="207"/>
          <ac:spMkLst>
            <pc:docMk/>
            <pc:sldMk cId="0" sldId="261"/>
            <ac:spMk id="36" creationId="{3A24622B-5C33-4598-8625-4F9D57AA96E0}"/>
          </ac:spMkLst>
        </pc:spChg>
        <pc:spChg chg="mod">
          <ac:chgData name="Nguyễn Đức Huy" userId="ee4d8222-b90b-4cfa-84e5-9d5f52632ec7" providerId="ADAL" clId="{0AAF99FE-5BB1-4207-8240-F14974327131}" dt="2024-01-03T12:09:28.577" v="2776" actId="207"/>
          <ac:spMkLst>
            <pc:docMk/>
            <pc:sldMk cId="0" sldId="261"/>
            <ac:spMk id="37" creationId="{2B1EFC3F-1859-49ED-BE44-9AAC168D8854}"/>
          </ac:spMkLst>
        </pc:spChg>
        <pc:spChg chg="add mod">
          <ac:chgData name="Nguyễn Đức Huy" userId="ee4d8222-b90b-4cfa-84e5-9d5f52632ec7" providerId="ADAL" clId="{0AAF99FE-5BB1-4207-8240-F14974327131}" dt="2024-01-03T12:15:35.744" v="2792" actId="1076"/>
          <ac:spMkLst>
            <pc:docMk/>
            <pc:sldMk cId="0" sldId="261"/>
            <ac:spMk id="44" creationId="{A7E3D730-84D1-4D1C-B5E2-80E56EFC8AA0}"/>
          </ac:spMkLst>
        </pc:spChg>
        <pc:spChg chg="mod">
          <ac:chgData name="Nguyễn Đức Huy" userId="ee4d8222-b90b-4cfa-84e5-9d5f52632ec7" providerId="ADAL" clId="{0AAF99FE-5BB1-4207-8240-F14974327131}" dt="2024-01-03T12:15:29.189" v="2790"/>
          <ac:spMkLst>
            <pc:docMk/>
            <pc:sldMk cId="0" sldId="261"/>
            <ac:spMk id="46" creationId="{C86F2658-BC63-4A2B-A504-BACD164DD5EA}"/>
          </ac:spMkLst>
        </pc:spChg>
        <pc:spChg chg="mod">
          <ac:chgData name="Nguyễn Đức Huy" userId="ee4d8222-b90b-4cfa-84e5-9d5f52632ec7" providerId="ADAL" clId="{0AAF99FE-5BB1-4207-8240-F14974327131}" dt="2024-01-03T12:15:29.189" v="2790"/>
          <ac:spMkLst>
            <pc:docMk/>
            <pc:sldMk cId="0" sldId="261"/>
            <ac:spMk id="48" creationId="{E3E2B55F-CF53-4946-AD84-2138A1B9A4B7}"/>
          </ac:spMkLst>
        </pc:spChg>
        <pc:grpChg chg="add del mod">
          <ac:chgData name="Nguyễn Đức Huy" userId="ee4d8222-b90b-4cfa-84e5-9d5f52632ec7" providerId="ADAL" clId="{0AAF99FE-5BB1-4207-8240-F14974327131}" dt="2024-01-03T11:51:18.039" v="2405" actId="478"/>
          <ac:grpSpMkLst>
            <pc:docMk/>
            <pc:sldMk cId="0" sldId="261"/>
            <ac:grpSpMk id="32" creationId="{0C7B6910-2878-41FC-AE25-96DA731359A5}"/>
          </ac:grpSpMkLst>
        </pc:grpChg>
        <pc:grpChg chg="add mod">
          <ac:chgData name="Nguyễn Đức Huy" userId="ee4d8222-b90b-4cfa-84e5-9d5f52632ec7" providerId="ADAL" clId="{0AAF99FE-5BB1-4207-8240-F14974327131}" dt="2024-01-03T12:09:34.946" v="2777" actId="1076"/>
          <ac:grpSpMkLst>
            <pc:docMk/>
            <pc:sldMk cId="0" sldId="261"/>
            <ac:grpSpMk id="35" creationId="{2607E7A8-9F1E-4953-9C8D-8C741AAE637E}"/>
          </ac:grpSpMkLst>
        </pc:grpChg>
        <pc:grpChg chg="add mod">
          <ac:chgData name="Nguyễn Đức Huy" userId="ee4d8222-b90b-4cfa-84e5-9d5f52632ec7" providerId="ADAL" clId="{0AAF99FE-5BB1-4207-8240-F14974327131}" dt="2024-01-03T12:15:35.744" v="2792" actId="1076"/>
          <ac:grpSpMkLst>
            <pc:docMk/>
            <pc:sldMk cId="0" sldId="261"/>
            <ac:grpSpMk id="45" creationId="{4F2D8608-A3F3-48C7-8498-1F92CDD6E2F7}"/>
          </ac:grpSpMkLst>
        </pc:grpChg>
        <pc:grpChg chg="add mod">
          <ac:chgData name="Nguyễn Đức Huy" userId="ee4d8222-b90b-4cfa-84e5-9d5f52632ec7" providerId="ADAL" clId="{0AAF99FE-5BB1-4207-8240-F14974327131}" dt="2024-01-03T12:15:35.744" v="2792" actId="1076"/>
          <ac:grpSpMkLst>
            <pc:docMk/>
            <pc:sldMk cId="0" sldId="261"/>
            <ac:grpSpMk id="47" creationId="{AEF313CB-5CDD-4462-9562-6FBA6FB6A5C3}"/>
          </ac:grpSpMkLst>
        </pc:grpChg>
      </pc:sldChg>
      <pc:sldChg chg="addSp delSp modSp mod ord">
        <pc:chgData name="Nguyễn Đức Huy" userId="ee4d8222-b90b-4cfa-84e5-9d5f52632ec7" providerId="ADAL" clId="{0AAF99FE-5BB1-4207-8240-F14974327131}" dt="2024-01-03T14:55:09.919" v="4128" actId="1076"/>
        <pc:sldMkLst>
          <pc:docMk/>
          <pc:sldMk cId="0" sldId="262"/>
        </pc:sldMkLst>
        <pc:spChg chg="del mod">
          <ac:chgData name="Nguyễn Đức Huy" userId="ee4d8222-b90b-4cfa-84e5-9d5f52632ec7" providerId="ADAL" clId="{0AAF99FE-5BB1-4207-8240-F14974327131}" dt="2024-01-03T12:58:24.477" v="3868" actId="478"/>
          <ac:spMkLst>
            <pc:docMk/>
            <pc:sldMk cId="0" sldId="262"/>
            <ac:spMk id="2" creationId="{00000000-0000-0000-0000-000000000000}"/>
          </ac:spMkLst>
        </pc:spChg>
        <pc:spChg chg="mod">
          <ac:chgData name="Nguyễn Đức Huy" userId="ee4d8222-b90b-4cfa-84e5-9d5f52632ec7" providerId="ADAL" clId="{0AAF99FE-5BB1-4207-8240-F14974327131}" dt="2024-01-03T13:00:31.347" v="3885" actId="1076"/>
          <ac:spMkLst>
            <pc:docMk/>
            <pc:sldMk cId="0" sldId="262"/>
            <ac:spMk id="6" creationId="{00000000-0000-0000-0000-000000000000}"/>
          </ac:spMkLst>
        </pc:spChg>
        <pc:spChg chg="del mod">
          <ac:chgData name="Nguyễn Đức Huy" userId="ee4d8222-b90b-4cfa-84e5-9d5f52632ec7" providerId="ADAL" clId="{0AAF99FE-5BB1-4207-8240-F14974327131}" dt="2024-01-03T12:24:39.095" v="2828" actId="478"/>
          <ac:spMkLst>
            <pc:docMk/>
            <pc:sldMk cId="0" sldId="262"/>
            <ac:spMk id="7" creationId="{00000000-0000-0000-0000-000000000000}"/>
          </ac:spMkLst>
        </pc:spChg>
        <pc:spChg chg="del">
          <ac:chgData name="Nguyễn Đức Huy" userId="ee4d8222-b90b-4cfa-84e5-9d5f52632ec7" providerId="ADAL" clId="{0AAF99FE-5BB1-4207-8240-F14974327131}" dt="2024-01-03T12:26:38.315" v="2954" actId="478"/>
          <ac:spMkLst>
            <pc:docMk/>
            <pc:sldMk cId="0" sldId="262"/>
            <ac:spMk id="8" creationId="{00000000-0000-0000-0000-000000000000}"/>
          </ac:spMkLst>
        </pc:spChg>
        <pc:spChg chg="del">
          <ac:chgData name="Nguyễn Đức Huy" userId="ee4d8222-b90b-4cfa-84e5-9d5f52632ec7" providerId="ADAL" clId="{0AAF99FE-5BB1-4207-8240-F14974327131}" dt="2024-01-03T12:25:23.765" v="2886" actId="478"/>
          <ac:spMkLst>
            <pc:docMk/>
            <pc:sldMk cId="0" sldId="262"/>
            <ac:spMk id="9" creationId="{00000000-0000-0000-0000-000000000000}"/>
          </ac:spMkLst>
        </pc:spChg>
        <pc:spChg chg="del">
          <ac:chgData name="Nguyễn Đức Huy" userId="ee4d8222-b90b-4cfa-84e5-9d5f52632ec7" providerId="ADAL" clId="{0AAF99FE-5BB1-4207-8240-F14974327131}" dt="2024-01-03T12:52:07.797" v="3768" actId="478"/>
          <ac:spMkLst>
            <pc:docMk/>
            <pc:sldMk cId="0" sldId="262"/>
            <ac:spMk id="10" creationId="{00000000-0000-0000-0000-000000000000}"/>
          </ac:spMkLst>
        </pc:spChg>
        <pc:spChg chg="mod">
          <ac:chgData name="Nguyễn Đức Huy" userId="ee4d8222-b90b-4cfa-84e5-9d5f52632ec7" providerId="ADAL" clId="{0AAF99FE-5BB1-4207-8240-F14974327131}" dt="2024-01-03T12:59:28.825" v="3877" actId="164"/>
          <ac:spMkLst>
            <pc:docMk/>
            <pc:sldMk cId="0" sldId="262"/>
            <ac:spMk id="14" creationId="{00000000-0000-0000-0000-000000000000}"/>
          </ac:spMkLst>
        </pc:spChg>
        <pc:spChg chg="mod">
          <ac:chgData name="Nguyễn Đức Huy" userId="ee4d8222-b90b-4cfa-84e5-9d5f52632ec7" providerId="ADAL" clId="{0AAF99FE-5BB1-4207-8240-F14974327131}" dt="2024-01-03T12:59:28.825" v="3877" actId="164"/>
          <ac:spMkLst>
            <pc:docMk/>
            <pc:sldMk cId="0" sldId="262"/>
            <ac:spMk id="15" creationId="{00000000-0000-0000-0000-000000000000}"/>
          </ac:spMkLst>
        </pc:spChg>
        <pc:spChg chg="mod">
          <ac:chgData name="Nguyễn Đức Huy" userId="ee4d8222-b90b-4cfa-84e5-9d5f52632ec7" providerId="ADAL" clId="{0AAF99FE-5BB1-4207-8240-F14974327131}" dt="2024-01-03T12:59:28.825" v="3877" actId="164"/>
          <ac:spMkLst>
            <pc:docMk/>
            <pc:sldMk cId="0" sldId="262"/>
            <ac:spMk id="16" creationId="{00000000-0000-0000-0000-000000000000}"/>
          </ac:spMkLst>
        </pc:spChg>
        <pc:spChg chg="mod">
          <ac:chgData name="Nguyễn Đức Huy" userId="ee4d8222-b90b-4cfa-84e5-9d5f52632ec7" providerId="ADAL" clId="{0AAF99FE-5BB1-4207-8240-F14974327131}" dt="2024-01-03T12:59:28.825" v="3877" actId="164"/>
          <ac:spMkLst>
            <pc:docMk/>
            <pc:sldMk cId="0" sldId="262"/>
            <ac:spMk id="17" creationId="{00000000-0000-0000-0000-000000000000}"/>
          </ac:spMkLst>
        </pc:spChg>
        <pc:spChg chg="mod">
          <ac:chgData name="Nguyễn Đức Huy" userId="ee4d8222-b90b-4cfa-84e5-9d5f52632ec7" providerId="ADAL" clId="{0AAF99FE-5BB1-4207-8240-F14974327131}" dt="2024-01-03T12:59:28.825" v="3877" actId="164"/>
          <ac:spMkLst>
            <pc:docMk/>
            <pc:sldMk cId="0" sldId="262"/>
            <ac:spMk id="18" creationId="{00000000-0000-0000-0000-000000000000}"/>
          </ac:spMkLst>
        </pc:spChg>
        <pc:spChg chg="mod">
          <ac:chgData name="Nguyễn Đức Huy" userId="ee4d8222-b90b-4cfa-84e5-9d5f52632ec7" providerId="ADAL" clId="{0AAF99FE-5BB1-4207-8240-F14974327131}" dt="2024-01-03T12:59:28.825" v="3877" actId="164"/>
          <ac:spMkLst>
            <pc:docMk/>
            <pc:sldMk cId="0" sldId="262"/>
            <ac:spMk id="19" creationId="{00000000-0000-0000-0000-000000000000}"/>
          </ac:spMkLst>
        </pc:spChg>
        <pc:spChg chg="del">
          <ac:chgData name="Nguyễn Đức Huy" userId="ee4d8222-b90b-4cfa-84e5-9d5f52632ec7" providerId="ADAL" clId="{0AAF99FE-5BB1-4207-8240-F14974327131}" dt="2024-01-03T12:52:10.897" v="3769" actId="478"/>
          <ac:spMkLst>
            <pc:docMk/>
            <pc:sldMk cId="0" sldId="262"/>
            <ac:spMk id="20" creationId="{00000000-0000-0000-0000-000000000000}"/>
          </ac:spMkLst>
        </pc:spChg>
        <pc:spChg chg="del mod">
          <ac:chgData name="Nguyễn Đức Huy" userId="ee4d8222-b90b-4cfa-84e5-9d5f52632ec7" providerId="ADAL" clId="{0AAF99FE-5BB1-4207-8240-F14974327131}" dt="2024-01-03T12:24:50.115" v="2830" actId="478"/>
          <ac:spMkLst>
            <pc:docMk/>
            <pc:sldMk cId="0" sldId="262"/>
            <ac:spMk id="21" creationId="{00000000-0000-0000-0000-000000000000}"/>
          </ac:spMkLst>
        </pc:spChg>
        <pc:spChg chg="mod">
          <ac:chgData name="Nguyễn Đức Huy" userId="ee4d8222-b90b-4cfa-84e5-9d5f52632ec7" providerId="ADAL" clId="{0AAF99FE-5BB1-4207-8240-F14974327131}" dt="2024-01-03T14:55:07.905" v="4127"/>
          <ac:spMkLst>
            <pc:docMk/>
            <pc:sldMk cId="0" sldId="262"/>
            <ac:spMk id="21" creationId="{10A9FCF2-C4AB-4A00-9DC0-E8002461B57D}"/>
          </ac:spMkLst>
        </pc:spChg>
        <pc:spChg chg="mod">
          <ac:chgData name="Nguyễn Đức Huy" userId="ee4d8222-b90b-4cfa-84e5-9d5f52632ec7" providerId="ADAL" clId="{0AAF99FE-5BB1-4207-8240-F14974327131}" dt="2024-01-03T14:55:07.905" v="4127"/>
          <ac:spMkLst>
            <pc:docMk/>
            <pc:sldMk cId="0" sldId="262"/>
            <ac:spMk id="22" creationId="{825B6416-6021-4D65-B2B1-A001D7DD35D8}"/>
          </ac:spMkLst>
        </pc:spChg>
        <pc:spChg chg="mod">
          <ac:chgData name="Nguyễn Đức Huy" userId="ee4d8222-b90b-4cfa-84e5-9d5f52632ec7" providerId="ADAL" clId="{0AAF99FE-5BB1-4207-8240-F14974327131}" dt="2024-01-03T12:26:14.356" v="2890" actId="113"/>
          <ac:spMkLst>
            <pc:docMk/>
            <pc:sldMk cId="0" sldId="262"/>
            <ac:spMk id="23" creationId="{7098BECC-3A0D-46CE-925E-F2140E465CBD}"/>
          </ac:spMkLst>
        </pc:spChg>
        <pc:spChg chg="mod">
          <ac:chgData name="Nguyễn Đức Huy" userId="ee4d8222-b90b-4cfa-84e5-9d5f52632ec7" providerId="ADAL" clId="{0AAF99FE-5BB1-4207-8240-F14974327131}" dt="2024-01-03T12:26:14.356" v="2890" actId="113"/>
          <ac:spMkLst>
            <pc:docMk/>
            <pc:sldMk cId="0" sldId="262"/>
            <ac:spMk id="25" creationId="{35FD5526-3AB8-4CA0-A01C-48FB9F765BAA}"/>
          </ac:spMkLst>
        </pc:spChg>
        <pc:spChg chg="mod">
          <ac:chgData name="Nguyễn Đức Huy" userId="ee4d8222-b90b-4cfa-84e5-9d5f52632ec7" providerId="ADAL" clId="{0AAF99FE-5BB1-4207-8240-F14974327131}" dt="2024-01-03T12:26:14.356" v="2890" actId="113"/>
          <ac:spMkLst>
            <pc:docMk/>
            <pc:sldMk cId="0" sldId="262"/>
            <ac:spMk id="27" creationId="{8B877A65-0CFE-4BF5-A158-C734F9F8F22C}"/>
          </ac:spMkLst>
        </pc:spChg>
        <pc:spChg chg="mod">
          <ac:chgData name="Nguyễn Đức Huy" userId="ee4d8222-b90b-4cfa-84e5-9d5f52632ec7" providerId="ADAL" clId="{0AAF99FE-5BB1-4207-8240-F14974327131}" dt="2024-01-03T12:53:13.750" v="3785"/>
          <ac:spMkLst>
            <pc:docMk/>
            <pc:sldMk cId="0" sldId="262"/>
            <ac:spMk id="29" creationId="{3404DD97-5B20-48AB-97BC-93D462F4B64F}"/>
          </ac:spMkLst>
        </pc:spChg>
        <pc:spChg chg="mod">
          <ac:chgData name="Nguyễn Đức Huy" userId="ee4d8222-b90b-4cfa-84e5-9d5f52632ec7" providerId="ADAL" clId="{0AAF99FE-5BB1-4207-8240-F14974327131}" dt="2024-01-03T12:53:13.750" v="3785"/>
          <ac:spMkLst>
            <pc:docMk/>
            <pc:sldMk cId="0" sldId="262"/>
            <ac:spMk id="31" creationId="{AF519B77-2D6C-4FA4-A50A-F7B6129EABD3}"/>
          </ac:spMkLst>
        </pc:spChg>
        <pc:spChg chg="mod">
          <ac:chgData name="Nguyễn Đức Huy" userId="ee4d8222-b90b-4cfa-84e5-9d5f52632ec7" providerId="ADAL" clId="{0AAF99FE-5BB1-4207-8240-F14974327131}" dt="2024-01-03T12:53:13.750" v="3785"/>
          <ac:spMkLst>
            <pc:docMk/>
            <pc:sldMk cId="0" sldId="262"/>
            <ac:spMk id="33" creationId="{F016E34A-585D-48E4-A739-D6298D207C1E}"/>
          </ac:spMkLst>
        </pc:spChg>
        <pc:spChg chg="add mod ord">
          <ac:chgData name="Nguyễn Đức Huy" userId="ee4d8222-b90b-4cfa-84e5-9d5f52632ec7" providerId="ADAL" clId="{0AAF99FE-5BB1-4207-8240-F14974327131}" dt="2024-01-03T12:59:58.553" v="3883" actId="14100"/>
          <ac:spMkLst>
            <pc:docMk/>
            <pc:sldMk cId="0" sldId="262"/>
            <ac:spMk id="34" creationId="{56BC4F2D-2FC1-43CC-B957-33A29885B010}"/>
          </ac:spMkLst>
        </pc:spChg>
        <pc:grpChg chg="mod ord">
          <ac:chgData name="Nguyễn Đức Huy" userId="ee4d8222-b90b-4cfa-84e5-9d5f52632ec7" providerId="ADAL" clId="{0AAF99FE-5BB1-4207-8240-F14974327131}" dt="2024-01-03T12:59:28.825" v="3877" actId="164"/>
          <ac:grpSpMkLst>
            <pc:docMk/>
            <pc:sldMk cId="0" sldId="262"/>
            <ac:grpSpMk id="3" creationId="{00000000-0000-0000-0000-000000000000}"/>
          </ac:grpSpMkLst>
        </pc:grpChg>
        <pc:grpChg chg="add mod">
          <ac:chgData name="Nguyễn Đức Huy" userId="ee4d8222-b90b-4cfa-84e5-9d5f52632ec7" providerId="ADAL" clId="{0AAF99FE-5BB1-4207-8240-F14974327131}" dt="2024-01-03T14:55:09.919" v="4128" actId="1076"/>
          <ac:grpSpMkLst>
            <pc:docMk/>
            <pc:sldMk cId="0" sldId="262"/>
            <ac:grpSpMk id="20" creationId="{70EAA5D1-DD7F-4C04-9300-D9D6BD652CDE}"/>
          </ac:grpSpMkLst>
        </pc:grpChg>
        <pc:grpChg chg="add del mod">
          <ac:chgData name="Nguyễn Đức Huy" userId="ee4d8222-b90b-4cfa-84e5-9d5f52632ec7" providerId="ADAL" clId="{0AAF99FE-5BB1-4207-8240-F14974327131}" dt="2024-01-03T12:26:15.205" v="2891"/>
          <ac:grpSpMkLst>
            <pc:docMk/>
            <pc:sldMk cId="0" sldId="262"/>
            <ac:grpSpMk id="22" creationId="{3DA974CF-6685-44CE-B4EB-FB16DF655682}"/>
          </ac:grpSpMkLst>
        </pc:grpChg>
        <pc:grpChg chg="add del mod">
          <ac:chgData name="Nguyễn Đức Huy" userId="ee4d8222-b90b-4cfa-84e5-9d5f52632ec7" providerId="ADAL" clId="{0AAF99FE-5BB1-4207-8240-F14974327131}" dt="2024-01-03T12:26:15.205" v="2891"/>
          <ac:grpSpMkLst>
            <pc:docMk/>
            <pc:sldMk cId="0" sldId="262"/>
            <ac:grpSpMk id="24" creationId="{A5EAC325-7F88-4D81-872D-C55AAD7EF2DA}"/>
          </ac:grpSpMkLst>
        </pc:grpChg>
        <pc:grpChg chg="add del mod">
          <ac:chgData name="Nguyễn Đức Huy" userId="ee4d8222-b90b-4cfa-84e5-9d5f52632ec7" providerId="ADAL" clId="{0AAF99FE-5BB1-4207-8240-F14974327131}" dt="2024-01-03T12:26:15.205" v="2891"/>
          <ac:grpSpMkLst>
            <pc:docMk/>
            <pc:sldMk cId="0" sldId="262"/>
            <ac:grpSpMk id="26" creationId="{BEBC4427-8896-4DB9-9272-8CD4559F90AA}"/>
          </ac:grpSpMkLst>
        </pc:grpChg>
        <pc:grpChg chg="add del mod">
          <ac:chgData name="Nguyễn Đức Huy" userId="ee4d8222-b90b-4cfa-84e5-9d5f52632ec7" providerId="ADAL" clId="{0AAF99FE-5BB1-4207-8240-F14974327131}" dt="2024-01-03T12:53:15.529" v="3786" actId="478"/>
          <ac:grpSpMkLst>
            <pc:docMk/>
            <pc:sldMk cId="0" sldId="262"/>
            <ac:grpSpMk id="28" creationId="{155976AC-061C-4CEB-8E37-4FE8A5997AFE}"/>
          </ac:grpSpMkLst>
        </pc:grpChg>
        <pc:grpChg chg="add del mod">
          <ac:chgData name="Nguyễn Đức Huy" userId="ee4d8222-b90b-4cfa-84e5-9d5f52632ec7" providerId="ADAL" clId="{0AAF99FE-5BB1-4207-8240-F14974327131}" dt="2024-01-03T12:53:15.529" v="3786" actId="478"/>
          <ac:grpSpMkLst>
            <pc:docMk/>
            <pc:sldMk cId="0" sldId="262"/>
            <ac:grpSpMk id="30" creationId="{442CBFB8-9B20-40F1-B407-86AE1A1F5EA6}"/>
          </ac:grpSpMkLst>
        </pc:grpChg>
        <pc:grpChg chg="add del mod">
          <ac:chgData name="Nguyễn Đức Huy" userId="ee4d8222-b90b-4cfa-84e5-9d5f52632ec7" providerId="ADAL" clId="{0AAF99FE-5BB1-4207-8240-F14974327131}" dt="2024-01-03T12:53:15.529" v="3786" actId="478"/>
          <ac:grpSpMkLst>
            <pc:docMk/>
            <pc:sldMk cId="0" sldId="262"/>
            <ac:grpSpMk id="32" creationId="{4008C755-2664-4194-A8F4-5D963703C423}"/>
          </ac:grpSpMkLst>
        </pc:grpChg>
        <pc:grpChg chg="add mod">
          <ac:chgData name="Nguyễn Đức Huy" userId="ee4d8222-b90b-4cfa-84e5-9d5f52632ec7" providerId="ADAL" clId="{0AAF99FE-5BB1-4207-8240-F14974327131}" dt="2024-01-03T13:00:26.145" v="3884" actId="1076"/>
          <ac:grpSpMkLst>
            <pc:docMk/>
            <pc:sldMk cId="0" sldId="262"/>
            <ac:grpSpMk id="35" creationId="{8DF9A7D6-A180-4E54-8371-B192171C6CE4}"/>
          </ac:grpSpMkLst>
        </pc:grpChg>
      </pc:sldChg>
      <pc:sldChg chg="addSp delSp modSp mod ord modTransition">
        <pc:chgData name="Nguyễn Đức Huy" userId="ee4d8222-b90b-4cfa-84e5-9d5f52632ec7" providerId="ADAL" clId="{0AAF99FE-5BB1-4207-8240-F14974327131}" dt="2024-01-03T11:38:00.759" v="2294" actId="1036"/>
        <pc:sldMkLst>
          <pc:docMk/>
          <pc:sldMk cId="0" sldId="263"/>
        </pc:sldMkLst>
        <pc:spChg chg="mod">
          <ac:chgData name="Nguyễn Đức Huy" userId="ee4d8222-b90b-4cfa-84e5-9d5f52632ec7" providerId="ADAL" clId="{0AAF99FE-5BB1-4207-8240-F14974327131}" dt="2024-01-03T11:19:45.971" v="1670" actId="1076"/>
          <ac:spMkLst>
            <pc:docMk/>
            <pc:sldMk cId="0" sldId="263"/>
            <ac:spMk id="8" creationId="{00000000-0000-0000-0000-000000000000}"/>
          </ac:spMkLst>
        </pc:spChg>
        <pc:spChg chg="del">
          <ac:chgData name="Nguyễn Đức Huy" userId="ee4d8222-b90b-4cfa-84e5-9d5f52632ec7" providerId="ADAL" clId="{0AAF99FE-5BB1-4207-8240-F14974327131}" dt="2024-01-03T11:16:09.194" v="1668" actId="478"/>
          <ac:spMkLst>
            <pc:docMk/>
            <pc:sldMk cId="0" sldId="263"/>
            <ac:spMk id="9" creationId="{00000000-0000-0000-0000-000000000000}"/>
          </ac:spMkLst>
        </pc:spChg>
        <pc:spChg chg="mod">
          <ac:chgData name="Nguyễn Đức Huy" userId="ee4d8222-b90b-4cfa-84e5-9d5f52632ec7" providerId="ADAL" clId="{0AAF99FE-5BB1-4207-8240-F14974327131}" dt="2024-01-03T11:21:57.533" v="1875" actId="1076"/>
          <ac:spMkLst>
            <pc:docMk/>
            <pc:sldMk cId="0" sldId="263"/>
            <ac:spMk id="10" creationId="{00000000-0000-0000-0000-000000000000}"/>
          </ac:spMkLst>
        </pc:spChg>
        <pc:spChg chg="add del mod">
          <ac:chgData name="Nguyễn Đức Huy" userId="ee4d8222-b90b-4cfa-84e5-9d5f52632ec7" providerId="ADAL" clId="{0AAF99FE-5BB1-4207-8240-F14974327131}" dt="2024-01-03T11:24:55.791" v="1917" actId="113"/>
          <ac:spMkLst>
            <pc:docMk/>
            <pc:sldMk cId="0" sldId="263"/>
            <ac:spMk id="11" creationId="{00000000-0000-0000-0000-000000000000}"/>
          </ac:spMkLst>
        </pc:spChg>
        <pc:spChg chg="mod">
          <ac:chgData name="Nguyễn Đức Huy" userId="ee4d8222-b90b-4cfa-84e5-9d5f52632ec7" providerId="ADAL" clId="{0AAF99FE-5BB1-4207-8240-F14974327131}" dt="2024-01-03T11:22:03.190" v="1876" actId="1076"/>
          <ac:spMkLst>
            <pc:docMk/>
            <pc:sldMk cId="0" sldId="263"/>
            <ac:spMk id="12" creationId="{00000000-0000-0000-0000-000000000000}"/>
          </ac:spMkLst>
        </pc:spChg>
        <pc:spChg chg="mod">
          <ac:chgData name="Nguyễn Đức Huy" userId="ee4d8222-b90b-4cfa-84e5-9d5f52632ec7" providerId="ADAL" clId="{0AAF99FE-5BB1-4207-8240-F14974327131}" dt="2024-01-03T11:22:46.432" v="1881" actId="1076"/>
          <ac:spMkLst>
            <pc:docMk/>
            <pc:sldMk cId="0" sldId="263"/>
            <ac:spMk id="13" creationId="{00000000-0000-0000-0000-000000000000}"/>
          </ac:spMkLst>
        </pc:spChg>
        <pc:spChg chg="del">
          <ac:chgData name="Nguyễn Đức Huy" userId="ee4d8222-b90b-4cfa-84e5-9d5f52632ec7" providerId="ADAL" clId="{0AAF99FE-5BB1-4207-8240-F14974327131}" dt="2024-01-03T11:25:40.658" v="1926" actId="478"/>
          <ac:spMkLst>
            <pc:docMk/>
            <pc:sldMk cId="0" sldId="263"/>
            <ac:spMk id="14" creationId="{00000000-0000-0000-0000-000000000000}"/>
          </ac:spMkLst>
        </pc:spChg>
        <pc:spChg chg="mod">
          <ac:chgData name="Nguyễn Đức Huy" userId="ee4d8222-b90b-4cfa-84e5-9d5f52632ec7" providerId="ADAL" clId="{0AAF99FE-5BB1-4207-8240-F14974327131}" dt="2024-01-03T11:22:46.432" v="1881" actId="1076"/>
          <ac:spMkLst>
            <pc:docMk/>
            <pc:sldMk cId="0" sldId="263"/>
            <ac:spMk id="15" creationId="{00000000-0000-0000-0000-000000000000}"/>
          </ac:spMkLst>
        </pc:spChg>
        <pc:spChg chg="mod">
          <ac:chgData name="Nguyễn Đức Huy" userId="ee4d8222-b90b-4cfa-84e5-9d5f52632ec7" providerId="ADAL" clId="{0AAF99FE-5BB1-4207-8240-F14974327131}" dt="2024-01-03T11:23:13.091" v="1885" actId="1076"/>
          <ac:spMkLst>
            <pc:docMk/>
            <pc:sldMk cId="0" sldId="263"/>
            <ac:spMk id="16" creationId="{00000000-0000-0000-0000-000000000000}"/>
          </ac:spMkLst>
        </pc:spChg>
        <pc:spChg chg="del mod">
          <ac:chgData name="Nguyễn Đức Huy" userId="ee4d8222-b90b-4cfa-84e5-9d5f52632ec7" providerId="ADAL" clId="{0AAF99FE-5BB1-4207-8240-F14974327131}" dt="2024-01-03T11:25:44.901" v="1928" actId="478"/>
          <ac:spMkLst>
            <pc:docMk/>
            <pc:sldMk cId="0" sldId="263"/>
            <ac:spMk id="17" creationId="{00000000-0000-0000-0000-000000000000}"/>
          </ac:spMkLst>
        </pc:spChg>
        <pc:spChg chg="mod">
          <ac:chgData name="Nguyễn Đức Huy" userId="ee4d8222-b90b-4cfa-84e5-9d5f52632ec7" providerId="ADAL" clId="{0AAF99FE-5BB1-4207-8240-F14974327131}" dt="2024-01-03T11:25:28.317" v="1921" actId="20577"/>
          <ac:spMkLst>
            <pc:docMk/>
            <pc:sldMk cId="0" sldId="263"/>
            <ac:spMk id="18" creationId="{00000000-0000-0000-0000-000000000000}"/>
          </ac:spMkLst>
        </pc:spChg>
        <pc:spChg chg="mod">
          <ac:chgData name="Nguyễn Đức Huy" userId="ee4d8222-b90b-4cfa-84e5-9d5f52632ec7" providerId="ADAL" clId="{0AAF99FE-5BB1-4207-8240-F14974327131}" dt="2024-01-03T11:23:03.485" v="1884" actId="1076"/>
          <ac:spMkLst>
            <pc:docMk/>
            <pc:sldMk cId="0" sldId="263"/>
            <ac:spMk id="19" creationId="{00000000-0000-0000-0000-000000000000}"/>
          </ac:spMkLst>
        </pc:spChg>
        <pc:spChg chg="del">
          <ac:chgData name="Nguyễn Đức Huy" userId="ee4d8222-b90b-4cfa-84e5-9d5f52632ec7" providerId="ADAL" clId="{0AAF99FE-5BB1-4207-8240-F14974327131}" dt="2024-01-03T11:25:48.614" v="1929" actId="478"/>
          <ac:spMkLst>
            <pc:docMk/>
            <pc:sldMk cId="0" sldId="263"/>
            <ac:spMk id="20" creationId="{00000000-0000-0000-0000-000000000000}"/>
          </ac:spMkLst>
        </pc:spChg>
        <pc:spChg chg="mod">
          <ac:chgData name="Nguyễn Đức Huy" userId="ee4d8222-b90b-4cfa-84e5-9d5f52632ec7" providerId="ADAL" clId="{0AAF99FE-5BB1-4207-8240-F14974327131}" dt="2024-01-03T11:25:32.759" v="1925" actId="20577"/>
          <ac:spMkLst>
            <pc:docMk/>
            <pc:sldMk cId="0" sldId="263"/>
            <ac:spMk id="21" creationId="{00000000-0000-0000-0000-000000000000}"/>
          </ac:spMkLst>
        </pc:spChg>
        <pc:spChg chg="mod">
          <ac:chgData name="Nguyễn Đức Huy" userId="ee4d8222-b90b-4cfa-84e5-9d5f52632ec7" providerId="ADAL" clId="{0AAF99FE-5BB1-4207-8240-F14974327131}" dt="2024-01-03T11:21:33.945" v="1872"/>
          <ac:spMkLst>
            <pc:docMk/>
            <pc:sldMk cId="0" sldId="263"/>
            <ac:spMk id="35" creationId="{C047A321-994B-4EF0-B853-B30CE6D6FC78}"/>
          </ac:spMkLst>
        </pc:spChg>
        <pc:spChg chg="mod">
          <ac:chgData name="Nguyễn Đức Huy" userId="ee4d8222-b90b-4cfa-84e5-9d5f52632ec7" providerId="ADAL" clId="{0AAF99FE-5BB1-4207-8240-F14974327131}" dt="2024-01-03T11:21:33.945" v="1872"/>
          <ac:spMkLst>
            <pc:docMk/>
            <pc:sldMk cId="0" sldId="263"/>
            <ac:spMk id="36" creationId="{D490AFE3-5010-47BD-9011-45D7DDC1571D}"/>
          </ac:spMkLst>
        </pc:spChg>
        <pc:spChg chg="add mod">
          <ac:chgData name="Nguyễn Đức Huy" userId="ee4d8222-b90b-4cfa-84e5-9d5f52632ec7" providerId="ADAL" clId="{0AAF99FE-5BB1-4207-8240-F14974327131}" dt="2024-01-03T11:22:53.189" v="1883" actId="1076"/>
          <ac:spMkLst>
            <pc:docMk/>
            <pc:sldMk cId="0" sldId="263"/>
            <ac:spMk id="37" creationId="{8D6FB470-91E8-4FEF-9A40-69526300951E}"/>
          </ac:spMkLst>
        </pc:spChg>
        <pc:spChg chg="add mod">
          <ac:chgData name="Nguyễn Đức Huy" userId="ee4d8222-b90b-4cfa-84e5-9d5f52632ec7" providerId="ADAL" clId="{0AAF99FE-5BB1-4207-8240-F14974327131}" dt="2024-01-03T11:25:25.074" v="1919" actId="20577"/>
          <ac:spMkLst>
            <pc:docMk/>
            <pc:sldMk cId="0" sldId="263"/>
            <ac:spMk id="38" creationId="{6D96BD08-B5E7-4EFB-87F7-6E50A6BA4C66}"/>
          </ac:spMkLst>
        </pc:spChg>
        <pc:spChg chg="add mod">
          <ac:chgData name="Nguyễn Đức Huy" userId="ee4d8222-b90b-4cfa-84e5-9d5f52632ec7" providerId="ADAL" clId="{0AAF99FE-5BB1-4207-8240-F14974327131}" dt="2024-01-03T11:27:05.997" v="1974" actId="20577"/>
          <ac:spMkLst>
            <pc:docMk/>
            <pc:sldMk cId="0" sldId="263"/>
            <ac:spMk id="39" creationId="{5F9B00AF-C1BF-43C9-B802-D1052328DB88}"/>
          </ac:spMkLst>
        </pc:spChg>
        <pc:spChg chg="add mod">
          <ac:chgData name="Nguyễn Đức Huy" userId="ee4d8222-b90b-4cfa-84e5-9d5f52632ec7" providerId="ADAL" clId="{0AAF99FE-5BB1-4207-8240-F14974327131}" dt="2024-01-03T11:27:40.503" v="2014" actId="20577"/>
          <ac:spMkLst>
            <pc:docMk/>
            <pc:sldMk cId="0" sldId="263"/>
            <ac:spMk id="40" creationId="{E8A30125-1826-434E-A191-2107379FFEFD}"/>
          </ac:spMkLst>
        </pc:spChg>
        <pc:spChg chg="add mod">
          <ac:chgData name="Nguyễn Đức Huy" userId="ee4d8222-b90b-4cfa-84e5-9d5f52632ec7" providerId="ADAL" clId="{0AAF99FE-5BB1-4207-8240-F14974327131}" dt="2024-01-03T11:28:12.944" v="2047" actId="20577"/>
          <ac:spMkLst>
            <pc:docMk/>
            <pc:sldMk cId="0" sldId="263"/>
            <ac:spMk id="41" creationId="{79B252D3-233E-427C-9C07-7B27D2C7F352}"/>
          </ac:spMkLst>
        </pc:spChg>
        <pc:spChg chg="add mod">
          <ac:chgData name="Nguyễn Đức Huy" userId="ee4d8222-b90b-4cfa-84e5-9d5f52632ec7" providerId="ADAL" clId="{0AAF99FE-5BB1-4207-8240-F14974327131}" dt="2024-01-03T11:28:31.088" v="2057" actId="20577"/>
          <ac:spMkLst>
            <pc:docMk/>
            <pc:sldMk cId="0" sldId="263"/>
            <ac:spMk id="42" creationId="{77248D73-D81B-45CD-AE36-AA7A3D5ABF9C}"/>
          </ac:spMkLst>
        </pc:spChg>
        <pc:spChg chg="mod">
          <ac:chgData name="Nguyễn Đức Huy" userId="ee4d8222-b90b-4cfa-84e5-9d5f52632ec7" providerId="ADAL" clId="{0AAF99FE-5BB1-4207-8240-F14974327131}" dt="2024-01-03T11:37:55.803" v="2236"/>
          <ac:spMkLst>
            <pc:docMk/>
            <pc:sldMk cId="0" sldId="263"/>
            <ac:spMk id="44" creationId="{D265B5D1-4766-43D9-B246-5B27856AE41A}"/>
          </ac:spMkLst>
        </pc:spChg>
        <pc:spChg chg="mod">
          <ac:chgData name="Nguyễn Đức Huy" userId="ee4d8222-b90b-4cfa-84e5-9d5f52632ec7" providerId="ADAL" clId="{0AAF99FE-5BB1-4207-8240-F14974327131}" dt="2024-01-03T11:37:55.803" v="2236"/>
          <ac:spMkLst>
            <pc:docMk/>
            <pc:sldMk cId="0" sldId="263"/>
            <ac:spMk id="45" creationId="{A4B48104-6D45-468F-AFBF-7759C596ABA4}"/>
          </ac:spMkLst>
        </pc:spChg>
        <pc:spChg chg="add mod">
          <ac:chgData name="Nguyễn Đức Huy" userId="ee4d8222-b90b-4cfa-84e5-9d5f52632ec7" providerId="ADAL" clId="{0AAF99FE-5BB1-4207-8240-F14974327131}" dt="2024-01-03T11:38:00.759" v="2294" actId="1036"/>
          <ac:spMkLst>
            <pc:docMk/>
            <pc:sldMk cId="0" sldId="263"/>
            <ac:spMk id="46" creationId="{656F2EDE-049B-43B2-BD92-BF72E1B08705}"/>
          </ac:spMkLst>
        </pc:spChg>
        <pc:grpChg chg="mod">
          <ac:chgData name="Nguyễn Đức Huy" userId="ee4d8222-b90b-4cfa-84e5-9d5f52632ec7" providerId="ADAL" clId="{0AAF99FE-5BB1-4207-8240-F14974327131}" dt="2024-01-03T11:33:54.832" v="2138" actId="1076"/>
          <ac:grpSpMkLst>
            <pc:docMk/>
            <pc:sldMk cId="0" sldId="263"/>
            <ac:grpSpMk id="22" creationId="{00000000-0000-0000-0000-000000000000}"/>
          </ac:grpSpMkLst>
        </pc:grpChg>
        <pc:grpChg chg="mod">
          <ac:chgData name="Nguyễn Đức Huy" userId="ee4d8222-b90b-4cfa-84e5-9d5f52632ec7" providerId="ADAL" clId="{0AAF99FE-5BB1-4207-8240-F14974327131}" dt="2024-01-03T11:33:54.832" v="2138" actId="1076"/>
          <ac:grpSpMkLst>
            <pc:docMk/>
            <pc:sldMk cId="0" sldId="263"/>
            <ac:grpSpMk id="25" creationId="{00000000-0000-0000-0000-000000000000}"/>
          </ac:grpSpMkLst>
        </pc:grpChg>
        <pc:grpChg chg="mod">
          <ac:chgData name="Nguyễn Đức Huy" userId="ee4d8222-b90b-4cfa-84e5-9d5f52632ec7" providerId="ADAL" clId="{0AAF99FE-5BB1-4207-8240-F14974327131}" dt="2024-01-03T11:33:54.832" v="2138" actId="1076"/>
          <ac:grpSpMkLst>
            <pc:docMk/>
            <pc:sldMk cId="0" sldId="263"/>
            <ac:grpSpMk id="28" creationId="{00000000-0000-0000-0000-000000000000}"/>
          </ac:grpSpMkLst>
        </pc:grpChg>
        <pc:grpChg chg="mod">
          <ac:chgData name="Nguyễn Đức Huy" userId="ee4d8222-b90b-4cfa-84e5-9d5f52632ec7" providerId="ADAL" clId="{0AAF99FE-5BB1-4207-8240-F14974327131}" dt="2024-01-03T11:33:54.832" v="2138" actId="1076"/>
          <ac:grpSpMkLst>
            <pc:docMk/>
            <pc:sldMk cId="0" sldId="263"/>
            <ac:grpSpMk id="31" creationId="{00000000-0000-0000-0000-000000000000}"/>
          </ac:grpSpMkLst>
        </pc:grpChg>
        <pc:grpChg chg="add mod">
          <ac:chgData name="Nguyễn Đức Huy" userId="ee4d8222-b90b-4cfa-84e5-9d5f52632ec7" providerId="ADAL" clId="{0AAF99FE-5BB1-4207-8240-F14974327131}" dt="2024-01-03T11:33:54.832" v="2138" actId="1076"/>
          <ac:grpSpMkLst>
            <pc:docMk/>
            <pc:sldMk cId="0" sldId="263"/>
            <ac:grpSpMk id="34" creationId="{F961C95D-0816-4BBC-B27B-F5A943892E93}"/>
          </ac:grpSpMkLst>
        </pc:grpChg>
        <pc:grpChg chg="add mod">
          <ac:chgData name="Nguyễn Đức Huy" userId="ee4d8222-b90b-4cfa-84e5-9d5f52632ec7" providerId="ADAL" clId="{0AAF99FE-5BB1-4207-8240-F14974327131}" dt="2024-01-03T11:38:00.759" v="2294" actId="1036"/>
          <ac:grpSpMkLst>
            <pc:docMk/>
            <pc:sldMk cId="0" sldId="263"/>
            <ac:grpSpMk id="43" creationId="{C9428F39-7779-4422-B6E1-E138A7D6C0BA}"/>
          </ac:grpSpMkLst>
        </pc:grpChg>
      </pc:sldChg>
      <pc:sldChg chg="modSp mod">
        <pc:chgData name="Nguyễn Đức Huy" userId="ee4d8222-b90b-4cfa-84e5-9d5f52632ec7" providerId="ADAL" clId="{0AAF99FE-5BB1-4207-8240-F14974327131}" dt="2024-01-03T13:08:40.714" v="4124" actId="20577"/>
        <pc:sldMkLst>
          <pc:docMk/>
          <pc:sldMk cId="0" sldId="265"/>
        </pc:sldMkLst>
        <pc:spChg chg="mod">
          <ac:chgData name="Nguyễn Đức Huy" userId="ee4d8222-b90b-4cfa-84e5-9d5f52632ec7" providerId="ADAL" clId="{0AAF99FE-5BB1-4207-8240-F14974327131}" dt="2024-01-03T13:02:29.546" v="3941"/>
          <ac:spMkLst>
            <pc:docMk/>
            <pc:sldMk cId="0" sldId="265"/>
            <ac:spMk id="2" creationId="{00000000-0000-0000-0000-000000000000}"/>
          </ac:spMkLst>
        </pc:spChg>
        <pc:spChg chg="mod">
          <ac:chgData name="Nguyễn Đức Huy" userId="ee4d8222-b90b-4cfa-84e5-9d5f52632ec7" providerId="ADAL" clId="{0AAF99FE-5BB1-4207-8240-F14974327131}" dt="2024-01-03T13:02:35.567" v="3943" actId="1076"/>
          <ac:spMkLst>
            <pc:docMk/>
            <pc:sldMk cId="0" sldId="265"/>
            <ac:spMk id="3" creationId="{00000000-0000-0000-0000-000000000000}"/>
          </ac:spMkLst>
        </pc:spChg>
        <pc:spChg chg="mod">
          <ac:chgData name="Nguyễn Đức Huy" userId="ee4d8222-b90b-4cfa-84e5-9d5f52632ec7" providerId="ADAL" clId="{0AAF99FE-5BB1-4207-8240-F14974327131}" dt="2024-01-03T13:06:47.754" v="3982" actId="1076"/>
          <ac:spMkLst>
            <pc:docMk/>
            <pc:sldMk cId="0" sldId="265"/>
            <ac:spMk id="8" creationId="{00000000-0000-0000-0000-000000000000}"/>
          </ac:spMkLst>
        </pc:spChg>
        <pc:spChg chg="mod">
          <ac:chgData name="Nguyễn Đức Huy" userId="ee4d8222-b90b-4cfa-84e5-9d5f52632ec7" providerId="ADAL" clId="{0AAF99FE-5BB1-4207-8240-F14974327131}" dt="2024-01-03T13:08:40.714" v="4124" actId="20577"/>
          <ac:spMkLst>
            <pc:docMk/>
            <pc:sldMk cId="0" sldId="265"/>
            <ac:spMk id="9" creationId="{00000000-0000-0000-0000-000000000000}"/>
          </ac:spMkLst>
        </pc:spChg>
      </pc:sldChg>
      <pc:sldChg chg="modTransition">
        <pc:chgData name="Nguyễn Đức Huy" userId="ee4d8222-b90b-4cfa-84e5-9d5f52632ec7" providerId="ADAL" clId="{0AAF99FE-5BB1-4207-8240-F14974327131}" dt="2024-01-03T14:55:13.652" v="4129"/>
        <pc:sldMkLst>
          <pc:docMk/>
          <pc:sldMk cId="0" sldId="268"/>
        </pc:sldMkLst>
      </pc:sldChg>
      <pc:sldChg chg="addSp delSp modSp add mod ord modTransition modAnim">
        <pc:chgData name="Nguyễn Đức Huy" userId="ee4d8222-b90b-4cfa-84e5-9d5f52632ec7" providerId="ADAL" clId="{0AAF99FE-5BB1-4207-8240-F14974327131}" dt="2024-01-03T11:58:05.126" v="2545" actId="1037"/>
        <pc:sldMkLst>
          <pc:docMk/>
          <pc:sldMk cId="535686026" sldId="270"/>
        </pc:sldMkLst>
        <pc:spChg chg="del">
          <ac:chgData name="Nguyễn Đức Huy" userId="ee4d8222-b90b-4cfa-84e5-9d5f52632ec7" providerId="ADAL" clId="{0AAF99FE-5BB1-4207-8240-F14974327131}" dt="2024-01-02T20:49:09.590" v="943" actId="478"/>
          <ac:spMkLst>
            <pc:docMk/>
            <pc:sldMk cId="535686026" sldId="270"/>
            <ac:spMk id="2" creationId="{00000000-0000-0000-0000-000000000000}"/>
          </ac:spMkLst>
        </pc:spChg>
        <pc:spChg chg="mod">
          <ac:chgData name="Nguyễn Đức Huy" userId="ee4d8222-b90b-4cfa-84e5-9d5f52632ec7" providerId="ADAL" clId="{0AAF99FE-5BB1-4207-8240-F14974327131}" dt="2024-01-03T08:42:55.292" v="1384" actId="207"/>
          <ac:spMkLst>
            <pc:docMk/>
            <pc:sldMk cId="535686026" sldId="270"/>
            <ac:spMk id="4" creationId="{00000000-0000-0000-0000-000000000000}"/>
          </ac:spMkLst>
        </pc:spChg>
        <pc:spChg chg="mod">
          <ac:chgData name="Nguyễn Đức Huy" userId="ee4d8222-b90b-4cfa-84e5-9d5f52632ec7" providerId="ADAL" clId="{0AAF99FE-5BB1-4207-8240-F14974327131}" dt="2024-01-03T08:42:55.292" v="1384" actId="207"/>
          <ac:spMkLst>
            <pc:docMk/>
            <pc:sldMk cId="535686026" sldId="270"/>
            <ac:spMk id="5" creationId="{00000000-0000-0000-0000-000000000000}"/>
          </ac:spMkLst>
        </pc:spChg>
        <pc:spChg chg="mod">
          <ac:chgData name="Nguyễn Đức Huy" userId="ee4d8222-b90b-4cfa-84e5-9d5f52632ec7" providerId="ADAL" clId="{0AAF99FE-5BB1-4207-8240-F14974327131}" dt="2024-01-03T11:43:29.230" v="2367" actId="1076"/>
          <ac:spMkLst>
            <pc:docMk/>
            <pc:sldMk cId="535686026" sldId="270"/>
            <ac:spMk id="7" creationId="{00000000-0000-0000-0000-000000000000}"/>
          </ac:spMkLst>
        </pc:spChg>
        <pc:spChg chg="mod">
          <ac:chgData name="Nguyễn Đức Huy" userId="ee4d8222-b90b-4cfa-84e5-9d5f52632ec7" providerId="ADAL" clId="{0AAF99FE-5BB1-4207-8240-F14974327131}" dt="2024-01-03T11:40:36.596" v="2304" actId="478"/>
          <ac:spMkLst>
            <pc:docMk/>
            <pc:sldMk cId="535686026" sldId="270"/>
            <ac:spMk id="8" creationId="{00000000-0000-0000-0000-000000000000}"/>
          </ac:spMkLst>
        </pc:spChg>
        <pc:spChg chg="mod">
          <ac:chgData name="Nguyễn Đức Huy" userId="ee4d8222-b90b-4cfa-84e5-9d5f52632ec7" providerId="ADAL" clId="{0AAF99FE-5BB1-4207-8240-F14974327131}" dt="2024-01-03T11:43:34.544" v="2368" actId="1076"/>
          <ac:spMkLst>
            <pc:docMk/>
            <pc:sldMk cId="535686026" sldId="270"/>
            <ac:spMk id="9" creationId="{00000000-0000-0000-0000-000000000000}"/>
          </ac:spMkLst>
        </pc:spChg>
        <pc:spChg chg="del mod">
          <ac:chgData name="Nguyễn Đức Huy" userId="ee4d8222-b90b-4cfa-84e5-9d5f52632ec7" providerId="ADAL" clId="{0AAF99FE-5BB1-4207-8240-F14974327131}" dt="2024-01-02T20:56:53.280" v="1015" actId="478"/>
          <ac:spMkLst>
            <pc:docMk/>
            <pc:sldMk cId="535686026" sldId="270"/>
            <ac:spMk id="10" creationId="{00000000-0000-0000-0000-000000000000}"/>
          </ac:spMkLst>
        </pc:spChg>
        <pc:spChg chg="add del mod">
          <ac:chgData name="Nguyễn Đức Huy" userId="ee4d8222-b90b-4cfa-84e5-9d5f52632ec7" providerId="ADAL" clId="{0AAF99FE-5BB1-4207-8240-F14974327131}" dt="2024-01-02T20:56:44.568" v="1013" actId="478"/>
          <ac:spMkLst>
            <pc:docMk/>
            <pc:sldMk cId="535686026" sldId="270"/>
            <ac:spMk id="11" creationId="{1350BF71-047A-412F-82E6-2A0AAA996D3A}"/>
          </ac:spMkLst>
        </pc:spChg>
        <pc:spChg chg="add del mod">
          <ac:chgData name="Nguyễn Đức Huy" userId="ee4d8222-b90b-4cfa-84e5-9d5f52632ec7" providerId="ADAL" clId="{0AAF99FE-5BB1-4207-8240-F14974327131}" dt="2024-01-02T20:56:59.347" v="1017" actId="478"/>
          <ac:spMkLst>
            <pc:docMk/>
            <pc:sldMk cId="535686026" sldId="270"/>
            <ac:spMk id="12" creationId="{FE4F6826-849A-443D-B58B-68B5D0E68063}"/>
          </ac:spMkLst>
        </pc:spChg>
        <pc:spChg chg="add del mod ord">
          <ac:chgData name="Nguyễn Đức Huy" userId="ee4d8222-b90b-4cfa-84e5-9d5f52632ec7" providerId="ADAL" clId="{0AAF99FE-5BB1-4207-8240-F14974327131}" dt="2024-01-03T08:39:47.939" v="1356" actId="478"/>
          <ac:spMkLst>
            <pc:docMk/>
            <pc:sldMk cId="535686026" sldId="270"/>
            <ac:spMk id="13" creationId="{4F9D2907-8B53-494D-979F-D7D6391186B1}"/>
          </ac:spMkLst>
        </pc:spChg>
        <pc:spChg chg="add del mod">
          <ac:chgData name="Nguyễn Đức Huy" userId="ee4d8222-b90b-4cfa-84e5-9d5f52632ec7" providerId="ADAL" clId="{0AAF99FE-5BB1-4207-8240-F14974327131}" dt="2024-01-03T08:48:05.417" v="1505" actId="478"/>
          <ac:spMkLst>
            <pc:docMk/>
            <pc:sldMk cId="535686026" sldId="270"/>
            <ac:spMk id="14" creationId="{31FCEE01-31E3-4539-8D62-AFC044F0AD61}"/>
          </ac:spMkLst>
        </pc:spChg>
        <pc:spChg chg="add del mod">
          <ac:chgData name="Nguyễn Đức Huy" userId="ee4d8222-b90b-4cfa-84e5-9d5f52632ec7" providerId="ADAL" clId="{0AAF99FE-5BB1-4207-8240-F14974327131}" dt="2024-01-02T20:59:52.447" v="1040" actId="478"/>
          <ac:spMkLst>
            <pc:docMk/>
            <pc:sldMk cId="535686026" sldId="270"/>
            <ac:spMk id="17" creationId="{6DA56A40-9AEB-4F6A-9856-F82F91AF40A4}"/>
          </ac:spMkLst>
        </pc:spChg>
        <pc:spChg chg="mod">
          <ac:chgData name="Nguyễn Đức Huy" userId="ee4d8222-b90b-4cfa-84e5-9d5f52632ec7" providerId="ADAL" clId="{0AAF99FE-5BB1-4207-8240-F14974327131}" dt="2024-01-03T08:40:05.767" v="1359"/>
          <ac:spMkLst>
            <pc:docMk/>
            <pc:sldMk cId="535686026" sldId="270"/>
            <ac:spMk id="18" creationId="{87393E3F-E1C9-4EA8-B35E-EAC7F5DDEF93}"/>
          </ac:spMkLst>
        </pc:spChg>
        <pc:spChg chg="mod">
          <ac:chgData name="Nguyễn Đức Huy" userId="ee4d8222-b90b-4cfa-84e5-9d5f52632ec7" providerId="ADAL" clId="{0AAF99FE-5BB1-4207-8240-F14974327131}" dt="2024-01-03T08:40:05.767" v="1359"/>
          <ac:spMkLst>
            <pc:docMk/>
            <pc:sldMk cId="535686026" sldId="270"/>
            <ac:spMk id="19" creationId="{77CAD0AE-78FF-4C54-8393-2A1037753A63}"/>
          </ac:spMkLst>
        </pc:spChg>
        <pc:spChg chg="add del mod">
          <ac:chgData name="Nguyễn Đức Huy" userId="ee4d8222-b90b-4cfa-84e5-9d5f52632ec7" providerId="ADAL" clId="{0AAF99FE-5BB1-4207-8240-F14974327131}" dt="2024-01-02T21:02:06.341" v="1059" actId="478"/>
          <ac:spMkLst>
            <pc:docMk/>
            <pc:sldMk cId="535686026" sldId="270"/>
            <ac:spMk id="20" creationId="{8DC81456-7548-4BCE-BE30-0165F5416672}"/>
          </ac:spMkLst>
        </pc:spChg>
        <pc:spChg chg="mod">
          <ac:chgData name="Nguyễn Đức Huy" userId="ee4d8222-b90b-4cfa-84e5-9d5f52632ec7" providerId="ADAL" clId="{0AAF99FE-5BB1-4207-8240-F14974327131}" dt="2024-01-03T08:41:59.784" v="1381"/>
          <ac:spMkLst>
            <pc:docMk/>
            <pc:sldMk cId="535686026" sldId="270"/>
            <ac:spMk id="22" creationId="{AE1016E7-26FC-4AA0-9A7B-9FC41F0F9AC8}"/>
          </ac:spMkLst>
        </pc:spChg>
        <pc:spChg chg="mod">
          <ac:chgData name="Nguyễn Đức Huy" userId="ee4d8222-b90b-4cfa-84e5-9d5f52632ec7" providerId="ADAL" clId="{0AAF99FE-5BB1-4207-8240-F14974327131}" dt="2024-01-03T08:41:59.784" v="1381"/>
          <ac:spMkLst>
            <pc:docMk/>
            <pc:sldMk cId="535686026" sldId="270"/>
            <ac:spMk id="23" creationId="{19ACDD84-8A11-4E10-A643-80CF2F4C8AC8}"/>
          </ac:spMkLst>
        </pc:spChg>
        <pc:spChg chg="add del mod">
          <ac:chgData name="Nguyễn Đức Huy" userId="ee4d8222-b90b-4cfa-84e5-9d5f52632ec7" providerId="ADAL" clId="{0AAF99FE-5BB1-4207-8240-F14974327131}" dt="2024-01-03T11:42:38.048" v="2354" actId="478"/>
          <ac:spMkLst>
            <pc:docMk/>
            <pc:sldMk cId="535686026" sldId="270"/>
            <ac:spMk id="24" creationId="{468AFB77-3293-41F0-85D4-C7CFEAD2816F}"/>
          </ac:spMkLst>
        </pc:spChg>
        <pc:spChg chg="mod">
          <ac:chgData name="Nguyễn Đức Huy" userId="ee4d8222-b90b-4cfa-84e5-9d5f52632ec7" providerId="ADAL" clId="{0AAF99FE-5BB1-4207-8240-F14974327131}" dt="2024-01-03T08:44:47.645" v="1400"/>
          <ac:spMkLst>
            <pc:docMk/>
            <pc:sldMk cId="535686026" sldId="270"/>
            <ac:spMk id="26" creationId="{46EECCC7-2E38-4210-A5E4-7DF0DA6F7965}"/>
          </ac:spMkLst>
        </pc:spChg>
        <pc:spChg chg="mod">
          <ac:chgData name="Nguyễn Đức Huy" userId="ee4d8222-b90b-4cfa-84e5-9d5f52632ec7" providerId="ADAL" clId="{0AAF99FE-5BB1-4207-8240-F14974327131}" dt="2024-01-03T08:44:47.645" v="1400"/>
          <ac:spMkLst>
            <pc:docMk/>
            <pc:sldMk cId="535686026" sldId="270"/>
            <ac:spMk id="27" creationId="{64D81181-C7ED-4EDB-B22B-5EA84B920256}"/>
          </ac:spMkLst>
        </pc:spChg>
        <pc:spChg chg="mod">
          <ac:chgData name="Nguyễn Đức Huy" userId="ee4d8222-b90b-4cfa-84e5-9d5f52632ec7" providerId="ADAL" clId="{0AAF99FE-5BB1-4207-8240-F14974327131}" dt="2024-01-03T08:48:03.927" v="1504"/>
          <ac:spMkLst>
            <pc:docMk/>
            <pc:sldMk cId="535686026" sldId="270"/>
            <ac:spMk id="29" creationId="{86EDC01A-E493-4A0D-9715-3F582358FBBD}"/>
          </ac:spMkLst>
        </pc:spChg>
        <pc:spChg chg="mod">
          <ac:chgData name="Nguyễn Đức Huy" userId="ee4d8222-b90b-4cfa-84e5-9d5f52632ec7" providerId="ADAL" clId="{0AAF99FE-5BB1-4207-8240-F14974327131}" dt="2024-01-03T11:36:57.203" v="2233" actId="12789"/>
          <ac:spMkLst>
            <pc:docMk/>
            <pc:sldMk cId="535686026" sldId="270"/>
            <ac:spMk id="30" creationId="{1BA25FA4-3D72-48ED-B3EF-BFE5CC474145}"/>
          </ac:spMkLst>
        </pc:spChg>
        <pc:spChg chg="mod">
          <ac:chgData name="Nguyễn Đức Huy" userId="ee4d8222-b90b-4cfa-84e5-9d5f52632ec7" providerId="ADAL" clId="{0AAF99FE-5BB1-4207-8240-F14974327131}" dt="2024-01-03T11:46:32.208" v="2387"/>
          <ac:spMkLst>
            <pc:docMk/>
            <pc:sldMk cId="535686026" sldId="270"/>
            <ac:spMk id="34" creationId="{61BBFB00-CD0A-4BC7-B705-3DEACFC2DC86}"/>
          </ac:spMkLst>
        </pc:spChg>
        <pc:spChg chg="mod">
          <ac:chgData name="Nguyễn Đức Huy" userId="ee4d8222-b90b-4cfa-84e5-9d5f52632ec7" providerId="ADAL" clId="{0AAF99FE-5BB1-4207-8240-F14974327131}" dt="2024-01-03T11:46:32.208" v="2387"/>
          <ac:spMkLst>
            <pc:docMk/>
            <pc:sldMk cId="535686026" sldId="270"/>
            <ac:spMk id="35" creationId="{D7E520DD-D66A-4FBD-BADE-BE5299493ABF}"/>
          </ac:spMkLst>
        </pc:spChg>
        <pc:spChg chg="add del mod">
          <ac:chgData name="Nguyễn Đức Huy" userId="ee4d8222-b90b-4cfa-84e5-9d5f52632ec7" providerId="ADAL" clId="{0AAF99FE-5BB1-4207-8240-F14974327131}" dt="2024-01-03T11:47:51.833" v="2393" actId="478"/>
          <ac:spMkLst>
            <pc:docMk/>
            <pc:sldMk cId="535686026" sldId="270"/>
            <ac:spMk id="36" creationId="{BC2FFE58-5A3C-4449-A0BE-C91A02AACCEF}"/>
          </ac:spMkLst>
        </pc:spChg>
        <pc:spChg chg="mod">
          <ac:chgData name="Nguyễn Đức Huy" userId="ee4d8222-b90b-4cfa-84e5-9d5f52632ec7" providerId="ADAL" clId="{0AAF99FE-5BB1-4207-8240-F14974327131}" dt="2024-01-03T11:48:21" v="2396"/>
          <ac:spMkLst>
            <pc:docMk/>
            <pc:sldMk cId="535686026" sldId="270"/>
            <ac:spMk id="38" creationId="{B02B3DF0-72DF-46CC-A37B-770635BEE0D3}"/>
          </ac:spMkLst>
        </pc:spChg>
        <pc:spChg chg="mod">
          <ac:chgData name="Nguyễn Đức Huy" userId="ee4d8222-b90b-4cfa-84e5-9d5f52632ec7" providerId="ADAL" clId="{0AAF99FE-5BB1-4207-8240-F14974327131}" dt="2024-01-03T11:48:21" v="2396"/>
          <ac:spMkLst>
            <pc:docMk/>
            <pc:sldMk cId="535686026" sldId="270"/>
            <ac:spMk id="39" creationId="{9DE1DE19-A3EA-4FD0-879E-88F1C8643F1E}"/>
          </ac:spMkLst>
        </pc:spChg>
        <pc:spChg chg="mod">
          <ac:chgData name="Nguyễn Đức Huy" userId="ee4d8222-b90b-4cfa-84e5-9d5f52632ec7" providerId="ADAL" clId="{0AAF99FE-5BB1-4207-8240-F14974327131}" dt="2024-01-03T11:48:57.264" v="2398"/>
          <ac:spMkLst>
            <pc:docMk/>
            <pc:sldMk cId="535686026" sldId="270"/>
            <ac:spMk id="41" creationId="{4F39A8FD-8CEF-407B-A8F2-37DAFC2010DE}"/>
          </ac:spMkLst>
        </pc:spChg>
        <pc:spChg chg="mod">
          <ac:chgData name="Nguyễn Đức Huy" userId="ee4d8222-b90b-4cfa-84e5-9d5f52632ec7" providerId="ADAL" clId="{0AAF99FE-5BB1-4207-8240-F14974327131}" dt="2024-01-03T11:48:57.264" v="2398"/>
          <ac:spMkLst>
            <pc:docMk/>
            <pc:sldMk cId="535686026" sldId="270"/>
            <ac:spMk id="42" creationId="{EAB7ECC6-ED7C-4614-81B8-C36AF0E47708}"/>
          </ac:spMkLst>
        </pc:spChg>
        <pc:spChg chg="mod">
          <ac:chgData name="Nguyễn Đức Huy" userId="ee4d8222-b90b-4cfa-84e5-9d5f52632ec7" providerId="ADAL" clId="{0AAF99FE-5BB1-4207-8240-F14974327131}" dt="2024-01-03T11:48:57.264" v="2398"/>
          <ac:spMkLst>
            <pc:docMk/>
            <pc:sldMk cId="535686026" sldId="270"/>
            <ac:spMk id="44" creationId="{72C5B260-36A2-45E3-92FB-2D8EE7C39D54}"/>
          </ac:spMkLst>
        </pc:spChg>
        <pc:spChg chg="mod">
          <ac:chgData name="Nguyễn Đức Huy" userId="ee4d8222-b90b-4cfa-84e5-9d5f52632ec7" providerId="ADAL" clId="{0AAF99FE-5BB1-4207-8240-F14974327131}" dt="2024-01-03T11:48:57.264" v="2398"/>
          <ac:spMkLst>
            <pc:docMk/>
            <pc:sldMk cId="535686026" sldId="270"/>
            <ac:spMk id="45" creationId="{8CA94F31-AB7C-4331-B101-F18DDE70EE55}"/>
          </ac:spMkLst>
        </pc:spChg>
        <pc:spChg chg="mod">
          <ac:chgData name="Nguyễn Đức Huy" userId="ee4d8222-b90b-4cfa-84e5-9d5f52632ec7" providerId="ADAL" clId="{0AAF99FE-5BB1-4207-8240-F14974327131}" dt="2024-01-03T11:57:54.046" v="2542" actId="120"/>
          <ac:spMkLst>
            <pc:docMk/>
            <pc:sldMk cId="535686026" sldId="270"/>
            <ac:spMk id="47" creationId="{294506EE-F651-4B2F-A13E-D448D159395E}"/>
          </ac:spMkLst>
        </pc:spChg>
        <pc:spChg chg="mod">
          <ac:chgData name="Nguyễn Đức Huy" userId="ee4d8222-b90b-4cfa-84e5-9d5f52632ec7" providerId="ADAL" clId="{0AAF99FE-5BB1-4207-8240-F14974327131}" dt="2024-01-03T11:57:54.046" v="2542" actId="120"/>
          <ac:spMkLst>
            <pc:docMk/>
            <pc:sldMk cId="535686026" sldId="270"/>
            <ac:spMk id="48" creationId="{460A0201-E502-4B4B-AAFD-992C62A31509}"/>
          </ac:spMkLst>
        </pc:spChg>
        <pc:grpChg chg="add del mod">
          <ac:chgData name="Nguyễn Đức Huy" userId="ee4d8222-b90b-4cfa-84e5-9d5f52632ec7" providerId="ADAL" clId="{0AAF99FE-5BB1-4207-8240-F14974327131}" dt="2024-01-03T11:44:25.644" v="2371" actId="164"/>
          <ac:grpSpMkLst>
            <pc:docMk/>
            <pc:sldMk cId="535686026" sldId="270"/>
            <ac:grpSpMk id="2" creationId="{5F7F0DC2-61CC-4D13-A590-A92DB96AE900}"/>
          </ac:grpSpMkLst>
        </pc:grpChg>
        <pc:grpChg chg="del mod">
          <ac:chgData name="Nguyễn Đức Huy" userId="ee4d8222-b90b-4cfa-84e5-9d5f52632ec7" providerId="ADAL" clId="{0AAF99FE-5BB1-4207-8240-F14974327131}" dt="2024-01-03T08:44:46.747" v="1399" actId="478"/>
          <ac:grpSpMkLst>
            <pc:docMk/>
            <pc:sldMk cId="535686026" sldId="270"/>
            <ac:grpSpMk id="3" creationId="{00000000-0000-0000-0000-000000000000}"/>
          </ac:grpSpMkLst>
        </pc:grpChg>
        <pc:grpChg chg="add mod">
          <ac:chgData name="Nguyễn Đức Huy" userId="ee4d8222-b90b-4cfa-84e5-9d5f52632ec7" providerId="ADAL" clId="{0AAF99FE-5BB1-4207-8240-F14974327131}" dt="2024-01-03T11:45:44.305" v="2383" actId="1076"/>
          <ac:grpSpMkLst>
            <pc:docMk/>
            <pc:sldMk cId="535686026" sldId="270"/>
            <ac:grpSpMk id="3" creationId="{900D243E-18F6-4182-AF7B-23E2D6F725C6}"/>
          </ac:grpSpMkLst>
        </pc:grpChg>
        <pc:grpChg chg="mod">
          <ac:chgData name="Nguyễn Đức Huy" userId="ee4d8222-b90b-4cfa-84e5-9d5f52632ec7" providerId="ADAL" clId="{0AAF99FE-5BB1-4207-8240-F14974327131}" dt="2024-01-03T11:40:36.596" v="2304" actId="478"/>
          <ac:grpSpMkLst>
            <pc:docMk/>
            <pc:sldMk cId="535686026" sldId="270"/>
            <ac:grpSpMk id="6" creationId="{00000000-0000-0000-0000-000000000000}"/>
          </ac:grpSpMkLst>
        </pc:grpChg>
        <pc:grpChg chg="add mod">
          <ac:chgData name="Nguyễn Đức Huy" userId="ee4d8222-b90b-4cfa-84e5-9d5f52632ec7" providerId="ADAL" clId="{0AAF99FE-5BB1-4207-8240-F14974327131}" dt="2024-01-03T08:40:05.767" v="1359"/>
          <ac:grpSpMkLst>
            <pc:docMk/>
            <pc:sldMk cId="535686026" sldId="270"/>
            <ac:grpSpMk id="16" creationId="{E17217D5-11C1-447A-B2E5-921E51FD4AB6}"/>
          </ac:grpSpMkLst>
        </pc:grpChg>
        <pc:grpChg chg="add del mod">
          <ac:chgData name="Nguyễn Đức Huy" userId="ee4d8222-b90b-4cfa-84e5-9d5f52632ec7" providerId="ADAL" clId="{0AAF99FE-5BB1-4207-8240-F14974327131}" dt="2024-01-03T11:42:36.045" v="2353" actId="478"/>
          <ac:grpSpMkLst>
            <pc:docMk/>
            <pc:sldMk cId="535686026" sldId="270"/>
            <ac:grpSpMk id="20" creationId="{39E63D89-BEDF-4EB1-99A2-2E634CC733AB}"/>
          </ac:grpSpMkLst>
        </pc:grpChg>
        <pc:grpChg chg="add del mod">
          <ac:chgData name="Nguyễn Đức Huy" userId="ee4d8222-b90b-4cfa-84e5-9d5f52632ec7" providerId="ADAL" clId="{0AAF99FE-5BB1-4207-8240-F14974327131}" dt="2024-01-03T08:48:03.593" v="1503" actId="478"/>
          <ac:grpSpMkLst>
            <pc:docMk/>
            <pc:sldMk cId="535686026" sldId="270"/>
            <ac:grpSpMk id="25" creationId="{8A8BE852-4CF5-4B15-AB73-F5330ABE3427}"/>
          </ac:grpSpMkLst>
        </pc:grpChg>
        <pc:grpChg chg="add del mod">
          <ac:chgData name="Nguyễn Đức Huy" userId="ee4d8222-b90b-4cfa-84e5-9d5f52632ec7" providerId="ADAL" clId="{0AAF99FE-5BB1-4207-8240-F14974327131}" dt="2024-01-03T11:56:04.513" v="2442" actId="478"/>
          <ac:grpSpMkLst>
            <pc:docMk/>
            <pc:sldMk cId="535686026" sldId="270"/>
            <ac:grpSpMk id="28" creationId="{ECCDD2E3-1A7A-4643-8170-88F1FACE0D64}"/>
          </ac:grpSpMkLst>
        </pc:grpChg>
        <pc:grpChg chg="add del mod">
          <ac:chgData name="Nguyễn Đức Huy" userId="ee4d8222-b90b-4cfa-84e5-9d5f52632ec7" providerId="ADAL" clId="{0AAF99FE-5BB1-4207-8240-F14974327131}" dt="2024-01-03T11:47:53.216" v="2395" actId="478"/>
          <ac:grpSpMkLst>
            <pc:docMk/>
            <pc:sldMk cId="535686026" sldId="270"/>
            <ac:grpSpMk id="33" creationId="{79D64AF1-5080-4017-8826-48B0A794E4E6}"/>
          </ac:grpSpMkLst>
        </pc:grpChg>
        <pc:grpChg chg="add mod">
          <ac:chgData name="Nguyễn Đức Huy" userId="ee4d8222-b90b-4cfa-84e5-9d5f52632ec7" providerId="ADAL" clId="{0AAF99FE-5BB1-4207-8240-F14974327131}" dt="2024-01-03T11:48:23.541" v="2397" actId="1076"/>
          <ac:grpSpMkLst>
            <pc:docMk/>
            <pc:sldMk cId="535686026" sldId="270"/>
            <ac:grpSpMk id="37" creationId="{E2DC6670-AC20-47C5-8099-468659909BDA}"/>
          </ac:grpSpMkLst>
        </pc:grpChg>
        <pc:grpChg chg="add del mod">
          <ac:chgData name="Nguyễn Đức Huy" userId="ee4d8222-b90b-4cfa-84e5-9d5f52632ec7" providerId="ADAL" clId="{0AAF99FE-5BB1-4207-8240-F14974327131}" dt="2024-01-03T11:49:20.882" v="2400" actId="478"/>
          <ac:grpSpMkLst>
            <pc:docMk/>
            <pc:sldMk cId="535686026" sldId="270"/>
            <ac:grpSpMk id="40" creationId="{D8D599E6-DE8D-4B64-AF08-8828A0D5C8D6}"/>
          </ac:grpSpMkLst>
        </pc:grpChg>
        <pc:grpChg chg="add del mod">
          <ac:chgData name="Nguyễn Đức Huy" userId="ee4d8222-b90b-4cfa-84e5-9d5f52632ec7" providerId="ADAL" clId="{0AAF99FE-5BB1-4207-8240-F14974327131}" dt="2024-01-03T11:49:20.882" v="2400" actId="478"/>
          <ac:grpSpMkLst>
            <pc:docMk/>
            <pc:sldMk cId="535686026" sldId="270"/>
            <ac:grpSpMk id="43" creationId="{15B27E70-FDD3-499C-B000-4825501A9AB5}"/>
          </ac:grpSpMkLst>
        </pc:grpChg>
        <pc:grpChg chg="add mod">
          <ac:chgData name="Nguyễn Đức Huy" userId="ee4d8222-b90b-4cfa-84e5-9d5f52632ec7" providerId="ADAL" clId="{0AAF99FE-5BB1-4207-8240-F14974327131}" dt="2024-01-03T11:58:05.126" v="2545" actId="1037"/>
          <ac:grpSpMkLst>
            <pc:docMk/>
            <pc:sldMk cId="535686026" sldId="270"/>
            <ac:grpSpMk id="46" creationId="{07949B33-51BA-4D04-98C4-93AC49E9E0A2}"/>
          </ac:grpSpMkLst>
        </pc:grpChg>
        <pc:picChg chg="del mod">
          <ac:chgData name="Nguyễn Đức Huy" userId="ee4d8222-b90b-4cfa-84e5-9d5f52632ec7" providerId="ADAL" clId="{0AAF99FE-5BB1-4207-8240-F14974327131}" dt="2024-01-03T11:40:34.180" v="2303" actId="478"/>
          <ac:picMkLst>
            <pc:docMk/>
            <pc:sldMk cId="535686026" sldId="270"/>
            <ac:picMk id="10" creationId="{513DA1E4-357A-4134-5BEE-A86A45BDC360}"/>
          </ac:picMkLst>
        </pc:picChg>
        <pc:picChg chg="add del mod modCrop">
          <ac:chgData name="Nguyễn Đức Huy" userId="ee4d8222-b90b-4cfa-84e5-9d5f52632ec7" providerId="ADAL" clId="{0AAF99FE-5BB1-4207-8240-F14974327131}" dt="2024-01-02T20:59:32.293" v="1037" actId="478"/>
          <ac:picMkLst>
            <pc:docMk/>
            <pc:sldMk cId="535686026" sldId="270"/>
            <ac:picMk id="16" creationId="{22F20765-71B3-4957-90D8-4B70E78AFE9B}"/>
          </ac:picMkLst>
        </pc:picChg>
        <pc:picChg chg="del mod">
          <ac:chgData name="Nguyễn Đức Huy" userId="ee4d8222-b90b-4cfa-84e5-9d5f52632ec7" providerId="ADAL" clId="{0AAF99FE-5BB1-4207-8240-F14974327131}" dt="2024-01-03T11:40:24.667" v="2298" actId="478"/>
          <ac:picMkLst>
            <pc:docMk/>
            <pc:sldMk cId="535686026" sldId="270"/>
            <ac:picMk id="17" creationId="{4044AAFC-39E7-A16F-578F-A75D566838BF}"/>
          </ac:picMkLst>
        </pc:picChg>
        <pc:picChg chg="add del mod modCrop">
          <ac:chgData name="Nguyễn Đức Huy" userId="ee4d8222-b90b-4cfa-84e5-9d5f52632ec7" providerId="ADAL" clId="{0AAF99FE-5BB1-4207-8240-F14974327131}" dt="2024-01-02T21:02:04.547" v="1058" actId="478"/>
          <ac:picMkLst>
            <pc:docMk/>
            <pc:sldMk cId="535686026" sldId="270"/>
            <ac:picMk id="19" creationId="{682EAF52-F0E6-4D15-BD21-EC765830D2F8}"/>
          </ac:picMkLst>
        </pc:picChg>
        <pc:picChg chg="del mod">
          <ac:chgData name="Nguyễn Đức Huy" userId="ee4d8222-b90b-4cfa-84e5-9d5f52632ec7" providerId="ADAL" clId="{0AAF99FE-5BB1-4207-8240-F14974327131}" dt="2024-01-03T11:40:26.850" v="2299" actId="478"/>
          <ac:picMkLst>
            <pc:docMk/>
            <pc:sldMk cId="535686026" sldId="270"/>
            <ac:picMk id="21" creationId="{9BFDB9EA-6185-34BE-FECD-8A119CC9D0F1}"/>
          </ac:picMkLst>
        </pc:picChg>
        <pc:picChg chg="add del mod">
          <ac:chgData name="Nguyễn Đức Huy" userId="ee4d8222-b90b-4cfa-84e5-9d5f52632ec7" providerId="ADAL" clId="{0AAF99FE-5BB1-4207-8240-F14974327131}" dt="2024-01-03T11:40:24.667" v="2298" actId="478"/>
          <ac:picMkLst>
            <pc:docMk/>
            <pc:sldMk cId="535686026" sldId="270"/>
            <ac:picMk id="25" creationId="{5D078DEA-DB4D-4966-A4A9-2C426D6730A8}"/>
          </ac:picMkLst>
        </pc:picChg>
        <pc:picChg chg="add del mod">
          <ac:chgData name="Nguyễn Đức Huy" userId="ee4d8222-b90b-4cfa-84e5-9d5f52632ec7" providerId="ADAL" clId="{0AAF99FE-5BB1-4207-8240-F14974327131}" dt="2024-01-03T11:40:24.667" v="2298" actId="478"/>
          <ac:picMkLst>
            <pc:docMk/>
            <pc:sldMk cId="535686026" sldId="270"/>
            <ac:picMk id="26" creationId="{0F4802C4-B24D-4C99-9DBF-879223F1B0A9}"/>
          </ac:picMkLst>
        </pc:picChg>
        <pc:picChg chg="add del mod">
          <ac:chgData name="Nguyễn Đức Huy" userId="ee4d8222-b90b-4cfa-84e5-9d5f52632ec7" providerId="ADAL" clId="{0AAF99FE-5BB1-4207-8240-F14974327131}" dt="2024-01-03T11:40:24.667" v="2298" actId="478"/>
          <ac:picMkLst>
            <pc:docMk/>
            <pc:sldMk cId="535686026" sldId="270"/>
            <ac:picMk id="27" creationId="{2869E413-33C9-4568-B17B-0D45924D259B}"/>
          </ac:picMkLst>
        </pc:picChg>
        <pc:picChg chg="add del mod">
          <ac:chgData name="Nguyễn Đức Huy" userId="ee4d8222-b90b-4cfa-84e5-9d5f52632ec7" providerId="ADAL" clId="{0AAF99FE-5BB1-4207-8240-F14974327131}" dt="2024-01-03T11:40:24.667" v="2298" actId="478"/>
          <ac:picMkLst>
            <pc:docMk/>
            <pc:sldMk cId="535686026" sldId="270"/>
            <ac:picMk id="31" creationId="{C0AD146C-7EE4-4BB3-98EE-1358EDFB6472}"/>
          </ac:picMkLst>
        </pc:picChg>
        <pc:picChg chg="add mod">
          <ac:chgData name="Nguyễn Đức Huy" userId="ee4d8222-b90b-4cfa-84e5-9d5f52632ec7" providerId="ADAL" clId="{0AAF99FE-5BB1-4207-8240-F14974327131}" dt="2024-01-03T11:44:25.644" v="2371" actId="164"/>
          <ac:picMkLst>
            <pc:docMk/>
            <pc:sldMk cId="535686026" sldId="270"/>
            <ac:picMk id="32" creationId="{8D06E589-3AF3-42C6-AB4E-03C6D3DBA764}"/>
          </ac:picMkLst>
        </pc:picChg>
        <pc:picChg chg="add del mod">
          <ac:chgData name="Nguyễn Đức Huy" userId="ee4d8222-b90b-4cfa-84e5-9d5f52632ec7" providerId="ADAL" clId="{0AAF99FE-5BB1-4207-8240-F14974327131}" dt="2024-01-03T11:40:30.623" v="2302" actId="478"/>
          <ac:picMkLst>
            <pc:docMk/>
            <pc:sldMk cId="535686026" sldId="270"/>
            <ac:picMk id="1026" creationId="{D1AB4DE5-9C55-4F4B-B459-11CAF7258D03}"/>
          </ac:picMkLst>
        </pc:picChg>
        <pc:picChg chg="add del mod">
          <ac:chgData name="Nguyễn Đức Huy" userId="ee4d8222-b90b-4cfa-84e5-9d5f52632ec7" providerId="ADAL" clId="{0AAF99FE-5BB1-4207-8240-F14974327131}" dt="2024-01-03T11:40:36.596" v="2304" actId="478"/>
          <ac:picMkLst>
            <pc:docMk/>
            <pc:sldMk cId="535686026" sldId="270"/>
            <ac:picMk id="1028" creationId="{0B05FFC2-99BA-4389-906E-88DD3ADBF1CF}"/>
          </ac:picMkLst>
        </pc:picChg>
      </pc:sldChg>
      <pc:sldChg chg="addSp delSp modSp add mod">
        <pc:chgData name="Nguyễn Đức Huy" userId="ee4d8222-b90b-4cfa-84e5-9d5f52632ec7" providerId="ADAL" clId="{0AAF99FE-5BB1-4207-8240-F14974327131}" dt="2024-01-02T17:55:18.690" v="637"/>
        <pc:sldMkLst>
          <pc:docMk/>
          <pc:sldMk cId="2395291198" sldId="271"/>
        </pc:sldMkLst>
        <pc:spChg chg="del">
          <ac:chgData name="Nguyễn Đức Huy" userId="ee4d8222-b90b-4cfa-84e5-9d5f52632ec7" providerId="ADAL" clId="{0AAF99FE-5BB1-4207-8240-F14974327131}" dt="2024-01-02T17:55:01.471" v="634" actId="478"/>
          <ac:spMkLst>
            <pc:docMk/>
            <pc:sldMk cId="2395291198" sldId="271"/>
            <ac:spMk id="2"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3"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4"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5"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6"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7"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8"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9"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10"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11"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12"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13"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14"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15"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16"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17"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18"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19"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20"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21"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22"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23"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24"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25"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26"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27"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28"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29"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30"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31"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32"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33"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34"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35"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36"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37"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38"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39"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40"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41"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42"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43"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44"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45"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46"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47"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48"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49"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50"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51"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52" creationId="{00000000-0000-0000-0000-000000000000}"/>
          </ac:spMkLst>
        </pc:spChg>
        <pc:spChg chg="del">
          <ac:chgData name="Nguyễn Đức Huy" userId="ee4d8222-b90b-4cfa-84e5-9d5f52632ec7" providerId="ADAL" clId="{0AAF99FE-5BB1-4207-8240-F14974327131}" dt="2024-01-02T17:55:01.471" v="634" actId="478"/>
          <ac:spMkLst>
            <pc:docMk/>
            <pc:sldMk cId="2395291198" sldId="271"/>
            <ac:spMk id="53" creationId="{00000000-0000-0000-0000-000000000000}"/>
          </ac:spMkLst>
        </pc:spChg>
        <pc:spChg chg="add">
          <ac:chgData name="Nguyễn Đức Huy" userId="ee4d8222-b90b-4cfa-84e5-9d5f52632ec7" providerId="ADAL" clId="{0AAF99FE-5BB1-4207-8240-F14974327131}" dt="2024-01-02T17:55:03.336" v="635" actId="22"/>
          <ac:spMkLst>
            <pc:docMk/>
            <pc:sldMk cId="2395291198" sldId="271"/>
            <ac:spMk id="55" creationId="{915C6E41-A0C3-49D0-9EB5-CDF7E05C93AA}"/>
          </ac:spMkLst>
        </pc:spChg>
        <pc:spChg chg="add mod">
          <ac:chgData name="Nguyễn Đức Huy" userId="ee4d8222-b90b-4cfa-84e5-9d5f52632ec7" providerId="ADAL" clId="{0AAF99FE-5BB1-4207-8240-F14974327131}" dt="2024-01-02T17:55:18.690" v="637"/>
          <ac:spMkLst>
            <pc:docMk/>
            <pc:sldMk cId="2395291198" sldId="271"/>
            <ac:spMk id="57" creationId="{6D3879C4-0728-4CA3-9577-1C2A1EE9C04F}"/>
          </ac:spMkLst>
        </pc:spChg>
      </pc:sldChg>
      <pc:sldChg chg="addSp modSp add mod modTransition">
        <pc:chgData name="Nguyễn Đức Huy" userId="ee4d8222-b90b-4cfa-84e5-9d5f52632ec7" providerId="ADAL" clId="{0AAF99FE-5BB1-4207-8240-F14974327131}" dt="2024-01-02T20:52:26.890" v="993"/>
        <pc:sldMkLst>
          <pc:docMk/>
          <pc:sldMk cId="1286102007" sldId="272"/>
        </pc:sldMkLst>
        <pc:spChg chg="add mod">
          <ac:chgData name="Nguyễn Đức Huy" userId="ee4d8222-b90b-4cfa-84e5-9d5f52632ec7" providerId="ADAL" clId="{0AAF99FE-5BB1-4207-8240-F14974327131}" dt="2024-01-02T20:38:51.218" v="922" actId="1076"/>
          <ac:spMkLst>
            <pc:docMk/>
            <pc:sldMk cId="1286102007" sldId="272"/>
            <ac:spMk id="28" creationId="{2EECA56C-963A-4F6D-84DE-29F658D54A4A}"/>
          </ac:spMkLst>
        </pc:spChg>
        <pc:spChg chg="add mod">
          <ac:chgData name="Nguyễn Đức Huy" userId="ee4d8222-b90b-4cfa-84e5-9d5f52632ec7" providerId="ADAL" clId="{0AAF99FE-5BB1-4207-8240-F14974327131}" dt="2024-01-02T20:38:42.723" v="921" actId="1076"/>
          <ac:spMkLst>
            <pc:docMk/>
            <pc:sldMk cId="1286102007" sldId="272"/>
            <ac:spMk id="29" creationId="{DA4E1965-B572-4585-86B5-B6C67D0D4694}"/>
          </ac:spMkLst>
        </pc:spChg>
        <pc:spChg chg="add mod">
          <ac:chgData name="Nguyễn Đức Huy" userId="ee4d8222-b90b-4cfa-84e5-9d5f52632ec7" providerId="ADAL" clId="{0AAF99FE-5BB1-4207-8240-F14974327131}" dt="2024-01-02T20:38:42.723" v="921" actId="1076"/>
          <ac:spMkLst>
            <pc:docMk/>
            <pc:sldMk cId="1286102007" sldId="272"/>
            <ac:spMk id="30" creationId="{715DD9F5-02B4-4A5C-B415-1212974C8B39}"/>
          </ac:spMkLst>
        </pc:spChg>
        <pc:spChg chg="add mod">
          <ac:chgData name="Nguyễn Đức Huy" userId="ee4d8222-b90b-4cfa-84e5-9d5f52632ec7" providerId="ADAL" clId="{0AAF99FE-5BB1-4207-8240-F14974327131}" dt="2024-01-02T20:38:42.723" v="921" actId="1076"/>
          <ac:spMkLst>
            <pc:docMk/>
            <pc:sldMk cId="1286102007" sldId="272"/>
            <ac:spMk id="31" creationId="{36116C70-D965-46C8-9ADF-7CEFCC107C51}"/>
          </ac:spMkLst>
        </pc:spChg>
        <pc:spChg chg="add mod">
          <ac:chgData name="Nguyễn Đức Huy" userId="ee4d8222-b90b-4cfa-84e5-9d5f52632ec7" providerId="ADAL" clId="{0AAF99FE-5BB1-4207-8240-F14974327131}" dt="2024-01-02T20:38:42.723" v="921" actId="1076"/>
          <ac:spMkLst>
            <pc:docMk/>
            <pc:sldMk cId="1286102007" sldId="272"/>
            <ac:spMk id="32" creationId="{CBC54F53-6378-43F0-B7C9-CF159200C4DE}"/>
          </ac:spMkLst>
        </pc:spChg>
        <pc:spChg chg="add mod">
          <ac:chgData name="Nguyễn Đức Huy" userId="ee4d8222-b90b-4cfa-84e5-9d5f52632ec7" providerId="ADAL" clId="{0AAF99FE-5BB1-4207-8240-F14974327131}" dt="2024-01-02T20:38:42.723" v="921" actId="1076"/>
          <ac:spMkLst>
            <pc:docMk/>
            <pc:sldMk cId="1286102007" sldId="272"/>
            <ac:spMk id="33" creationId="{871B0170-5348-4C2C-9FCA-79DD3DC79E7F}"/>
          </ac:spMkLst>
        </pc:spChg>
      </pc:sldChg>
      <pc:sldChg chg="modSp add del mod">
        <pc:chgData name="Nguyễn Đức Huy" userId="ee4d8222-b90b-4cfa-84e5-9d5f52632ec7" providerId="ADAL" clId="{0AAF99FE-5BB1-4207-8240-F14974327131}" dt="2024-01-02T20:34:55.435" v="890" actId="2890"/>
        <pc:sldMkLst>
          <pc:docMk/>
          <pc:sldMk cId="3142760178" sldId="272"/>
        </pc:sldMkLst>
        <pc:grpChg chg="mod">
          <ac:chgData name="Nguyễn Đức Huy" userId="ee4d8222-b90b-4cfa-84e5-9d5f52632ec7" providerId="ADAL" clId="{0AAF99FE-5BB1-4207-8240-F14974327131}" dt="2024-01-02T20:34:54.591" v="889" actId="1076"/>
          <ac:grpSpMkLst>
            <pc:docMk/>
            <pc:sldMk cId="3142760178" sldId="272"/>
            <ac:grpSpMk id="10" creationId="{00000000-0000-0000-0000-000000000000}"/>
          </ac:grpSpMkLst>
        </pc:grpChg>
      </pc:sldChg>
      <pc:sldChg chg="addSp delSp modSp add mod modTransition modAnim">
        <pc:chgData name="Nguyễn Đức Huy" userId="ee4d8222-b90b-4cfa-84e5-9d5f52632ec7" providerId="ADAL" clId="{0AAF99FE-5BB1-4207-8240-F14974327131}" dt="2024-01-03T11:57:24.230" v="2541"/>
        <pc:sldMkLst>
          <pc:docMk/>
          <pc:sldMk cId="1636808085" sldId="273"/>
        </pc:sldMkLst>
        <pc:spChg chg="mod">
          <ac:chgData name="Nguyễn Đức Huy" userId="ee4d8222-b90b-4cfa-84e5-9d5f52632ec7" providerId="ADAL" clId="{0AAF99FE-5BB1-4207-8240-F14974327131}" dt="2024-01-03T08:54:33.504" v="1527" actId="164"/>
          <ac:spMkLst>
            <pc:docMk/>
            <pc:sldMk cId="1636808085" sldId="273"/>
            <ac:spMk id="9" creationId="{00000000-0000-0000-0000-000000000000}"/>
          </ac:spMkLst>
        </pc:spChg>
        <pc:spChg chg="mod">
          <ac:chgData name="Nguyễn Đức Huy" userId="ee4d8222-b90b-4cfa-84e5-9d5f52632ec7" providerId="ADAL" clId="{0AAF99FE-5BB1-4207-8240-F14974327131}" dt="2024-01-03T08:54:33.504" v="1527" actId="164"/>
          <ac:spMkLst>
            <pc:docMk/>
            <pc:sldMk cId="1636808085" sldId="273"/>
            <ac:spMk id="10" creationId="{00000000-0000-0000-0000-000000000000}"/>
          </ac:spMkLst>
        </pc:spChg>
        <pc:spChg chg="mod">
          <ac:chgData name="Nguyễn Đức Huy" userId="ee4d8222-b90b-4cfa-84e5-9d5f52632ec7" providerId="ADAL" clId="{0AAF99FE-5BB1-4207-8240-F14974327131}" dt="2024-01-03T08:54:33.504" v="1527" actId="164"/>
          <ac:spMkLst>
            <pc:docMk/>
            <pc:sldMk cId="1636808085" sldId="273"/>
            <ac:spMk id="11" creationId="{1350BF71-047A-412F-82E6-2A0AAA996D3A}"/>
          </ac:spMkLst>
        </pc:spChg>
        <pc:spChg chg="mod">
          <ac:chgData name="Nguyễn Đức Huy" userId="ee4d8222-b90b-4cfa-84e5-9d5f52632ec7" providerId="ADAL" clId="{0AAF99FE-5BB1-4207-8240-F14974327131}" dt="2024-01-03T08:54:33.504" v="1527" actId="164"/>
          <ac:spMkLst>
            <pc:docMk/>
            <pc:sldMk cId="1636808085" sldId="273"/>
            <ac:spMk id="12" creationId="{FE4F6826-849A-443D-B58B-68B5D0E68063}"/>
          </ac:spMkLst>
        </pc:spChg>
        <pc:spChg chg="del">
          <ac:chgData name="Nguyễn Đức Huy" userId="ee4d8222-b90b-4cfa-84e5-9d5f52632ec7" providerId="ADAL" clId="{0AAF99FE-5BB1-4207-8240-F14974327131}" dt="2024-01-02T20:56:26.410" v="998" actId="478"/>
          <ac:spMkLst>
            <pc:docMk/>
            <pc:sldMk cId="1636808085" sldId="273"/>
            <ac:spMk id="13" creationId="{4F9D2907-8B53-494D-979F-D7D6391186B1}"/>
          </ac:spMkLst>
        </pc:spChg>
        <pc:spChg chg="add del mod ord">
          <ac:chgData name="Nguyễn Đức Huy" userId="ee4d8222-b90b-4cfa-84e5-9d5f52632ec7" providerId="ADAL" clId="{0AAF99FE-5BB1-4207-8240-F14974327131}" dt="2024-01-03T08:39:45.261" v="1355" actId="478"/>
          <ac:spMkLst>
            <pc:docMk/>
            <pc:sldMk cId="1636808085" sldId="273"/>
            <ac:spMk id="14" creationId="{2EE4449B-E3D9-4EF4-867E-9D723A4AFA74}"/>
          </ac:spMkLst>
        </pc:spChg>
        <pc:spChg chg="mod">
          <ac:chgData name="Nguyễn Đức Huy" userId="ee4d8222-b90b-4cfa-84e5-9d5f52632ec7" providerId="ADAL" clId="{0AAF99FE-5BB1-4207-8240-F14974327131}" dt="2024-01-03T08:40:02.580" v="1358"/>
          <ac:spMkLst>
            <pc:docMk/>
            <pc:sldMk cId="1636808085" sldId="273"/>
            <ac:spMk id="15" creationId="{F532FAF3-8C78-494F-A0B0-C24891D99534}"/>
          </ac:spMkLst>
        </pc:spChg>
        <pc:spChg chg="mod">
          <ac:chgData name="Nguyễn Đức Huy" userId="ee4d8222-b90b-4cfa-84e5-9d5f52632ec7" providerId="ADAL" clId="{0AAF99FE-5BB1-4207-8240-F14974327131}" dt="2024-01-03T08:40:02.580" v="1358"/>
          <ac:spMkLst>
            <pc:docMk/>
            <pc:sldMk cId="1636808085" sldId="273"/>
            <ac:spMk id="16" creationId="{EE47460D-FAAB-4DB6-BF11-BF4543FF58E2}"/>
          </ac:spMkLst>
        </pc:spChg>
        <pc:spChg chg="mod">
          <ac:chgData name="Nguyễn Đức Huy" userId="ee4d8222-b90b-4cfa-84e5-9d5f52632ec7" providerId="ADAL" clId="{0AAF99FE-5BB1-4207-8240-F14974327131}" dt="2024-01-03T08:40:49.667" v="1369" actId="1076"/>
          <ac:spMkLst>
            <pc:docMk/>
            <pc:sldMk cId="1636808085" sldId="273"/>
            <ac:spMk id="18" creationId="{C281D060-48AC-4DA2-B94A-86114AB4B2D8}"/>
          </ac:spMkLst>
        </pc:spChg>
        <pc:spChg chg="mod">
          <ac:chgData name="Nguyễn Đức Huy" userId="ee4d8222-b90b-4cfa-84e5-9d5f52632ec7" providerId="ADAL" clId="{0AAF99FE-5BB1-4207-8240-F14974327131}" dt="2024-01-03T08:40:18.157" v="1360"/>
          <ac:spMkLst>
            <pc:docMk/>
            <pc:sldMk cId="1636808085" sldId="273"/>
            <ac:spMk id="19" creationId="{06F01CC4-05AD-44B9-9CFB-BF833E791AB7}"/>
          </ac:spMkLst>
        </pc:spChg>
        <pc:spChg chg="add mod">
          <ac:chgData name="Nguyễn Đức Huy" userId="ee4d8222-b90b-4cfa-84e5-9d5f52632ec7" providerId="ADAL" clId="{0AAF99FE-5BB1-4207-8240-F14974327131}" dt="2024-01-03T08:41:10.248" v="1377" actId="1076"/>
          <ac:spMkLst>
            <pc:docMk/>
            <pc:sldMk cId="1636808085" sldId="273"/>
            <ac:spMk id="20" creationId="{7365A9F3-36D5-4696-9960-E927E1649099}"/>
          </ac:spMkLst>
        </pc:spChg>
        <pc:spChg chg="mod">
          <ac:chgData name="Nguyễn Đức Huy" userId="ee4d8222-b90b-4cfa-84e5-9d5f52632ec7" providerId="ADAL" clId="{0AAF99FE-5BB1-4207-8240-F14974327131}" dt="2024-01-03T08:44:21.422" v="1391"/>
          <ac:spMkLst>
            <pc:docMk/>
            <pc:sldMk cId="1636808085" sldId="273"/>
            <ac:spMk id="22" creationId="{62A73164-EA5C-4CA8-B9C3-4AEB5FE16962}"/>
          </ac:spMkLst>
        </pc:spChg>
        <pc:spChg chg="mod">
          <ac:chgData name="Nguyễn Đức Huy" userId="ee4d8222-b90b-4cfa-84e5-9d5f52632ec7" providerId="ADAL" clId="{0AAF99FE-5BB1-4207-8240-F14974327131}" dt="2024-01-03T08:44:21.422" v="1391"/>
          <ac:spMkLst>
            <pc:docMk/>
            <pc:sldMk cId="1636808085" sldId="273"/>
            <ac:spMk id="23" creationId="{C3DBAA1A-B7DB-4F93-A0E9-A30D2F02CBD6}"/>
          </ac:spMkLst>
        </pc:spChg>
        <pc:spChg chg="mod">
          <ac:chgData name="Nguyễn Đức Huy" userId="ee4d8222-b90b-4cfa-84e5-9d5f52632ec7" providerId="ADAL" clId="{0AAF99FE-5BB1-4207-8240-F14974327131}" dt="2024-01-03T11:33:59.073" v="2139"/>
          <ac:spMkLst>
            <pc:docMk/>
            <pc:sldMk cId="1636808085" sldId="273"/>
            <ac:spMk id="24" creationId="{5D59EAC3-B4AB-42AE-9101-D9D5F48A1B61}"/>
          </ac:spMkLst>
        </pc:spChg>
        <pc:spChg chg="mod">
          <ac:chgData name="Nguyễn Đức Huy" userId="ee4d8222-b90b-4cfa-84e5-9d5f52632ec7" providerId="ADAL" clId="{0AAF99FE-5BB1-4207-8240-F14974327131}" dt="2024-01-03T11:33:59.073" v="2139"/>
          <ac:spMkLst>
            <pc:docMk/>
            <pc:sldMk cId="1636808085" sldId="273"/>
            <ac:spMk id="25" creationId="{0EABA280-80C4-4C0F-9603-739631229837}"/>
          </ac:spMkLst>
        </pc:spChg>
        <pc:spChg chg="mod">
          <ac:chgData name="Nguyễn Đức Huy" userId="ee4d8222-b90b-4cfa-84e5-9d5f52632ec7" providerId="ADAL" clId="{0AAF99FE-5BB1-4207-8240-F14974327131}" dt="2024-01-03T08:44:34.191" v="1394"/>
          <ac:spMkLst>
            <pc:docMk/>
            <pc:sldMk cId="1636808085" sldId="273"/>
            <ac:spMk id="25" creationId="{E77D87AE-1856-4D1F-987F-025BF2D066DB}"/>
          </ac:spMkLst>
        </pc:spChg>
        <pc:spChg chg="mod">
          <ac:chgData name="Nguyễn Đức Huy" userId="ee4d8222-b90b-4cfa-84e5-9d5f52632ec7" providerId="ADAL" clId="{0AAF99FE-5BB1-4207-8240-F14974327131}" dt="2024-01-03T08:44:34.191" v="1394"/>
          <ac:spMkLst>
            <pc:docMk/>
            <pc:sldMk cId="1636808085" sldId="273"/>
            <ac:spMk id="26" creationId="{E78231F5-11AB-42DB-82DB-A25F0198D647}"/>
          </ac:spMkLst>
        </pc:spChg>
        <pc:spChg chg="mod">
          <ac:chgData name="Nguyễn Đức Huy" userId="ee4d8222-b90b-4cfa-84e5-9d5f52632ec7" providerId="ADAL" clId="{0AAF99FE-5BB1-4207-8240-F14974327131}" dt="2024-01-03T11:33:59.073" v="2139"/>
          <ac:spMkLst>
            <pc:docMk/>
            <pc:sldMk cId="1636808085" sldId="273"/>
            <ac:spMk id="27" creationId="{48A14E8C-CBFE-4536-B6E1-143639D54BB5}"/>
          </ac:spMkLst>
        </pc:spChg>
        <pc:spChg chg="mod">
          <ac:chgData name="Nguyễn Đức Huy" userId="ee4d8222-b90b-4cfa-84e5-9d5f52632ec7" providerId="ADAL" clId="{0AAF99FE-5BB1-4207-8240-F14974327131}" dt="2024-01-03T11:33:59.073" v="2139"/>
          <ac:spMkLst>
            <pc:docMk/>
            <pc:sldMk cId="1636808085" sldId="273"/>
            <ac:spMk id="28" creationId="{834B6C95-9F63-4F56-9D3F-171BF99650D0}"/>
          </ac:spMkLst>
        </pc:spChg>
        <pc:spChg chg="mod">
          <ac:chgData name="Nguyễn Đức Huy" userId="ee4d8222-b90b-4cfa-84e5-9d5f52632ec7" providerId="ADAL" clId="{0AAF99FE-5BB1-4207-8240-F14974327131}" dt="2024-01-03T08:44:40.833" v="1397"/>
          <ac:spMkLst>
            <pc:docMk/>
            <pc:sldMk cId="1636808085" sldId="273"/>
            <ac:spMk id="28" creationId="{A5856B43-D7D8-4947-AF56-486960039E5F}"/>
          </ac:spMkLst>
        </pc:spChg>
        <pc:spChg chg="mod">
          <ac:chgData name="Nguyễn Đức Huy" userId="ee4d8222-b90b-4cfa-84e5-9d5f52632ec7" providerId="ADAL" clId="{0AAF99FE-5BB1-4207-8240-F14974327131}" dt="2024-01-03T08:44:40.833" v="1397"/>
          <ac:spMkLst>
            <pc:docMk/>
            <pc:sldMk cId="1636808085" sldId="273"/>
            <ac:spMk id="29" creationId="{0460D1B8-0408-44EA-92FF-2E4B29323B08}"/>
          </ac:spMkLst>
        </pc:spChg>
        <pc:spChg chg="mod">
          <ac:chgData name="Nguyễn Đức Huy" userId="ee4d8222-b90b-4cfa-84e5-9d5f52632ec7" providerId="ADAL" clId="{0AAF99FE-5BB1-4207-8240-F14974327131}" dt="2024-01-03T11:33:59.073" v="2139"/>
          <ac:spMkLst>
            <pc:docMk/>
            <pc:sldMk cId="1636808085" sldId="273"/>
            <ac:spMk id="30" creationId="{64B3E89E-86A8-4BEA-A682-7A67F81B99FE}"/>
          </ac:spMkLst>
        </pc:spChg>
        <pc:spChg chg="mod">
          <ac:chgData name="Nguyễn Đức Huy" userId="ee4d8222-b90b-4cfa-84e5-9d5f52632ec7" providerId="ADAL" clId="{0AAF99FE-5BB1-4207-8240-F14974327131}" dt="2024-01-03T11:33:59.073" v="2139"/>
          <ac:spMkLst>
            <pc:docMk/>
            <pc:sldMk cId="1636808085" sldId="273"/>
            <ac:spMk id="31" creationId="{014E4BBA-217F-48F2-83B4-7C8A639303AA}"/>
          </ac:spMkLst>
        </pc:spChg>
        <pc:spChg chg="mod">
          <ac:chgData name="Nguyễn Đức Huy" userId="ee4d8222-b90b-4cfa-84e5-9d5f52632ec7" providerId="ADAL" clId="{0AAF99FE-5BB1-4207-8240-F14974327131}" dt="2024-01-03T08:47:49.002" v="1499"/>
          <ac:spMkLst>
            <pc:docMk/>
            <pc:sldMk cId="1636808085" sldId="273"/>
            <ac:spMk id="31" creationId="{450B7178-54DE-4FF8-9CBD-C8DC213D075B}"/>
          </ac:spMkLst>
        </pc:spChg>
        <pc:spChg chg="mod">
          <ac:chgData name="Nguyễn Đức Huy" userId="ee4d8222-b90b-4cfa-84e5-9d5f52632ec7" providerId="ADAL" clId="{0AAF99FE-5BB1-4207-8240-F14974327131}" dt="2024-01-03T08:47:49.002" v="1499"/>
          <ac:spMkLst>
            <pc:docMk/>
            <pc:sldMk cId="1636808085" sldId="273"/>
            <ac:spMk id="32" creationId="{7AEA5F21-A6B1-4300-87F5-FBFE78BB2FBE}"/>
          </ac:spMkLst>
        </pc:spChg>
        <pc:spChg chg="mod">
          <ac:chgData name="Nguyễn Đức Huy" userId="ee4d8222-b90b-4cfa-84e5-9d5f52632ec7" providerId="ADAL" clId="{0AAF99FE-5BB1-4207-8240-F14974327131}" dt="2024-01-03T08:48:00.151" v="1502"/>
          <ac:spMkLst>
            <pc:docMk/>
            <pc:sldMk cId="1636808085" sldId="273"/>
            <ac:spMk id="34" creationId="{300929CF-4848-49AC-8EEE-FEFD8C321A1C}"/>
          </ac:spMkLst>
        </pc:spChg>
        <pc:spChg chg="mod">
          <ac:chgData name="Nguyễn Đức Huy" userId="ee4d8222-b90b-4cfa-84e5-9d5f52632ec7" providerId="ADAL" clId="{0AAF99FE-5BB1-4207-8240-F14974327131}" dt="2024-01-03T08:48:00.151" v="1502"/>
          <ac:spMkLst>
            <pc:docMk/>
            <pc:sldMk cId="1636808085" sldId="273"/>
            <ac:spMk id="35" creationId="{D259A02A-0089-435A-B837-80A7D5C8B621}"/>
          </ac:spMkLst>
        </pc:spChg>
        <pc:spChg chg="mod">
          <ac:chgData name="Nguyễn Đức Huy" userId="ee4d8222-b90b-4cfa-84e5-9d5f52632ec7" providerId="ADAL" clId="{0AAF99FE-5BB1-4207-8240-F14974327131}" dt="2024-01-03T11:33:59.073" v="2139"/>
          <ac:spMkLst>
            <pc:docMk/>
            <pc:sldMk cId="1636808085" sldId="273"/>
            <ac:spMk id="36" creationId="{5A993BF9-8E3D-42B5-9AC1-F968CB54D942}"/>
          </ac:spMkLst>
        </pc:spChg>
        <pc:spChg chg="mod">
          <ac:chgData name="Nguyễn Đức Huy" userId="ee4d8222-b90b-4cfa-84e5-9d5f52632ec7" providerId="ADAL" clId="{0AAF99FE-5BB1-4207-8240-F14974327131}" dt="2024-01-03T11:33:59.073" v="2139"/>
          <ac:spMkLst>
            <pc:docMk/>
            <pc:sldMk cId="1636808085" sldId="273"/>
            <ac:spMk id="37" creationId="{DB190782-997E-4363-BA6B-8A5F0B09E46C}"/>
          </ac:spMkLst>
        </pc:spChg>
        <pc:spChg chg="mod">
          <ac:chgData name="Nguyễn Đức Huy" userId="ee4d8222-b90b-4cfa-84e5-9d5f52632ec7" providerId="ADAL" clId="{0AAF99FE-5BB1-4207-8240-F14974327131}" dt="2024-01-03T11:33:59.073" v="2139"/>
          <ac:spMkLst>
            <pc:docMk/>
            <pc:sldMk cId="1636808085" sldId="273"/>
            <ac:spMk id="39" creationId="{3DA9B2F4-4F16-4893-86CA-F15EEB3110D1}"/>
          </ac:spMkLst>
        </pc:spChg>
        <pc:spChg chg="mod">
          <ac:chgData name="Nguyễn Đức Huy" userId="ee4d8222-b90b-4cfa-84e5-9d5f52632ec7" providerId="ADAL" clId="{0AAF99FE-5BB1-4207-8240-F14974327131}" dt="2024-01-03T11:33:59.073" v="2139"/>
          <ac:spMkLst>
            <pc:docMk/>
            <pc:sldMk cId="1636808085" sldId="273"/>
            <ac:spMk id="40" creationId="{D126B87C-B0DD-443F-8E4D-1FE991121247}"/>
          </ac:spMkLst>
        </pc:spChg>
        <pc:spChg chg="mod">
          <ac:chgData name="Nguyễn Đức Huy" userId="ee4d8222-b90b-4cfa-84e5-9d5f52632ec7" providerId="ADAL" clId="{0AAF99FE-5BB1-4207-8240-F14974327131}" dt="2024-01-03T11:55:50.475" v="2440"/>
          <ac:spMkLst>
            <pc:docMk/>
            <pc:sldMk cId="1636808085" sldId="273"/>
            <ac:spMk id="42" creationId="{3217785E-CC54-44E8-8E52-BDAC6B790D40}"/>
          </ac:spMkLst>
        </pc:spChg>
        <pc:spChg chg="mod">
          <ac:chgData name="Nguyễn Đức Huy" userId="ee4d8222-b90b-4cfa-84e5-9d5f52632ec7" providerId="ADAL" clId="{0AAF99FE-5BB1-4207-8240-F14974327131}" dt="2024-01-03T11:55:50.475" v="2440"/>
          <ac:spMkLst>
            <pc:docMk/>
            <pc:sldMk cId="1636808085" sldId="273"/>
            <ac:spMk id="43" creationId="{12BFA68F-9FBF-4DF2-A234-BEAC4B1313DC}"/>
          </ac:spMkLst>
        </pc:spChg>
        <pc:spChg chg="mod">
          <ac:chgData name="Nguyễn Đức Huy" userId="ee4d8222-b90b-4cfa-84e5-9d5f52632ec7" providerId="ADAL" clId="{0AAF99FE-5BB1-4207-8240-F14974327131}" dt="2024-01-03T11:57:19.823" v="2539"/>
          <ac:spMkLst>
            <pc:docMk/>
            <pc:sldMk cId="1636808085" sldId="273"/>
            <ac:spMk id="45" creationId="{7FE8E025-67A7-4558-A8BF-9FF8D72B2828}"/>
          </ac:spMkLst>
        </pc:spChg>
        <pc:spChg chg="mod">
          <ac:chgData name="Nguyễn Đức Huy" userId="ee4d8222-b90b-4cfa-84e5-9d5f52632ec7" providerId="ADAL" clId="{0AAF99FE-5BB1-4207-8240-F14974327131}" dt="2024-01-03T11:57:19.823" v="2539"/>
          <ac:spMkLst>
            <pc:docMk/>
            <pc:sldMk cId="1636808085" sldId="273"/>
            <ac:spMk id="46" creationId="{9F3C9F4D-CCC6-40DA-A6FB-59711235671F}"/>
          </ac:spMkLst>
        </pc:spChg>
        <pc:spChg chg="mod">
          <ac:chgData name="Nguyễn Đức Huy" userId="ee4d8222-b90b-4cfa-84e5-9d5f52632ec7" providerId="ADAL" clId="{0AAF99FE-5BB1-4207-8240-F14974327131}" dt="2024-01-03T11:57:24.230" v="2541"/>
          <ac:spMkLst>
            <pc:docMk/>
            <pc:sldMk cId="1636808085" sldId="273"/>
            <ac:spMk id="48" creationId="{EFD449BE-0CCA-48AE-B6CF-8B88ED2B9FD0}"/>
          </ac:spMkLst>
        </pc:spChg>
        <pc:spChg chg="mod">
          <ac:chgData name="Nguyễn Đức Huy" userId="ee4d8222-b90b-4cfa-84e5-9d5f52632ec7" providerId="ADAL" clId="{0AAF99FE-5BB1-4207-8240-F14974327131}" dt="2024-01-03T11:57:24.230" v="2541"/>
          <ac:spMkLst>
            <pc:docMk/>
            <pc:sldMk cId="1636808085" sldId="273"/>
            <ac:spMk id="49" creationId="{9EF9D64B-3AB6-4565-84A9-6238BA030377}"/>
          </ac:spMkLst>
        </pc:spChg>
        <pc:grpChg chg="add mod">
          <ac:chgData name="Nguyễn Đức Huy" userId="ee4d8222-b90b-4cfa-84e5-9d5f52632ec7" providerId="ADAL" clId="{0AAF99FE-5BB1-4207-8240-F14974327131}" dt="2024-01-03T08:54:33.504" v="1527" actId="164"/>
          <ac:grpSpMkLst>
            <pc:docMk/>
            <pc:sldMk cId="1636808085" sldId="273"/>
            <ac:grpSpMk id="2" creationId="{2FBDB8D8-605F-4DEF-B353-F1307EDDBE37}"/>
          </ac:grpSpMkLst>
        </pc:grpChg>
        <pc:grpChg chg="del">
          <ac:chgData name="Nguyễn Đức Huy" userId="ee4d8222-b90b-4cfa-84e5-9d5f52632ec7" providerId="ADAL" clId="{0AAF99FE-5BB1-4207-8240-F14974327131}" dt="2024-01-03T11:55:54.799" v="2441" actId="478"/>
          <ac:grpSpMkLst>
            <pc:docMk/>
            <pc:sldMk cId="1636808085" sldId="273"/>
            <ac:grpSpMk id="3" creationId="{00000000-0000-0000-0000-000000000000}"/>
          </ac:grpSpMkLst>
        </pc:grpChg>
        <pc:grpChg chg="mod">
          <ac:chgData name="Nguyễn Đức Huy" userId="ee4d8222-b90b-4cfa-84e5-9d5f52632ec7" providerId="ADAL" clId="{0AAF99FE-5BB1-4207-8240-F14974327131}" dt="2024-01-03T08:54:33.504" v="1527" actId="164"/>
          <ac:grpSpMkLst>
            <pc:docMk/>
            <pc:sldMk cId="1636808085" sldId="273"/>
            <ac:grpSpMk id="6" creationId="{00000000-0000-0000-0000-000000000000}"/>
          </ac:grpSpMkLst>
        </pc:grpChg>
        <pc:grpChg chg="add mod">
          <ac:chgData name="Nguyễn Đức Huy" userId="ee4d8222-b90b-4cfa-84e5-9d5f52632ec7" providerId="ADAL" clId="{0AAF99FE-5BB1-4207-8240-F14974327131}" dt="2024-01-03T08:40:02.580" v="1358"/>
          <ac:grpSpMkLst>
            <pc:docMk/>
            <pc:sldMk cId="1636808085" sldId="273"/>
            <ac:grpSpMk id="13" creationId="{E52DE1BA-8B9D-4BFD-B381-3D90ECB1C591}"/>
          </ac:grpSpMkLst>
        </pc:grpChg>
        <pc:grpChg chg="add mod">
          <ac:chgData name="Nguyễn Đức Huy" userId="ee4d8222-b90b-4cfa-84e5-9d5f52632ec7" providerId="ADAL" clId="{0AAF99FE-5BB1-4207-8240-F14974327131}" dt="2024-01-03T08:40:57.814" v="1373" actId="1076"/>
          <ac:grpSpMkLst>
            <pc:docMk/>
            <pc:sldMk cId="1636808085" sldId="273"/>
            <ac:grpSpMk id="17" creationId="{4CD94081-B076-45A8-BC31-557D06064DA3}"/>
          </ac:grpSpMkLst>
        </pc:grpChg>
        <pc:grpChg chg="add del mod">
          <ac:chgData name="Nguyễn Đức Huy" userId="ee4d8222-b90b-4cfa-84e5-9d5f52632ec7" providerId="ADAL" clId="{0AAF99FE-5BB1-4207-8240-F14974327131}" dt="2024-01-03T08:44:39.393" v="1396" actId="478"/>
          <ac:grpSpMkLst>
            <pc:docMk/>
            <pc:sldMk cId="1636808085" sldId="273"/>
            <ac:grpSpMk id="21" creationId="{5E50E581-D7ED-494D-8243-EEFF83F926CC}"/>
          </ac:grpSpMkLst>
        </pc:grpChg>
        <pc:grpChg chg="add mod">
          <ac:chgData name="Nguyễn Đức Huy" userId="ee4d8222-b90b-4cfa-84e5-9d5f52632ec7" providerId="ADAL" clId="{0AAF99FE-5BB1-4207-8240-F14974327131}" dt="2024-01-03T11:34:03.673" v="2231" actId="1037"/>
          <ac:grpSpMkLst>
            <pc:docMk/>
            <pc:sldMk cId="1636808085" sldId="273"/>
            <ac:grpSpMk id="23" creationId="{E4C8CCF9-3E1D-4380-B31C-891A36229896}"/>
          </ac:grpSpMkLst>
        </pc:grpChg>
        <pc:grpChg chg="add del mod">
          <ac:chgData name="Nguyễn Đức Huy" userId="ee4d8222-b90b-4cfa-84e5-9d5f52632ec7" providerId="ADAL" clId="{0AAF99FE-5BB1-4207-8240-F14974327131}" dt="2024-01-03T08:44:43.146" v="1398" actId="478"/>
          <ac:grpSpMkLst>
            <pc:docMk/>
            <pc:sldMk cId="1636808085" sldId="273"/>
            <ac:grpSpMk id="24" creationId="{1C48EBC4-0613-4FD2-8663-EA98215C8D7C}"/>
          </ac:grpSpMkLst>
        </pc:grpChg>
        <pc:grpChg chg="add mod">
          <ac:chgData name="Nguyễn Đức Huy" userId="ee4d8222-b90b-4cfa-84e5-9d5f52632ec7" providerId="ADAL" clId="{0AAF99FE-5BB1-4207-8240-F14974327131}" dt="2024-01-03T11:34:03.673" v="2231" actId="1037"/>
          <ac:grpSpMkLst>
            <pc:docMk/>
            <pc:sldMk cId="1636808085" sldId="273"/>
            <ac:grpSpMk id="26" creationId="{AEA94078-B115-4F78-B9D3-5C5F97AC70A2}"/>
          </ac:grpSpMkLst>
        </pc:grpChg>
        <pc:grpChg chg="add del mod">
          <ac:chgData name="Nguyễn Đức Huy" userId="ee4d8222-b90b-4cfa-84e5-9d5f52632ec7" providerId="ADAL" clId="{0AAF99FE-5BB1-4207-8240-F14974327131}" dt="2024-01-03T08:47:48.373" v="1498" actId="478"/>
          <ac:grpSpMkLst>
            <pc:docMk/>
            <pc:sldMk cId="1636808085" sldId="273"/>
            <ac:grpSpMk id="27" creationId="{39BC933A-1F10-453F-B287-BC1E7C8E8584}"/>
          </ac:grpSpMkLst>
        </pc:grpChg>
        <pc:grpChg chg="add mod">
          <ac:chgData name="Nguyễn Đức Huy" userId="ee4d8222-b90b-4cfa-84e5-9d5f52632ec7" providerId="ADAL" clId="{0AAF99FE-5BB1-4207-8240-F14974327131}" dt="2024-01-03T11:34:03.673" v="2231" actId="1037"/>
          <ac:grpSpMkLst>
            <pc:docMk/>
            <pc:sldMk cId="1636808085" sldId="273"/>
            <ac:grpSpMk id="29" creationId="{B5F89C56-F2F4-4A2B-8A28-7E2746D33A40}"/>
          </ac:grpSpMkLst>
        </pc:grpChg>
        <pc:grpChg chg="add del mod">
          <ac:chgData name="Nguyễn Đức Huy" userId="ee4d8222-b90b-4cfa-84e5-9d5f52632ec7" providerId="ADAL" clId="{0AAF99FE-5BB1-4207-8240-F14974327131}" dt="2024-01-03T08:47:59.309" v="1501" actId="478"/>
          <ac:grpSpMkLst>
            <pc:docMk/>
            <pc:sldMk cId="1636808085" sldId="273"/>
            <ac:grpSpMk id="30" creationId="{FC1AB11F-152C-4B1C-A982-D514168EFD9C}"/>
          </ac:grpSpMkLst>
        </pc:grpChg>
        <pc:grpChg chg="add mod">
          <ac:chgData name="Nguyễn Đức Huy" userId="ee4d8222-b90b-4cfa-84e5-9d5f52632ec7" providerId="ADAL" clId="{0AAF99FE-5BB1-4207-8240-F14974327131}" dt="2024-01-03T11:34:03.673" v="2231" actId="1037"/>
          <ac:grpSpMkLst>
            <pc:docMk/>
            <pc:sldMk cId="1636808085" sldId="273"/>
            <ac:grpSpMk id="32" creationId="{72FED8DB-E047-4A07-8D62-37CB8E3C03DB}"/>
          </ac:grpSpMkLst>
        </pc:grpChg>
        <pc:grpChg chg="add del mod">
          <ac:chgData name="Nguyễn Đức Huy" userId="ee4d8222-b90b-4cfa-84e5-9d5f52632ec7" providerId="ADAL" clId="{0AAF99FE-5BB1-4207-8240-F14974327131}" dt="2024-01-03T11:55:49.595" v="2439" actId="478"/>
          <ac:grpSpMkLst>
            <pc:docMk/>
            <pc:sldMk cId="1636808085" sldId="273"/>
            <ac:grpSpMk id="33" creationId="{EA54F4E0-FA12-45E1-A1BA-90DEC64E2BBD}"/>
          </ac:grpSpMkLst>
        </pc:grpChg>
        <pc:grpChg chg="add mod">
          <ac:chgData name="Nguyễn Đức Huy" userId="ee4d8222-b90b-4cfa-84e5-9d5f52632ec7" providerId="ADAL" clId="{0AAF99FE-5BB1-4207-8240-F14974327131}" dt="2024-01-03T11:34:03.673" v="2231" actId="1037"/>
          <ac:grpSpMkLst>
            <pc:docMk/>
            <pc:sldMk cId="1636808085" sldId="273"/>
            <ac:grpSpMk id="38" creationId="{03870F5B-9174-438B-9203-272FBDEDDC5C}"/>
          </ac:grpSpMkLst>
        </pc:grpChg>
        <pc:grpChg chg="add del mod">
          <ac:chgData name="Nguyễn Đức Huy" userId="ee4d8222-b90b-4cfa-84e5-9d5f52632ec7" providerId="ADAL" clId="{0AAF99FE-5BB1-4207-8240-F14974327131}" dt="2024-01-03T11:57:19.507" v="2538" actId="478"/>
          <ac:grpSpMkLst>
            <pc:docMk/>
            <pc:sldMk cId="1636808085" sldId="273"/>
            <ac:grpSpMk id="41" creationId="{649893AD-4E75-4AC6-A03F-2B38B61D238B}"/>
          </ac:grpSpMkLst>
        </pc:grpChg>
        <pc:grpChg chg="add del mod">
          <ac:chgData name="Nguyễn Đức Huy" userId="ee4d8222-b90b-4cfa-84e5-9d5f52632ec7" providerId="ADAL" clId="{0AAF99FE-5BB1-4207-8240-F14974327131}" dt="2024-01-03T11:57:23.889" v="2540" actId="478"/>
          <ac:grpSpMkLst>
            <pc:docMk/>
            <pc:sldMk cId="1636808085" sldId="273"/>
            <ac:grpSpMk id="44" creationId="{10EB2987-BEBD-479D-8E9E-15A412A7E497}"/>
          </ac:grpSpMkLst>
        </pc:grpChg>
        <pc:grpChg chg="add mod">
          <ac:chgData name="Nguyễn Đức Huy" userId="ee4d8222-b90b-4cfa-84e5-9d5f52632ec7" providerId="ADAL" clId="{0AAF99FE-5BB1-4207-8240-F14974327131}" dt="2024-01-03T11:57:24.230" v="2541"/>
          <ac:grpSpMkLst>
            <pc:docMk/>
            <pc:sldMk cId="1636808085" sldId="273"/>
            <ac:grpSpMk id="47" creationId="{DA02A373-1944-4C79-8EC2-F48D73574357}"/>
          </ac:grpSpMkLst>
        </pc:grpChg>
      </pc:sldChg>
      <pc:sldChg chg="addSp delSp modSp add mod ord">
        <pc:chgData name="Nguyễn Đức Huy" userId="ee4d8222-b90b-4cfa-84e5-9d5f52632ec7" providerId="ADAL" clId="{0AAF99FE-5BB1-4207-8240-F14974327131}" dt="2024-01-03T12:08:03.875" v="2708" actId="14100"/>
        <pc:sldMkLst>
          <pc:docMk/>
          <pc:sldMk cId="957552340" sldId="274"/>
        </pc:sldMkLst>
        <pc:spChg chg="mod">
          <ac:chgData name="Nguyễn Đức Huy" userId="ee4d8222-b90b-4cfa-84e5-9d5f52632ec7" providerId="ADAL" clId="{0AAF99FE-5BB1-4207-8240-F14974327131}" dt="2024-01-03T09:04:29.809" v="1580" actId="1076"/>
          <ac:spMkLst>
            <pc:docMk/>
            <pc:sldMk cId="957552340" sldId="274"/>
            <ac:spMk id="2" creationId="{3AE96D7C-77A1-DED0-D13C-C46F323CFBE2}"/>
          </ac:spMkLst>
        </pc:spChg>
        <pc:spChg chg="mod">
          <ac:chgData name="Nguyễn Đức Huy" userId="ee4d8222-b90b-4cfa-84e5-9d5f52632ec7" providerId="ADAL" clId="{0AAF99FE-5BB1-4207-8240-F14974327131}" dt="2024-01-03T09:05:24.299" v="1590" actId="1076"/>
          <ac:spMkLst>
            <pc:docMk/>
            <pc:sldMk cId="957552340" sldId="274"/>
            <ac:spMk id="3" creationId="{6CBE0196-64B8-48CB-6FD0-C8DB62841F6C}"/>
          </ac:spMkLst>
        </pc:spChg>
        <pc:spChg chg="mod">
          <ac:chgData name="Nguyễn Đức Huy" userId="ee4d8222-b90b-4cfa-84e5-9d5f52632ec7" providerId="ADAL" clId="{0AAF99FE-5BB1-4207-8240-F14974327131}" dt="2024-01-03T11:38:26.969" v="2295" actId="1076"/>
          <ac:spMkLst>
            <pc:docMk/>
            <pc:sldMk cId="957552340" sldId="274"/>
            <ac:spMk id="7" creationId="{00000000-0000-0000-0000-000000000000}"/>
          </ac:spMkLst>
        </pc:spChg>
        <pc:spChg chg="del">
          <ac:chgData name="Nguyễn Đức Huy" userId="ee4d8222-b90b-4cfa-84e5-9d5f52632ec7" providerId="ADAL" clId="{0AAF99FE-5BB1-4207-8240-F14974327131}" dt="2024-01-02T21:17:18.605" v="1130" actId="478"/>
          <ac:spMkLst>
            <pc:docMk/>
            <pc:sldMk cId="957552340" sldId="274"/>
            <ac:spMk id="9" creationId="{00000000-0000-0000-0000-000000000000}"/>
          </ac:spMkLst>
        </pc:spChg>
        <pc:spChg chg="mod">
          <ac:chgData name="Nguyễn Đức Huy" userId="ee4d8222-b90b-4cfa-84e5-9d5f52632ec7" providerId="ADAL" clId="{0AAF99FE-5BB1-4207-8240-F14974327131}" dt="2024-01-03T09:05:34.873" v="1591" actId="1076"/>
          <ac:spMkLst>
            <pc:docMk/>
            <pc:sldMk cId="957552340" sldId="274"/>
            <ac:spMk id="10" creationId="{C8D07511-61A6-3F60-A3B3-9E95FCFFBA82}"/>
          </ac:spMkLst>
        </pc:spChg>
        <pc:spChg chg="mod">
          <ac:chgData name="Nguyễn Đức Huy" userId="ee4d8222-b90b-4cfa-84e5-9d5f52632ec7" providerId="ADAL" clId="{0AAF99FE-5BB1-4207-8240-F14974327131}" dt="2024-01-03T09:04:16.005" v="1576"/>
          <ac:spMkLst>
            <pc:docMk/>
            <pc:sldMk cId="957552340" sldId="274"/>
            <ac:spMk id="11" creationId="{2269F1AB-ECB8-416C-BC2D-6B34A447063C}"/>
          </ac:spMkLst>
        </pc:spChg>
        <pc:spChg chg="mod">
          <ac:chgData name="Nguyễn Đức Huy" userId="ee4d8222-b90b-4cfa-84e5-9d5f52632ec7" providerId="ADAL" clId="{0AAF99FE-5BB1-4207-8240-F14974327131}" dt="2024-01-03T09:04:16.005" v="1576"/>
          <ac:spMkLst>
            <pc:docMk/>
            <pc:sldMk cId="957552340" sldId="274"/>
            <ac:spMk id="12" creationId="{06F34F9A-6566-44DA-992D-4FBB1C640F04}"/>
          </ac:spMkLst>
        </pc:spChg>
        <pc:spChg chg="del">
          <ac:chgData name="Nguyễn Đức Huy" userId="ee4d8222-b90b-4cfa-84e5-9d5f52632ec7" providerId="ADAL" clId="{0AAF99FE-5BB1-4207-8240-F14974327131}" dt="2024-01-02T21:16:45.128" v="1116" actId="478"/>
          <ac:spMkLst>
            <pc:docMk/>
            <pc:sldMk cId="957552340" sldId="274"/>
            <ac:spMk id="13" creationId="{4F9D2907-8B53-494D-979F-D7D6391186B1}"/>
          </ac:spMkLst>
        </pc:spChg>
        <pc:spChg chg="del">
          <ac:chgData name="Nguyễn Đức Huy" userId="ee4d8222-b90b-4cfa-84e5-9d5f52632ec7" providerId="ADAL" clId="{0AAF99FE-5BB1-4207-8240-F14974327131}" dt="2024-01-02T21:16:48.617" v="1117" actId="478"/>
          <ac:spMkLst>
            <pc:docMk/>
            <pc:sldMk cId="957552340" sldId="274"/>
            <ac:spMk id="14" creationId="{31FCEE01-31E3-4539-8D62-AFC044F0AD61}"/>
          </ac:spMkLst>
        </pc:spChg>
        <pc:spChg chg="mod">
          <ac:chgData name="Nguyễn Đức Huy" userId="ee4d8222-b90b-4cfa-84e5-9d5f52632ec7" providerId="ADAL" clId="{0AAF99FE-5BB1-4207-8240-F14974327131}" dt="2024-01-03T09:04:16.005" v="1576"/>
          <ac:spMkLst>
            <pc:docMk/>
            <pc:sldMk cId="957552340" sldId="274"/>
            <ac:spMk id="14" creationId="{C415737B-6B33-4229-BF3F-EF27DF523CBE}"/>
          </ac:spMkLst>
        </pc:spChg>
        <pc:spChg chg="add mod">
          <ac:chgData name="Nguyễn Đức Huy" userId="ee4d8222-b90b-4cfa-84e5-9d5f52632ec7" providerId="ADAL" clId="{0AAF99FE-5BB1-4207-8240-F14974327131}" dt="2024-01-03T09:04:22.137" v="1578" actId="1076"/>
          <ac:spMkLst>
            <pc:docMk/>
            <pc:sldMk cId="957552340" sldId="274"/>
            <ac:spMk id="15" creationId="{4A9D5671-C23A-48EC-9273-DFE1D16D4BF0}"/>
          </ac:spMkLst>
        </pc:spChg>
        <pc:spChg chg="mod">
          <ac:chgData name="Nguyễn Đức Huy" userId="ee4d8222-b90b-4cfa-84e5-9d5f52632ec7" providerId="ADAL" clId="{0AAF99FE-5BB1-4207-8240-F14974327131}" dt="2024-01-03T09:04:16.005" v="1576"/>
          <ac:spMkLst>
            <pc:docMk/>
            <pc:sldMk cId="957552340" sldId="274"/>
            <ac:spMk id="16" creationId="{C4ACF0E5-6BA5-4887-9848-EFFDF0B7AA9B}"/>
          </ac:spMkLst>
        </pc:spChg>
        <pc:spChg chg="mod ord">
          <ac:chgData name="Nguyễn Đức Huy" userId="ee4d8222-b90b-4cfa-84e5-9d5f52632ec7" providerId="ADAL" clId="{0AAF99FE-5BB1-4207-8240-F14974327131}" dt="2024-01-03T09:06:38.470" v="1600" actId="208"/>
          <ac:spMkLst>
            <pc:docMk/>
            <pc:sldMk cId="957552340" sldId="274"/>
            <ac:spMk id="18" creationId="{F2AB425D-4B5C-44FB-ABD0-925EAC5ADF74}"/>
          </ac:spMkLst>
        </pc:spChg>
        <pc:spChg chg="mod">
          <ac:chgData name="Nguyễn Đức Huy" userId="ee4d8222-b90b-4cfa-84e5-9d5f52632ec7" providerId="ADAL" clId="{0AAF99FE-5BB1-4207-8240-F14974327131}" dt="2024-01-03T09:06:38.470" v="1600" actId="208"/>
          <ac:spMkLst>
            <pc:docMk/>
            <pc:sldMk cId="957552340" sldId="274"/>
            <ac:spMk id="19" creationId="{D1A330AB-CE78-4C58-B9A3-361E1281D13A}"/>
          </ac:spMkLst>
        </pc:spChg>
        <pc:spChg chg="mod">
          <ac:chgData name="Nguyễn Đức Huy" userId="ee4d8222-b90b-4cfa-84e5-9d5f52632ec7" providerId="ADAL" clId="{0AAF99FE-5BB1-4207-8240-F14974327131}" dt="2024-01-03T09:07:42.292" v="1615" actId="207"/>
          <ac:spMkLst>
            <pc:docMk/>
            <pc:sldMk cId="957552340" sldId="274"/>
            <ac:spMk id="21" creationId="{4ED98A7F-F860-4B00-AACF-A816E9F20359}"/>
          </ac:spMkLst>
        </pc:spChg>
        <pc:spChg chg="mod">
          <ac:chgData name="Nguyễn Đức Huy" userId="ee4d8222-b90b-4cfa-84e5-9d5f52632ec7" providerId="ADAL" clId="{0AAF99FE-5BB1-4207-8240-F14974327131}" dt="2024-01-03T12:02:16.295" v="2573" actId="1035"/>
          <ac:spMkLst>
            <pc:docMk/>
            <pc:sldMk cId="957552340" sldId="274"/>
            <ac:spMk id="22" creationId="{5CAD0F85-78D5-4956-8597-5FFF822F0AB0}"/>
          </ac:spMkLst>
        </pc:spChg>
        <pc:spChg chg="mod">
          <ac:chgData name="Nguyễn Đức Huy" userId="ee4d8222-b90b-4cfa-84e5-9d5f52632ec7" providerId="ADAL" clId="{0AAF99FE-5BB1-4207-8240-F14974327131}" dt="2024-01-03T11:33:26.049" v="2136"/>
          <ac:spMkLst>
            <pc:docMk/>
            <pc:sldMk cId="957552340" sldId="274"/>
            <ac:spMk id="24" creationId="{6F37DC2E-5CE9-41EE-A395-97AEB6ED233D}"/>
          </ac:spMkLst>
        </pc:spChg>
        <pc:spChg chg="mod">
          <ac:chgData name="Nguyễn Đức Huy" userId="ee4d8222-b90b-4cfa-84e5-9d5f52632ec7" providerId="ADAL" clId="{0AAF99FE-5BB1-4207-8240-F14974327131}" dt="2024-01-03T11:33:26.049" v="2136"/>
          <ac:spMkLst>
            <pc:docMk/>
            <pc:sldMk cId="957552340" sldId="274"/>
            <ac:spMk id="25" creationId="{21548700-DAE7-43A5-9B4E-F2F3079D18FB}"/>
          </ac:spMkLst>
        </pc:spChg>
        <pc:spChg chg="mod">
          <ac:chgData name="Nguyễn Đức Huy" userId="ee4d8222-b90b-4cfa-84e5-9d5f52632ec7" providerId="ADAL" clId="{0AAF99FE-5BB1-4207-8240-F14974327131}" dt="2024-01-03T11:46:21.093" v="2385"/>
          <ac:spMkLst>
            <pc:docMk/>
            <pc:sldMk cId="957552340" sldId="274"/>
            <ac:spMk id="27" creationId="{C28EF935-2819-4936-94B7-50D4F6E4EE39}"/>
          </ac:spMkLst>
        </pc:spChg>
        <pc:spChg chg="mod">
          <ac:chgData name="Nguyễn Đức Huy" userId="ee4d8222-b90b-4cfa-84e5-9d5f52632ec7" providerId="ADAL" clId="{0AAF99FE-5BB1-4207-8240-F14974327131}" dt="2024-01-03T11:46:21.093" v="2385"/>
          <ac:spMkLst>
            <pc:docMk/>
            <pc:sldMk cId="957552340" sldId="274"/>
            <ac:spMk id="28" creationId="{178E893D-9CE4-4DB0-8017-AD21FE550C20}"/>
          </ac:spMkLst>
        </pc:spChg>
        <pc:spChg chg="add mod">
          <ac:chgData name="Nguyễn Đức Huy" userId="ee4d8222-b90b-4cfa-84e5-9d5f52632ec7" providerId="ADAL" clId="{0AAF99FE-5BB1-4207-8240-F14974327131}" dt="2024-01-03T11:46:23.469" v="2386" actId="1076"/>
          <ac:spMkLst>
            <pc:docMk/>
            <pc:sldMk cId="957552340" sldId="274"/>
            <ac:spMk id="29" creationId="{6EB8003A-AF0B-4AAC-8EB9-9981931990DB}"/>
          </ac:spMkLst>
        </pc:spChg>
        <pc:spChg chg="mod">
          <ac:chgData name="Nguyễn Đức Huy" userId="ee4d8222-b90b-4cfa-84e5-9d5f52632ec7" providerId="ADAL" clId="{0AAF99FE-5BB1-4207-8240-F14974327131}" dt="2024-01-03T11:47:11.506" v="2390"/>
          <ac:spMkLst>
            <pc:docMk/>
            <pc:sldMk cId="957552340" sldId="274"/>
            <ac:spMk id="31" creationId="{0675A3AD-6454-4144-949B-76BF9E65BD1D}"/>
          </ac:spMkLst>
        </pc:spChg>
        <pc:spChg chg="mod">
          <ac:chgData name="Nguyễn Đức Huy" userId="ee4d8222-b90b-4cfa-84e5-9d5f52632ec7" providerId="ADAL" clId="{0AAF99FE-5BB1-4207-8240-F14974327131}" dt="2024-01-03T11:47:11.506" v="2390"/>
          <ac:spMkLst>
            <pc:docMk/>
            <pc:sldMk cId="957552340" sldId="274"/>
            <ac:spMk id="32" creationId="{B118674C-41CE-4DC8-B753-D86EFEDD5CAA}"/>
          </ac:spMkLst>
        </pc:spChg>
        <pc:spChg chg="mod">
          <ac:chgData name="Nguyễn Đức Huy" userId="ee4d8222-b90b-4cfa-84e5-9d5f52632ec7" providerId="ADAL" clId="{0AAF99FE-5BB1-4207-8240-F14974327131}" dt="2024-01-03T12:01:20.185" v="2560" actId="1076"/>
          <ac:spMkLst>
            <pc:docMk/>
            <pc:sldMk cId="957552340" sldId="274"/>
            <ac:spMk id="34" creationId="{D7736E3A-1D35-4990-A18A-0CE9593818E9}"/>
          </ac:spMkLst>
        </pc:spChg>
        <pc:spChg chg="mod">
          <ac:chgData name="Nguyễn Đức Huy" userId="ee4d8222-b90b-4cfa-84e5-9d5f52632ec7" providerId="ADAL" clId="{0AAF99FE-5BB1-4207-8240-F14974327131}" dt="2024-01-03T12:01:24.245" v="2561" actId="1076"/>
          <ac:spMkLst>
            <pc:docMk/>
            <pc:sldMk cId="957552340" sldId="274"/>
            <ac:spMk id="35" creationId="{65D8B348-4D78-44D5-9BDB-16001FE77D2A}"/>
          </ac:spMkLst>
        </pc:spChg>
        <pc:spChg chg="mod">
          <ac:chgData name="Nguyễn Đức Huy" userId="ee4d8222-b90b-4cfa-84e5-9d5f52632ec7" providerId="ADAL" clId="{0AAF99FE-5BB1-4207-8240-F14974327131}" dt="2024-01-03T12:01:30.248" v="2563"/>
          <ac:spMkLst>
            <pc:docMk/>
            <pc:sldMk cId="957552340" sldId="274"/>
            <ac:spMk id="37" creationId="{A4776413-8211-47D4-9F8B-397794CC6B09}"/>
          </ac:spMkLst>
        </pc:spChg>
        <pc:spChg chg="mod">
          <ac:chgData name="Nguyễn Đức Huy" userId="ee4d8222-b90b-4cfa-84e5-9d5f52632ec7" providerId="ADAL" clId="{0AAF99FE-5BB1-4207-8240-F14974327131}" dt="2024-01-03T12:01:30.248" v="2563"/>
          <ac:spMkLst>
            <pc:docMk/>
            <pc:sldMk cId="957552340" sldId="274"/>
            <ac:spMk id="38" creationId="{9E732246-C2CE-4DF6-9D48-37E40CD36F98}"/>
          </ac:spMkLst>
        </pc:spChg>
        <pc:spChg chg="mod">
          <ac:chgData name="Nguyễn Đức Huy" userId="ee4d8222-b90b-4cfa-84e5-9d5f52632ec7" providerId="ADAL" clId="{0AAF99FE-5BB1-4207-8240-F14974327131}" dt="2024-01-03T12:02:43.125" v="2585"/>
          <ac:spMkLst>
            <pc:docMk/>
            <pc:sldMk cId="957552340" sldId="274"/>
            <ac:spMk id="40" creationId="{D91AD4FD-4BA4-4929-8D95-4024D0E6E369}"/>
          </ac:spMkLst>
        </pc:spChg>
        <pc:spChg chg="mod">
          <ac:chgData name="Nguyễn Đức Huy" userId="ee4d8222-b90b-4cfa-84e5-9d5f52632ec7" providerId="ADAL" clId="{0AAF99FE-5BB1-4207-8240-F14974327131}" dt="2024-01-03T12:02:43.125" v="2585"/>
          <ac:spMkLst>
            <pc:docMk/>
            <pc:sldMk cId="957552340" sldId="274"/>
            <ac:spMk id="41" creationId="{7DA849DA-BB24-416A-AD2B-482EF43C4993}"/>
          </ac:spMkLst>
        </pc:spChg>
        <pc:spChg chg="mod">
          <ac:chgData name="Nguyễn Đức Huy" userId="ee4d8222-b90b-4cfa-84e5-9d5f52632ec7" providerId="ADAL" clId="{0AAF99FE-5BB1-4207-8240-F14974327131}" dt="2024-01-03T12:05:52.457" v="2689"/>
          <ac:spMkLst>
            <pc:docMk/>
            <pc:sldMk cId="957552340" sldId="274"/>
            <ac:spMk id="43" creationId="{6F418C26-ED6B-43DF-89B2-C57706E4DA8D}"/>
          </ac:spMkLst>
        </pc:spChg>
        <pc:spChg chg="mod">
          <ac:chgData name="Nguyễn Đức Huy" userId="ee4d8222-b90b-4cfa-84e5-9d5f52632ec7" providerId="ADAL" clId="{0AAF99FE-5BB1-4207-8240-F14974327131}" dt="2024-01-03T12:05:52.457" v="2689"/>
          <ac:spMkLst>
            <pc:docMk/>
            <pc:sldMk cId="957552340" sldId="274"/>
            <ac:spMk id="44" creationId="{DBD48C9D-59F1-4363-B9D1-D10ABF0A4B7D}"/>
          </ac:spMkLst>
        </pc:spChg>
        <pc:spChg chg="mod">
          <ac:chgData name="Nguyễn Đức Huy" userId="ee4d8222-b90b-4cfa-84e5-9d5f52632ec7" providerId="ADAL" clId="{0AAF99FE-5BB1-4207-8240-F14974327131}" dt="2024-01-03T12:06:59.337" v="2701" actId="207"/>
          <ac:spMkLst>
            <pc:docMk/>
            <pc:sldMk cId="957552340" sldId="274"/>
            <ac:spMk id="46" creationId="{3DE39B59-1DD9-4B1A-BAED-F39D80F3D526}"/>
          </ac:spMkLst>
        </pc:spChg>
        <pc:spChg chg="mod">
          <ac:chgData name="Nguyễn Đức Huy" userId="ee4d8222-b90b-4cfa-84e5-9d5f52632ec7" providerId="ADAL" clId="{0AAF99FE-5BB1-4207-8240-F14974327131}" dt="2024-01-03T12:06:59.337" v="2701" actId="207"/>
          <ac:spMkLst>
            <pc:docMk/>
            <pc:sldMk cId="957552340" sldId="274"/>
            <ac:spMk id="47" creationId="{1B1BFB71-8334-43CD-993E-FF5426459DE0}"/>
          </ac:spMkLst>
        </pc:spChg>
        <pc:grpChg chg="del">
          <ac:chgData name="Nguyễn Đức Huy" userId="ee4d8222-b90b-4cfa-84e5-9d5f52632ec7" providerId="ADAL" clId="{0AAF99FE-5BB1-4207-8240-F14974327131}" dt="2024-01-02T21:16:49.549" v="1118" actId="478"/>
          <ac:grpSpMkLst>
            <pc:docMk/>
            <pc:sldMk cId="957552340" sldId="274"/>
            <ac:grpSpMk id="3" creationId="{00000000-0000-0000-0000-000000000000}"/>
          </ac:grpSpMkLst>
        </pc:grpChg>
        <pc:grpChg chg="mod">
          <ac:chgData name="Nguyễn Đức Huy" userId="ee4d8222-b90b-4cfa-84e5-9d5f52632ec7" providerId="ADAL" clId="{0AAF99FE-5BB1-4207-8240-F14974327131}" dt="2024-01-03T12:03:17.518" v="2633" actId="1076"/>
          <ac:grpSpMkLst>
            <pc:docMk/>
            <pc:sldMk cId="957552340" sldId="274"/>
            <ac:grpSpMk id="6" creationId="{00000000-0000-0000-0000-000000000000}"/>
          </ac:grpSpMkLst>
        </pc:grpChg>
        <pc:grpChg chg="add mod">
          <ac:chgData name="Nguyễn Đức Huy" userId="ee4d8222-b90b-4cfa-84e5-9d5f52632ec7" providerId="ADAL" clId="{0AAF99FE-5BB1-4207-8240-F14974327131}" dt="2024-01-03T09:04:16.005" v="1576"/>
          <ac:grpSpMkLst>
            <pc:docMk/>
            <pc:sldMk cId="957552340" sldId="274"/>
            <ac:grpSpMk id="9" creationId="{01BF62D9-2256-47C2-A9C2-9D936C2949B6}"/>
          </ac:grpSpMkLst>
        </pc:grpChg>
        <pc:grpChg chg="add del mod">
          <ac:chgData name="Nguyễn Đức Huy" userId="ee4d8222-b90b-4cfa-84e5-9d5f52632ec7" providerId="ADAL" clId="{0AAF99FE-5BB1-4207-8240-F14974327131}" dt="2024-01-03T11:33:24.816" v="2135" actId="478"/>
          <ac:grpSpMkLst>
            <pc:docMk/>
            <pc:sldMk cId="957552340" sldId="274"/>
            <ac:grpSpMk id="13" creationId="{40BB9798-03AB-48CF-BF9F-DABCC5B30C6A}"/>
          </ac:grpSpMkLst>
        </pc:grpChg>
        <pc:grpChg chg="add mod">
          <ac:chgData name="Nguyễn Đức Huy" userId="ee4d8222-b90b-4cfa-84e5-9d5f52632ec7" providerId="ADAL" clId="{0AAF99FE-5BB1-4207-8240-F14974327131}" dt="2024-01-03T12:05:25.065" v="2688" actId="1076"/>
          <ac:grpSpMkLst>
            <pc:docMk/>
            <pc:sldMk cId="957552340" sldId="274"/>
            <ac:grpSpMk id="17" creationId="{EB30650E-371A-48AD-997C-FBEFD039FA56}"/>
          </ac:grpSpMkLst>
        </pc:grpChg>
        <pc:grpChg chg="add mod">
          <ac:chgData name="Nguyễn Đức Huy" userId="ee4d8222-b90b-4cfa-84e5-9d5f52632ec7" providerId="ADAL" clId="{0AAF99FE-5BB1-4207-8240-F14974327131}" dt="2024-01-03T12:03:35.059" v="2642" actId="14100"/>
          <ac:grpSpMkLst>
            <pc:docMk/>
            <pc:sldMk cId="957552340" sldId="274"/>
            <ac:grpSpMk id="20" creationId="{16AB86D4-DA1F-406E-AB60-A329435707BF}"/>
          </ac:grpSpMkLst>
        </pc:grpChg>
        <pc:grpChg chg="add del mod">
          <ac:chgData name="Nguyễn Đức Huy" userId="ee4d8222-b90b-4cfa-84e5-9d5f52632ec7" providerId="ADAL" clId="{0AAF99FE-5BB1-4207-8240-F14974327131}" dt="2024-01-03T11:47:09.846" v="2389" actId="478"/>
          <ac:grpSpMkLst>
            <pc:docMk/>
            <pc:sldMk cId="957552340" sldId="274"/>
            <ac:grpSpMk id="23" creationId="{9FA67466-D7B5-4EA4-A076-362D9863CBBF}"/>
          </ac:grpSpMkLst>
        </pc:grpChg>
        <pc:grpChg chg="add mod">
          <ac:chgData name="Nguyễn Đức Huy" userId="ee4d8222-b90b-4cfa-84e5-9d5f52632ec7" providerId="ADAL" clId="{0AAF99FE-5BB1-4207-8240-F14974327131}" dt="2024-01-03T11:46:23.469" v="2386" actId="1076"/>
          <ac:grpSpMkLst>
            <pc:docMk/>
            <pc:sldMk cId="957552340" sldId="274"/>
            <ac:grpSpMk id="26" creationId="{3A44B595-60E8-42A8-ACC0-B3244CCA9176}"/>
          </ac:grpSpMkLst>
        </pc:grpChg>
        <pc:grpChg chg="add del mod">
          <ac:chgData name="Nguyễn Đức Huy" userId="ee4d8222-b90b-4cfa-84e5-9d5f52632ec7" providerId="ADAL" clId="{0AAF99FE-5BB1-4207-8240-F14974327131}" dt="2024-01-03T12:01:26.977" v="2562" actId="478"/>
          <ac:grpSpMkLst>
            <pc:docMk/>
            <pc:sldMk cId="957552340" sldId="274"/>
            <ac:grpSpMk id="30" creationId="{76E7C0F0-0930-4CB1-8296-C4AACC86CE99}"/>
          </ac:grpSpMkLst>
        </pc:grpChg>
        <pc:grpChg chg="add del mod">
          <ac:chgData name="Nguyễn Đức Huy" userId="ee4d8222-b90b-4cfa-84e5-9d5f52632ec7" providerId="ADAL" clId="{0AAF99FE-5BB1-4207-8240-F14974327131}" dt="2024-01-03T12:01:33.538" v="2564" actId="478"/>
          <ac:grpSpMkLst>
            <pc:docMk/>
            <pc:sldMk cId="957552340" sldId="274"/>
            <ac:grpSpMk id="33" creationId="{69273995-5468-45AD-A427-87D8A7CF9F7F}"/>
          </ac:grpSpMkLst>
        </pc:grpChg>
        <pc:grpChg chg="add mod">
          <ac:chgData name="Nguyễn Đức Huy" userId="ee4d8222-b90b-4cfa-84e5-9d5f52632ec7" providerId="ADAL" clId="{0AAF99FE-5BB1-4207-8240-F14974327131}" dt="2024-01-03T12:01:30.248" v="2563"/>
          <ac:grpSpMkLst>
            <pc:docMk/>
            <pc:sldMk cId="957552340" sldId="274"/>
            <ac:grpSpMk id="36" creationId="{DD134DBA-3B60-4CB1-858E-821EED81D938}"/>
          </ac:grpSpMkLst>
        </pc:grpChg>
        <pc:grpChg chg="add mod ord">
          <ac:chgData name="Nguyễn Đức Huy" userId="ee4d8222-b90b-4cfa-84e5-9d5f52632ec7" providerId="ADAL" clId="{0AAF99FE-5BB1-4207-8240-F14974327131}" dt="2024-01-03T12:04:01.845" v="2664" actId="1036"/>
          <ac:grpSpMkLst>
            <pc:docMk/>
            <pc:sldMk cId="957552340" sldId="274"/>
            <ac:grpSpMk id="39" creationId="{73A33077-9E66-420B-8D6D-E9B6D52D6AAC}"/>
          </ac:grpSpMkLst>
        </pc:grpChg>
        <pc:grpChg chg="add mod">
          <ac:chgData name="Nguyễn Đức Huy" userId="ee4d8222-b90b-4cfa-84e5-9d5f52632ec7" providerId="ADAL" clId="{0AAF99FE-5BB1-4207-8240-F14974327131}" dt="2024-01-03T12:08:03.875" v="2708" actId="14100"/>
          <ac:grpSpMkLst>
            <pc:docMk/>
            <pc:sldMk cId="957552340" sldId="274"/>
            <ac:grpSpMk id="42" creationId="{3A2D2A98-0912-49AA-A1AF-A3AA8C77B113}"/>
          </ac:grpSpMkLst>
        </pc:grpChg>
        <pc:grpChg chg="add del mod">
          <ac:chgData name="Nguyễn Đức Huy" userId="ee4d8222-b90b-4cfa-84e5-9d5f52632ec7" providerId="ADAL" clId="{0AAF99FE-5BB1-4207-8240-F14974327131}" dt="2024-01-03T12:07:52.884" v="2707" actId="478"/>
          <ac:grpSpMkLst>
            <pc:docMk/>
            <pc:sldMk cId="957552340" sldId="274"/>
            <ac:grpSpMk id="45" creationId="{CA46AEE8-0587-4308-8DBA-3F2DCC847E4B}"/>
          </ac:grpSpMkLst>
        </pc:grpChg>
        <pc:picChg chg="del">
          <ac:chgData name="Nguyễn Đức Huy" userId="ee4d8222-b90b-4cfa-84e5-9d5f52632ec7" providerId="ADAL" clId="{0AAF99FE-5BB1-4207-8240-F14974327131}" dt="2024-01-02T21:17:18.605" v="1130" actId="478"/>
          <ac:picMkLst>
            <pc:docMk/>
            <pc:sldMk cId="957552340" sldId="274"/>
            <ac:picMk id="1026" creationId="{D1AB4DE5-9C55-4F4B-B459-11CAF7258D03}"/>
          </ac:picMkLst>
        </pc:picChg>
        <pc:picChg chg="del">
          <ac:chgData name="Nguyễn Đức Huy" userId="ee4d8222-b90b-4cfa-84e5-9d5f52632ec7" providerId="ADAL" clId="{0AAF99FE-5BB1-4207-8240-F14974327131}" dt="2024-01-02T21:17:18.605" v="1130" actId="478"/>
          <ac:picMkLst>
            <pc:docMk/>
            <pc:sldMk cId="957552340" sldId="274"/>
            <ac:picMk id="1028" creationId="{0B05FFC2-99BA-4389-906E-88DD3ADBF1CF}"/>
          </ac:picMkLst>
        </pc:picChg>
      </pc:sldChg>
      <pc:sldChg chg="addSp delSp modSp mod modTransition">
        <pc:chgData name="Nguyễn Đức Huy" userId="ee4d8222-b90b-4cfa-84e5-9d5f52632ec7" providerId="ADAL" clId="{0AAF99FE-5BB1-4207-8240-F14974327131}" dt="2024-01-03T12:15:53.326" v="2794" actId="1076"/>
        <pc:sldMkLst>
          <pc:docMk/>
          <pc:sldMk cId="2680747028" sldId="275"/>
        </pc:sldMkLst>
        <pc:spChg chg="del mod">
          <ac:chgData name="Nguyễn Đức Huy" userId="ee4d8222-b90b-4cfa-84e5-9d5f52632ec7" providerId="ADAL" clId="{0AAF99FE-5BB1-4207-8240-F14974327131}" dt="2024-01-03T12:11:39.417" v="2779" actId="478"/>
          <ac:spMkLst>
            <pc:docMk/>
            <pc:sldMk cId="2680747028" sldId="275"/>
            <ac:spMk id="26" creationId="{00000000-0000-0000-0000-000000000000}"/>
          </ac:spMkLst>
        </pc:spChg>
        <pc:spChg chg="mod">
          <ac:chgData name="Nguyễn Đức Huy" userId="ee4d8222-b90b-4cfa-84e5-9d5f52632ec7" providerId="ADAL" clId="{0AAF99FE-5BB1-4207-8240-F14974327131}" dt="2024-01-03T12:11:40.136" v="2780"/>
          <ac:spMkLst>
            <pc:docMk/>
            <pc:sldMk cId="2680747028" sldId="275"/>
            <ac:spMk id="33" creationId="{0C2278B8-6840-4EA8-9B6F-C02F666BF657}"/>
          </ac:spMkLst>
        </pc:spChg>
        <pc:spChg chg="mod">
          <ac:chgData name="Nguyễn Đức Huy" userId="ee4d8222-b90b-4cfa-84e5-9d5f52632ec7" providerId="ADAL" clId="{0AAF99FE-5BB1-4207-8240-F14974327131}" dt="2024-01-03T12:11:40.136" v="2780"/>
          <ac:spMkLst>
            <pc:docMk/>
            <pc:sldMk cId="2680747028" sldId="275"/>
            <ac:spMk id="34" creationId="{BF30C16F-8F97-44EC-93A2-4C0F46778798}"/>
          </ac:spMkLst>
        </pc:spChg>
        <pc:spChg chg="mod">
          <ac:chgData name="Nguyễn Đức Huy" userId="ee4d8222-b90b-4cfa-84e5-9d5f52632ec7" providerId="ADAL" clId="{0AAF99FE-5BB1-4207-8240-F14974327131}" dt="2024-01-03T12:15:50.876" v="2793"/>
          <ac:spMkLst>
            <pc:docMk/>
            <pc:sldMk cId="2680747028" sldId="275"/>
            <ac:spMk id="36" creationId="{D2E1AC04-7EB2-4106-92D6-94D774F22118}"/>
          </ac:spMkLst>
        </pc:spChg>
        <pc:spChg chg="mod">
          <ac:chgData name="Nguyễn Đức Huy" userId="ee4d8222-b90b-4cfa-84e5-9d5f52632ec7" providerId="ADAL" clId="{0AAF99FE-5BB1-4207-8240-F14974327131}" dt="2024-01-03T12:15:50.876" v="2793"/>
          <ac:spMkLst>
            <pc:docMk/>
            <pc:sldMk cId="2680747028" sldId="275"/>
            <ac:spMk id="38" creationId="{0317C9CC-C07E-4B04-9AFC-44CD06040EC2}"/>
          </ac:spMkLst>
        </pc:spChg>
        <pc:spChg chg="mod">
          <ac:chgData name="Nguyễn Đức Huy" userId="ee4d8222-b90b-4cfa-84e5-9d5f52632ec7" providerId="ADAL" clId="{0AAF99FE-5BB1-4207-8240-F14974327131}" dt="2024-01-03T12:15:50.876" v="2793"/>
          <ac:spMkLst>
            <pc:docMk/>
            <pc:sldMk cId="2680747028" sldId="275"/>
            <ac:spMk id="40" creationId="{DCF0A773-0982-44CB-9801-EF4FDF1C8889}"/>
          </ac:spMkLst>
        </pc:spChg>
        <pc:grpChg chg="add mod">
          <ac:chgData name="Nguyễn Đức Huy" userId="ee4d8222-b90b-4cfa-84e5-9d5f52632ec7" providerId="ADAL" clId="{0AAF99FE-5BB1-4207-8240-F14974327131}" dt="2024-01-03T12:11:40.136" v="2780"/>
          <ac:grpSpMkLst>
            <pc:docMk/>
            <pc:sldMk cId="2680747028" sldId="275"/>
            <ac:grpSpMk id="32" creationId="{93893823-F198-4D2D-B196-C644769C3306}"/>
          </ac:grpSpMkLst>
        </pc:grpChg>
        <pc:grpChg chg="add mod">
          <ac:chgData name="Nguyễn Đức Huy" userId="ee4d8222-b90b-4cfa-84e5-9d5f52632ec7" providerId="ADAL" clId="{0AAF99FE-5BB1-4207-8240-F14974327131}" dt="2024-01-03T12:15:53.326" v="2794" actId="1076"/>
          <ac:grpSpMkLst>
            <pc:docMk/>
            <pc:sldMk cId="2680747028" sldId="275"/>
            <ac:grpSpMk id="35" creationId="{3A846BCC-1DDF-41FE-A82E-9B159B70700F}"/>
          </ac:grpSpMkLst>
        </pc:grpChg>
        <pc:grpChg chg="add mod">
          <ac:chgData name="Nguyễn Đức Huy" userId="ee4d8222-b90b-4cfa-84e5-9d5f52632ec7" providerId="ADAL" clId="{0AAF99FE-5BB1-4207-8240-F14974327131}" dt="2024-01-03T12:15:53.326" v="2794" actId="1076"/>
          <ac:grpSpMkLst>
            <pc:docMk/>
            <pc:sldMk cId="2680747028" sldId="275"/>
            <ac:grpSpMk id="37" creationId="{71E010B4-6B07-43C7-8949-B8EF9FDF2127}"/>
          </ac:grpSpMkLst>
        </pc:grpChg>
        <pc:grpChg chg="add mod">
          <ac:chgData name="Nguyễn Đức Huy" userId="ee4d8222-b90b-4cfa-84e5-9d5f52632ec7" providerId="ADAL" clId="{0AAF99FE-5BB1-4207-8240-F14974327131}" dt="2024-01-03T12:15:53.326" v="2794" actId="1076"/>
          <ac:grpSpMkLst>
            <pc:docMk/>
            <pc:sldMk cId="2680747028" sldId="275"/>
            <ac:grpSpMk id="39" creationId="{54C63D11-9948-4396-B7DE-B92974C8FE4E}"/>
          </ac:grpSpMkLst>
        </pc:grpChg>
      </pc:sldChg>
      <pc:sldChg chg="addSp delSp modSp mod modTransition">
        <pc:chgData name="Nguyễn Đức Huy" userId="ee4d8222-b90b-4cfa-84e5-9d5f52632ec7" providerId="ADAL" clId="{0AAF99FE-5BB1-4207-8240-F14974327131}" dt="2024-01-03T12:17:55.377" v="2795"/>
        <pc:sldMkLst>
          <pc:docMk/>
          <pc:sldMk cId="2122707859" sldId="276"/>
        </pc:sldMkLst>
        <pc:spChg chg="del">
          <ac:chgData name="Nguyễn Đức Huy" userId="ee4d8222-b90b-4cfa-84e5-9d5f52632ec7" providerId="ADAL" clId="{0AAF99FE-5BB1-4207-8240-F14974327131}" dt="2024-01-03T12:11:46.897" v="2781" actId="478"/>
          <ac:spMkLst>
            <pc:docMk/>
            <pc:sldMk cId="2122707859" sldId="276"/>
            <ac:spMk id="26" creationId="{00000000-0000-0000-0000-000000000000}"/>
          </ac:spMkLst>
        </pc:spChg>
        <pc:spChg chg="mod">
          <ac:chgData name="Nguyễn Đức Huy" userId="ee4d8222-b90b-4cfa-84e5-9d5f52632ec7" providerId="ADAL" clId="{0AAF99FE-5BB1-4207-8240-F14974327131}" dt="2024-01-03T12:11:47.769" v="2782"/>
          <ac:spMkLst>
            <pc:docMk/>
            <pc:sldMk cId="2122707859" sldId="276"/>
            <ac:spMk id="36" creationId="{A663B26C-E07B-45B2-A01D-5539F2B3B2D6}"/>
          </ac:spMkLst>
        </pc:spChg>
        <pc:spChg chg="mod">
          <ac:chgData name="Nguyễn Đức Huy" userId="ee4d8222-b90b-4cfa-84e5-9d5f52632ec7" providerId="ADAL" clId="{0AAF99FE-5BB1-4207-8240-F14974327131}" dt="2024-01-03T12:11:47.769" v="2782"/>
          <ac:spMkLst>
            <pc:docMk/>
            <pc:sldMk cId="2122707859" sldId="276"/>
            <ac:spMk id="37" creationId="{86CD2A16-E00C-4FA5-BE80-2EE5E4085793}"/>
          </ac:spMkLst>
        </pc:spChg>
        <pc:grpChg chg="add mod">
          <ac:chgData name="Nguyễn Đức Huy" userId="ee4d8222-b90b-4cfa-84e5-9d5f52632ec7" providerId="ADAL" clId="{0AAF99FE-5BB1-4207-8240-F14974327131}" dt="2024-01-03T12:11:47.769" v="2782"/>
          <ac:grpSpMkLst>
            <pc:docMk/>
            <pc:sldMk cId="2122707859" sldId="276"/>
            <ac:grpSpMk id="35" creationId="{FB0CC46C-DABE-4BAE-B592-9B1C12162E22}"/>
          </ac:grpSpMkLst>
        </pc:grpChg>
      </pc:sldChg>
      <pc:sldChg chg="addSp delSp modSp add mod">
        <pc:chgData name="Nguyễn Đức Huy" userId="ee4d8222-b90b-4cfa-84e5-9d5f52632ec7" providerId="ADAL" clId="{0AAF99FE-5BB1-4207-8240-F14974327131}" dt="2024-01-03T12:15:03.565" v="2787" actId="1076"/>
        <pc:sldMkLst>
          <pc:docMk/>
          <pc:sldMk cId="3698027573" sldId="277"/>
        </pc:sldMkLst>
        <pc:spChg chg="mod">
          <ac:chgData name="Nguyễn Đức Huy" userId="ee4d8222-b90b-4cfa-84e5-9d5f52632ec7" providerId="ADAL" clId="{0AAF99FE-5BB1-4207-8240-F14974327131}" dt="2024-01-03T12:14:17.105" v="2783"/>
          <ac:spMkLst>
            <pc:docMk/>
            <pc:sldMk cId="3698027573" sldId="277"/>
            <ac:spMk id="3" creationId="{BAA25144-37D0-4130-AB24-2C9837F17E2A}"/>
          </ac:spMkLst>
        </pc:spChg>
        <pc:spChg chg="mod">
          <ac:chgData name="Nguyễn Đức Huy" userId="ee4d8222-b90b-4cfa-84e5-9d5f52632ec7" providerId="ADAL" clId="{0AAF99FE-5BB1-4207-8240-F14974327131}" dt="2024-01-03T12:14:17.105" v="2783"/>
          <ac:spMkLst>
            <pc:docMk/>
            <pc:sldMk cId="3698027573" sldId="277"/>
            <ac:spMk id="4" creationId="{7B86C3FD-4777-43E7-921D-B1C457EB7AB7}"/>
          </ac:spMkLst>
        </pc:spChg>
        <pc:spChg chg="mod">
          <ac:chgData name="Nguyễn Đức Huy" userId="ee4d8222-b90b-4cfa-84e5-9d5f52632ec7" providerId="ADAL" clId="{0AAF99FE-5BB1-4207-8240-F14974327131}" dt="2024-01-03T12:14:17.105" v="2783"/>
          <ac:spMkLst>
            <pc:docMk/>
            <pc:sldMk cId="3698027573" sldId="277"/>
            <ac:spMk id="12" creationId="{80654D2E-CF50-4710-BCA1-4D41AD595FE0}"/>
          </ac:spMkLst>
        </pc:spChg>
        <pc:spChg chg="mod">
          <ac:chgData name="Nguyễn Đức Huy" userId="ee4d8222-b90b-4cfa-84e5-9d5f52632ec7" providerId="ADAL" clId="{0AAF99FE-5BB1-4207-8240-F14974327131}" dt="2024-01-03T12:14:17.105" v="2783"/>
          <ac:spMkLst>
            <pc:docMk/>
            <pc:sldMk cId="3698027573" sldId="277"/>
            <ac:spMk id="13" creationId="{324EB94B-E932-4615-A956-030E0AEB1C05}"/>
          </ac:spMkLst>
        </pc:spChg>
        <pc:spChg chg="mod">
          <ac:chgData name="Nguyễn Đức Huy" userId="ee4d8222-b90b-4cfa-84e5-9d5f52632ec7" providerId="ADAL" clId="{0AAF99FE-5BB1-4207-8240-F14974327131}" dt="2024-01-03T12:14:17.105" v="2783"/>
          <ac:spMkLst>
            <pc:docMk/>
            <pc:sldMk cId="3698027573" sldId="277"/>
            <ac:spMk id="14" creationId="{85AEB2E1-F812-4F54-A28A-816B40ACD8D8}"/>
          </ac:spMkLst>
        </pc:spChg>
        <pc:spChg chg="mod">
          <ac:chgData name="Nguyễn Đức Huy" userId="ee4d8222-b90b-4cfa-84e5-9d5f52632ec7" providerId="ADAL" clId="{0AAF99FE-5BB1-4207-8240-F14974327131}" dt="2024-01-03T12:14:17.105" v="2783"/>
          <ac:spMkLst>
            <pc:docMk/>
            <pc:sldMk cId="3698027573" sldId="277"/>
            <ac:spMk id="25" creationId="{C9B4529E-6D3E-443D-88AC-7E64783B30D5}"/>
          </ac:spMkLst>
        </pc:spChg>
        <pc:spChg chg="mod">
          <ac:chgData name="Nguyễn Đức Huy" userId="ee4d8222-b90b-4cfa-84e5-9d5f52632ec7" providerId="ADAL" clId="{0AAF99FE-5BB1-4207-8240-F14974327131}" dt="2024-01-03T11:47:16.078" v="2392"/>
          <ac:spMkLst>
            <pc:docMk/>
            <pc:sldMk cId="3698027573" sldId="277"/>
            <ac:spMk id="26" creationId="{A79E1C2C-24A0-4CC2-8BC0-B37A09B4CB1E}"/>
          </ac:spMkLst>
        </pc:spChg>
        <pc:spChg chg="mod">
          <ac:chgData name="Nguyễn Đức Huy" userId="ee4d8222-b90b-4cfa-84e5-9d5f52632ec7" providerId="ADAL" clId="{0AAF99FE-5BB1-4207-8240-F14974327131}" dt="2024-01-03T11:47:16.078" v="2392"/>
          <ac:spMkLst>
            <pc:docMk/>
            <pc:sldMk cId="3698027573" sldId="277"/>
            <ac:spMk id="27" creationId="{EC46B41A-2ABC-499A-B9FD-4E142034254F}"/>
          </ac:spMkLst>
        </pc:spChg>
        <pc:spChg chg="mod">
          <ac:chgData name="Nguyễn Đức Huy" userId="ee4d8222-b90b-4cfa-84e5-9d5f52632ec7" providerId="ADAL" clId="{0AAF99FE-5BB1-4207-8240-F14974327131}" dt="2024-01-03T12:08:43.595" v="2710"/>
          <ac:spMkLst>
            <pc:docMk/>
            <pc:sldMk cId="3698027573" sldId="277"/>
            <ac:spMk id="32" creationId="{A459FDA5-B845-46B1-8D86-AE2983C49F80}"/>
          </ac:spMkLst>
        </pc:spChg>
        <pc:spChg chg="mod">
          <ac:chgData name="Nguyễn Đức Huy" userId="ee4d8222-b90b-4cfa-84e5-9d5f52632ec7" providerId="ADAL" clId="{0AAF99FE-5BB1-4207-8240-F14974327131}" dt="2024-01-03T12:08:43.595" v="2710"/>
          <ac:spMkLst>
            <pc:docMk/>
            <pc:sldMk cId="3698027573" sldId="277"/>
            <ac:spMk id="33" creationId="{4450DAF8-9E61-4245-80FD-A5AC73E12304}"/>
          </ac:spMkLst>
        </pc:spChg>
        <pc:spChg chg="mod">
          <ac:chgData name="Nguyễn Đức Huy" userId="ee4d8222-b90b-4cfa-84e5-9d5f52632ec7" providerId="ADAL" clId="{0AAF99FE-5BB1-4207-8240-F14974327131}" dt="2024-01-03T12:14:59.385" v="2786"/>
          <ac:spMkLst>
            <pc:docMk/>
            <pc:sldMk cId="3698027573" sldId="277"/>
            <ac:spMk id="44" creationId="{5676D6A8-D685-49D1-9276-F1E030B3E81C}"/>
          </ac:spMkLst>
        </pc:spChg>
        <pc:spChg chg="mod">
          <ac:chgData name="Nguyễn Đức Huy" userId="ee4d8222-b90b-4cfa-84e5-9d5f52632ec7" providerId="ADAL" clId="{0AAF99FE-5BB1-4207-8240-F14974327131}" dt="2024-01-03T12:14:59.385" v="2786"/>
          <ac:spMkLst>
            <pc:docMk/>
            <pc:sldMk cId="3698027573" sldId="277"/>
            <ac:spMk id="46" creationId="{4276B1E0-978C-4522-BBEE-15036663481F}"/>
          </ac:spMkLst>
        </pc:spChg>
        <pc:spChg chg="mod">
          <ac:chgData name="Nguyễn Đức Huy" userId="ee4d8222-b90b-4cfa-84e5-9d5f52632ec7" providerId="ADAL" clId="{0AAF99FE-5BB1-4207-8240-F14974327131}" dt="2024-01-03T12:14:59.385" v="2786"/>
          <ac:spMkLst>
            <pc:docMk/>
            <pc:sldMk cId="3698027573" sldId="277"/>
            <ac:spMk id="48" creationId="{E7D86665-551F-4348-A1BD-E81F45423965}"/>
          </ac:spMkLst>
        </pc:spChg>
        <pc:grpChg chg="add mod">
          <ac:chgData name="Nguyễn Đức Huy" userId="ee4d8222-b90b-4cfa-84e5-9d5f52632ec7" providerId="ADAL" clId="{0AAF99FE-5BB1-4207-8240-F14974327131}" dt="2024-01-03T12:14:39.826" v="2785" actId="1076"/>
          <ac:grpSpMkLst>
            <pc:docMk/>
            <pc:sldMk cId="3698027573" sldId="277"/>
            <ac:grpSpMk id="5" creationId="{AFDF336E-00DE-4FBD-A68D-8406C508309F}"/>
          </ac:grpSpMkLst>
        </pc:grpChg>
        <pc:grpChg chg="add mod">
          <ac:chgData name="Nguyễn Đức Huy" userId="ee4d8222-b90b-4cfa-84e5-9d5f52632ec7" providerId="ADAL" clId="{0AAF99FE-5BB1-4207-8240-F14974327131}" dt="2024-01-03T12:14:39.826" v="2785" actId="1076"/>
          <ac:grpSpMkLst>
            <pc:docMk/>
            <pc:sldMk cId="3698027573" sldId="277"/>
            <ac:grpSpMk id="11" creationId="{247CB031-BA4D-473D-9029-7F13A686E73D}"/>
          </ac:grpSpMkLst>
        </pc:grpChg>
        <pc:grpChg chg="add mod">
          <ac:chgData name="Nguyễn Đức Huy" userId="ee4d8222-b90b-4cfa-84e5-9d5f52632ec7" providerId="ADAL" clId="{0AAF99FE-5BB1-4207-8240-F14974327131}" dt="2024-01-03T12:14:39.826" v="2785" actId="1076"/>
          <ac:grpSpMkLst>
            <pc:docMk/>
            <pc:sldMk cId="3698027573" sldId="277"/>
            <ac:grpSpMk id="15" creationId="{C3925C81-9BE9-4C30-BB25-5C409A289BA1}"/>
          </ac:grpSpMkLst>
        </pc:grpChg>
        <pc:grpChg chg="mod">
          <ac:chgData name="Nguyễn Đức Huy" userId="ee4d8222-b90b-4cfa-84e5-9d5f52632ec7" providerId="ADAL" clId="{0AAF99FE-5BB1-4207-8240-F14974327131}" dt="2024-01-03T11:45:58.317" v="2384" actId="1076"/>
          <ac:grpSpMkLst>
            <pc:docMk/>
            <pc:sldMk cId="3698027573" sldId="277"/>
            <ac:grpSpMk id="20" creationId="{39E63D89-BEDF-4EB1-99A2-2E634CC733AB}"/>
          </ac:grpSpMkLst>
        </pc:grpChg>
        <pc:grpChg chg="add del mod">
          <ac:chgData name="Nguyễn Đức Huy" userId="ee4d8222-b90b-4cfa-84e5-9d5f52632ec7" providerId="ADAL" clId="{0AAF99FE-5BB1-4207-8240-F14974327131}" dt="2024-01-03T12:08:42.949" v="2709" actId="478"/>
          <ac:grpSpMkLst>
            <pc:docMk/>
            <pc:sldMk cId="3698027573" sldId="277"/>
            <ac:grpSpMk id="25" creationId="{2366DF95-A458-4B83-B6B7-35CB97773C35}"/>
          </ac:grpSpMkLst>
        </pc:grpChg>
        <pc:grpChg chg="del">
          <ac:chgData name="Nguyễn Đức Huy" userId="ee4d8222-b90b-4cfa-84e5-9d5f52632ec7" providerId="ADAL" clId="{0AAF99FE-5BB1-4207-8240-F14974327131}" dt="2024-01-03T11:47:15.311" v="2391" actId="478"/>
          <ac:grpSpMkLst>
            <pc:docMk/>
            <pc:sldMk cId="3698027573" sldId="277"/>
            <ac:grpSpMk id="28" creationId="{ECCDD2E3-1A7A-4643-8170-88F1FACE0D64}"/>
          </ac:grpSpMkLst>
        </pc:grpChg>
        <pc:grpChg chg="add mod">
          <ac:chgData name="Nguyễn Đức Huy" userId="ee4d8222-b90b-4cfa-84e5-9d5f52632ec7" providerId="ADAL" clId="{0AAF99FE-5BB1-4207-8240-F14974327131}" dt="2024-01-03T12:08:43.595" v="2710"/>
          <ac:grpSpMkLst>
            <pc:docMk/>
            <pc:sldMk cId="3698027573" sldId="277"/>
            <ac:grpSpMk id="31" creationId="{25EBB803-2EFF-4FCB-94C3-13310BF2281C}"/>
          </ac:grpSpMkLst>
        </pc:grpChg>
        <pc:grpChg chg="add mod">
          <ac:chgData name="Nguyễn Đức Huy" userId="ee4d8222-b90b-4cfa-84e5-9d5f52632ec7" providerId="ADAL" clId="{0AAF99FE-5BB1-4207-8240-F14974327131}" dt="2024-01-03T12:15:03.565" v="2787" actId="1076"/>
          <ac:grpSpMkLst>
            <pc:docMk/>
            <pc:sldMk cId="3698027573" sldId="277"/>
            <ac:grpSpMk id="43" creationId="{F235985E-599F-413C-AA75-6E831025E30A}"/>
          </ac:grpSpMkLst>
        </pc:grpChg>
        <pc:grpChg chg="add mod">
          <ac:chgData name="Nguyễn Đức Huy" userId="ee4d8222-b90b-4cfa-84e5-9d5f52632ec7" providerId="ADAL" clId="{0AAF99FE-5BB1-4207-8240-F14974327131}" dt="2024-01-03T12:15:03.565" v="2787" actId="1076"/>
          <ac:grpSpMkLst>
            <pc:docMk/>
            <pc:sldMk cId="3698027573" sldId="277"/>
            <ac:grpSpMk id="45" creationId="{3FCAD1BD-EC56-44AD-9717-E9244177F98B}"/>
          </ac:grpSpMkLst>
        </pc:grpChg>
        <pc:grpChg chg="add mod">
          <ac:chgData name="Nguyễn Đức Huy" userId="ee4d8222-b90b-4cfa-84e5-9d5f52632ec7" providerId="ADAL" clId="{0AAF99FE-5BB1-4207-8240-F14974327131}" dt="2024-01-03T12:15:03.565" v="2787" actId="1076"/>
          <ac:grpSpMkLst>
            <pc:docMk/>
            <pc:sldMk cId="3698027573" sldId="277"/>
            <ac:grpSpMk id="47" creationId="{1A1648DE-0799-4203-A758-9999DA54D93C}"/>
          </ac:grpSpMkLst>
        </pc:grpChg>
      </pc:sldChg>
    </pc:docChg>
  </pc:docChgLst>
  <pc:docChgLst>
    <pc:chgData name="Phan Trần Nhật Hạ" userId="ba8b1ca6-9ca7-4026-9f26-de75e60ee671" providerId="ADAL" clId="{26C51D42-4C1E-4DC1-A162-6DC3F8E04EB2}"/>
    <pc:docChg chg="undo custSel addSld delSld modSld sldOrd">
      <pc:chgData name="Phan Trần Nhật Hạ" userId="ba8b1ca6-9ca7-4026-9f26-de75e60ee671" providerId="ADAL" clId="{26C51D42-4C1E-4DC1-A162-6DC3F8E04EB2}" dt="2024-01-03T14:41:22.262" v="1742" actId="47"/>
      <pc:docMkLst>
        <pc:docMk/>
      </pc:docMkLst>
      <pc:sldChg chg="addSp delSp modSp mod">
        <pc:chgData name="Phan Trần Nhật Hạ" userId="ba8b1ca6-9ca7-4026-9f26-de75e60ee671" providerId="ADAL" clId="{26C51D42-4C1E-4DC1-A162-6DC3F8E04EB2}" dt="2024-01-03T05:09:46.540" v="1175" actId="478"/>
        <pc:sldMkLst>
          <pc:docMk/>
          <pc:sldMk cId="0" sldId="257"/>
        </pc:sldMkLst>
        <pc:spChg chg="mod">
          <ac:chgData name="Phan Trần Nhật Hạ" userId="ba8b1ca6-9ca7-4026-9f26-de75e60ee671" providerId="ADAL" clId="{26C51D42-4C1E-4DC1-A162-6DC3F8E04EB2}" dt="2024-01-03T03:10:17.692" v="17" actId="1076"/>
          <ac:spMkLst>
            <pc:docMk/>
            <pc:sldMk cId="0" sldId="257"/>
            <ac:spMk id="9" creationId="{00000000-0000-0000-0000-000000000000}"/>
          </ac:spMkLst>
        </pc:spChg>
        <pc:spChg chg="mod">
          <ac:chgData name="Phan Trần Nhật Hạ" userId="ba8b1ca6-9ca7-4026-9f26-de75e60ee671" providerId="ADAL" clId="{26C51D42-4C1E-4DC1-A162-6DC3F8E04EB2}" dt="2024-01-03T03:10:59.350" v="22" actId="1076"/>
          <ac:spMkLst>
            <pc:docMk/>
            <pc:sldMk cId="0" sldId="257"/>
            <ac:spMk id="11" creationId="{00000000-0000-0000-0000-000000000000}"/>
          </ac:spMkLst>
        </pc:spChg>
        <pc:spChg chg="del mod">
          <ac:chgData name="Phan Trần Nhật Hạ" userId="ba8b1ca6-9ca7-4026-9f26-de75e60ee671" providerId="ADAL" clId="{26C51D42-4C1E-4DC1-A162-6DC3F8E04EB2}" dt="2024-01-03T05:09:46.540" v="1175" actId="478"/>
          <ac:spMkLst>
            <pc:docMk/>
            <pc:sldMk cId="0" sldId="257"/>
            <ac:spMk id="12" creationId="{00000000-0000-0000-0000-000000000000}"/>
          </ac:spMkLst>
        </pc:spChg>
        <pc:spChg chg="mod">
          <ac:chgData name="Phan Trần Nhật Hạ" userId="ba8b1ca6-9ca7-4026-9f26-de75e60ee671" providerId="ADAL" clId="{26C51D42-4C1E-4DC1-A162-6DC3F8E04EB2}" dt="2024-01-03T03:08:14.704" v="7" actId="1076"/>
          <ac:spMkLst>
            <pc:docMk/>
            <pc:sldMk cId="0" sldId="257"/>
            <ac:spMk id="13" creationId="{00000000-0000-0000-0000-000000000000}"/>
          </ac:spMkLst>
        </pc:spChg>
        <pc:spChg chg="mod">
          <ac:chgData name="Phan Trần Nhật Hạ" userId="ba8b1ca6-9ca7-4026-9f26-de75e60ee671" providerId="ADAL" clId="{26C51D42-4C1E-4DC1-A162-6DC3F8E04EB2}" dt="2024-01-03T03:37:51.138" v="612" actId="14100"/>
          <ac:spMkLst>
            <pc:docMk/>
            <pc:sldMk cId="0" sldId="257"/>
            <ac:spMk id="14" creationId="{00000000-0000-0000-0000-000000000000}"/>
          </ac:spMkLst>
        </pc:spChg>
        <pc:spChg chg="del mod">
          <ac:chgData name="Phan Trần Nhật Hạ" userId="ba8b1ca6-9ca7-4026-9f26-de75e60ee671" providerId="ADAL" clId="{26C51D42-4C1E-4DC1-A162-6DC3F8E04EB2}" dt="2024-01-03T05:09:46.540" v="1175" actId="478"/>
          <ac:spMkLst>
            <pc:docMk/>
            <pc:sldMk cId="0" sldId="257"/>
            <ac:spMk id="15" creationId="{00000000-0000-0000-0000-000000000000}"/>
          </ac:spMkLst>
        </pc:spChg>
        <pc:spChg chg="mod">
          <ac:chgData name="Phan Trần Nhật Hạ" userId="ba8b1ca6-9ca7-4026-9f26-de75e60ee671" providerId="ADAL" clId="{26C51D42-4C1E-4DC1-A162-6DC3F8E04EB2}" dt="2024-01-03T03:09:55.974" v="15" actId="1076"/>
          <ac:spMkLst>
            <pc:docMk/>
            <pc:sldMk cId="0" sldId="257"/>
            <ac:spMk id="16" creationId="{00000000-0000-0000-0000-000000000000}"/>
          </ac:spMkLst>
        </pc:spChg>
        <pc:spChg chg="mod">
          <ac:chgData name="Phan Trần Nhật Hạ" userId="ba8b1ca6-9ca7-4026-9f26-de75e60ee671" providerId="ADAL" clId="{26C51D42-4C1E-4DC1-A162-6DC3F8E04EB2}" dt="2024-01-03T03:37:53.706" v="613"/>
          <ac:spMkLst>
            <pc:docMk/>
            <pc:sldMk cId="0" sldId="257"/>
            <ac:spMk id="17" creationId="{00000000-0000-0000-0000-000000000000}"/>
          </ac:spMkLst>
        </pc:spChg>
        <pc:spChg chg="del mod">
          <ac:chgData name="Phan Trần Nhật Hạ" userId="ba8b1ca6-9ca7-4026-9f26-de75e60ee671" providerId="ADAL" clId="{26C51D42-4C1E-4DC1-A162-6DC3F8E04EB2}" dt="2024-01-03T05:09:46.540" v="1175" actId="478"/>
          <ac:spMkLst>
            <pc:docMk/>
            <pc:sldMk cId="0" sldId="257"/>
            <ac:spMk id="18" creationId="{00000000-0000-0000-0000-000000000000}"/>
          </ac:spMkLst>
        </pc:spChg>
        <pc:spChg chg="mod">
          <ac:chgData name="Phan Trần Nhật Hạ" userId="ba8b1ca6-9ca7-4026-9f26-de75e60ee671" providerId="ADAL" clId="{26C51D42-4C1E-4DC1-A162-6DC3F8E04EB2}" dt="2024-01-03T03:09:37.917" v="14" actId="1076"/>
          <ac:spMkLst>
            <pc:docMk/>
            <pc:sldMk cId="0" sldId="257"/>
            <ac:spMk id="19" creationId="{00000000-0000-0000-0000-000000000000}"/>
          </ac:spMkLst>
        </pc:spChg>
        <pc:spChg chg="mod">
          <ac:chgData name="Phan Trần Nhật Hạ" userId="ba8b1ca6-9ca7-4026-9f26-de75e60ee671" providerId="ADAL" clId="{26C51D42-4C1E-4DC1-A162-6DC3F8E04EB2}" dt="2024-01-03T03:10:44.876" v="19" actId="1076"/>
          <ac:spMkLst>
            <pc:docMk/>
            <pc:sldMk cId="0" sldId="257"/>
            <ac:spMk id="20" creationId="{00000000-0000-0000-0000-000000000000}"/>
          </ac:spMkLst>
        </pc:spChg>
        <pc:spChg chg="del mod">
          <ac:chgData name="Phan Trần Nhật Hạ" userId="ba8b1ca6-9ca7-4026-9f26-de75e60ee671" providerId="ADAL" clId="{26C51D42-4C1E-4DC1-A162-6DC3F8E04EB2}" dt="2024-01-03T05:09:46.540" v="1175" actId="478"/>
          <ac:spMkLst>
            <pc:docMk/>
            <pc:sldMk cId="0" sldId="257"/>
            <ac:spMk id="21" creationId="{00000000-0000-0000-0000-000000000000}"/>
          </ac:spMkLst>
        </pc:spChg>
        <pc:spChg chg="mod">
          <ac:chgData name="Phan Trần Nhật Hạ" userId="ba8b1ca6-9ca7-4026-9f26-de75e60ee671" providerId="ADAL" clId="{26C51D42-4C1E-4DC1-A162-6DC3F8E04EB2}" dt="2024-01-03T03:10:10.608" v="16" actId="1076"/>
          <ac:spMkLst>
            <pc:docMk/>
            <pc:sldMk cId="0" sldId="257"/>
            <ac:spMk id="22" creationId="{00000000-0000-0000-0000-000000000000}"/>
          </ac:spMkLst>
        </pc:spChg>
        <pc:spChg chg="mod">
          <ac:chgData name="Phan Trần Nhật Hạ" userId="ba8b1ca6-9ca7-4026-9f26-de75e60ee671" providerId="ADAL" clId="{26C51D42-4C1E-4DC1-A162-6DC3F8E04EB2}" dt="2024-01-03T03:10:38.787" v="18" actId="1076"/>
          <ac:spMkLst>
            <pc:docMk/>
            <pc:sldMk cId="0" sldId="257"/>
            <ac:spMk id="23" creationId="{00000000-0000-0000-0000-000000000000}"/>
          </ac:spMkLst>
        </pc:spChg>
        <pc:spChg chg="del mod">
          <ac:chgData name="Phan Trần Nhật Hạ" userId="ba8b1ca6-9ca7-4026-9f26-de75e60ee671" providerId="ADAL" clId="{26C51D42-4C1E-4DC1-A162-6DC3F8E04EB2}" dt="2024-01-03T05:09:46.540" v="1175" actId="478"/>
          <ac:spMkLst>
            <pc:docMk/>
            <pc:sldMk cId="0" sldId="257"/>
            <ac:spMk id="24" creationId="{00000000-0000-0000-0000-000000000000}"/>
          </ac:spMkLst>
        </pc:spChg>
        <pc:spChg chg="add mod">
          <ac:chgData name="Phan Trần Nhật Hạ" userId="ba8b1ca6-9ca7-4026-9f26-de75e60ee671" providerId="ADAL" clId="{26C51D42-4C1E-4DC1-A162-6DC3F8E04EB2}" dt="2024-01-03T03:08:07.406" v="5"/>
          <ac:spMkLst>
            <pc:docMk/>
            <pc:sldMk cId="0" sldId="257"/>
            <ac:spMk id="25" creationId="{C6C25F35-CAC2-8D06-82F8-9F2B1B20AF89}"/>
          </ac:spMkLst>
        </pc:spChg>
        <pc:spChg chg="add mod">
          <ac:chgData name="Phan Trần Nhật Hạ" userId="ba8b1ca6-9ca7-4026-9f26-de75e60ee671" providerId="ADAL" clId="{26C51D42-4C1E-4DC1-A162-6DC3F8E04EB2}" dt="2024-01-03T03:08:07.406" v="5"/>
          <ac:spMkLst>
            <pc:docMk/>
            <pc:sldMk cId="0" sldId="257"/>
            <ac:spMk id="26" creationId="{29EECCAA-1148-524B-6AA0-8D9FDB319D60}"/>
          </ac:spMkLst>
        </pc:spChg>
        <pc:spChg chg="add mod">
          <ac:chgData name="Phan Trần Nhật Hạ" userId="ba8b1ca6-9ca7-4026-9f26-de75e60ee671" providerId="ADAL" clId="{26C51D42-4C1E-4DC1-A162-6DC3F8E04EB2}" dt="2024-01-03T03:08:07.406" v="5"/>
          <ac:spMkLst>
            <pc:docMk/>
            <pc:sldMk cId="0" sldId="257"/>
            <ac:spMk id="27" creationId="{D3301DB3-5F79-AF62-A797-34506EA32131}"/>
          </ac:spMkLst>
        </pc:spChg>
        <pc:spChg chg="add mod">
          <ac:chgData name="Phan Trần Nhật Hạ" userId="ba8b1ca6-9ca7-4026-9f26-de75e60ee671" providerId="ADAL" clId="{26C51D42-4C1E-4DC1-A162-6DC3F8E04EB2}" dt="2024-01-03T03:08:07.406" v="5"/>
          <ac:spMkLst>
            <pc:docMk/>
            <pc:sldMk cId="0" sldId="257"/>
            <ac:spMk id="28" creationId="{B597E6A6-FD33-FD04-F79F-8D1B95036C7A}"/>
          </ac:spMkLst>
        </pc:spChg>
        <pc:spChg chg="add mod">
          <ac:chgData name="Phan Trần Nhật Hạ" userId="ba8b1ca6-9ca7-4026-9f26-de75e60ee671" providerId="ADAL" clId="{26C51D42-4C1E-4DC1-A162-6DC3F8E04EB2}" dt="2024-01-03T03:08:07.406" v="5"/>
          <ac:spMkLst>
            <pc:docMk/>
            <pc:sldMk cId="0" sldId="257"/>
            <ac:spMk id="29" creationId="{AD4EBA70-4C36-3C63-B4F0-D34BC25A0CCD}"/>
          </ac:spMkLst>
        </pc:spChg>
        <pc:spChg chg="add mod">
          <ac:chgData name="Phan Trần Nhật Hạ" userId="ba8b1ca6-9ca7-4026-9f26-de75e60ee671" providerId="ADAL" clId="{26C51D42-4C1E-4DC1-A162-6DC3F8E04EB2}" dt="2024-01-03T03:08:07.406" v="5"/>
          <ac:spMkLst>
            <pc:docMk/>
            <pc:sldMk cId="0" sldId="257"/>
            <ac:spMk id="30" creationId="{98E081B4-D0E4-D070-A1F1-E0746DB6F4E9}"/>
          </ac:spMkLst>
        </pc:spChg>
      </pc:sldChg>
      <pc:sldChg chg="addSp delSp modSp mod">
        <pc:chgData name="Phan Trần Nhật Hạ" userId="ba8b1ca6-9ca7-4026-9f26-de75e60ee671" providerId="ADAL" clId="{26C51D42-4C1E-4DC1-A162-6DC3F8E04EB2}" dt="2024-01-03T14:26:47.835" v="1525" actId="478"/>
        <pc:sldMkLst>
          <pc:docMk/>
          <pc:sldMk cId="0" sldId="259"/>
        </pc:sldMkLst>
        <pc:spChg chg="add del mod">
          <ac:chgData name="Phan Trần Nhật Hạ" userId="ba8b1ca6-9ca7-4026-9f26-de75e60ee671" providerId="ADAL" clId="{26C51D42-4C1E-4DC1-A162-6DC3F8E04EB2}" dt="2024-01-03T13:39:43.249" v="1223" actId="478"/>
          <ac:spMkLst>
            <pc:docMk/>
            <pc:sldMk cId="0" sldId="259"/>
            <ac:spMk id="11" creationId="{00000000-0000-0000-0000-000000000000}"/>
          </ac:spMkLst>
        </pc:spChg>
        <pc:spChg chg="mod">
          <ac:chgData name="Phan Trần Nhật Hạ" userId="ba8b1ca6-9ca7-4026-9f26-de75e60ee671" providerId="ADAL" clId="{26C51D42-4C1E-4DC1-A162-6DC3F8E04EB2}" dt="2024-01-03T14:24:28.037" v="1518" actId="1076"/>
          <ac:spMkLst>
            <pc:docMk/>
            <pc:sldMk cId="0" sldId="259"/>
            <ac:spMk id="12" creationId="{00000000-0000-0000-0000-000000000000}"/>
          </ac:spMkLst>
        </pc:spChg>
        <pc:spChg chg="del">
          <ac:chgData name="Phan Trần Nhật Hạ" userId="ba8b1ca6-9ca7-4026-9f26-de75e60ee671" providerId="ADAL" clId="{26C51D42-4C1E-4DC1-A162-6DC3F8E04EB2}" dt="2024-01-03T14:24:02.834" v="1516" actId="478"/>
          <ac:spMkLst>
            <pc:docMk/>
            <pc:sldMk cId="0" sldId="259"/>
            <ac:spMk id="13" creationId="{00000000-0000-0000-0000-000000000000}"/>
          </ac:spMkLst>
        </pc:spChg>
        <pc:spChg chg="del">
          <ac:chgData name="Phan Trần Nhật Hạ" userId="ba8b1ca6-9ca7-4026-9f26-de75e60ee671" providerId="ADAL" clId="{26C51D42-4C1E-4DC1-A162-6DC3F8E04EB2}" dt="2024-01-03T14:23:57.580" v="1515" actId="478"/>
          <ac:spMkLst>
            <pc:docMk/>
            <pc:sldMk cId="0" sldId="259"/>
            <ac:spMk id="14" creationId="{00000000-0000-0000-0000-000000000000}"/>
          </ac:spMkLst>
        </pc:spChg>
        <pc:spChg chg="add mod">
          <ac:chgData name="Phan Trần Nhật Hạ" userId="ba8b1ca6-9ca7-4026-9f26-de75e60ee671" providerId="ADAL" clId="{26C51D42-4C1E-4DC1-A162-6DC3F8E04EB2}" dt="2024-01-03T14:24:28.037" v="1518" actId="1076"/>
          <ac:spMkLst>
            <pc:docMk/>
            <pc:sldMk cId="0" sldId="259"/>
            <ac:spMk id="15" creationId="{5AD4DCAC-7C25-1660-43A1-E45E6BE5797A}"/>
          </ac:spMkLst>
        </pc:spChg>
        <pc:spChg chg="add del mod ord">
          <ac:chgData name="Phan Trần Nhật Hạ" userId="ba8b1ca6-9ca7-4026-9f26-de75e60ee671" providerId="ADAL" clId="{26C51D42-4C1E-4DC1-A162-6DC3F8E04EB2}" dt="2024-01-03T14:26:47.835" v="1525" actId="478"/>
          <ac:spMkLst>
            <pc:docMk/>
            <pc:sldMk cId="0" sldId="259"/>
            <ac:spMk id="16" creationId="{83A8E47D-13A8-52B6-B5AC-E8667DBAF71A}"/>
          </ac:spMkLst>
        </pc:spChg>
      </pc:sldChg>
      <pc:sldChg chg="del">
        <pc:chgData name="Phan Trần Nhật Hạ" userId="ba8b1ca6-9ca7-4026-9f26-de75e60ee671" providerId="ADAL" clId="{26C51D42-4C1E-4DC1-A162-6DC3F8E04EB2}" dt="2024-01-03T14:26:58.659" v="1526" actId="47"/>
        <pc:sldMkLst>
          <pc:docMk/>
          <pc:sldMk cId="0" sldId="260"/>
        </pc:sldMkLst>
      </pc:sldChg>
      <pc:sldChg chg="addSp delSp modSp mod ord">
        <pc:chgData name="Phan Trần Nhật Hạ" userId="ba8b1ca6-9ca7-4026-9f26-de75e60ee671" providerId="ADAL" clId="{26C51D42-4C1E-4DC1-A162-6DC3F8E04EB2}" dt="2024-01-03T04:41:08.202" v="1117" actId="14100"/>
        <pc:sldMkLst>
          <pc:docMk/>
          <pc:sldMk cId="0" sldId="261"/>
        </pc:sldMkLst>
        <pc:spChg chg="add del mod">
          <ac:chgData name="Phan Trần Nhật Hạ" userId="ba8b1ca6-9ca7-4026-9f26-de75e60ee671" providerId="ADAL" clId="{26C51D42-4C1E-4DC1-A162-6DC3F8E04EB2}" dt="2024-01-03T04:27:30.582" v="896" actId="1076"/>
          <ac:spMkLst>
            <pc:docMk/>
            <pc:sldMk cId="0" sldId="261"/>
            <ac:spMk id="2" creationId="{00000000-0000-0000-0000-000000000000}"/>
          </ac:spMkLst>
        </pc:spChg>
        <pc:spChg chg="add del mod">
          <ac:chgData name="Phan Trần Nhật Hạ" userId="ba8b1ca6-9ca7-4026-9f26-de75e60ee671" providerId="ADAL" clId="{26C51D42-4C1E-4DC1-A162-6DC3F8E04EB2}" dt="2024-01-03T04:27:26.216" v="895" actId="1076"/>
          <ac:spMkLst>
            <pc:docMk/>
            <pc:sldMk cId="0" sldId="261"/>
            <ac:spMk id="3" creationId="{00000000-0000-0000-0000-000000000000}"/>
          </ac:spMkLst>
        </pc:spChg>
        <pc:spChg chg="mod">
          <ac:chgData name="Phan Trần Nhật Hạ" userId="ba8b1ca6-9ca7-4026-9f26-de75e60ee671" providerId="ADAL" clId="{26C51D42-4C1E-4DC1-A162-6DC3F8E04EB2}" dt="2024-01-03T04:27:26.216" v="895" actId="1076"/>
          <ac:spMkLst>
            <pc:docMk/>
            <pc:sldMk cId="0" sldId="261"/>
            <ac:spMk id="4" creationId="{00000000-0000-0000-0000-000000000000}"/>
          </ac:spMkLst>
        </pc:spChg>
        <pc:spChg chg="mod">
          <ac:chgData name="Phan Trần Nhật Hạ" userId="ba8b1ca6-9ca7-4026-9f26-de75e60ee671" providerId="ADAL" clId="{26C51D42-4C1E-4DC1-A162-6DC3F8E04EB2}" dt="2024-01-03T03:41:52.022" v="655" actId="1076"/>
          <ac:spMkLst>
            <pc:docMk/>
            <pc:sldMk cId="0" sldId="261"/>
            <ac:spMk id="21" creationId="{00000000-0000-0000-0000-000000000000}"/>
          </ac:spMkLst>
        </pc:spChg>
        <pc:spChg chg="mod">
          <ac:chgData name="Phan Trần Nhật Hạ" userId="ba8b1ca6-9ca7-4026-9f26-de75e60ee671" providerId="ADAL" clId="{26C51D42-4C1E-4DC1-A162-6DC3F8E04EB2}" dt="2024-01-03T04:21:49.177" v="668" actId="1076"/>
          <ac:spMkLst>
            <pc:docMk/>
            <pc:sldMk cId="0" sldId="261"/>
            <ac:spMk id="23" creationId="{00000000-0000-0000-0000-000000000000}"/>
          </ac:spMkLst>
        </pc:spChg>
        <pc:spChg chg="del topLvl">
          <ac:chgData name="Phan Trần Nhật Hạ" userId="ba8b1ca6-9ca7-4026-9f26-de75e60ee671" providerId="ADAL" clId="{26C51D42-4C1E-4DC1-A162-6DC3F8E04EB2}" dt="2024-01-03T04:23:18.106" v="678" actId="478"/>
          <ac:spMkLst>
            <pc:docMk/>
            <pc:sldMk cId="0" sldId="261"/>
            <ac:spMk id="25" creationId="{00000000-0000-0000-0000-000000000000}"/>
          </ac:spMkLst>
        </pc:spChg>
        <pc:spChg chg="mod">
          <ac:chgData name="Phan Trần Nhật Hạ" userId="ba8b1ca6-9ca7-4026-9f26-de75e60ee671" providerId="ADAL" clId="{26C51D42-4C1E-4DC1-A162-6DC3F8E04EB2}" dt="2024-01-03T03:40:58.802" v="652" actId="20577"/>
          <ac:spMkLst>
            <pc:docMk/>
            <pc:sldMk cId="0" sldId="261"/>
            <ac:spMk id="26" creationId="{00000000-0000-0000-0000-000000000000}"/>
          </ac:spMkLst>
        </pc:spChg>
        <pc:spChg chg="del">
          <ac:chgData name="Phan Trần Nhật Hạ" userId="ba8b1ca6-9ca7-4026-9f26-de75e60ee671" providerId="ADAL" clId="{26C51D42-4C1E-4DC1-A162-6DC3F8E04EB2}" dt="2024-01-03T04:25:38.460" v="840" actId="478"/>
          <ac:spMkLst>
            <pc:docMk/>
            <pc:sldMk cId="0" sldId="261"/>
            <ac:spMk id="27" creationId="{00000000-0000-0000-0000-000000000000}"/>
          </ac:spMkLst>
        </pc:spChg>
        <pc:spChg chg="del mod">
          <ac:chgData name="Phan Trần Nhật Hạ" userId="ba8b1ca6-9ca7-4026-9f26-de75e60ee671" providerId="ADAL" clId="{26C51D42-4C1E-4DC1-A162-6DC3F8E04EB2}" dt="2024-01-03T04:26:24.892" v="885" actId="478"/>
          <ac:spMkLst>
            <pc:docMk/>
            <pc:sldMk cId="0" sldId="261"/>
            <ac:spMk id="28" creationId="{00000000-0000-0000-0000-000000000000}"/>
          </ac:spMkLst>
        </pc:spChg>
        <pc:spChg chg="mod">
          <ac:chgData name="Phan Trần Nhật Hạ" userId="ba8b1ca6-9ca7-4026-9f26-de75e60ee671" providerId="ADAL" clId="{26C51D42-4C1E-4DC1-A162-6DC3F8E04EB2}" dt="2024-01-03T04:34:20.822" v="902" actId="1076"/>
          <ac:spMkLst>
            <pc:docMk/>
            <pc:sldMk cId="0" sldId="261"/>
            <ac:spMk id="29" creationId="{00000000-0000-0000-0000-000000000000}"/>
          </ac:spMkLst>
        </pc:spChg>
        <pc:spChg chg="mod">
          <ac:chgData name="Phan Trần Nhật Hạ" userId="ba8b1ca6-9ca7-4026-9f26-de75e60ee671" providerId="ADAL" clId="{26C51D42-4C1E-4DC1-A162-6DC3F8E04EB2}" dt="2024-01-03T04:34:24.313" v="903" actId="1076"/>
          <ac:spMkLst>
            <pc:docMk/>
            <pc:sldMk cId="0" sldId="261"/>
            <ac:spMk id="30" creationId="{00000000-0000-0000-0000-000000000000}"/>
          </ac:spMkLst>
        </pc:spChg>
        <pc:spChg chg="mod">
          <ac:chgData name="Phan Trần Nhật Hạ" userId="ba8b1ca6-9ca7-4026-9f26-de75e60ee671" providerId="ADAL" clId="{26C51D42-4C1E-4DC1-A162-6DC3F8E04EB2}" dt="2024-01-03T04:34:34.393" v="904" actId="1076"/>
          <ac:spMkLst>
            <pc:docMk/>
            <pc:sldMk cId="0" sldId="261"/>
            <ac:spMk id="31" creationId="{00000000-0000-0000-0000-000000000000}"/>
          </ac:spMkLst>
        </pc:spChg>
        <pc:spChg chg="del mod">
          <ac:chgData name="Phan Trần Nhật Hạ" userId="ba8b1ca6-9ca7-4026-9f26-de75e60ee671" providerId="ADAL" clId="{26C51D42-4C1E-4DC1-A162-6DC3F8E04EB2}" dt="2024-01-03T04:25:01.904" v="785" actId="478"/>
          <ac:spMkLst>
            <pc:docMk/>
            <pc:sldMk cId="0" sldId="261"/>
            <ac:spMk id="32" creationId="{00000000-0000-0000-0000-000000000000}"/>
          </ac:spMkLst>
        </pc:spChg>
        <pc:spChg chg="add del">
          <ac:chgData name="Phan Trần Nhật Hạ" userId="ba8b1ca6-9ca7-4026-9f26-de75e60ee671" providerId="ADAL" clId="{26C51D42-4C1E-4DC1-A162-6DC3F8E04EB2}" dt="2024-01-03T03:45:10.477" v="662" actId="22"/>
          <ac:spMkLst>
            <pc:docMk/>
            <pc:sldMk cId="0" sldId="261"/>
            <ac:spMk id="35" creationId="{594DE095-5A4D-2D03-B584-EC77CDA4A7B1}"/>
          </ac:spMkLst>
        </pc:spChg>
        <pc:spChg chg="add del">
          <ac:chgData name="Phan Trần Nhật Hạ" userId="ba8b1ca6-9ca7-4026-9f26-de75e60ee671" providerId="ADAL" clId="{26C51D42-4C1E-4DC1-A162-6DC3F8E04EB2}" dt="2024-01-03T03:45:17.597" v="664" actId="22"/>
          <ac:spMkLst>
            <pc:docMk/>
            <pc:sldMk cId="0" sldId="261"/>
            <ac:spMk id="37" creationId="{8C83DA6F-A836-8438-2D53-823562A725EA}"/>
          </ac:spMkLst>
        </pc:spChg>
        <pc:spChg chg="mod">
          <ac:chgData name="Phan Trần Nhật Hạ" userId="ba8b1ca6-9ca7-4026-9f26-de75e60ee671" providerId="ADAL" clId="{26C51D42-4C1E-4DC1-A162-6DC3F8E04EB2}" dt="2024-01-03T04:22:32.925" v="675" actId="1076"/>
          <ac:spMkLst>
            <pc:docMk/>
            <pc:sldMk cId="0" sldId="261"/>
            <ac:spMk id="39" creationId="{6B65BA26-19A6-F002-59DC-89D1BA32D798}"/>
          </ac:spMkLst>
        </pc:spChg>
        <pc:spChg chg="mod">
          <ac:chgData name="Phan Trần Nhật Hạ" userId="ba8b1ca6-9ca7-4026-9f26-de75e60ee671" providerId="ADAL" clId="{26C51D42-4C1E-4DC1-A162-6DC3F8E04EB2}" dt="2024-01-03T04:21:36.845" v="667"/>
          <ac:spMkLst>
            <pc:docMk/>
            <pc:sldMk cId="0" sldId="261"/>
            <ac:spMk id="41" creationId="{3EFB8F9B-FFFE-8EC7-9807-FD54F03C0548}"/>
          </ac:spMkLst>
        </pc:spChg>
        <pc:spChg chg="mod">
          <ac:chgData name="Phan Trần Nhật Hạ" userId="ba8b1ca6-9ca7-4026-9f26-de75e60ee671" providerId="ADAL" clId="{26C51D42-4C1E-4DC1-A162-6DC3F8E04EB2}" dt="2024-01-03T04:23:18.912" v="679"/>
          <ac:spMkLst>
            <pc:docMk/>
            <pc:sldMk cId="0" sldId="261"/>
            <ac:spMk id="43" creationId="{60DC4B8D-F25B-E0DD-DFAE-80F2857E6FE0}"/>
          </ac:spMkLst>
        </pc:spChg>
        <pc:grpChg chg="mod">
          <ac:chgData name="Phan Trần Nhật Hạ" userId="ba8b1ca6-9ca7-4026-9f26-de75e60ee671" providerId="ADAL" clId="{26C51D42-4C1E-4DC1-A162-6DC3F8E04EB2}" dt="2024-01-03T04:27:21" v="894" actId="14100"/>
          <ac:grpSpMkLst>
            <pc:docMk/>
            <pc:sldMk cId="0" sldId="261"/>
            <ac:grpSpMk id="5" creationId="{00000000-0000-0000-0000-000000000000}"/>
          </ac:grpSpMkLst>
        </pc:grpChg>
        <pc:grpChg chg="mod">
          <ac:chgData name="Phan Trần Nhật Hạ" userId="ba8b1ca6-9ca7-4026-9f26-de75e60ee671" providerId="ADAL" clId="{26C51D42-4C1E-4DC1-A162-6DC3F8E04EB2}" dt="2024-01-03T04:27:18.239" v="893" actId="14100"/>
          <ac:grpSpMkLst>
            <pc:docMk/>
            <pc:sldMk cId="0" sldId="261"/>
            <ac:grpSpMk id="8" creationId="{00000000-0000-0000-0000-000000000000}"/>
          </ac:grpSpMkLst>
        </pc:grpChg>
        <pc:grpChg chg="add del mod">
          <ac:chgData name="Phan Trần Nhật Hạ" userId="ba8b1ca6-9ca7-4026-9f26-de75e60ee671" providerId="ADAL" clId="{26C51D42-4C1E-4DC1-A162-6DC3F8E04EB2}" dt="2024-01-03T04:41:08.202" v="1117" actId="14100"/>
          <ac:grpSpMkLst>
            <pc:docMk/>
            <pc:sldMk cId="0" sldId="261"/>
            <ac:grpSpMk id="11" creationId="{00000000-0000-0000-0000-000000000000}"/>
          </ac:grpSpMkLst>
        </pc:grpChg>
        <pc:grpChg chg="del">
          <ac:chgData name="Phan Trần Nhật Hạ" userId="ba8b1ca6-9ca7-4026-9f26-de75e60ee671" providerId="ADAL" clId="{26C51D42-4C1E-4DC1-A162-6DC3F8E04EB2}" dt="2024-01-03T03:45:06.397" v="660" actId="478"/>
          <ac:grpSpMkLst>
            <pc:docMk/>
            <pc:sldMk cId="0" sldId="261"/>
            <ac:grpSpMk id="20" creationId="{00000000-0000-0000-0000-000000000000}"/>
          </ac:grpSpMkLst>
        </pc:grpChg>
        <pc:grpChg chg="del">
          <ac:chgData name="Phan Trần Nhật Hạ" userId="ba8b1ca6-9ca7-4026-9f26-de75e60ee671" providerId="ADAL" clId="{26C51D42-4C1E-4DC1-A162-6DC3F8E04EB2}" dt="2024-01-03T04:22:34.104" v="676" actId="478"/>
          <ac:grpSpMkLst>
            <pc:docMk/>
            <pc:sldMk cId="0" sldId="261"/>
            <ac:grpSpMk id="22" creationId="{00000000-0000-0000-0000-000000000000}"/>
          </ac:grpSpMkLst>
        </pc:grpChg>
        <pc:grpChg chg="del">
          <ac:chgData name="Phan Trần Nhật Hạ" userId="ba8b1ca6-9ca7-4026-9f26-de75e60ee671" providerId="ADAL" clId="{26C51D42-4C1E-4DC1-A162-6DC3F8E04EB2}" dt="2024-01-03T04:23:18.106" v="678" actId="478"/>
          <ac:grpSpMkLst>
            <pc:docMk/>
            <pc:sldMk cId="0" sldId="261"/>
            <ac:grpSpMk id="24" creationId="{00000000-0000-0000-0000-000000000000}"/>
          </ac:grpSpMkLst>
        </pc:grpChg>
        <pc:grpChg chg="add mod">
          <ac:chgData name="Phan Trần Nhật Hạ" userId="ba8b1ca6-9ca7-4026-9f26-de75e60ee671" providerId="ADAL" clId="{26C51D42-4C1E-4DC1-A162-6DC3F8E04EB2}" dt="2024-01-03T04:22:44.462" v="677" actId="1076"/>
          <ac:grpSpMkLst>
            <pc:docMk/>
            <pc:sldMk cId="0" sldId="261"/>
            <ac:grpSpMk id="38" creationId="{BCFC22EE-7451-72A7-5ADE-C6CC1604D768}"/>
          </ac:grpSpMkLst>
        </pc:grpChg>
        <pc:grpChg chg="add mod">
          <ac:chgData name="Phan Trần Nhật Hạ" userId="ba8b1ca6-9ca7-4026-9f26-de75e60ee671" providerId="ADAL" clId="{26C51D42-4C1E-4DC1-A162-6DC3F8E04EB2}" dt="2024-01-03T04:22:30.136" v="674" actId="1076"/>
          <ac:grpSpMkLst>
            <pc:docMk/>
            <pc:sldMk cId="0" sldId="261"/>
            <ac:grpSpMk id="40" creationId="{719FCDF1-0A52-D002-7276-38B7810AF907}"/>
          </ac:grpSpMkLst>
        </pc:grpChg>
        <pc:grpChg chg="add mod">
          <ac:chgData name="Phan Trần Nhật Hạ" userId="ba8b1ca6-9ca7-4026-9f26-de75e60ee671" providerId="ADAL" clId="{26C51D42-4C1E-4DC1-A162-6DC3F8E04EB2}" dt="2024-01-03T04:23:28.288" v="680" actId="1076"/>
          <ac:grpSpMkLst>
            <pc:docMk/>
            <pc:sldMk cId="0" sldId="261"/>
            <ac:grpSpMk id="42" creationId="{2E157D95-3E00-6483-A6CD-4310966207EE}"/>
          </ac:grpSpMkLst>
        </pc:grpChg>
        <pc:picChg chg="add del mod">
          <ac:chgData name="Phan Trần Nhật Hạ" userId="ba8b1ca6-9ca7-4026-9f26-de75e60ee671" providerId="ADAL" clId="{26C51D42-4C1E-4DC1-A162-6DC3F8E04EB2}" dt="2024-01-03T03:45:04.631" v="659" actId="478"/>
          <ac:picMkLst>
            <pc:docMk/>
            <pc:sldMk cId="0" sldId="261"/>
            <ac:picMk id="33" creationId="{1964B700-B69A-F438-7727-30E22A187B94}"/>
          </ac:picMkLst>
        </pc:picChg>
      </pc:sldChg>
      <pc:sldChg chg="del">
        <pc:chgData name="Phan Trần Nhật Hạ" userId="ba8b1ca6-9ca7-4026-9f26-de75e60ee671" providerId="ADAL" clId="{26C51D42-4C1E-4DC1-A162-6DC3F8E04EB2}" dt="2024-01-03T14:27:02.291" v="1527" actId="47"/>
        <pc:sldMkLst>
          <pc:docMk/>
          <pc:sldMk cId="0" sldId="264"/>
        </pc:sldMkLst>
      </pc:sldChg>
      <pc:sldChg chg="del">
        <pc:chgData name="Phan Trần Nhật Hạ" userId="ba8b1ca6-9ca7-4026-9f26-de75e60ee671" providerId="ADAL" clId="{26C51D42-4C1E-4DC1-A162-6DC3F8E04EB2}" dt="2024-01-03T14:27:34.379" v="1528" actId="47"/>
        <pc:sldMkLst>
          <pc:docMk/>
          <pc:sldMk cId="0" sldId="265"/>
        </pc:sldMkLst>
      </pc:sldChg>
      <pc:sldChg chg="del">
        <pc:chgData name="Phan Trần Nhật Hạ" userId="ba8b1ca6-9ca7-4026-9f26-de75e60ee671" providerId="ADAL" clId="{26C51D42-4C1E-4DC1-A162-6DC3F8E04EB2}" dt="2024-01-03T14:27:38.742" v="1529" actId="47"/>
        <pc:sldMkLst>
          <pc:docMk/>
          <pc:sldMk cId="0" sldId="266"/>
        </pc:sldMkLst>
      </pc:sldChg>
      <pc:sldChg chg="del">
        <pc:chgData name="Phan Trần Nhật Hạ" userId="ba8b1ca6-9ca7-4026-9f26-de75e60ee671" providerId="ADAL" clId="{26C51D42-4C1E-4DC1-A162-6DC3F8E04EB2}" dt="2024-01-03T14:41:22.262" v="1742" actId="47"/>
        <pc:sldMkLst>
          <pc:docMk/>
          <pc:sldMk cId="0" sldId="267"/>
        </pc:sldMkLst>
      </pc:sldChg>
      <pc:sldChg chg="addSp delSp modSp mod">
        <pc:chgData name="Phan Trần Nhật Hạ" userId="ba8b1ca6-9ca7-4026-9f26-de75e60ee671" providerId="ADAL" clId="{26C51D42-4C1E-4DC1-A162-6DC3F8E04EB2}" dt="2024-01-03T14:41:11.913" v="1741" actId="1076"/>
        <pc:sldMkLst>
          <pc:docMk/>
          <pc:sldMk cId="0" sldId="268"/>
        </pc:sldMkLst>
        <pc:spChg chg="mod">
          <ac:chgData name="Phan Trần Nhật Hạ" userId="ba8b1ca6-9ca7-4026-9f26-de75e60ee671" providerId="ADAL" clId="{26C51D42-4C1E-4DC1-A162-6DC3F8E04EB2}" dt="2024-01-03T14:41:11.913" v="1741" actId="1076"/>
          <ac:spMkLst>
            <pc:docMk/>
            <pc:sldMk cId="0" sldId="268"/>
            <ac:spMk id="2" creationId="{00000000-0000-0000-0000-000000000000}"/>
          </ac:spMkLst>
        </pc:spChg>
        <pc:spChg chg="mod">
          <ac:chgData name="Phan Trần Nhật Hạ" userId="ba8b1ca6-9ca7-4026-9f26-de75e60ee671" providerId="ADAL" clId="{26C51D42-4C1E-4DC1-A162-6DC3F8E04EB2}" dt="2024-01-03T14:39:15.413" v="1730" actId="207"/>
          <ac:spMkLst>
            <pc:docMk/>
            <pc:sldMk cId="0" sldId="268"/>
            <ac:spMk id="4" creationId="{00000000-0000-0000-0000-000000000000}"/>
          </ac:spMkLst>
        </pc:spChg>
        <pc:spChg chg="mod">
          <ac:chgData name="Phan Trần Nhật Hạ" userId="ba8b1ca6-9ca7-4026-9f26-de75e60ee671" providerId="ADAL" clId="{26C51D42-4C1E-4DC1-A162-6DC3F8E04EB2}" dt="2024-01-03T14:39:15.413" v="1730" actId="207"/>
          <ac:spMkLst>
            <pc:docMk/>
            <pc:sldMk cId="0" sldId="268"/>
            <ac:spMk id="5" creationId="{00000000-0000-0000-0000-000000000000}"/>
          </ac:spMkLst>
        </pc:spChg>
        <pc:spChg chg="mod">
          <ac:chgData name="Phan Trần Nhật Hạ" userId="ba8b1ca6-9ca7-4026-9f26-de75e60ee671" providerId="ADAL" clId="{26C51D42-4C1E-4DC1-A162-6DC3F8E04EB2}" dt="2024-01-03T14:41:11.913" v="1741" actId="1076"/>
          <ac:spMkLst>
            <pc:docMk/>
            <pc:sldMk cId="0" sldId="268"/>
            <ac:spMk id="6" creationId="{00000000-0000-0000-0000-000000000000}"/>
          </ac:spMkLst>
        </pc:spChg>
        <pc:spChg chg="del mod">
          <ac:chgData name="Phan Trần Nhật Hạ" userId="ba8b1ca6-9ca7-4026-9f26-de75e60ee671" providerId="ADAL" clId="{26C51D42-4C1E-4DC1-A162-6DC3F8E04EB2}" dt="2024-01-03T14:36:19.380" v="1680" actId="478"/>
          <ac:spMkLst>
            <pc:docMk/>
            <pc:sldMk cId="0" sldId="268"/>
            <ac:spMk id="7" creationId="{00000000-0000-0000-0000-000000000000}"/>
          </ac:spMkLst>
        </pc:spChg>
        <pc:spChg chg="del mod">
          <ac:chgData name="Phan Trần Nhật Hạ" userId="ba8b1ca6-9ca7-4026-9f26-de75e60ee671" providerId="ADAL" clId="{26C51D42-4C1E-4DC1-A162-6DC3F8E04EB2}" dt="2024-01-03T14:36:17.494" v="1679" actId="478"/>
          <ac:spMkLst>
            <pc:docMk/>
            <pc:sldMk cId="0" sldId="268"/>
            <ac:spMk id="8" creationId="{00000000-0000-0000-0000-000000000000}"/>
          </ac:spMkLst>
        </pc:spChg>
        <pc:spChg chg="add del mod">
          <ac:chgData name="Phan Trần Nhật Hạ" userId="ba8b1ca6-9ca7-4026-9f26-de75e60ee671" providerId="ADAL" clId="{26C51D42-4C1E-4DC1-A162-6DC3F8E04EB2}" dt="2024-01-03T14:34:18.764" v="1553" actId="1076"/>
          <ac:spMkLst>
            <pc:docMk/>
            <pc:sldMk cId="0" sldId="268"/>
            <ac:spMk id="9" creationId="{00000000-0000-0000-0000-000000000000}"/>
          </ac:spMkLst>
        </pc:spChg>
        <pc:spChg chg="mod">
          <ac:chgData name="Phan Trần Nhật Hạ" userId="ba8b1ca6-9ca7-4026-9f26-de75e60ee671" providerId="ADAL" clId="{26C51D42-4C1E-4DC1-A162-6DC3F8E04EB2}" dt="2024-01-03T14:41:11.913" v="1741" actId="1076"/>
          <ac:spMkLst>
            <pc:docMk/>
            <pc:sldMk cId="0" sldId="268"/>
            <ac:spMk id="10" creationId="{00000000-0000-0000-0000-000000000000}"/>
          </ac:spMkLst>
        </pc:spChg>
        <pc:spChg chg="del mod">
          <ac:chgData name="Phan Trần Nhật Hạ" userId="ba8b1ca6-9ca7-4026-9f26-de75e60ee671" providerId="ADAL" clId="{26C51D42-4C1E-4DC1-A162-6DC3F8E04EB2}" dt="2024-01-03T14:35:23.681" v="1577" actId="478"/>
          <ac:spMkLst>
            <pc:docMk/>
            <pc:sldMk cId="0" sldId="268"/>
            <ac:spMk id="11" creationId="{00000000-0000-0000-0000-000000000000}"/>
          </ac:spMkLst>
        </pc:spChg>
        <pc:spChg chg="del mod">
          <ac:chgData name="Phan Trần Nhật Hạ" userId="ba8b1ca6-9ca7-4026-9f26-de75e60ee671" providerId="ADAL" clId="{26C51D42-4C1E-4DC1-A162-6DC3F8E04EB2}" dt="2024-01-03T14:37:17.664" v="1689" actId="478"/>
          <ac:spMkLst>
            <pc:docMk/>
            <pc:sldMk cId="0" sldId="268"/>
            <ac:spMk id="12" creationId="{00000000-0000-0000-0000-000000000000}"/>
          </ac:spMkLst>
        </pc:spChg>
        <pc:spChg chg="del mod">
          <ac:chgData name="Phan Trần Nhật Hạ" userId="ba8b1ca6-9ca7-4026-9f26-de75e60ee671" providerId="ADAL" clId="{26C51D42-4C1E-4DC1-A162-6DC3F8E04EB2}" dt="2024-01-03T14:37:47.250" v="1693" actId="478"/>
          <ac:spMkLst>
            <pc:docMk/>
            <pc:sldMk cId="0" sldId="268"/>
            <ac:spMk id="13" creationId="{00000000-0000-0000-0000-000000000000}"/>
          </ac:spMkLst>
        </pc:spChg>
        <pc:spChg chg="mod">
          <ac:chgData name="Phan Trần Nhật Hạ" userId="ba8b1ca6-9ca7-4026-9f26-de75e60ee671" providerId="ADAL" clId="{26C51D42-4C1E-4DC1-A162-6DC3F8E04EB2}" dt="2024-01-03T14:41:11.913" v="1741" actId="1076"/>
          <ac:spMkLst>
            <pc:docMk/>
            <pc:sldMk cId="0" sldId="268"/>
            <ac:spMk id="14" creationId="{00000000-0000-0000-0000-000000000000}"/>
          </ac:spMkLst>
        </pc:spChg>
        <pc:spChg chg="mod">
          <ac:chgData name="Phan Trần Nhật Hạ" userId="ba8b1ca6-9ca7-4026-9f26-de75e60ee671" providerId="ADAL" clId="{26C51D42-4C1E-4DC1-A162-6DC3F8E04EB2}" dt="2024-01-03T14:33:48.042" v="1552" actId="207"/>
          <ac:spMkLst>
            <pc:docMk/>
            <pc:sldMk cId="0" sldId="268"/>
            <ac:spMk id="16" creationId="{00000000-0000-0000-0000-000000000000}"/>
          </ac:spMkLst>
        </pc:spChg>
        <pc:spChg chg="mod">
          <ac:chgData name="Phan Trần Nhật Hạ" userId="ba8b1ca6-9ca7-4026-9f26-de75e60ee671" providerId="ADAL" clId="{26C51D42-4C1E-4DC1-A162-6DC3F8E04EB2}" dt="2024-01-03T14:33:48.042" v="1552" actId="207"/>
          <ac:spMkLst>
            <pc:docMk/>
            <pc:sldMk cId="0" sldId="268"/>
            <ac:spMk id="17" creationId="{00000000-0000-0000-0000-000000000000}"/>
          </ac:spMkLst>
        </pc:spChg>
        <pc:spChg chg="mod">
          <ac:chgData name="Phan Trần Nhật Hạ" userId="ba8b1ca6-9ca7-4026-9f26-de75e60ee671" providerId="ADAL" clId="{26C51D42-4C1E-4DC1-A162-6DC3F8E04EB2}" dt="2024-01-03T14:33:48.042" v="1552" actId="207"/>
          <ac:spMkLst>
            <pc:docMk/>
            <pc:sldMk cId="0" sldId="268"/>
            <ac:spMk id="19" creationId="{00000000-0000-0000-0000-000000000000}"/>
          </ac:spMkLst>
        </pc:spChg>
        <pc:spChg chg="mod">
          <ac:chgData name="Phan Trần Nhật Hạ" userId="ba8b1ca6-9ca7-4026-9f26-de75e60ee671" providerId="ADAL" clId="{26C51D42-4C1E-4DC1-A162-6DC3F8E04EB2}" dt="2024-01-03T14:33:48.042" v="1552" actId="207"/>
          <ac:spMkLst>
            <pc:docMk/>
            <pc:sldMk cId="0" sldId="268"/>
            <ac:spMk id="20" creationId="{00000000-0000-0000-0000-000000000000}"/>
          </ac:spMkLst>
        </pc:spChg>
        <pc:spChg chg="del">
          <ac:chgData name="Phan Trần Nhật Hạ" userId="ba8b1ca6-9ca7-4026-9f26-de75e60ee671" providerId="ADAL" clId="{26C51D42-4C1E-4DC1-A162-6DC3F8E04EB2}" dt="2024-01-03T14:32:22.040" v="1532" actId="478"/>
          <ac:spMkLst>
            <pc:docMk/>
            <pc:sldMk cId="0" sldId="268"/>
            <ac:spMk id="22" creationId="{00000000-0000-0000-0000-000000000000}"/>
          </ac:spMkLst>
        </pc:spChg>
        <pc:spChg chg="del mod">
          <ac:chgData name="Phan Trần Nhật Hạ" userId="ba8b1ca6-9ca7-4026-9f26-de75e60ee671" providerId="ADAL" clId="{26C51D42-4C1E-4DC1-A162-6DC3F8E04EB2}" dt="2024-01-03T14:40:59.374" v="1740" actId="21"/>
          <ac:spMkLst>
            <pc:docMk/>
            <pc:sldMk cId="0" sldId="268"/>
            <ac:spMk id="23" creationId="{00000000-0000-0000-0000-000000000000}"/>
          </ac:spMkLst>
        </pc:spChg>
        <pc:spChg chg="add del mod">
          <ac:chgData name="Phan Trần Nhật Hạ" userId="ba8b1ca6-9ca7-4026-9f26-de75e60ee671" providerId="ADAL" clId="{26C51D42-4C1E-4DC1-A162-6DC3F8E04EB2}" dt="2024-01-03T14:34:35.081" v="1556" actId="478"/>
          <ac:spMkLst>
            <pc:docMk/>
            <pc:sldMk cId="0" sldId="268"/>
            <ac:spMk id="26" creationId="{F38B4F32-F25F-4C7A-B702-591D0B1A4FA8}"/>
          </ac:spMkLst>
        </pc:spChg>
        <pc:spChg chg="mod">
          <ac:chgData name="Phan Trần Nhật Hạ" userId="ba8b1ca6-9ca7-4026-9f26-de75e60ee671" providerId="ADAL" clId="{26C51D42-4C1E-4DC1-A162-6DC3F8E04EB2}" dt="2024-01-03T14:34:24.089" v="1554"/>
          <ac:spMkLst>
            <pc:docMk/>
            <pc:sldMk cId="0" sldId="268"/>
            <ac:spMk id="28" creationId="{9309F2A6-F6A7-DC5F-7DEE-48F437DC2A1F}"/>
          </ac:spMkLst>
        </pc:spChg>
        <pc:spChg chg="mod">
          <ac:chgData name="Phan Trần Nhật Hạ" userId="ba8b1ca6-9ca7-4026-9f26-de75e60ee671" providerId="ADAL" clId="{26C51D42-4C1E-4DC1-A162-6DC3F8E04EB2}" dt="2024-01-03T14:34:24.089" v="1554"/>
          <ac:spMkLst>
            <pc:docMk/>
            <pc:sldMk cId="0" sldId="268"/>
            <ac:spMk id="29" creationId="{77D173F2-38FA-14E1-393B-508FE89CFBCB}"/>
          </ac:spMkLst>
        </pc:spChg>
        <pc:spChg chg="mod">
          <ac:chgData name="Phan Trần Nhật Hạ" userId="ba8b1ca6-9ca7-4026-9f26-de75e60ee671" providerId="ADAL" clId="{26C51D42-4C1E-4DC1-A162-6DC3F8E04EB2}" dt="2024-01-03T14:34:24.089" v="1554"/>
          <ac:spMkLst>
            <pc:docMk/>
            <pc:sldMk cId="0" sldId="268"/>
            <ac:spMk id="31" creationId="{5AC4D9A5-E52C-6DBC-7752-5FCF3E591943}"/>
          </ac:spMkLst>
        </pc:spChg>
        <pc:spChg chg="mod">
          <ac:chgData name="Phan Trần Nhật Hạ" userId="ba8b1ca6-9ca7-4026-9f26-de75e60ee671" providerId="ADAL" clId="{26C51D42-4C1E-4DC1-A162-6DC3F8E04EB2}" dt="2024-01-03T14:34:24.089" v="1554"/>
          <ac:spMkLst>
            <pc:docMk/>
            <pc:sldMk cId="0" sldId="268"/>
            <ac:spMk id="32" creationId="{7AD18AD8-3055-146E-A346-7A4248191F6E}"/>
          </ac:spMkLst>
        </pc:spChg>
        <pc:spChg chg="add mod">
          <ac:chgData name="Phan Trần Nhật Hạ" userId="ba8b1ca6-9ca7-4026-9f26-de75e60ee671" providerId="ADAL" clId="{26C51D42-4C1E-4DC1-A162-6DC3F8E04EB2}" dt="2024-01-03T14:41:11.913" v="1741" actId="1076"/>
          <ac:spMkLst>
            <pc:docMk/>
            <pc:sldMk cId="0" sldId="268"/>
            <ac:spMk id="33" creationId="{492C1C3F-B5D4-F89D-BE16-917B99155533}"/>
          </ac:spMkLst>
        </pc:spChg>
        <pc:spChg chg="add mod">
          <ac:chgData name="Phan Trần Nhật Hạ" userId="ba8b1ca6-9ca7-4026-9f26-de75e60ee671" providerId="ADAL" clId="{26C51D42-4C1E-4DC1-A162-6DC3F8E04EB2}" dt="2024-01-03T14:41:11.913" v="1741" actId="1076"/>
          <ac:spMkLst>
            <pc:docMk/>
            <pc:sldMk cId="0" sldId="268"/>
            <ac:spMk id="34" creationId="{E28C5F0C-DB96-BEB3-047B-AEA3822DC150}"/>
          </ac:spMkLst>
        </pc:spChg>
        <pc:spChg chg="add mod">
          <ac:chgData name="Phan Trần Nhật Hạ" userId="ba8b1ca6-9ca7-4026-9f26-de75e60ee671" providerId="ADAL" clId="{26C51D42-4C1E-4DC1-A162-6DC3F8E04EB2}" dt="2024-01-03T14:41:11.913" v="1741" actId="1076"/>
          <ac:spMkLst>
            <pc:docMk/>
            <pc:sldMk cId="0" sldId="268"/>
            <ac:spMk id="35" creationId="{1CE69E07-6CD8-5878-5689-E6B3E904003C}"/>
          </ac:spMkLst>
        </pc:spChg>
        <pc:spChg chg="add mod">
          <ac:chgData name="Phan Trần Nhật Hạ" userId="ba8b1ca6-9ca7-4026-9f26-de75e60ee671" providerId="ADAL" clId="{26C51D42-4C1E-4DC1-A162-6DC3F8E04EB2}" dt="2024-01-03T14:41:11.913" v="1741" actId="1076"/>
          <ac:spMkLst>
            <pc:docMk/>
            <pc:sldMk cId="0" sldId="268"/>
            <ac:spMk id="36" creationId="{D9874782-ED62-7F75-B5BF-2918ACE7BDE4}"/>
          </ac:spMkLst>
        </pc:spChg>
        <pc:grpChg chg="del mod">
          <ac:chgData name="Phan Trần Nhật Hạ" userId="ba8b1ca6-9ca7-4026-9f26-de75e60ee671" providerId="ADAL" clId="{26C51D42-4C1E-4DC1-A162-6DC3F8E04EB2}" dt="2024-01-03T14:39:18.932" v="1731" actId="478"/>
          <ac:grpSpMkLst>
            <pc:docMk/>
            <pc:sldMk cId="0" sldId="268"/>
            <ac:grpSpMk id="3" creationId="{00000000-0000-0000-0000-000000000000}"/>
          </ac:grpSpMkLst>
        </pc:grpChg>
        <pc:grpChg chg="mod">
          <ac:chgData name="Phan Trần Nhật Hạ" userId="ba8b1ca6-9ca7-4026-9f26-de75e60ee671" providerId="ADAL" clId="{26C51D42-4C1E-4DC1-A162-6DC3F8E04EB2}" dt="2024-01-03T14:34:18.764" v="1553" actId="1076"/>
          <ac:grpSpMkLst>
            <pc:docMk/>
            <pc:sldMk cId="0" sldId="268"/>
            <ac:grpSpMk id="15" creationId="{00000000-0000-0000-0000-000000000000}"/>
          </ac:grpSpMkLst>
        </pc:grpChg>
        <pc:grpChg chg="mod">
          <ac:chgData name="Phan Trần Nhật Hạ" userId="ba8b1ca6-9ca7-4026-9f26-de75e60ee671" providerId="ADAL" clId="{26C51D42-4C1E-4DC1-A162-6DC3F8E04EB2}" dt="2024-01-03T14:34:18.764" v="1553" actId="1076"/>
          <ac:grpSpMkLst>
            <pc:docMk/>
            <pc:sldMk cId="0" sldId="268"/>
            <ac:grpSpMk id="18" creationId="{00000000-0000-0000-0000-000000000000}"/>
          </ac:grpSpMkLst>
        </pc:grpChg>
        <pc:grpChg chg="add del mod">
          <ac:chgData name="Phan Trần Nhật Hạ" userId="ba8b1ca6-9ca7-4026-9f26-de75e60ee671" providerId="ADAL" clId="{26C51D42-4C1E-4DC1-A162-6DC3F8E04EB2}" dt="2024-01-03T14:34:35.081" v="1556" actId="478"/>
          <ac:grpSpMkLst>
            <pc:docMk/>
            <pc:sldMk cId="0" sldId="268"/>
            <ac:grpSpMk id="27" creationId="{2A5CB227-0641-BD40-2818-8B5DAE3A5E9D}"/>
          </ac:grpSpMkLst>
        </pc:grpChg>
        <pc:grpChg chg="add del mod">
          <ac:chgData name="Phan Trần Nhật Hạ" userId="ba8b1ca6-9ca7-4026-9f26-de75e60ee671" providerId="ADAL" clId="{26C51D42-4C1E-4DC1-A162-6DC3F8E04EB2}" dt="2024-01-03T14:34:35.081" v="1556" actId="478"/>
          <ac:grpSpMkLst>
            <pc:docMk/>
            <pc:sldMk cId="0" sldId="268"/>
            <ac:grpSpMk id="30" creationId="{F26AB175-BA0E-8E64-ABF8-B8D8D2B8E9A6}"/>
          </ac:grpSpMkLst>
        </pc:grpChg>
        <pc:picChg chg="add del mod">
          <ac:chgData name="Phan Trần Nhật Hạ" userId="ba8b1ca6-9ca7-4026-9f26-de75e60ee671" providerId="ADAL" clId="{26C51D42-4C1E-4DC1-A162-6DC3F8E04EB2}" dt="2024-01-03T14:40:59.374" v="1740" actId="21"/>
          <ac:picMkLst>
            <pc:docMk/>
            <pc:sldMk cId="0" sldId="268"/>
            <ac:picMk id="25" creationId="{065B6DB7-1846-AC40-BA93-8E3F5BB3B50E}"/>
          </ac:picMkLst>
        </pc:picChg>
      </pc:sldChg>
      <pc:sldChg chg="del">
        <pc:chgData name="Phan Trần Nhật Hạ" userId="ba8b1ca6-9ca7-4026-9f26-de75e60ee671" providerId="ADAL" clId="{26C51D42-4C1E-4DC1-A162-6DC3F8E04EB2}" dt="2024-01-03T14:31:19.443" v="1531" actId="47"/>
        <pc:sldMkLst>
          <pc:docMk/>
          <pc:sldMk cId="0" sldId="269"/>
        </pc:sldMkLst>
      </pc:sldChg>
      <pc:sldChg chg="addSp delSp modSp mod">
        <pc:chgData name="Phan Trần Nhật Hạ" userId="ba8b1ca6-9ca7-4026-9f26-de75e60ee671" providerId="ADAL" clId="{26C51D42-4C1E-4DC1-A162-6DC3F8E04EB2}" dt="2024-01-03T03:21:44.752" v="76" actId="1076"/>
        <pc:sldMkLst>
          <pc:docMk/>
          <pc:sldMk cId="535686026" sldId="270"/>
        </pc:sldMkLst>
        <pc:spChg chg="mod">
          <ac:chgData name="Phan Trần Nhật Hạ" userId="ba8b1ca6-9ca7-4026-9f26-de75e60ee671" providerId="ADAL" clId="{26C51D42-4C1E-4DC1-A162-6DC3F8E04EB2}" dt="2024-01-03T03:19:44.320" v="63" actId="1076"/>
          <ac:spMkLst>
            <pc:docMk/>
            <pc:sldMk cId="535686026" sldId="270"/>
            <ac:spMk id="9" creationId="{00000000-0000-0000-0000-000000000000}"/>
          </ac:spMkLst>
        </pc:spChg>
        <pc:picChg chg="add mod">
          <ac:chgData name="Phan Trần Nhật Hạ" userId="ba8b1ca6-9ca7-4026-9f26-de75e60ee671" providerId="ADAL" clId="{26C51D42-4C1E-4DC1-A162-6DC3F8E04EB2}" dt="2024-01-03T03:13:51.164" v="36" actId="1076"/>
          <ac:picMkLst>
            <pc:docMk/>
            <pc:sldMk cId="535686026" sldId="270"/>
            <ac:picMk id="10" creationId="{513DA1E4-357A-4134-5BEE-A86A45BDC360}"/>
          </ac:picMkLst>
        </pc:picChg>
        <pc:picChg chg="add del mod">
          <ac:chgData name="Phan Trần Nhật Hạ" userId="ba8b1ca6-9ca7-4026-9f26-de75e60ee671" providerId="ADAL" clId="{26C51D42-4C1E-4DC1-A162-6DC3F8E04EB2}" dt="2024-01-03T03:16:27.015" v="38" actId="478"/>
          <ac:picMkLst>
            <pc:docMk/>
            <pc:sldMk cId="535686026" sldId="270"/>
            <ac:picMk id="12" creationId="{65CEA1D4-4F80-A7C2-0C5F-1B42E09BD7C5}"/>
          </ac:picMkLst>
        </pc:picChg>
        <pc:picChg chg="add del mod">
          <ac:chgData name="Phan Trần Nhật Hạ" userId="ba8b1ca6-9ca7-4026-9f26-de75e60ee671" providerId="ADAL" clId="{26C51D42-4C1E-4DC1-A162-6DC3F8E04EB2}" dt="2024-01-03T03:17:17.689" v="41"/>
          <ac:picMkLst>
            <pc:docMk/>
            <pc:sldMk cId="535686026" sldId="270"/>
            <ac:picMk id="15" creationId="{D76F0DE5-BA41-24D2-13A9-17DED5E15EFF}"/>
          </ac:picMkLst>
        </pc:picChg>
        <pc:picChg chg="add del mod">
          <ac:chgData name="Phan Trần Nhật Hạ" userId="ba8b1ca6-9ca7-4026-9f26-de75e60ee671" providerId="ADAL" clId="{26C51D42-4C1E-4DC1-A162-6DC3F8E04EB2}" dt="2024-01-03T03:21:44.752" v="76" actId="1076"/>
          <ac:picMkLst>
            <pc:docMk/>
            <pc:sldMk cId="535686026" sldId="270"/>
            <ac:picMk id="17" creationId="{4044AAFC-39E7-A16F-578F-A75D566838BF}"/>
          </ac:picMkLst>
        </pc:picChg>
        <pc:picChg chg="add del mod">
          <ac:chgData name="Phan Trần Nhật Hạ" userId="ba8b1ca6-9ca7-4026-9f26-de75e60ee671" providerId="ADAL" clId="{26C51D42-4C1E-4DC1-A162-6DC3F8E04EB2}" dt="2024-01-03T03:19:13.743" v="57" actId="931"/>
          <ac:picMkLst>
            <pc:docMk/>
            <pc:sldMk cId="535686026" sldId="270"/>
            <ac:picMk id="19" creationId="{2183A1B7-B009-9FA2-B24F-B1DF890E5572}"/>
          </ac:picMkLst>
        </pc:picChg>
        <pc:picChg chg="add mod">
          <ac:chgData name="Phan Trần Nhật Hạ" userId="ba8b1ca6-9ca7-4026-9f26-de75e60ee671" providerId="ADAL" clId="{26C51D42-4C1E-4DC1-A162-6DC3F8E04EB2}" dt="2024-01-03T03:21:27.233" v="74" actId="1076"/>
          <ac:picMkLst>
            <pc:docMk/>
            <pc:sldMk cId="535686026" sldId="270"/>
            <ac:picMk id="21" creationId="{9BFDB9EA-6185-34BE-FECD-8A119CC9D0F1}"/>
          </ac:picMkLst>
        </pc:picChg>
        <pc:picChg chg="mod">
          <ac:chgData name="Phan Trần Nhật Hạ" userId="ba8b1ca6-9ca7-4026-9f26-de75e60ee671" providerId="ADAL" clId="{26C51D42-4C1E-4DC1-A162-6DC3F8E04EB2}" dt="2024-01-03T03:21:44.752" v="76" actId="1076"/>
          <ac:picMkLst>
            <pc:docMk/>
            <pc:sldMk cId="535686026" sldId="270"/>
            <ac:picMk id="1028" creationId="{0B05FFC2-99BA-4389-906E-88DD3ADBF1CF}"/>
          </ac:picMkLst>
        </pc:picChg>
      </pc:sldChg>
      <pc:sldChg chg="del">
        <pc:chgData name="Phan Trần Nhật Hạ" userId="ba8b1ca6-9ca7-4026-9f26-de75e60ee671" providerId="ADAL" clId="{26C51D42-4C1E-4DC1-A162-6DC3F8E04EB2}" dt="2024-01-03T14:31:15.836" v="1530" actId="47"/>
        <pc:sldMkLst>
          <pc:docMk/>
          <pc:sldMk cId="2395291198" sldId="271"/>
        </pc:sldMkLst>
      </pc:sldChg>
      <pc:sldChg chg="addSp delSp modSp mod">
        <pc:chgData name="Phan Trần Nhật Hạ" userId="ba8b1ca6-9ca7-4026-9f26-de75e60ee671" providerId="ADAL" clId="{26C51D42-4C1E-4DC1-A162-6DC3F8E04EB2}" dt="2024-01-03T03:32:35.886" v="609" actId="1076"/>
        <pc:sldMkLst>
          <pc:docMk/>
          <pc:sldMk cId="957552340" sldId="274"/>
        </pc:sldMkLst>
        <pc:spChg chg="add del mod">
          <ac:chgData name="Phan Trần Nhật Hạ" userId="ba8b1ca6-9ca7-4026-9f26-de75e60ee671" providerId="ADAL" clId="{26C51D42-4C1E-4DC1-A162-6DC3F8E04EB2}" dt="2024-01-03T03:29:08.847" v="452" actId="1076"/>
          <ac:spMkLst>
            <pc:docMk/>
            <pc:sldMk cId="957552340" sldId="274"/>
            <ac:spMk id="2" creationId="{3AE96D7C-77A1-DED0-D13C-C46F323CFBE2}"/>
          </ac:spMkLst>
        </pc:spChg>
        <pc:spChg chg="add mod">
          <ac:chgData name="Phan Trần Nhật Hạ" userId="ba8b1ca6-9ca7-4026-9f26-de75e60ee671" providerId="ADAL" clId="{26C51D42-4C1E-4DC1-A162-6DC3F8E04EB2}" dt="2024-01-03T03:30:28.721" v="468" actId="1076"/>
          <ac:spMkLst>
            <pc:docMk/>
            <pc:sldMk cId="957552340" sldId="274"/>
            <ac:spMk id="3" creationId="{6CBE0196-64B8-48CB-6FD0-C8DB62841F6C}"/>
          </ac:spMkLst>
        </pc:spChg>
        <pc:spChg chg="mod">
          <ac:chgData name="Phan Trần Nhật Hạ" userId="ba8b1ca6-9ca7-4026-9f26-de75e60ee671" providerId="ADAL" clId="{26C51D42-4C1E-4DC1-A162-6DC3F8E04EB2}" dt="2024-01-03T03:31:04.809" v="470"/>
          <ac:spMkLst>
            <pc:docMk/>
            <pc:sldMk cId="957552340" sldId="274"/>
            <ac:spMk id="5" creationId="{5F39C780-B9CB-CAEF-2D73-7CAD4419D5F8}"/>
          </ac:spMkLst>
        </pc:spChg>
        <pc:spChg chg="mod">
          <ac:chgData name="Phan Trần Nhật Hạ" userId="ba8b1ca6-9ca7-4026-9f26-de75e60ee671" providerId="ADAL" clId="{26C51D42-4C1E-4DC1-A162-6DC3F8E04EB2}" dt="2024-01-03T03:31:04.809" v="470"/>
          <ac:spMkLst>
            <pc:docMk/>
            <pc:sldMk cId="957552340" sldId="274"/>
            <ac:spMk id="9" creationId="{614E28DC-A871-84A9-3FD1-3AE8867F9052}"/>
          </ac:spMkLst>
        </pc:spChg>
        <pc:spChg chg="add mod">
          <ac:chgData name="Phan Trần Nhật Hạ" userId="ba8b1ca6-9ca7-4026-9f26-de75e60ee671" providerId="ADAL" clId="{26C51D42-4C1E-4DC1-A162-6DC3F8E04EB2}" dt="2024-01-03T03:32:35.886" v="609" actId="1076"/>
          <ac:spMkLst>
            <pc:docMk/>
            <pc:sldMk cId="957552340" sldId="274"/>
            <ac:spMk id="10" creationId="{C8D07511-61A6-3F60-A3B3-9E95FCFFBA82}"/>
          </ac:spMkLst>
        </pc:spChg>
        <pc:spChg chg="add del mod">
          <ac:chgData name="Phan Trần Nhật Hạ" userId="ba8b1ca6-9ca7-4026-9f26-de75e60ee671" providerId="ADAL" clId="{26C51D42-4C1E-4DC1-A162-6DC3F8E04EB2}" dt="2024-01-03T03:25:47.339" v="159" actId="1076"/>
          <ac:spMkLst>
            <pc:docMk/>
            <pc:sldMk cId="957552340" sldId="274"/>
            <ac:spMk id="15" creationId="{4A9D5671-C23A-48EC-9273-DFE1D16D4BF0}"/>
          </ac:spMkLst>
        </pc:spChg>
        <pc:grpChg chg="add mod">
          <ac:chgData name="Phan Trần Nhật Hạ" userId="ba8b1ca6-9ca7-4026-9f26-de75e60ee671" providerId="ADAL" clId="{26C51D42-4C1E-4DC1-A162-6DC3F8E04EB2}" dt="2024-01-03T03:31:04.809" v="470"/>
          <ac:grpSpMkLst>
            <pc:docMk/>
            <pc:sldMk cId="957552340" sldId="274"/>
            <ac:grpSpMk id="4" creationId="{F87F4236-30D7-927E-8202-B97BF8DD91BE}"/>
          </ac:grpSpMkLst>
        </pc:grpChg>
        <pc:grpChg chg="add del mod">
          <ac:chgData name="Phan Trần Nhật Hạ" userId="ba8b1ca6-9ca7-4026-9f26-de75e60ee671" providerId="ADAL" clId="{26C51D42-4C1E-4DC1-A162-6DC3F8E04EB2}" dt="2024-01-03T03:29:48.789" v="461" actId="1076"/>
          <ac:grpSpMkLst>
            <pc:docMk/>
            <pc:sldMk cId="957552340" sldId="274"/>
            <ac:grpSpMk id="6" creationId="{00000000-0000-0000-0000-000000000000}"/>
          </ac:grpSpMkLst>
        </pc:grpChg>
      </pc:sldChg>
      <pc:sldChg chg="addSp delSp modSp add del mod">
        <pc:chgData name="Phan Trần Nhật Hạ" userId="ba8b1ca6-9ca7-4026-9f26-de75e60ee671" providerId="ADAL" clId="{26C51D42-4C1E-4DC1-A162-6DC3F8E04EB2}" dt="2024-01-03T04:34:47.178" v="907" actId="47"/>
        <pc:sldMkLst>
          <pc:docMk/>
          <pc:sldMk cId="2196555950" sldId="275"/>
        </pc:sldMkLst>
        <pc:spChg chg="mod">
          <ac:chgData name="Phan Trần Nhật Hạ" userId="ba8b1ca6-9ca7-4026-9f26-de75e60ee671" providerId="ADAL" clId="{26C51D42-4C1E-4DC1-A162-6DC3F8E04EB2}" dt="2024-01-03T04:33:39.569" v="898"/>
          <ac:spMkLst>
            <pc:docMk/>
            <pc:sldMk cId="2196555950" sldId="275"/>
            <ac:spMk id="21" creationId="{BE627BA1-4C33-D41D-E079-377E3D7014F1}"/>
          </ac:spMkLst>
        </pc:spChg>
        <pc:spChg chg="mod">
          <ac:chgData name="Phan Trần Nhật Hạ" userId="ba8b1ca6-9ca7-4026-9f26-de75e60ee671" providerId="ADAL" clId="{26C51D42-4C1E-4DC1-A162-6DC3F8E04EB2}" dt="2024-01-03T04:34:41.849" v="905" actId="1076"/>
          <ac:spMkLst>
            <pc:docMk/>
            <pc:sldMk cId="2196555950" sldId="275"/>
            <ac:spMk id="29" creationId="{00000000-0000-0000-0000-000000000000}"/>
          </ac:spMkLst>
        </pc:spChg>
        <pc:spChg chg="mod">
          <ac:chgData name="Phan Trần Nhật Hạ" userId="ba8b1ca6-9ca7-4026-9f26-de75e60ee671" providerId="ADAL" clId="{26C51D42-4C1E-4DC1-A162-6DC3F8E04EB2}" dt="2024-01-03T04:34:45.368" v="906" actId="1076"/>
          <ac:spMkLst>
            <pc:docMk/>
            <pc:sldMk cId="2196555950" sldId="275"/>
            <ac:spMk id="30" creationId="{00000000-0000-0000-0000-000000000000}"/>
          </ac:spMkLst>
        </pc:spChg>
        <pc:grpChg chg="add mod">
          <ac:chgData name="Phan Trần Nhật Hạ" userId="ba8b1ca6-9ca7-4026-9f26-de75e60ee671" providerId="ADAL" clId="{26C51D42-4C1E-4DC1-A162-6DC3F8E04EB2}" dt="2024-01-03T04:33:50.533" v="901" actId="1076"/>
          <ac:grpSpMkLst>
            <pc:docMk/>
            <pc:sldMk cId="2196555950" sldId="275"/>
            <ac:grpSpMk id="20" creationId="{95E145E8-1C28-AFD8-103A-E7C2004966E9}"/>
          </ac:grpSpMkLst>
        </pc:grpChg>
        <pc:grpChg chg="del">
          <ac:chgData name="Phan Trần Nhật Hạ" userId="ba8b1ca6-9ca7-4026-9f26-de75e60ee671" providerId="ADAL" clId="{26C51D42-4C1E-4DC1-A162-6DC3F8E04EB2}" dt="2024-01-03T04:33:45.321" v="900" actId="478"/>
          <ac:grpSpMkLst>
            <pc:docMk/>
            <pc:sldMk cId="2196555950" sldId="275"/>
            <ac:grpSpMk id="38" creationId="{BCFC22EE-7451-72A7-5ADE-C6CC1604D768}"/>
          </ac:grpSpMkLst>
        </pc:grpChg>
      </pc:sldChg>
      <pc:sldChg chg="addSp delSp modSp add mod">
        <pc:chgData name="Phan Trần Nhật Hạ" userId="ba8b1ca6-9ca7-4026-9f26-de75e60ee671" providerId="ADAL" clId="{26C51D42-4C1E-4DC1-A162-6DC3F8E04EB2}" dt="2024-01-03T04:41:15.492" v="1118" actId="14100"/>
        <pc:sldMkLst>
          <pc:docMk/>
          <pc:sldMk cId="2680747028" sldId="275"/>
        </pc:sldMkLst>
        <pc:spChg chg="add mod">
          <ac:chgData name="Phan Trần Nhật Hạ" userId="ba8b1ca6-9ca7-4026-9f26-de75e60ee671" providerId="ADAL" clId="{26C51D42-4C1E-4DC1-A162-6DC3F8E04EB2}" dt="2024-01-03T04:35:05.341" v="911" actId="1076"/>
          <ac:spMkLst>
            <pc:docMk/>
            <pc:sldMk cId="2680747028" sldId="275"/>
            <ac:spMk id="20" creationId="{055B8E4B-51D0-4CA2-59AA-EFCCB4ABAB63}"/>
          </ac:spMkLst>
        </pc:spChg>
        <pc:spChg chg="add mod">
          <ac:chgData name="Phan Trần Nhật Hạ" userId="ba8b1ca6-9ca7-4026-9f26-de75e60ee671" providerId="ADAL" clId="{26C51D42-4C1E-4DC1-A162-6DC3F8E04EB2}" dt="2024-01-03T04:35:30.205" v="946"/>
          <ac:spMkLst>
            <pc:docMk/>
            <pc:sldMk cId="2680747028" sldId="275"/>
            <ac:spMk id="22" creationId="{935F314A-8C8D-D384-7521-7093F2DC0180}"/>
          </ac:spMkLst>
        </pc:spChg>
        <pc:spChg chg="add mod">
          <ac:chgData name="Phan Trần Nhật Hạ" userId="ba8b1ca6-9ca7-4026-9f26-de75e60ee671" providerId="ADAL" clId="{26C51D42-4C1E-4DC1-A162-6DC3F8E04EB2}" dt="2024-01-03T04:38:14.789" v="961" actId="1076"/>
          <ac:spMkLst>
            <pc:docMk/>
            <pc:sldMk cId="2680747028" sldId="275"/>
            <ac:spMk id="25" creationId="{A26857BD-AEA1-ACBD-549E-B26841D3CBAF}"/>
          </ac:spMkLst>
        </pc:spChg>
        <pc:spChg chg="mod">
          <ac:chgData name="Phan Trần Nhật Hạ" userId="ba8b1ca6-9ca7-4026-9f26-de75e60ee671" providerId="ADAL" clId="{26C51D42-4C1E-4DC1-A162-6DC3F8E04EB2}" dt="2024-01-03T04:35:13.860" v="945" actId="20577"/>
          <ac:spMkLst>
            <pc:docMk/>
            <pc:sldMk cId="2680747028" sldId="275"/>
            <ac:spMk id="29" creationId="{00000000-0000-0000-0000-000000000000}"/>
          </ac:spMkLst>
        </pc:spChg>
        <pc:spChg chg="mod">
          <ac:chgData name="Phan Trần Nhật Hạ" userId="ba8b1ca6-9ca7-4026-9f26-de75e60ee671" providerId="ADAL" clId="{26C51D42-4C1E-4DC1-A162-6DC3F8E04EB2}" dt="2024-01-03T04:38:53.564" v="1033" actId="20577"/>
          <ac:spMkLst>
            <pc:docMk/>
            <pc:sldMk cId="2680747028" sldId="275"/>
            <ac:spMk id="30" creationId="{00000000-0000-0000-0000-000000000000}"/>
          </ac:spMkLst>
        </pc:spChg>
        <pc:spChg chg="mod">
          <ac:chgData name="Phan Trần Nhật Hạ" userId="ba8b1ca6-9ca7-4026-9f26-de75e60ee671" providerId="ADAL" clId="{26C51D42-4C1E-4DC1-A162-6DC3F8E04EB2}" dt="2024-01-03T04:39:08.142" v="1073" actId="20577"/>
          <ac:spMkLst>
            <pc:docMk/>
            <pc:sldMk cId="2680747028" sldId="275"/>
            <ac:spMk id="31" creationId="{00000000-0000-0000-0000-000000000000}"/>
          </ac:spMkLst>
        </pc:spChg>
        <pc:grpChg chg="mod">
          <ac:chgData name="Phan Trần Nhật Hạ" userId="ba8b1ca6-9ca7-4026-9f26-de75e60ee671" providerId="ADAL" clId="{26C51D42-4C1E-4DC1-A162-6DC3F8E04EB2}" dt="2024-01-03T04:41:15.492" v="1118" actId="14100"/>
          <ac:grpSpMkLst>
            <pc:docMk/>
            <pc:sldMk cId="2680747028" sldId="275"/>
            <ac:grpSpMk id="11" creationId="{00000000-0000-0000-0000-000000000000}"/>
          </ac:grpSpMkLst>
        </pc:grpChg>
        <pc:grpChg chg="add mod">
          <ac:chgData name="Phan Trần Nhật Hạ" userId="ba8b1ca6-9ca7-4026-9f26-de75e60ee671" providerId="ADAL" clId="{26C51D42-4C1E-4DC1-A162-6DC3F8E04EB2}" dt="2024-01-03T04:36:03.791" v="952" actId="1076"/>
          <ac:grpSpMkLst>
            <pc:docMk/>
            <pc:sldMk cId="2680747028" sldId="275"/>
            <ac:grpSpMk id="21" creationId="{6329F192-619B-6884-DBB1-D93A02090272}"/>
          </ac:grpSpMkLst>
        </pc:grpChg>
        <pc:grpChg chg="add mod">
          <ac:chgData name="Phan Trần Nhật Hạ" userId="ba8b1ca6-9ca7-4026-9f26-de75e60ee671" providerId="ADAL" clId="{26C51D42-4C1E-4DC1-A162-6DC3F8E04EB2}" dt="2024-01-03T04:37:58.361" v="960" actId="1076"/>
          <ac:grpSpMkLst>
            <pc:docMk/>
            <pc:sldMk cId="2680747028" sldId="275"/>
            <ac:grpSpMk id="24" creationId="{08160927-07B3-686D-E8C6-314A83BC02FE}"/>
          </ac:grpSpMkLst>
        </pc:grpChg>
        <pc:grpChg chg="del">
          <ac:chgData name="Phan Trần Nhật Hạ" userId="ba8b1ca6-9ca7-4026-9f26-de75e60ee671" providerId="ADAL" clId="{26C51D42-4C1E-4DC1-A162-6DC3F8E04EB2}" dt="2024-01-03T04:34:56.946" v="910" actId="478"/>
          <ac:grpSpMkLst>
            <pc:docMk/>
            <pc:sldMk cId="2680747028" sldId="275"/>
            <ac:grpSpMk id="38" creationId="{BCFC22EE-7451-72A7-5ADE-C6CC1604D768}"/>
          </ac:grpSpMkLst>
        </pc:grpChg>
        <pc:grpChg chg="del">
          <ac:chgData name="Phan Trần Nhật Hạ" userId="ba8b1ca6-9ca7-4026-9f26-de75e60ee671" providerId="ADAL" clId="{26C51D42-4C1E-4DC1-A162-6DC3F8E04EB2}" dt="2024-01-03T04:35:33.089" v="948" actId="478"/>
          <ac:grpSpMkLst>
            <pc:docMk/>
            <pc:sldMk cId="2680747028" sldId="275"/>
            <ac:grpSpMk id="40" creationId="{719FCDF1-0A52-D002-7276-38B7810AF907}"/>
          </ac:grpSpMkLst>
        </pc:grpChg>
        <pc:grpChg chg="del">
          <ac:chgData name="Phan Trần Nhật Hạ" userId="ba8b1ca6-9ca7-4026-9f26-de75e60ee671" providerId="ADAL" clId="{26C51D42-4C1E-4DC1-A162-6DC3F8E04EB2}" dt="2024-01-03T04:37:57.022" v="959" actId="478"/>
          <ac:grpSpMkLst>
            <pc:docMk/>
            <pc:sldMk cId="2680747028" sldId="275"/>
            <ac:grpSpMk id="42" creationId="{2E157D95-3E00-6483-A6CD-4310966207EE}"/>
          </ac:grpSpMkLst>
        </pc:grpChg>
        <pc:picChg chg="add del mod">
          <ac:chgData name="Phan Trần Nhật Hạ" userId="ba8b1ca6-9ca7-4026-9f26-de75e60ee671" providerId="ADAL" clId="{26C51D42-4C1E-4DC1-A162-6DC3F8E04EB2}" dt="2024-01-03T04:36:49.995" v="955" actId="21"/>
          <ac:picMkLst>
            <pc:docMk/>
            <pc:sldMk cId="2680747028" sldId="275"/>
            <ac:picMk id="23" creationId="{AC054C89-A86E-A207-89F9-5B0770A484FF}"/>
          </ac:picMkLst>
        </pc:picChg>
      </pc:sldChg>
      <pc:sldChg chg="addSp delSp modSp add mod">
        <pc:chgData name="Phan Trần Nhật Hạ" userId="ba8b1ca6-9ca7-4026-9f26-de75e60ee671" providerId="ADAL" clId="{26C51D42-4C1E-4DC1-A162-6DC3F8E04EB2}" dt="2024-01-03T04:45:52.160" v="1174" actId="20577"/>
        <pc:sldMkLst>
          <pc:docMk/>
          <pc:sldMk cId="2122707859" sldId="276"/>
        </pc:sldMkLst>
        <pc:spChg chg="del">
          <ac:chgData name="Phan Trần Nhật Hạ" userId="ba8b1ca6-9ca7-4026-9f26-de75e60ee671" providerId="ADAL" clId="{26C51D42-4C1E-4DC1-A162-6DC3F8E04EB2}" dt="2024-01-03T04:39:46.241" v="1075" actId="478"/>
          <ac:spMkLst>
            <pc:docMk/>
            <pc:sldMk cId="2122707859" sldId="276"/>
            <ac:spMk id="20" creationId="{055B8E4B-51D0-4CA2-59AA-EFCCB4ABAB63}"/>
          </ac:spMkLst>
        </pc:spChg>
        <pc:spChg chg="mod">
          <ac:chgData name="Phan Trần Nhật Hạ" userId="ba8b1ca6-9ca7-4026-9f26-de75e60ee671" providerId="ADAL" clId="{26C51D42-4C1E-4DC1-A162-6DC3F8E04EB2}" dt="2024-01-03T04:39:47.102" v="1076"/>
          <ac:spMkLst>
            <pc:docMk/>
            <pc:sldMk cId="2122707859" sldId="276"/>
            <ac:spMk id="27" creationId="{85AF1612-4A49-67BB-85DC-1825202F49D7}"/>
          </ac:spMkLst>
        </pc:spChg>
        <pc:spChg chg="mod">
          <ac:chgData name="Phan Trần Nhật Hạ" userId="ba8b1ca6-9ca7-4026-9f26-de75e60ee671" providerId="ADAL" clId="{26C51D42-4C1E-4DC1-A162-6DC3F8E04EB2}" dt="2024-01-03T04:40:01.889" v="1113" actId="20577"/>
          <ac:spMkLst>
            <pc:docMk/>
            <pc:sldMk cId="2122707859" sldId="276"/>
            <ac:spMk id="29" creationId="{00000000-0000-0000-0000-000000000000}"/>
          </ac:spMkLst>
        </pc:spChg>
        <pc:spChg chg="mod">
          <ac:chgData name="Phan Trần Nhật Hạ" userId="ba8b1ca6-9ca7-4026-9f26-de75e60ee671" providerId="ADAL" clId="{26C51D42-4C1E-4DC1-A162-6DC3F8E04EB2}" dt="2024-01-03T04:43:34.568" v="1134" actId="20577"/>
          <ac:spMkLst>
            <pc:docMk/>
            <pc:sldMk cId="2122707859" sldId="276"/>
            <ac:spMk id="30" creationId="{00000000-0000-0000-0000-000000000000}"/>
          </ac:spMkLst>
        </pc:spChg>
        <pc:spChg chg="mod">
          <ac:chgData name="Phan Trần Nhật Hạ" userId="ba8b1ca6-9ca7-4026-9f26-de75e60ee671" providerId="ADAL" clId="{26C51D42-4C1E-4DC1-A162-6DC3F8E04EB2}" dt="2024-01-03T04:45:52.160" v="1174" actId="20577"/>
          <ac:spMkLst>
            <pc:docMk/>
            <pc:sldMk cId="2122707859" sldId="276"/>
            <ac:spMk id="31" creationId="{00000000-0000-0000-0000-000000000000}"/>
          </ac:spMkLst>
        </pc:spChg>
        <pc:spChg chg="mod">
          <ac:chgData name="Phan Trần Nhật Hạ" userId="ba8b1ca6-9ca7-4026-9f26-de75e60ee671" providerId="ADAL" clId="{26C51D42-4C1E-4DC1-A162-6DC3F8E04EB2}" dt="2024-01-03T04:40:44.865" v="1114"/>
          <ac:spMkLst>
            <pc:docMk/>
            <pc:sldMk cId="2122707859" sldId="276"/>
            <ac:spMk id="32" creationId="{2A6E2A24-387C-6A56-F3A1-3AB77F134EC9}"/>
          </ac:spMkLst>
        </pc:spChg>
        <pc:spChg chg="mod">
          <ac:chgData name="Phan Trần Nhật Hạ" userId="ba8b1ca6-9ca7-4026-9f26-de75e60ee671" providerId="ADAL" clId="{26C51D42-4C1E-4DC1-A162-6DC3F8E04EB2}" dt="2024-01-03T04:44:31.389" v="1135"/>
          <ac:spMkLst>
            <pc:docMk/>
            <pc:sldMk cId="2122707859" sldId="276"/>
            <ac:spMk id="34" creationId="{F530FAE6-1F19-5193-0E20-6908064599B3}"/>
          </ac:spMkLst>
        </pc:spChg>
        <pc:grpChg chg="mod">
          <ac:chgData name="Phan Trần Nhật Hạ" userId="ba8b1ca6-9ca7-4026-9f26-de75e60ee671" providerId="ADAL" clId="{26C51D42-4C1E-4DC1-A162-6DC3F8E04EB2}" dt="2024-01-03T04:41:19.298" v="1119" actId="14100"/>
          <ac:grpSpMkLst>
            <pc:docMk/>
            <pc:sldMk cId="2122707859" sldId="276"/>
            <ac:grpSpMk id="11" creationId="{00000000-0000-0000-0000-000000000000}"/>
          </ac:grpSpMkLst>
        </pc:grpChg>
        <pc:grpChg chg="del">
          <ac:chgData name="Phan Trần Nhật Hạ" userId="ba8b1ca6-9ca7-4026-9f26-de75e60ee671" providerId="ADAL" clId="{26C51D42-4C1E-4DC1-A162-6DC3F8E04EB2}" dt="2024-01-03T04:40:48.417" v="1115" actId="478"/>
          <ac:grpSpMkLst>
            <pc:docMk/>
            <pc:sldMk cId="2122707859" sldId="276"/>
            <ac:grpSpMk id="21" creationId="{6329F192-619B-6884-DBB1-D93A02090272}"/>
          </ac:grpSpMkLst>
        </pc:grpChg>
        <pc:grpChg chg="add mod">
          <ac:chgData name="Phan Trần Nhật Hạ" userId="ba8b1ca6-9ca7-4026-9f26-de75e60ee671" providerId="ADAL" clId="{26C51D42-4C1E-4DC1-A162-6DC3F8E04EB2}" dt="2024-01-03T04:39:53.569" v="1077" actId="1076"/>
          <ac:grpSpMkLst>
            <pc:docMk/>
            <pc:sldMk cId="2122707859" sldId="276"/>
            <ac:grpSpMk id="23" creationId="{F43C1E49-7928-FB8B-51CE-5332F390EF46}"/>
          </ac:grpSpMkLst>
        </pc:grpChg>
        <pc:grpChg chg="del">
          <ac:chgData name="Phan Trần Nhật Hạ" userId="ba8b1ca6-9ca7-4026-9f26-de75e60ee671" providerId="ADAL" clId="{26C51D42-4C1E-4DC1-A162-6DC3F8E04EB2}" dt="2024-01-03T04:44:33.435" v="1136" actId="478"/>
          <ac:grpSpMkLst>
            <pc:docMk/>
            <pc:sldMk cId="2122707859" sldId="276"/>
            <ac:grpSpMk id="24" creationId="{08160927-07B3-686D-E8C6-314A83BC02FE}"/>
          </ac:grpSpMkLst>
        </pc:grpChg>
        <pc:grpChg chg="add mod">
          <ac:chgData name="Phan Trần Nhật Hạ" userId="ba8b1ca6-9ca7-4026-9f26-de75e60ee671" providerId="ADAL" clId="{26C51D42-4C1E-4DC1-A162-6DC3F8E04EB2}" dt="2024-01-03T04:40:56.113" v="1116" actId="1076"/>
          <ac:grpSpMkLst>
            <pc:docMk/>
            <pc:sldMk cId="2122707859" sldId="276"/>
            <ac:grpSpMk id="28" creationId="{A846BDF8-232B-C5C8-351A-0F045F6917E9}"/>
          </ac:grpSpMkLst>
        </pc:grpChg>
        <pc:grpChg chg="add mod">
          <ac:chgData name="Phan Trần Nhật Hạ" userId="ba8b1ca6-9ca7-4026-9f26-de75e60ee671" providerId="ADAL" clId="{26C51D42-4C1E-4DC1-A162-6DC3F8E04EB2}" dt="2024-01-03T04:44:37.437" v="1137" actId="1076"/>
          <ac:grpSpMkLst>
            <pc:docMk/>
            <pc:sldMk cId="2122707859" sldId="276"/>
            <ac:grpSpMk id="33" creationId="{66C2C33E-E76B-6E32-2806-EAEF6E69C97C}"/>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280303-DC83-491E-8D57-9C0CF33E2BEE}" type="datetimeFigureOut">
              <a:rPr lang="en-US" smtClean="0"/>
              <a:t>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01D311-F509-4043-9533-E65CD75FFE2E}" type="slidenum">
              <a:rPr lang="en-US" smtClean="0"/>
              <a:t>‹#›</a:t>
            </a:fld>
            <a:endParaRPr lang="en-US"/>
          </a:p>
        </p:txBody>
      </p:sp>
    </p:spTree>
    <p:extLst>
      <p:ext uri="{BB962C8B-B14F-4D97-AF65-F5344CB8AC3E}">
        <p14:creationId xmlns:p14="http://schemas.microsoft.com/office/powerpoint/2010/main" val="3163963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01D311-F509-4043-9533-E65CD75FFE2E}" type="slidenum">
              <a:rPr lang="en-US" smtClean="0"/>
              <a:t>3</a:t>
            </a:fld>
            <a:endParaRPr lang="en-US"/>
          </a:p>
        </p:txBody>
      </p:sp>
    </p:spTree>
    <p:extLst>
      <p:ext uri="{BB962C8B-B14F-4D97-AF65-F5344CB8AC3E}">
        <p14:creationId xmlns:p14="http://schemas.microsoft.com/office/powerpoint/2010/main" val="3430131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01D311-F509-4043-9533-E65CD75FFE2E}" type="slidenum">
              <a:rPr lang="en-US" smtClean="0"/>
              <a:t>5</a:t>
            </a:fld>
            <a:endParaRPr lang="en-US"/>
          </a:p>
        </p:txBody>
      </p:sp>
    </p:spTree>
    <p:extLst>
      <p:ext uri="{BB962C8B-B14F-4D97-AF65-F5344CB8AC3E}">
        <p14:creationId xmlns:p14="http://schemas.microsoft.com/office/powerpoint/2010/main" val="3487930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01D311-F509-4043-9533-E65CD75FFE2E}" type="slidenum">
              <a:rPr lang="en-US" smtClean="0"/>
              <a:t>7</a:t>
            </a:fld>
            <a:endParaRPr lang="en-US"/>
          </a:p>
        </p:txBody>
      </p:sp>
    </p:spTree>
    <p:extLst>
      <p:ext uri="{BB962C8B-B14F-4D97-AF65-F5344CB8AC3E}">
        <p14:creationId xmlns:p14="http://schemas.microsoft.com/office/powerpoint/2010/main" val="1491844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01D311-F509-4043-9533-E65CD75FFE2E}" type="slidenum">
              <a:rPr lang="en-US" smtClean="0"/>
              <a:t>8</a:t>
            </a:fld>
            <a:endParaRPr lang="en-US"/>
          </a:p>
        </p:txBody>
      </p:sp>
    </p:spTree>
    <p:extLst>
      <p:ext uri="{BB962C8B-B14F-4D97-AF65-F5344CB8AC3E}">
        <p14:creationId xmlns:p14="http://schemas.microsoft.com/office/powerpoint/2010/main" val="3374990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01D311-F509-4043-9533-E65CD75FFE2E}" type="slidenum">
              <a:rPr lang="en-US" smtClean="0"/>
              <a:t>9</a:t>
            </a:fld>
            <a:endParaRPr lang="en-US"/>
          </a:p>
        </p:txBody>
      </p:sp>
    </p:spTree>
    <p:extLst>
      <p:ext uri="{BB962C8B-B14F-4D97-AF65-F5344CB8AC3E}">
        <p14:creationId xmlns:p14="http://schemas.microsoft.com/office/powerpoint/2010/main" val="3603392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sv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3" name="Group 3"/>
          <p:cNvGrpSpPr/>
          <p:nvPr/>
        </p:nvGrpSpPr>
        <p:grpSpPr>
          <a:xfrm>
            <a:off x="18257520" y="8946689"/>
            <a:ext cx="14099416" cy="14099416"/>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388"/>
            </a:solidFill>
            <a:ln cap="sq">
              <a:noFill/>
              <a:prstDash val="solid"/>
              <a:miter/>
            </a:ln>
          </p:spPr>
          <p:txBody>
            <a:bodyPr/>
            <a:lstStyle/>
            <a:p>
              <a:endParaRPr lang="en-US"/>
            </a:p>
          </p:txBody>
        </p:sp>
        <p:sp>
          <p:nvSpPr>
            <p:cNvPr id="5" name="TextBox 5"/>
            <p:cNvSpPr txBox="1"/>
            <p:nvPr/>
          </p:nvSpPr>
          <p:spPr>
            <a:xfrm>
              <a:off x="76200" y="38100"/>
              <a:ext cx="660400" cy="6985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6" name="TextBox 6"/>
          <p:cNvSpPr txBox="1"/>
          <p:nvPr/>
        </p:nvSpPr>
        <p:spPr>
          <a:xfrm>
            <a:off x="-8990444" y="4489471"/>
            <a:ext cx="9486900" cy="3175678"/>
          </a:xfrm>
          <a:prstGeom prst="rect">
            <a:avLst/>
          </a:prstGeom>
        </p:spPr>
        <p:txBody>
          <a:bodyPr wrap="square" lIns="0" tIns="0" rIns="0" bIns="0" rtlCol="0" anchor="t">
            <a:spAutoFit/>
          </a:bodyPr>
          <a:lstStyle/>
          <a:p>
            <a:pPr marL="0" lvl="0" indent="0" algn="ctr">
              <a:lnSpc>
                <a:spcPts val="12819"/>
              </a:lnSpc>
              <a:spcBef>
                <a:spcPct val="0"/>
              </a:spcBef>
            </a:pPr>
            <a:r>
              <a:rPr lang="en-US" sz="8000">
                <a:solidFill>
                  <a:srgbClr val="051D40"/>
                </a:solidFill>
                <a:latin typeface="Open Sans Extra Bold"/>
              </a:rPr>
              <a:t>DIỄN ĐÀN TRAO ĐỔI KIẾN THỨC</a:t>
            </a:r>
            <a:endParaRPr lang="en-US" sz="8000" u="none" strike="noStrike">
              <a:solidFill>
                <a:srgbClr val="051D40"/>
              </a:solidFill>
              <a:latin typeface="Open Sans Extra Bold"/>
            </a:endParaRPr>
          </a:p>
        </p:txBody>
      </p:sp>
      <p:grpSp>
        <p:nvGrpSpPr>
          <p:cNvPr id="7" name="Group 7"/>
          <p:cNvGrpSpPr/>
          <p:nvPr/>
        </p:nvGrpSpPr>
        <p:grpSpPr>
          <a:xfrm>
            <a:off x="24688800" y="-1542495"/>
            <a:ext cx="3735531" cy="3735531"/>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335388"/>
              </a:solidFill>
              <a:prstDash val="solid"/>
              <a:miter/>
            </a:ln>
          </p:spPr>
          <p:txBody>
            <a:bodyPr/>
            <a:lstStyle/>
            <a:p>
              <a:endParaRPr lang="en-US"/>
            </a:p>
          </p:txBody>
        </p:sp>
        <p:sp>
          <p:nvSpPr>
            <p:cNvPr id="9" name="TextBox 9"/>
            <p:cNvSpPr txBox="1"/>
            <p:nvPr/>
          </p:nvSpPr>
          <p:spPr>
            <a:xfrm>
              <a:off x="76200" y="38100"/>
              <a:ext cx="660400" cy="6985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0" name="Group 10"/>
          <p:cNvGrpSpPr/>
          <p:nvPr/>
        </p:nvGrpSpPr>
        <p:grpSpPr>
          <a:xfrm>
            <a:off x="510597" y="-2185970"/>
            <a:ext cx="1286950" cy="1286950"/>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388"/>
            </a:solidFill>
            <a:ln cap="sq">
              <a:noFill/>
              <a:prstDash val="solid"/>
              <a:miter/>
            </a:ln>
          </p:spPr>
          <p:txBody>
            <a:bodyPr/>
            <a:lstStyle/>
            <a:p>
              <a:endParaRPr lang="en-US"/>
            </a:p>
          </p:txBody>
        </p:sp>
        <p:sp>
          <p:nvSpPr>
            <p:cNvPr id="12" name="TextBox 12"/>
            <p:cNvSpPr txBox="1"/>
            <p:nvPr/>
          </p:nvSpPr>
          <p:spPr>
            <a:xfrm>
              <a:off x="76200" y="38100"/>
              <a:ext cx="660400" cy="6985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3" name="Group 13"/>
          <p:cNvGrpSpPr/>
          <p:nvPr/>
        </p:nvGrpSpPr>
        <p:grpSpPr>
          <a:xfrm>
            <a:off x="-4114800" y="13296900"/>
            <a:ext cx="3735531" cy="3735531"/>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335388"/>
              </a:solidFill>
              <a:prstDash val="solid"/>
              <a:miter/>
            </a:ln>
          </p:spPr>
          <p:txBody>
            <a:bodyPr/>
            <a:lstStyle/>
            <a:p>
              <a:endParaRPr lang="en-US"/>
            </a:p>
          </p:txBody>
        </p:sp>
        <p:sp>
          <p:nvSpPr>
            <p:cNvPr id="15" name="TextBox 15"/>
            <p:cNvSpPr txBox="1"/>
            <p:nvPr/>
          </p:nvSpPr>
          <p:spPr>
            <a:xfrm>
              <a:off x="76200" y="38100"/>
              <a:ext cx="660400" cy="698500"/>
            </a:xfrm>
            <a:prstGeom prst="rect">
              <a:avLst/>
            </a:prstGeom>
          </p:spPr>
          <p:txBody>
            <a:bodyPr lIns="50800" tIns="50800" rIns="50800" bIns="50800" rtlCol="0" anchor="ctr"/>
            <a:lstStyle/>
            <a:p>
              <a:pPr marL="0" lvl="0" indent="0" algn="ctr">
                <a:lnSpc>
                  <a:spcPts val="2659"/>
                </a:lnSpc>
                <a:spcBef>
                  <a:spcPct val="0"/>
                </a:spcBef>
              </a:pPr>
              <a:endParaRPr/>
            </a:p>
          </p:txBody>
        </p:sp>
      </p:grpSp>
      <p:pic>
        <p:nvPicPr>
          <p:cNvPr id="24" name="Picture 13">
            <a:extLst>
              <a:ext uri="{FF2B5EF4-FFF2-40B4-BE49-F238E27FC236}">
                <a16:creationId xmlns:a16="http://schemas.microsoft.com/office/drawing/2014/main" id="{7D369D63-D525-428F-9D2D-6D66B69D7BF2}"/>
              </a:ext>
            </a:extLst>
          </p:cNvPr>
          <p:cNvPicPr>
            <a:picLocks noChangeAspect="1"/>
          </p:cNvPicPr>
          <p:nvPr/>
        </p:nvPicPr>
        <p:blipFill>
          <a:blip r:embed="rId2"/>
          <a:srcRect/>
          <a:stretch>
            <a:fillRect/>
          </a:stretch>
        </p:blipFill>
        <p:spPr>
          <a:xfrm>
            <a:off x="-4246994" y="0"/>
            <a:ext cx="964800" cy="964800"/>
          </a:xfrm>
          <a:prstGeom prst="rect">
            <a:avLst/>
          </a:prstGeom>
        </p:spPr>
      </p:pic>
      <p:pic>
        <p:nvPicPr>
          <p:cNvPr id="25" name="Picture 14">
            <a:extLst>
              <a:ext uri="{FF2B5EF4-FFF2-40B4-BE49-F238E27FC236}">
                <a16:creationId xmlns:a16="http://schemas.microsoft.com/office/drawing/2014/main" id="{6E0773E0-0292-4B6C-9536-FEE3F712E37D}"/>
              </a:ext>
            </a:extLst>
          </p:cNvPr>
          <p:cNvPicPr>
            <a:picLocks noChangeAspect="1"/>
          </p:cNvPicPr>
          <p:nvPr/>
        </p:nvPicPr>
        <p:blipFill>
          <a:blip r:embed="rId3"/>
          <a:srcRect/>
          <a:stretch>
            <a:fillRect/>
          </a:stretch>
        </p:blipFill>
        <p:spPr>
          <a:xfrm>
            <a:off x="-2870524" y="-22571"/>
            <a:ext cx="1246977" cy="1116245"/>
          </a:xfrm>
          <a:prstGeom prst="rect">
            <a:avLst/>
          </a:prstGeom>
        </p:spPr>
      </p:pic>
      <p:sp>
        <p:nvSpPr>
          <p:cNvPr id="26" name="TextBox 15">
            <a:extLst>
              <a:ext uri="{FF2B5EF4-FFF2-40B4-BE49-F238E27FC236}">
                <a16:creationId xmlns:a16="http://schemas.microsoft.com/office/drawing/2014/main" id="{AF702C8D-E0ED-45F7-8F70-3516E850C095}"/>
              </a:ext>
            </a:extLst>
          </p:cNvPr>
          <p:cNvSpPr txBox="1"/>
          <p:nvPr/>
        </p:nvSpPr>
        <p:spPr>
          <a:xfrm>
            <a:off x="-5092638" y="1518501"/>
            <a:ext cx="5486277" cy="845552"/>
          </a:xfrm>
          <a:prstGeom prst="rect">
            <a:avLst/>
          </a:prstGeom>
        </p:spPr>
        <p:txBody>
          <a:bodyPr lIns="0" tIns="0" rIns="0" bIns="0" rtlCol="0" anchor="t">
            <a:spAutoFit/>
          </a:bodyPr>
          <a:lstStyle/>
          <a:p>
            <a:pPr>
              <a:lnSpc>
                <a:spcPts val="3359"/>
              </a:lnSpc>
            </a:pPr>
            <a:r>
              <a:rPr lang="en-US" sz="2400" b="1">
                <a:solidFill>
                  <a:srgbClr val="051D40"/>
                </a:solidFill>
                <a:latin typeface="Cambria Math" panose="02040503050406030204" pitchFamily="18" charset="0"/>
                <a:ea typeface="Cambria Math" panose="02040503050406030204" pitchFamily="18" charset="0"/>
                <a:cs typeface="Cascadia Code" panose="020B0609020000020004" pitchFamily="49" charset="0"/>
              </a:rPr>
              <a:t>TRƯỜNG ĐẠI HỌC BÁCH KHOA</a:t>
            </a:r>
          </a:p>
          <a:p>
            <a:pPr>
              <a:lnSpc>
                <a:spcPts val="3359"/>
              </a:lnSpc>
              <a:spcBef>
                <a:spcPct val="0"/>
              </a:spcBef>
            </a:pPr>
            <a:r>
              <a:rPr lang="en-US" sz="2400" b="1">
                <a:solidFill>
                  <a:srgbClr val="051D40"/>
                </a:solidFill>
                <a:latin typeface="Cambria Math" panose="02040503050406030204" pitchFamily="18" charset="0"/>
                <a:ea typeface="Cambria Math" panose="02040503050406030204" pitchFamily="18" charset="0"/>
                <a:cs typeface="Cascadia Code" panose="020B0609020000020004" pitchFamily="49" charset="0"/>
              </a:rPr>
              <a:t>KHOA CÔNG NGHỆ THÔNG TIN</a:t>
            </a:r>
          </a:p>
        </p:txBody>
      </p:sp>
      <p:grpSp>
        <p:nvGrpSpPr>
          <p:cNvPr id="31" name="Group 30">
            <a:extLst>
              <a:ext uri="{FF2B5EF4-FFF2-40B4-BE49-F238E27FC236}">
                <a16:creationId xmlns:a16="http://schemas.microsoft.com/office/drawing/2014/main" id="{71828AA0-31DC-4FA8-8BF8-B4E8F6AAEA0E}"/>
              </a:ext>
            </a:extLst>
          </p:cNvPr>
          <p:cNvGrpSpPr/>
          <p:nvPr/>
        </p:nvGrpSpPr>
        <p:grpSpPr>
          <a:xfrm>
            <a:off x="19306935" y="2633643"/>
            <a:ext cx="9146584" cy="6646697"/>
            <a:chOff x="19306935" y="2633643"/>
            <a:chExt cx="9146584" cy="6646697"/>
          </a:xfrm>
        </p:grpSpPr>
        <p:sp>
          <p:nvSpPr>
            <p:cNvPr id="16" name="Freeform 16"/>
            <p:cNvSpPr/>
            <p:nvPr/>
          </p:nvSpPr>
          <p:spPr>
            <a:xfrm>
              <a:off x="19540075" y="7546363"/>
              <a:ext cx="8779632" cy="1733977"/>
            </a:xfrm>
            <a:custGeom>
              <a:avLst/>
              <a:gdLst/>
              <a:ahLst/>
              <a:cxnLst/>
              <a:rect l="l" t="t" r="r" b="b"/>
              <a:pathLst>
                <a:path w="8779632" h="1733977">
                  <a:moveTo>
                    <a:pt x="0" y="0"/>
                  </a:moveTo>
                  <a:lnTo>
                    <a:pt x="8779632" y="0"/>
                  </a:lnTo>
                  <a:lnTo>
                    <a:pt x="8779632" y="1733977"/>
                  </a:lnTo>
                  <a:lnTo>
                    <a:pt x="0" y="1733977"/>
                  </a:lnTo>
                  <a:lnTo>
                    <a:pt x="0" y="0"/>
                  </a:lnTo>
                  <a:close/>
                </a:path>
              </a:pathLst>
            </a:custGeom>
            <a:blipFill>
              <a:blip r:embed="rId4"/>
              <a:stretch>
                <a:fillRect/>
              </a:stretch>
            </a:blipFill>
            <a:ln cap="sq">
              <a:noFill/>
              <a:prstDash val="solid"/>
              <a:miter/>
            </a:ln>
          </p:spPr>
          <p:txBody>
            <a:bodyPr/>
            <a:lstStyle/>
            <a:p>
              <a:endParaRPr lang="en-US"/>
            </a:p>
          </p:txBody>
        </p:sp>
        <p:grpSp>
          <p:nvGrpSpPr>
            <p:cNvPr id="30" name="Group 29">
              <a:extLst>
                <a:ext uri="{FF2B5EF4-FFF2-40B4-BE49-F238E27FC236}">
                  <a16:creationId xmlns:a16="http://schemas.microsoft.com/office/drawing/2014/main" id="{A43DECE0-2CB4-4169-8A7C-B8F2BE40651D}"/>
                </a:ext>
              </a:extLst>
            </p:cNvPr>
            <p:cNvGrpSpPr/>
            <p:nvPr/>
          </p:nvGrpSpPr>
          <p:grpSpPr>
            <a:xfrm>
              <a:off x="19306935" y="2633643"/>
              <a:ext cx="9146584" cy="5246370"/>
              <a:chOff x="8573918" y="2967052"/>
              <a:chExt cx="9146584" cy="5246370"/>
            </a:xfrm>
          </p:grpSpPr>
          <p:grpSp>
            <p:nvGrpSpPr>
              <p:cNvPr id="18" name="Group 18"/>
              <p:cNvGrpSpPr>
                <a:grpSpLocks noChangeAspect="1"/>
              </p:cNvGrpSpPr>
              <p:nvPr/>
            </p:nvGrpSpPr>
            <p:grpSpPr>
              <a:xfrm>
                <a:off x="8573918" y="2967052"/>
                <a:ext cx="9146584" cy="5246370"/>
                <a:chOff x="0" y="0"/>
                <a:chExt cx="7981950" cy="4578350"/>
              </a:xfrm>
            </p:grpSpPr>
            <p:sp>
              <p:nvSpPr>
                <p:cNvPr id="19" name="Freeform 19"/>
                <p:cNvSpPr/>
                <p:nvPr/>
              </p:nvSpPr>
              <p:spPr>
                <a:xfrm>
                  <a:off x="765810" y="21590"/>
                  <a:ext cx="6451600" cy="4326890"/>
                </a:xfrm>
                <a:custGeom>
                  <a:avLst/>
                  <a:gdLst/>
                  <a:ahLst/>
                  <a:cxnLst/>
                  <a:rect l="l" t="t" r="r" b="b"/>
                  <a:pathLst>
                    <a:path w="6451600" h="432689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242424"/>
                </a:solidFill>
              </p:spPr>
              <p:txBody>
                <a:bodyPr/>
                <a:lstStyle/>
                <a:p>
                  <a:endParaRPr lang="en-US"/>
                </a:p>
              </p:txBody>
            </p:sp>
            <p:sp>
              <p:nvSpPr>
                <p:cNvPr id="20" name="Freeform 20"/>
                <p:cNvSpPr/>
                <p:nvPr/>
              </p:nvSpPr>
              <p:spPr>
                <a:xfrm>
                  <a:off x="0" y="0"/>
                  <a:ext cx="7981950" cy="4542790"/>
                </a:xfrm>
                <a:custGeom>
                  <a:avLst/>
                  <a:gdLst/>
                  <a:ahLst/>
                  <a:cxnLst/>
                  <a:rect l="l" t="t" r="r" b="b"/>
                  <a:pathLst>
                    <a:path w="7981950" h="454279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E9E9E9"/>
                </a:solidFill>
              </p:spPr>
              <p:txBody>
                <a:bodyPr/>
                <a:lstStyle/>
                <a:p>
                  <a:endParaRPr lang="en-US"/>
                </a:p>
              </p:txBody>
            </p:sp>
            <p:sp>
              <p:nvSpPr>
                <p:cNvPr id="21" name="Freeform 21"/>
                <p:cNvSpPr/>
                <p:nvPr/>
              </p:nvSpPr>
              <p:spPr>
                <a:xfrm>
                  <a:off x="3460750" y="4349750"/>
                  <a:ext cx="1059180" cy="96520"/>
                </a:xfrm>
                <a:custGeom>
                  <a:avLst/>
                  <a:gdLst/>
                  <a:ahLst/>
                  <a:cxnLst/>
                  <a:rect l="l" t="t" r="r" b="b"/>
                  <a:pathLst>
                    <a:path w="1059180" h="9652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CCCCCC"/>
                </a:solidFill>
              </p:spPr>
              <p:txBody>
                <a:bodyPr/>
                <a:lstStyle/>
                <a:p>
                  <a:endParaRPr lang="en-US"/>
                </a:p>
              </p:txBody>
            </p:sp>
            <p:sp>
              <p:nvSpPr>
                <p:cNvPr id="22" name="Freeform 22"/>
                <p:cNvSpPr/>
                <p:nvPr/>
              </p:nvSpPr>
              <p:spPr>
                <a:xfrm>
                  <a:off x="163830" y="4542790"/>
                  <a:ext cx="7654290" cy="35560"/>
                </a:xfrm>
                <a:custGeom>
                  <a:avLst/>
                  <a:gdLst/>
                  <a:ahLst/>
                  <a:cxnLst/>
                  <a:rect l="l" t="t" r="r" b="b"/>
                  <a:pathLst>
                    <a:path w="7654290" h="3556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CCCCCC"/>
                </a:solidFill>
              </p:spPr>
              <p:txBody>
                <a:bodyPr/>
                <a:lstStyle/>
                <a:p>
                  <a:endParaRPr lang="en-US"/>
                </a:p>
              </p:txBody>
            </p:sp>
          </p:grpSp>
          <p:sp>
            <p:nvSpPr>
              <p:cNvPr id="27" name="Rectangle 26">
                <a:extLst>
                  <a:ext uri="{FF2B5EF4-FFF2-40B4-BE49-F238E27FC236}">
                    <a16:creationId xmlns:a16="http://schemas.microsoft.com/office/drawing/2014/main" id="{18DE9B0A-FCFB-4262-A805-F2C370871574}"/>
                  </a:ext>
                </a:extLst>
              </p:cNvPr>
              <p:cNvSpPr/>
              <p:nvPr/>
            </p:nvSpPr>
            <p:spPr>
              <a:xfrm>
                <a:off x="9677400" y="3260928"/>
                <a:ext cx="6934200" cy="4404221"/>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35388"/>
        </a:solidFill>
        <a:effectLst/>
      </p:bgPr>
    </p:bg>
    <p:spTree>
      <p:nvGrpSpPr>
        <p:cNvPr id="1" name=""/>
        <p:cNvGrpSpPr/>
        <p:nvPr/>
      </p:nvGrpSpPr>
      <p:grpSpPr>
        <a:xfrm>
          <a:off x="0" y="0"/>
          <a:ext cx="0" cy="0"/>
          <a:chOff x="0" y="0"/>
          <a:chExt cx="0" cy="0"/>
        </a:xfrm>
      </p:grpSpPr>
      <p:sp>
        <p:nvSpPr>
          <p:cNvPr id="2" name="Freeform 2"/>
          <p:cNvSpPr/>
          <p:nvPr/>
        </p:nvSpPr>
        <p:spPr>
          <a:xfrm>
            <a:off x="206640" y="7037354"/>
            <a:ext cx="5841799" cy="1153755"/>
          </a:xfrm>
          <a:custGeom>
            <a:avLst/>
            <a:gdLst/>
            <a:ahLst/>
            <a:cxnLst/>
            <a:rect l="l" t="t" r="r" b="b"/>
            <a:pathLst>
              <a:path w="5841799" h="1153755">
                <a:moveTo>
                  <a:pt x="0" y="0"/>
                </a:moveTo>
                <a:lnTo>
                  <a:pt x="5841799" y="0"/>
                </a:lnTo>
                <a:lnTo>
                  <a:pt x="5841799" y="1153755"/>
                </a:lnTo>
                <a:lnTo>
                  <a:pt x="0" y="1153755"/>
                </a:lnTo>
                <a:lnTo>
                  <a:pt x="0" y="0"/>
                </a:lnTo>
                <a:close/>
              </a:path>
            </a:pathLst>
          </a:custGeom>
          <a:blipFill>
            <a:blip r:embed="rId2"/>
            <a:stretch>
              <a:fillRect/>
            </a:stretch>
          </a:blipFill>
        </p:spPr>
        <p:txBody>
          <a:bodyPr/>
          <a:lstStyle/>
          <a:p>
            <a:endParaRPr lang="en-US"/>
          </a:p>
        </p:txBody>
      </p:sp>
      <p:sp>
        <p:nvSpPr>
          <p:cNvPr id="3" name="Freeform 3"/>
          <p:cNvSpPr/>
          <p:nvPr/>
        </p:nvSpPr>
        <p:spPr>
          <a:xfrm>
            <a:off x="6268426" y="7037354"/>
            <a:ext cx="5841799" cy="1153755"/>
          </a:xfrm>
          <a:custGeom>
            <a:avLst/>
            <a:gdLst/>
            <a:ahLst/>
            <a:cxnLst/>
            <a:rect l="l" t="t" r="r" b="b"/>
            <a:pathLst>
              <a:path w="5841799" h="1153755">
                <a:moveTo>
                  <a:pt x="0" y="0"/>
                </a:moveTo>
                <a:lnTo>
                  <a:pt x="5841799" y="0"/>
                </a:lnTo>
                <a:lnTo>
                  <a:pt x="5841799" y="1153755"/>
                </a:lnTo>
                <a:lnTo>
                  <a:pt x="0" y="1153755"/>
                </a:lnTo>
                <a:lnTo>
                  <a:pt x="0" y="0"/>
                </a:lnTo>
                <a:close/>
              </a:path>
            </a:pathLst>
          </a:custGeom>
          <a:blipFill>
            <a:blip r:embed="rId2"/>
            <a:stretch>
              <a:fillRect/>
            </a:stretch>
          </a:blipFill>
        </p:spPr>
        <p:txBody>
          <a:bodyPr/>
          <a:lstStyle/>
          <a:p>
            <a:endParaRPr lang="en-US"/>
          </a:p>
        </p:txBody>
      </p:sp>
      <p:sp>
        <p:nvSpPr>
          <p:cNvPr id="4" name="Freeform 4"/>
          <p:cNvSpPr/>
          <p:nvPr/>
        </p:nvSpPr>
        <p:spPr>
          <a:xfrm>
            <a:off x="12257563" y="7037354"/>
            <a:ext cx="5841799" cy="1153755"/>
          </a:xfrm>
          <a:custGeom>
            <a:avLst/>
            <a:gdLst/>
            <a:ahLst/>
            <a:cxnLst/>
            <a:rect l="l" t="t" r="r" b="b"/>
            <a:pathLst>
              <a:path w="5841799" h="1153755">
                <a:moveTo>
                  <a:pt x="0" y="0"/>
                </a:moveTo>
                <a:lnTo>
                  <a:pt x="5841799" y="0"/>
                </a:lnTo>
                <a:lnTo>
                  <a:pt x="5841799" y="1153755"/>
                </a:lnTo>
                <a:lnTo>
                  <a:pt x="0" y="1153755"/>
                </a:lnTo>
                <a:lnTo>
                  <a:pt x="0" y="0"/>
                </a:lnTo>
                <a:close/>
              </a:path>
            </a:pathLst>
          </a:custGeom>
          <a:blipFill>
            <a:blip r:embed="rId2"/>
            <a:stretch>
              <a:fillRect/>
            </a:stretch>
          </a:blipFill>
        </p:spPr>
        <p:txBody>
          <a:bodyPr/>
          <a:lstStyle/>
          <a:p>
            <a:endParaRPr lang="en-US"/>
          </a:p>
        </p:txBody>
      </p:sp>
      <p:grpSp>
        <p:nvGrpSpPr>
          <p:cNvPr id="5" name="Group 5"/>
          <p:cNvGrpSpPr/>
          <p:nvPr/>
        </p:nvGrpSpPr>
        <p:grpSpPr>
          <a:xfrm>
            <a:off x="12213997" y="3298645"/>
            <a:ext cx="5841799" cy="4387679"/>
            <a:chOff x="0" y="0"/>
            <a:chExt cx="1554321" cy="1369365"/>
          </a:xfrm>
        </p:grpSpPr>
        <p:sp>
          <p:nvSpPr>
            <p:cNvPr id="6" name="Freeform 6"/>
            <p:cNvSpPr/>
            <p:nvPr/>
          </p:nvSpPr>
          <p:spPr>
            <a:xfrm>
              <a:off x="0" y="0"/>
              <a:ext cx="1554321" cy="1369365"/>
            </a:xfrm>
            <a:custGeom>
              <a:avLst/>
              <a:gdLst/>
              <a:ahLst/>
              <a:cxnLst/>
              <a:rect l="l" t="t" r="r" b="b"/>
              <a:pathLst>
                <a:path w="1554321" h="1369365">
                  <a:moveTo>
                    <a:pt x="58312" y="0"/>
                  </a:moveTo>
                  <a:lnTo>
                    <a:pt x="1496009" y="0"/>
                  </a:lnTo>
                  <a:cubicBezTo>
                    <a:pt x="1511474" y="0"/>
                    <a:pt x="1526306" y="6144"/>
                    <a:pt x="1537241" y="17079"/>
                  </a:cubicBezTo>
                  <a:cubicBezTo>
                    <a:pt x="1548177" y="28015"/>
                    <a:pt x="1554321" y="42846"/>
                    <a:pt x="1554321" y="58312"/>
                  </a:cubicBezTo>
                  <a:lnTo>
                    <a:pt x="1554321" y="1311054"/>
                  </a:lnTo>
                  <a:cubicBezTo>
                    <a:pt x="1554321" y="1326519"/>
                    <a:pt x="1548177" y="1341351"/>
                    <a:pt x="1537241" y="1352286"/>
                  </a:cubicBezTo>
                  <a:cubicBezTo>
                    <a:pt x="1526306" y="1363222"/>
                    <a:pt x="1511474" y="1369365"/>
                    <a:pt x="1496009" y="1369365"/>
                  </a:cubicBezTo>
                  <a:lnTo>
                    <a:pt x="58312" y="1369365"/>
                  </a:lnTo>
                  <a:cubicBezTo>
                    <a:pt x="42846" y="1369365"/>
                    <a:pt x="28015" y="1363222"/>
                    <a:pt x="17079" y="1352286"/>
                  </a:cubicBezTo>
                  <a:cubicBezTo>
                    <a:pt x="6144" y="1341351"/>
                    <a:pt x="0" y="1326519"/>
                    <a:pt x="0" y="1311054"/>
                  </a:cubicBezTo>
                  <a:lnTo>
                    <a:pt x="0" y="58312"/>
                  </a:lnTo>
                  <a:cubicBezTo>
                    <a:pt x="0" y="42846"/>
                    <a:pt x="6144" y="28015"/>
                    <a:pt x="17079" y="17079"/>
                  </a:cubicBezTo>
                  <a:cubicBezTo>
                    <a:pt x="28015" y="6144"/>
                    <a:pt x="42846" y="0"/>
                    <a:pt x="58312" y="0"/>
                  </a:cubicBezTo>
                  <a:close/>
                </a:path>
              </a:pathLst>
            </a:custGeom>
            <a:solidFill>
              <a:srgbClr val="FDFDFD"/>
            </a:solidFill>
          </p:spPr>
          <p:txBody>
            <a:bodyPr/>
            <a:lstStyle/>
            <a:p>
              <a:endParaRPr lang="en-US"/>
            </a:p>
          </p:txBody>
        </p:sp>
        <p:sp>
          <p:nvSpPr>
            <p:cNvPr id="7" name="TextBox 7"/>
            <p:cNvSpPr txBox="1"/>
            <p:nvPr/>
          </p:nvSpPr>
          <p:spPr>
            <a:xfrm>
              <a:off x="0" y="-38100"/>
              <a:ext cx="1554321" cy="1407465"/>
            </a:xfrm>
            <a:prstGeom prst="rect">
              <a:avLst/>
            </a:prstGeom>
          </p:spPr>
          <p:txBody>
            <a:bodyPr lIns="50800" tIns="50800" rIns="50800" bIns="50800" rtlCol="0" anchor="ctr"/>
            <a:lstStyle/>
            <a:p>
              <a:pPr algn="ctr">
                <a:lnSpc>
                  <a:spcPts val="2659"/>
                </a:lnSpc>
              </a:pPr>
              <a:endParaRPr/>
            </a:p>
            <a:p>
              <a:pPr algn="ctr">
                <a:lnSpc>
                  <a:spcPts val="2659"/>
                </a:lnSpc>
              </a:pPr>
              <a:endParaRPr/>
            </a:p>
          </p:txBody>
        </p:sp>
      </p:grpSp>
      <p:grpSp>
        <p:nvGrpSpPr>
          <p:cNvPr id="8" name="Group 8"/>
          <p:cNvGrpSpPr/>
          <p:nvPr/>
        </p:nvGrpSpPr>
        <p:grpSpPr>
          <a:xfrm>
            <a:off x="6224860" y="3298645"/>
            <a:ext cx="5841799" cy="4387679"/>
            <a:chOff x="0" y="0"/>
            <a:chExt cx="1554321" cy="1369365"/>
          </a:xfrm>
        </p:grpSpPr>
        <p:sp>
          <p:nvSpPr>
            <p:cNvPr id="9" name="Freeform 9"/>
            <p:cNvSpPr/>
            <p:nvPr/>
          </p:nvSpPr>
          <p:spPr>
            <a:xfrm>
              <a:off x="0" y="0"/>
              <a:ext cx="1554321" cy="1369365"/>
            </a:xfrm>
            <a:custGeom>
              <a:avLst/>
              <a:gdLst/>
              <a:ahLst/>
              <a:cxnLst/>
              <a:rect l="l" t="t" r="r" b="b"/>
              <a:pathLst>
                <a:path w="1554321" h="1369365">
                  <a:moveTo>
                    <a:pt x="58312" y="0"/>
                  </a:moveTo>
                  <a:lnTo>
                    <a:pt x="1496009" y="0"/>
                  </a:lnTo>
                  <a:cubicBezTo>
                    <a:pt x="1511474" y="0"/>
                    <a:pt x="1526306" y="6144"/>
                    <a:pt x="1537241" y="17079"/>
                  </a:cubicBezTo>
                  <a:cubicBezTo>
                    <a:pt x="1548177" y="28015"/>
                    <a:pt x="1554321" y="42846"/>
                    <a:pt x="1554321" y="58312"/>
                  </a:cubicBezTo>
                  <a:lnTo>
                    <a:pt x="1554321" y="1311054"/>
                  </a:lnTo>
                  <a:cubicBezTo>
                    <a:pt x="1554321" y="1326519"/>
                    <a:pt x="1548177" y="1341351"/>
                    <a:pt x="1537241" y="1352286"/>
                  </a:cubicBezTo>
                  <a:cubicBezTo>
                    <a:pt x="1526306" y="1363222"/>
                    <a:pt x="1511474" y="1369365"/>
                    <a:pt x="1496009" y="1369365"/>
                  </a:cubicBezTo>
                  <a:lnTo>
                    <a:pt x="58312" y="1369365"/>
                  </a:lnTo>
                  <a:cubicBezTo>
                    <a:pt x="42846" y="1369365"/>
                    <a:pt x="28015" y="1363222"/>
                    <a:pt x="17079" y="1352286"/>
                  </a:cubicBezTo>
                  <a:cubicBezTo>
                    <a:pt x="6144" y="1341351"/>
                    <a:pt x="0" y="1326519"/>
                    <a:pt x="0" y="1311054"/>
                  </a:cubicBezTo>
                  <a:lnTo>
                    <a:pt x="0" y="58312"/>
                  </a:lnTo>
                  <a:cubicBezTo>
                    <a:pt x="0" y="42846"/>
                    <a:pt x="6144" y="28015"/>
                    <a:pt x="17079" y="17079"/>
                  </a:cubicBezTo>
                  <a:cubicBezTo>
                    <a:pt x="28015" y="6144"/>
                    <a:pt x="42846" y="0"/>
                    <a:pt x="58312" y="0"/>
                  </a:cubicBezTo>
                  <a:close/>
                </a:path>
              </a:pathLst>
            </a:custGeom>
            <a:solidFill>
              <a:srgbClr val="FDFDFD"/>
            </a:solidFill>
          </p:spPr>
          <p:txBody>
            <a:bodyPr/>
            <a:lstStyle/>
            <a:p>
              <a:endParaRPr lang="en-US"/>
            </a:p>
          </p:txBody>
        </p:sp>
        <p:sp>
          <p:nvSpPr>
            <p:cNvPr id="10" name="TextBox 10"/>
            <p:cNvSpPr txBox="1"/>
            <p:nvPr/>
          </p:nvSpPr>
          <p:spPr>
            <a:xfrm>
              <a:off x="0" y="-38100"/>
              <a:ext cx="1554321" cy="1407465"/>
            </a:xfrm>
            <a:prstGeom prst="rect">
              <a:avLst/>
            </a:prstGeom>
          </p:spPr>
          <p:txBody>
            <a:bodyPr lIns="50800" tIns="50800" rIns="50800" bIns="50800" rtlCol="0" anchor="ctr"/>
            <a:lstStyle/>
            <a:p>
              <a:pPr algn="ctr">
                <a:lnSpc>
                  <a:spcPts val="2659"/>
                </a:lnSpc>
              </a:pPr>
              <a:endParaRPr/>
            </a:p>
            <a:p>
              <a:pPr algn="ctr">
                <a:lnSpc>
                  <a:spcPts val="2659"/>
                </a:lnSpc>
              </a:pPr>
              <a:endParaRPr/>
            </a:p>
          </p:txBody>
        </p:sp>
      </p:grpSp>
      <p:grpSp>
        <p:nvGrpSpPr>
          <p:cNvPr id="11" name="Group 11"/>
          <p:cNvGrpSpPr/>
          <p:nvPr/>
        </p:nvGrpSpPr>
        <p:grpSpPr>
          <a:xfrm>
            <a:off x="232204" y="3298644"/>
            <a:ext cx="5841799" cy="4387680"/>
            <a:chOff x="0" y="0"/>
            <a:chExt cx="1554321" cy="1369365"/>
          </a:xfrm>
        </p:grpSpPr>
        <p:sp>
          <p:nvSpPr>
            <p:cNvPr id="12" name="Freeform 12"/>
            <p:cNvSpPr/>
            <p:nvPr/>
          </p:nvSpPr>
          <p:spPr>
            <a:xfrm>
              <a:off x="0" y="0"/>
              <a:ext cx="1554321" cy="1369365"/>
            </a:xfrm>
            <a:custGeom>
              <a:avLst/>
              <a:gdLst/>
              <a:ahLst/>
              <a:cxnLst/>
              <a:rect l="l" t="t" r="r" b="b"/>
              <a:pathLst>
                <a:path w="1554321" h="1369365">
                  <a:moveTo>
                    <a:pt x="58312" y="0"/>
                  </a:moveTo>
                  <a:lnTo>
                    <a:pt x="1496009" y="0"/>
                  </a:lnTo>
                  <a:cubicBezTo>
                    <a:pt x="1511474" y="0"/>
                    <a:pt x="1526306" y="6144"/>
                    <a:pt x="1537241" y="17079"/>
                  </a:cubicBezTo>
                  <a:cubicBezTo>
                    <a:pt x="1548177" y="28015"/>
                    <a:pt x="1554321" y="42846"/>
                    <a:pt x="1554321" y="58312"/>
                  </a:cubicBezTo>
                  <a:lnTo>
                    <a:pt x="1554321" y="1311054"/>
                  </a:lnTo>
                  <a:cubicBezTo>
                    <a:pt x="1554321" y="1326519"/>
                    <a:pt x="1548177" y="1341351"/>
                    <a:pt x="1537241" y="1352286"/>
                  </a:cubicBezTo>
                  <a:cubicBezTo>
                    <a:pt x="1526306" y="1363222"/>
                    <a:pt x="1511474" y="1369365"/>
                    <a:pt x="1496009" y="1369365"/>
                  </a:cubicBezTo>
                  <a:lnTo>
                    <a:pt x="58312" y="1369365"/>
                  </a:lnTo>
                  <a:cubicBezTo>
                    <a:pt x="42846" y="1369365"/>
                    <a:pt x="28015" y="1363222"/>
                    <a:pt x="17079" y="1352286"/>
                  </a:cubicBezTo>
                  <a:cubicBezTo>
                    <a:pt x="6144" y="1341351"/>
                    <a:pt x="0" y="1326519"/>
                    <a:pt x="0" y="1311054"/>
                  </a:cubicBezTo>
                  <a:lnTo>
                    <a:pt x="0" y="58312"/>
                  </a:lnTo>
                  <a:cubicBezTo>
                    <a:pt x="0" y="42846"/>
                    <a:pt x="6144" y="28015"/>
                    <a:pt x="17079" y="17079"/>
                  </a:cubicBezTo>
                  <a:cubicBezTo>
                    <a:pt x="28015" y="6144"/>
                    <a:pt x="42846" y="0"/>
                    <a:pt x="58312" y="0"/>
                  </a:cubicBezTo>
                  <a:close/>
                </a:path>
              </a:pathLst>
            </a:custGeom>
            <a:solidFill>
              <a:srgbClr val="FDFDFD"/>
            </a:solidFill>
          </p:spPr>
          <p:txBody>
            <a:bodyPr/>
            <a:lstStyle/>
            <a:p>
              <a:endParaRPr lang="en-US"/>
            </a:p>
          </p:txBody>
        </p:sp>
        <p:sp>
          <p:nvSpPr>
            <p:cNvPr id="13" name="TextBox 13"/>
            <p:cNvSpPr txBox="1"/>
            <p:nvPr/>
          </p:nvSpPr>
          <p:spPr>
            <a:xfrm>
              <a:off x="0" y="-38100"/>
              <a:ext cx="1554321" cy="1407465"/>
            </a:xfrm>
            <a:prstGeom prst="rect">
              <a:avLst/>
            </a:prstGeom>
          </p:spPr>
          <p:txBody>
            <a:bodyPr lIns="50800" tIns="50800" rIns="50800" bIns="50800" rtlCol="0" anchor="ctr"/>
            <a:lstStyle/>
            <a:p>
              <a:pPr algn="ctr">
                <a:lnSpc>
                  <a:spcPts val="2659"/>
                </a:lnSpc>
              </a:pPr>
              <a:endParaRPr/>
            </a:p>
            <a:p>
              <a:pPr algn="ctr">
                <a:lnSpc>
                  <a:spcPts val="2659"/>
                </a:lnSpc>
              </a:pPr>
              <a:endParaRPr/>
            </a:p>
          </p:txBody>
        </p:sp>
      </p:grpSp>
      <p:grpSp>
        <p:nvGrpSpPr>
          <p:cNvPr id="14" name="Group 14"/>
          <p:cNvGrpSpPr/>
          <p:nvPr/>
        </p:nvGrpSpPr>
        <p:grpSpPr>
          <a:xfrm>
            <a:off x="-2123887" y="-2346523"/>
            <a:ext cx="4693046" cy="4693046"/>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txBody>
            <a:bodyPr/>
            <a:lstStyle/>
            <a:p>
              <a:endParaRPr lang="en-US"/>
            </a:p>
          </p:txBody>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5573718" y="7940477"/>
            <a:ext cx="4693046" cy="4693046"/>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txBody>
            <a:bodyPr/>
            <a:lstStyle/>
            <a:p>
              <a:endParaRPr lang="en-US"/>
            </a:p>
          </p:txBody>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29" name="TextBox 29"/>
          <p:cNvSpPr txBox="1"/>
          <p:nvPr/>
        </p:nvSpPr>
        <p:spPr>
          <a:xfrm>
            <a:off x="505580" y="6845635"/>
            <a:ext cx="5295044" cy="383438"/>
          </a:xfrm>
          <a:prstGeom prst="rect">
            <a:avLst/>
          </a:prstGeom>
        </p:spPr>
        <p:txBody>
          <a:bodyPr wrap="square" lIns="0" tIns="0" rIns="0" bIns="0" rtlCol="0" anchor="t">
            <a:spAutoFit/>
          </a:bodyPr>
          <a:lstStyle/>
          <a:p>
            <a:pPr marL="0" lvl="0" indent="0" algn="ctr">
              <a:lnSpc>
                <a:spcPts val="3200"/>
              </a:lnSpc>
              <a:spcBef>
                <a:spcPct val="0"/>
              </a:spcBef>
            </a:pPr>
            <a:r>
              <a:rPr lang="en-US" sz="2286" err="1">
                <a:solidFill>
                  <a:srgbClr val="051D40"/>
                </a:solidFill>
                <a:latin typeface="Open Sans Extra Bold"/>
              </a:rPr>
              <a:t>Quản</a:t>
            </a:r>
            <a:r>
              <a:rPr lang="en-US" sz="2286">
                <a:solidFill>
                  <a:srgbClr val="051D40"/>
                </a:solidFill>
                <a:latin typeface="Open Sans Extra Bold"/>
              </a:rPr>
              <a:t> </a:t>
            </a:r>
            <a:r>
              <a:rPr lang="en-US" sz="2286" err="1">
                <a:solidFill>
                  <a:srgbClr val="051D40"/>
                </a:solidFill>
                <a:latin typeface="Open Sans Extra Bold"/>
              </a:rPr>
              <a:t>lý</a:t>
            </a:r>
            <a:r>
              <a:rPr lang="en-US" sz="2286">
                <a:solidFill>
                  <a:srgbClr val="051D40"/>
                </a:solidFill>
                <a:latin typeface="Open Sans Extra Bold"/>
              </a:rPr>
              <a:t> </a:t>
            </a:r>
            <a:r>
              <a:rPr lang="en-US" sz="2286" err="1">
                <a:solidFill>
                  <a:srgbClr val="051D40"/>
                </a:solidFill>
                <a:latin typeface="Open Sans Extra Bold"/>
              </a:rPr>
              <a:t>thông</a:t>
            </a:r>
            <a:r>
              <a:rPr lang="en-US" sz="2286">
                <a:solidFill>
                  <a:srgbClr val="051D40"/>
                </a:solidFill>
                <a:latin typeface="Open Sans Extra Bold"/>
              </a:rPr>
              <a:t> tin </a:t>
            </a:r>
            <a:r>
              <a:rPr lang="en-US" sz="2286" err="1">
                <a:solidFill>
                  <a:srgbClr val="051D40"/>
                </a:solidFill>
                <a:latin typeface="Open Sans Extra Bold"/>
              </a:rPr>
              <a:t>cá</a:t>
            </a:r>
            <a:r>
              <a:rPr lang="en-US" sz="2286">
                <a:solidFill>
                  <a:srgbClr val="051D40"/>
                </a:solidFill>
                <a:latin typeface="Open Sans Extra Bold"/>
              </a:rPr>
              <a:t> </a:t>
            </a:r>
            <a:r>
              <a:rPr lang="en-US" sz="2286" err="1">
                <a:solidFill>
                  <a:srgbClr val="051D40"/>
                </a:solidFill>
                <a:latin typeface="Open Sans Extra Bold"/>
              </a:rPr>
              <a:t>nhân</a:t>
            </a:r>
            <a:endParaRPr lang="en-US" sz="2286" u="none" strike="noStrike">
              <a:solidFill>
                <a:srgbClr val="051D40"/>
              </a:solidFill>
              <a:latin typeface="Open Sans Extra Bold"/>
            </a:endParaRPr>
          </a:p>
        </p:txBody>
      </p:sp>
      <p:sp>
        <p:nvSpPr>
          <p:cNvPr id="30" name="TextBox 30"/>
          <p:cNvSpPr txBox="1"/>
          <p:nvPr/>
        </p:nvSpPr>
        <p:spPr>
          <a:xfrm>
            <a:off x="6359651" y="6801423"/>
            <a:ext cx="5568696" cy="383438"/>
          </a:xfrm>
          <a:prstGeom prst="rect">
            <a:avLst/>
          </a:prstGeom>
        </p:spPr>
        <p:txBody>
          <a:bodyPr wrap="square" lIns="0" tIns="0" rIns="0" bIns="0" rtlCol="0" anchor="t">
            <a:spAutoFit/>
          </a:bodyPr>
          <a:lstStyle/>
          <a:p>
            <a:pPr marL="0" lvl="0" indent="0" algn="ctr">
              <a:lnSpc>
                <a:spcPts val="3200"/>
              </a:lnSpc>
              <a:spcBef>
                <a:spcPct val="0"/>
              </a:spcBef>
            </a:pPr>
            <a:r>
              <a:rPr lang="en-US" sz="2286" u="none" strike="noStrike" err="1">
                <a:solidFill>
                  <a:srgbClr val="051D40"/>
                </a:solidFill>
                <a:latin typeface="Open Sans Extra Bold"/>
              </a:rPr>
              <a:t>Quản</a:t>
            </a:r>
            <a:r>
              <a:rPr lang="en-US" sz="2286" u="none" strike="noStrike">
                <a:solidFill>
                  <a:srgbClr val="051D40"/>
                </a:solidFill>
                <a:latin typeface="Open Sans Extra Bold"/>
              </a:rPr>
              <a:t> </a:t>
            </a:r>
            <a:r>
              <a:rPr lang="en-US" sz="2286" u="none" strike="noStrike" err="1">
                <a:solidFill>
                  <a:srgbClr val="051D40"/>
                </a:solidFill>
                <a:latin typeface="Open Sans Extra Bold"/>
              </a:rPr>
              <a:t>lý</a:t>
            </a:r>
            <a:r>
              <a:rPr lang="en-US" sz="2286" u="none" strike="noStrike">
                <a:solidFill>
                  <a:srgbClr val="051D40"/>
                </a:solidFill>
                <a:latin typeface="Open Sans Extra Bold"/>
              </a:rPr>
              <a:t> </a:t>
            </a:r>
            <a:r>
              <a:rPr lang="en-US" sz="2286" u="none" strike="noStrike" err="1">
                <a:solidFill>
                  <a:srgbClr val="051D40"/>
                </a:solidFill>
                <a:latin typeface="Open Sans Extra Bold"/>
              </a:rPr>
              <a:t>bài</a:t>
            </a:r>
            <a:r>
              <a:rPr lang="en-US" sz="2286" u="none" strike="noStrike">
                <a:solidFill>
                  <a:srgbClr val="051D40"/>
                </a:solidFill>
                <a:latin typeface="Open Sans Extra Bold"/>
              </a:rPr>
              <a:t> </a:t>
            </a:r>
            <a:r>
              <a:rPr lang="en-US" sz="2286" u="none" strike="noStrike" err="1">
                <a:solidFill>
                  <a:srgbClr val="051D40"/>
                </a:solidFill>
                <a:latin typeface="Open Sans Extra Bold"/>
              </a:rPr>
              <a:t>viết</a:t>
            </a:r>
            <a:r>
              <a:rPr lang="en-US" sz="2286" u="none" strike="noStrike">
                <a:solidFill>
                  <a:srgbClr val="051D40"/>
                </a:solidFill>
                <a:latin typeface="Open Sans Extra Bold"/>
              </a:rPr>
              <a:t> </a:t>
            </a:r>
            <a:r>
              <a:rPr lang="en-US" sz="2286" u="none" strike="noStrike" err="1">
                <a:solidFill>
                  <a:srgbClr val="051D40"/>
                </a:solidFill>
                <a:latin typeface="Open Sans Extra Bold"/>
              </a:rPr>
              <a:t>cá</a:t>
            </a:r>
            <a:r>
              <a:rPr lang="en-US" sz="2286" u="none" strike="noStrike">
                <a:solidFill>
                  <a:srgbClr val="051D40"/>
                </a:solidFill>
                <a:latin typeface="Open Sans Extra Bold"/>
              </a:rPr>
              <a:t> </a:t>
            </a:r>
            <a:r>
              <a:rPr lang="en-US" sz="2286" u="none" strike="noStrike" err="1">
                <a:solidFill>
                  <a:srgbClr val="051D40"/>
                </a:solidFill>
                <a:latin typeface="Open Sans Extra Bold"/>
              </a:rPr>
              <a:t>nhân</a:t>
            </a:r>
            <a:endParaRPr lang="en-US" sz="2286" u="none" strike="noStrike">
              <a:solidFill>
                <a:srgbClr val="051D40"/>
              </a:solidFill>
              <a:latin typeface="Open Sans Extra Bold"/>
            </a:endParaRPr>
          </a:p>
        </p:txBody>
      </p:sp>
      <p:sp>
        <p:nvSpPr>
          <p:cNvPr id="31" name="TextBox 31"/>
          <p:cNvSpPr txBox="1"/>
          <p:nvPr/>
        </p:nvSpPr>
        <p:spPr>
          <a:xfrm>
            <a:off x="12351233" y="6801423"/>
            <a:ext cx="5568696" cy="389605"/>
          </a:xfrm>
          <a:prstGeom prst="rect">
            <a:avLst/>
          </a:prstGeom>
        </p:spPr>
        <p:txBody>
          <a:bodyPr wrap="square" lIns="0" tIns="0" rIns="0" bIns="0" rtlCol="0" anchor="t">
            <a:spAutoFit/>
          </a:bodyPr>
          <a:lstStyle/>
          <a:p>
            <a:pPr marL="0" lvl="0" indent="0" algn="ctr">
              <a:lnSpc>
                <a:spcPts val="3200"/>
              </a:lnSpc>
              <a:spcBef>
                <a:spcPct val="0"/>
              </a:spcBef>
            </a:pPr>
            <a:r>
              <a:rPr lang="en-US" sz="2286" u="none" strike="noStrike" err="1">
                <a:solidFill>
                  <a:srgbClr val="051D40"/>
                </a:solidFill>
                <a:latin typeface="Open Sans Extra Bold"/>
              </a:rPr>
              <a:t>Tạo</a:t>
            </a:r>
            <a:r>
              <a:rPr lang="en-US" sz="2286" u="none" strike="noStrike">
                <a:solidFill>
                  <a:srgbClr val="051D40"/>
                </a:solidFill>
                <a:latin typeface="Open Sans Extra Bold"/>
              </a:rPr>
              <a:t> </a:t>
            </a:r>
            <a:r>
              <a:rPr lang="en-US" sz="2286" u="none" strike="noStrike" err="1">
                <a:solidFill>
                  <a:srgbClr val="051D40"/>
                </a:solidFill>
                <a:latin typeface="Open Sans Extra Bold"/>
              </a:rPr>
              <a:t>bài</a:t>
            </a:r>
            <a:r>
              <a:rPr lang="en-US" sz="2286" u="none" strike="noStrike">
                <a:solidFill>
                  <a:srgbClr val="051D40"/>
                </a:solidFill>
                <a:latin typeface="Open Sans Extra Bold"/>
              </a:rPr>
              <a:t> </a:t>
            </a:r>
            <a:r>
              <a:rPr lang="en-US" sz="2286" u="none" strike="noStrike" err="1">
                <a:solidFill>
                  <a:srgbClr val="051D40"/>
                </a:solidFill>
                <a:latin typeface="Open Sans Extra Bold"/>
              </a:rPr>
              <a:t>viết</a:t>
            </a:r>
            <a:r>
              <a:rPr lang="en-US" sz="2286" u="none" strike="noStrike">
                <a:solidFill>
                  <a:srgbClr val="051D40"/>
                </a:solidFill>
                <a:latin typeface="Open Sans Extra Bold"/>
              </a:rPr>
              <a:t> </a:t>
            </a:r>
            <a:r>
              <a:rPr lang="en-US" sz="2286" u="none" strike="noStrike" err="1">
                <a:solidFill>
                  <a:srgbClr val="051D40"/>
                </a:solidFill>
                <a:latin typeface="Open Sans Extra Bold"/>
              </a:rPr>
              <a:t>mới</a:t>
            </a:r>
            <a:endParaRPr lang="en-US" sz="2286" u="none" strike="noStrike">
              <a:solidFill>
                <a:srgbClr val="051D40"/>
              </a:solidFill>
              <a:latin typeface="Open Sans Extra Bold"/>
            </a:endParaRPr>
          </a:p>
        </p:txBody>
      </p:sp>
      <p:grpSp>
        <p:nvGrpSpPr>
          <p:cNvPr id="38" name="Group 2">
            <a:extLst>
              <a:ext uri="{FF2B5EF4-FFF2-40B4-BE49-F238E27FC236}">
                <a16:creationId xmlns:a16="http://schemas.microsoft.com/office/drawing/2014/main" id="{BCFC22EE-7451-72A7-5ADE-C6CC1604D768}"/>
              </a:ext>
            </a:extLst>
          </p:cNvPr>
          <p:cNvGrpSpPr/>
          <p:nvPr/>
        </p:nvGrpSpPr>
        <p:grpSpPr>
          <a:xfrm>
            <a:off x="368071" y="3445580"/>
            <a:ext cx="5570063" cy="3133473"/>
            <a:chOff x="78166" y="-483423"/>
            <a:chExt cx="1445329" cy="812800"/>
          </a:xfrm>
        </p:grpSpPr>
        <p:sp>
          <p:nvSpPr>
            <p:cNvPr id="39" name="Freeform 3">
              <a:extLst>
                <a:ext uri="{FF2B5EF4-FFF2-40B4-BE49-F238E27FC236}">
                  <a16:creationId xmlns:a16="http://schemas.microsoft.com/office/drawing/2014/main" id="{6B65BA26-19A6-F002-59DC-89D1BA32D798}"/>
                </a:ext>
              </a:extLst>
            </p:cNvPr>
            <p:cNvSpPr/>
            <p:nvPr/>
          </p:nvSpPr>
          <p:spPr>
            <a:xfrm>
              <a:off x="78166" y="-483423"/>
              <a:ext cx="1445329" cy="812800"/>
            </a:xfrm>
            <a:custGeom>
              <a:avLst/>
              <a:gdLst/>
              <a:ahLst/>
              <a:cxnLst/>
              <a:rect l="l" t="t" r="r" b="b"/>
              <a:pathLst>
                <a:path w="1445329" h="812800">
                  <a:moveTo>
                    <a:pt x="34746" y="0"/>
                  </a:moveTo>
                  <a:lnTo>
                    <a:pt x="1410583" y="0"/>
                  </a:lnTo>
                  <a:cubicBezTo>
                    <a:pt x="1419799" y="0"/>
                    <a:pt x="1428636" y="3661"/>
                    <a:pt x="1435152" y="10177"/>
                  </a:cubicBezTo>
                  <a:cubicBezTo>
                    <a:pt x="1441668" y="16693"/>
                    <a:pt x="1445329" y="25531"/>
                    <a:pt x="1445329" y="34746"/>
                  </a:cubicBezTo>
                  <a:lnTo>
                    <a:pt x="1445329" y="778054"/>
                  </a:lnTo>
                  <a:cubicBezTo>
                    <a:pt x="1445329" y="787269"/>
                    <a:pt x="1441668" y="796107"/>
                    <a:pt x="1435152" y="802623"/>
                  </a:cubicBezTo>
                  <a:cubicBezTo>
                    <a:pt x="1428636" y="809139"/>
                    <a:pt x="1419799" y="812800"/>
                    <a:pt x="1410583" y="812800"/>
                  </a:cubicBezTo>
                  <a:lnTo>
                    <a:pt x="34746" y="812800"/>
                  </a:lnTo>
                  <a:cubicBezTo>
                    <a:pt x="25531" y="812800"/>
                    <a:pt x="16693" y="809139"/>
                    <a:pt x="10177" y="802623"/>
                  </a:cubicBezTo>
                  <a:cubicBezTo>
                    <a:pt x="3661" y="796107"/>
                    <a:pt x="0" y="787269"/>
                    <a:pt x="0" y="778054"/>
                  </a:cubicBezTo>
                  <a:lnTo>
                    <a:pt x="0" y="34746"/>
                  </a:lnTo>
                  <a:cubicBezTo>
                    <a:pt x="0" y="25531"/>
                    <a:pt x="3661" y="16693"/>
                    <a:pt x="10177" y="10177"/>
                  </a:cubicBezTo>
                  <a:cubicBezTo>
                    <a:pt x="16693" y="3661"/>
                    <a:pt x="25531" y="0"/>
                    <a:pt x="34746" y="0"/>
                  </a:cubicBezTo>
                  <a:close/>
                </a:path>
              </a:pathLst>
            </a:custGeom>
            <a:blipFill>
              <a:blip r:embed="rId3"/>
              <a:stretch>
                <a:fillRect l="-6777" r="-6777"/>
              </a:stretch>
            </a:blipFill>
          </p:spPr>
          <p:txBody>
            <a:bodyPr/>
            <a:lstStyle/>
            <a:p>
              <a:endParaRPr lang="en-US"/>
            </a:p>
          </p:txBody>
        </p:sp>
      </p:grpSp>
      <p:grpSp>
        <p:nvGrpSpPr>
          <p:cNvPr id="40" name="Group 6">
            <a:extLst>
              <a:ext uri="{FF2B5EF4-FFF2-40B4-BE49-F238E27FC236}">
                <a16:creationId xmlns:a16="http://schemas.microsoft.com/office/drawing/2014/main" id="{719FCDF1-0A52-D002-7276-38B7810AF907}"/>
              </a:ext>
            </a:extLst>
          </p:cNvPr>
          <p:cNvGrpSpPr/>
          <p:nvPr/>
        </p:nvGrpSpPr>
        <p:grpSpPr>
          <a:xfrm>
            <a:off x="6359651" y="3446286"/>
            <a:ext cx="5568696" cy="3136392"/>
            <a:chOff x="0" y="0"/>
            <a:chExt cx="1445329" cy="812800"/>
          </a:xfrm>
        </p:grpSpPr>
        <p:sp>
          <p:nvSpPr>
            <p:cNvPr id="41" name="Freeform 7">
              <a:extLst>
                <a:ext uri="{FF2B5EF4-FFF2-40B4-BE49-F238E27FC236}">
                  <a16:creationId xmlns:a16="http://schemas.microsoft.com/office/drawing/2014/main" id="{3EFB8F9B-FFFE-8EC7-9807-FD54F03C0548}"/>
                </a:ext>
              </a:extLst>
            </p:cNvPr>
            <p:cNvSpPr/>
            <p:nvPr/>
          </p:nvSpPr>
          <p:spPr>
            <a:xfrm>
              <a:off x="0" y="0"/>
              <a:ext cx="1445329" cy="812800"/>
            </a:xfrm>
            <a:custGeom>
              <a:avLst/>
              <a:gdLst/>
              <a:ahLst/>
              <a:cxnLst/>
              <a:rect l="l" t="t" r="r" b="b"/>
              <a:pathLst>
                <a:path w="1445329" h="812800">
                  <a:moveTo>
                    <a:pt x="34746" y="0"/>
                  </a:moveTo>
                  <a:lnTo>
                    <a:pt x="1410583" y="0"/>
                  </a:lnTo>
                  <a:cubicBezTo>
                    <a:pt x="1419799" y="0"/>
                    <a:pt x="1428636" y="3661"/>
                    <a:pt x="1435152" y="10177"/>
                  </a:cubicBezTo>
                  <a:cubicBezTo>
                    <a:pt x="1441668" y="16693"/>
                    <a:pt x="1445329" y="25531"/>
                    <a:pt x="1445329" y="34746"/>
                  </a:cubicBezTo>
                  <a:lnTo>
                    <a:pt x="1445329" y="778054"/>
                  </a:lnTo>
                  <a:cubicBezTo>
                    <a:pt x="1445329" y="787269"/>
                    <a:pt x="1441668" y="796107"/>
                    <a:pt x="1435152" y="802623"/>
                  </a:cubicBezTo>
                  <a:cubicBezTo>
                    <a:pt x="1428636" y="809139"/>
                    <a:pt x="1419799" y="812800"/>
                    <a:pt x="1410583" y="812800"/>
                  </a:cubicBezTo>
                  <a:lnTo>
                    <a:pt x="34746" y="812800"/>
                  </a:lnTo>
                  <a:cubicBezTo>
                    <a:pt x="25531" y="812800"/>
                    <a:pt x="16693" y="809139"/>
                    <a:pt x="10177" y="802623"/>
                  </a:cubicBezTo>
                  <a:cubicBezTo>
                    <a:pt x="3661" y="796107"/>
                    <a:pt x="0" y="787269"/>
                    <a:pt x="0" y="778054"/>
                  </a:cubicBezTo>
                  <a:lnTo>
                    <a:pt x="0" y="34746"/>
                  </a:lnTo>
                  <a:cubicBezTo>
                    <a:pt x="0" y="25531"/>
                    <a:pt x="3661" y="16693"/>
                    <a:pt x="10177" y="10177"/>
                  </a:cubicBezTo>
                  <a:cubicBezTo>
                    <a:pt x="16693" y="3661"/>
                    <a:pt x="25531" y="0"/>
                    <a:pt x="34746" y="0"/>
                  </a:cubicBezTo>
                  <a:close/>
                </a:path>
              </a:pathLst>
            </a:custGeom>
            <a:blipFill>
              <a:blip r:embed="rId4"/>
              <a:stretch>
                <a:fillRect l="-6295" r="-6295"/>
              </a:stretch>
            </a:blipFill>
          </p:spPr>
          <p:txBody>
            <a:bodyPr/>
            <a:lstStyle/>
            <a:p>
              <a:endParaRPr lang="en-US"/>
            </a:p>
          </p:txBody>
        </p:sp>
      </p:grpSp>
      <p:grpSp>
        <p:nvGrpSpPr>
          <p:cNvPr id="42" name="Group 16">
            <a:extLst>
              <a:ext uri="{FF2B5EF4-FFF2-40B4-BE49-F238E27FC236}">
                <a16:creationId xmlns:a16="http://schemas.microsoft.com/office/drawing/2014/main" id="{2E157D95-3E00-6483-A6CD-4310966207EE}"/>
              </a:ext>
            </a:extLst>
          </p:cNvPr>
          <p:cNvGrpSpPr/>
          <p:nvPr/>
        </p:nvGrpSpPr>
        <p:grpSpPr>
          <a:xfrm>
            <a:off x="12351233" y="3467012"/>
            <a:ext cx="5568696" cy="3136392"/>
            <a:chOff x="0" y="0"/>
            <a:chExt cx="1445329" cy="812800"/>
          </a:xfrm>
        </p:grpSpPr>
        <p:sp>
          <p:nvSpPr>
            <p:cNvPr id="43" name="Freeform 17">
              <a:extLst>
                <a:ext uri="{FF2B5EF4-FFF2-40B4-BE49-F238E27FC236}">
                  <a16:creationId xmlns:a16="http://schemas.microsoft.com/office/drawing/2014/main" id="{60DC4B8D-F25B-E0DD-DFAE-80F2857E6FE0}"/>
                </a:ext>
              </a:extLst>
            </p:cNvPr>
            <p:cNvSpPr/>
            <p:nvPr/>
          </p:nvSpPr>
          <p:spPr>
            <a:xfrm>
              <a:off x="0" y="0"/>
              <a:ext cx="1445329" cy="812800"/>
            </a:xfrm>
            <a:custGeom>
              <a:avLst/>
              <a:gdLst/>
              <a:ahLst/>
              <a:cxnLst/>
              <a:rect l="l" t="t" r="r" b="b"/>
              <a:pathLst>
                <a:path w="1445329" h="812800">
                  <a:moveTo>
                    <a:pt x="34746" y="0"/>
                  </a:moveTo>
                  <a:lnTo>
                    <a:pt x="1410583" y="0"/>
                  </a:lnTo>
                  <a:cubicBezTo>
                    <a:pt x="1419799" y="0"/>
                    <a:pt x="1428636" y="3661"/>
                    <a:pt x="1435152" y="10177"/>
                  </a:cubicBezTo>
                  <a:cubicBezTo>
                    <a:pt x="1441668" y="16693"/>
                    <a:pt x="1445329" y="25531"/>
                    <a:pt x="1445329" y="34746"/>
                  </a:cubicBezTo>
                  <a:lnTo>
                    <a:pt x="1445329" y="778054"/>
                  </a:lnTo>
                  <a:cubicBezTo>
                    <a:pt x="1445329" y="787269"/>
                    <a:pt x="1441668" y="796107"/>
                    <a:pt x="1435152" y="802623"/>
                  </a:cubicBezTo>
                  <a:cubicBezTo>
                    <a:pt x="1428636" y="809139"/>
                    <a:pt x="1419799" y="812800"/>
                    <a:pt x="1410583" y="812800"/>
                  </a:cubicBezTo>
                  <a:lnTo>
                    <a:pt x="34746" y="812800"/>
                  </a:lnTo>
                  <a:cubicBezTo>
                    <a:pt x="25531" y="812800"/>
                    <a:pt x="16693" y="809139"/>
                    <a:pt x="10177" y="802623"/>
                  </a:cubicBezTo>
                  <a:cubicBezTo>
                    <a:pt x="3661" y="796107"/>
                    <a:pt x="0" y="787269"/>
                    <a:pt x="0" y="778054"/>
                  </a:cubicBezTo>
                  <a:lnTo>
                    <a:pt x="0" y="34746"/>
                  </a:lnTo>
                  <a:cubicBezTo>
                    <a:pt x="0" y="25531"/>
                    <a:pt x="3661" y="16693"/>
                    <a:pt x="10177" y="10177"/>
                  </a:cubicBezTo>
                  <a:cubicBezTo>
                    <a:pt x="16693" y="3661"/>
                    <a:pt x="25531" y="0"/>
                    <a:pt x="34746" y="0"/>
                  </a:cubicBezTo>
                  <a:close/>
                </a:path>
              </a:pathLst>
            </a:custGeom>
            <a:blipFill>
              <a:blip r:embed="rId5"/>
              <a:stretch>
                <a:fillRect l="-6415" r="-6415"/>
              </a:stretch>
            </a:blipFill>
          </p:spPr>
          <p:txBody>
            <a:bodyPr/>
            <a:lstStyle/>
            <a:p>
              <a:endParaRPr lang="en-US"/>
            </a:p>
          </p:txBody>
        </p:sp>
      </p:grpSp>
      <p:grpSp>
        <p:nvGrpSpPr>
          <p:cNvPr id="35" name="Group 34">
            <a:extLst>
              <a:ext uri="{FF2B5EF4-FFF2-40B4-BE49-F238E27FC236}">
                <a16:creationId xmlns:a16="http://schemas.microsoft.com/office/drawing/2014/main" id="{2607E7A8-9F1E-4953-9C8D-8C741AAE637E}"/>
              </a:ext>
            </a:extLst>
          </p:cNvPr>
          <p:cNvGrpSpPr/>
          <p:nvPr/>
        </p:nvGrpSpPr>
        <p:grpSpPr>
          <a:xfrm>
            <a:off x="4058081" y="1531935"/>
            <a:ext cx="10171835" cy="1194514"/>
            <a:chOff x="1867765" y="-38032"/>
            <a:chExt cx="7276235" cy="1194514"/>
          </a:xfrm>
          <a:solidFill>
            <a:srgbClr val="536E9B"/>
          </a:solidFill>
        </p:grpSpPr>
        <p:sp>
          <p:nvSpPr>
            <p:cNvPr id="36" name="TextBox 5">
              <a:extLst>
                <a:ext uri="{FF2B5EF4-FFF2-40B4-BE49-F238E27FC236}">
                  <a16:creationId xmlns:a16="http://schemas.microsoft.com/office/drawing/2014/main" id="{3A24622B-5C33-4598-8625-4F9D57AA96E0}"/>
                </a:ext>
              </a:extLst>
            </p:cNvPr>
            <p:cNvSpPr txBox="1"/>
            <p:nvPr/>
          </p:nvSpPr>
          <p:spPr>
            <a:xfrm>
              <a:off x="1867765" y="-38032"/>
              <a:ext cx="7276235" cy="1194514"/>
            </a:xfrm>
            <a:prstGeom prst="rect">
              <a:avLst/>
            </a:prstGeom>
            <a:grpFill/>
          </p:spPr>
          <p:txBody>
            <a:bodyPr lIns="50800" tIns="50800" rIns="50800" bIns="50800" rtlCol="0" anchor="ctr"/>
            <a:lstStyle/>
            <a:p>
              <a:pPr marL="0" lvl="0" indent="0">
                <a:lnSpc>
                  <a:spcPts val="2659"/>
                </a:lnSpc>
                <a:spcBef>
                  <a:spcPct val="0"/>
                </a:spcBef>
              </a:pPr>
              <a:endParaRPr lang="en-US" sz="5000">
                <a:solidFill>
                  <a:schemeClr val="bg1"/>
                </a:solidFill>
                <a:latin typeface="Cambria Math" panose="02040503050406030204" pitchFamily="18" charset="0"/>
                <a:ea typeface="Cambria Math" panose="02040503050406030204" pitchFamily="18" charset="0"/>
              </a:endParaRPr>
            </a:p>
            <a:p>
              <a:pPr marL="0" lvl="0" indent="0">
                <a:lnSpc>
                  <a:spcPts val="2659"/>
                </a:lnSpc>
                <a:spcBef>
                  <a:spcPct val="0"/>
                </a:spcBef>
              </a:pPr>
              <a:endParaRPr sz="5000">
                <a:solidFill>
                  <a:schemeClr val="bg1"/>
                </a:solidFill>
                <a:latin typeface="Cambria Math" panose="02040503050406030204" pitchFamily="18" charset="0"/>
                <a:ea typeface="Cambria Math" panose="02040503050406030204" pitchFamily="18" charset="0"/>
              </a:endParaRPr>
            </a:p>
          </p:txBody>
        </p:sp>
        <p:sp>
          <p:nvSpPr>
            <p:cNvPr id="37" name="TextBox 9">
              <a:extLst>
                <a:ext uri="{FF2B5EF4-FFF2-40B4-BE49-F238E27FC236}">
                  <a16:creationId xmlns:a16="http://schemas.microsoft.com/office/drawing/2014/main" id="{2B1EFC3F-1859-49ED-BE44-9AAC168D8854}"/>
                </a:ext>
              </a:extLst>
            </p:cNvPr>
            <p:cNvSpPr txBox="1"/>
            <p:nvPr/>
          </p:nvSpPr>
          <p:spPr>
            <a:xfrm>
              <a:off x="2278101" y="0"/>
              <a:ext cx="6455562" cy="954236"/>
            </a:xfrm>
            <a:prstGeom prst="rect">
              <a:avLst/>
            </a:prstGeom>
            <a:grpFill/>
          </p:spPr>
          <p:txBody>
            <a:bodyPr wrap="square" lIns="0" tIns="0" rIns="0" bIns="0" rtlCol="0" anchor="t">
              <a:spAutoFit/>
            </a:bodyPr>
            <a:lstStyle/>
            <a:p>
              <a:pPr marL="0" lvl="0" indent="0" algn="ctr">
                <a:lnSpc>
                  <a:spcPts val="8195"/>
                </a:lnSpc>
                <a:spcBef>
                  <a:spcPct val="0"/>
                </a:spcBef>
              </a:pPr>
              <a:r>
                <a:rPr lang="en-US" sz="5000" err="1">
                  <a:solidFill>
                    <a:srgbClr val="FDFDFD"/>
                  </a:solidFill>
                  <a:latin typeface="Open Sans Extra Bold"/>
                </a:rPr>
                <a:t>Triển</a:t>
              </a:r>
              <a:r>
                <a:rPr lang="en-US" sz="5000">
                  <a:solidFill>
                    <a:srgbClr val="FDFDFD"/>
                  </a:solidFill>
                  <a:latin typeface="Open Sans Extra Bold"/>
                </a:rPr>
                <a:t> </a:t>
              </a:r>
              <a:r>
                <a:rPr lang="en-US" sz="5000" err="1">
                  <a:solidFill>
                    <a:srgbClr val="FDFDFD"/>
                  </a:solidFill>
                  <a:latin typeface="Open Sans Extra Bold"/>
                </a:rPr>
                <a:t>khai</a:t>
              </a:r>
              <a:r>
                <a:rPr lang="en-US" sz="5000">
                  <a:solidFill>
                    <a:srgbClr val="FDFDFD"/>
                  </a:solidFill>
                  <a:latin typeface="Open Sans Extra Bold"/>
                </a:rPr>
                <a:t> </a:t>
              </a:r>
              <a:r>
                <a:rPr lang="en-US" sz="5000" err="1">
                  <a:solidFill>
                    <a:srgbClr val="FDFDFD"/>
                  </a:solidFill>
                  <a:latin typeface="Open Sans Extra Bold"/>
                </a:rPr>
                <a:t>hệ</a:t>
              </a:r>
              <a:r>
                <a:rPr lang="en-US" sz="5000">
                  <a:solidFill>
                    <a:srgbClr val="FDFDFD"/>
                  </a:solidFill>
                  <a:latin typeface="Open Sans Extra Bold"/>
                </a:rPr>
                <a:t> </a:t>
              </a:r>
              <a:r>
                <a:rPr lang="en-US" sz="5000" err="1">
                  <a:solidFill>
                    <a:srgbClr val="FDFDFD"/>
                  </a:solidFill>
                  <a:latin typeface="Open Sans Extra Bold"/>
                </a:rPr>
                <a:t>thống</a:t>
              </a:r>
              <a:endParaRPr lang="en-US" sz="5000">
                <a:solidFill>
                  <a:srgbClr val="FDFDFD"/>
                </a:solidFill>
                <a:latin typeface="Open Sans Extra Bold"/>
              </a:endParaRPr>
            </a:p>
          </p:txBody>
        </p:sp>
      </p:grpSp>
      <p:sp>
        <p:nvSpPr>
          <p:cNvPr id="44" name="Freeform 11">
            <a:extLst>
              <a:ext uri="{FF2B5EF4-FFF2-40B4-BE49-F238E27FC236}">
                <a16:creationId xmlns:a16="http://schemas.microsoft.com/office/drawing/2014/main" id="{A7E3D730-84D1-4D1C-B5E2-80E56EFC8AA0}"/>
              </a:ext>
            </a:extLst>
          </p:cNvPr>
          <p:cNvSpPr/>
          <p:nvPr/>
        </p:nvSpPr>
        <p:spPr>
          <a:xfrm>
            <a:off x="-18999181" y="3709243"/>
            <a:ext cx="5568696" cy="3136392"/>
          </a:xfrm>
          <a:custGeom>
            <a:avLst/>
            <a:gdLst/>
            <a:ahLst/>
            <a:cxnLst/>
            <a:rect l="l" t="t" r="r" b="b"/>
            <a:pathLst>
              <a:path w="1445329" h="812800">
                <a:moveTo>
                  <a:pt x="34746" y="0"/>
                </a:moveTo>
                <a:lnTo>
                  <a:pt x="1410583" y="0"/>
                </a:lnTo>
                <a:cubicBezTo>
                  <a:pt x="1419799" y="0"/>
                  <a:pt x="1428636" y="3661"/>
                  <a:pt x="1435152" y="10177"/>
                </a:cubicBezTo>
                <a:cubicBezTo>
                  <a:pt x="1441668" y="16693"/>
                  <a:pt x="1445329" y="25531"/>
                  <a:pt x="1445329" y="34746"/>
                </a:cubicBezTo>
                <a:lnTo>
                  <a:pt x="1445329" y="778054"/>
                </a:lnTo>
                <a:cubicBezTo>
                  <a:pt x="1445329" y="787269"/>
                  <a:pt x="1441668" y="796107"/>
                  <a:pt x="1435152" y="802623"/>
                </a:cubicBezTo>
                <a:cubicBezTo>
                  <a:pt x="1428636" y="809139"/>
                  <a:pt x="1419799" y="812800"/>
                  <a:pt x="1410583" y="812800"/>
                </a:cubicBezTo>
                <a:lnTo>
                  <a:pt x="34746" y="812800"/>
                </a:lnTo>
                <a:cubicBezTo>
                  <a:pt x="25531" y="812800"/>
                  <a:pt x="16693" y="809139"/>
                  <a:pt x="10177" y="802623"/>
                </a:cubicBezTo>
                <a:cubicBezTo>
                  <a:pt x="3661" y="796107"/>
                  <a:pt x="0" y="787269"/>
                  <a:pt x="0" y="778054"/>
                </a:cubicBezTo>
                <a:lnTo>
                  <a:pt x="0" y="34746"/>
                </a:lnTo>
                <a:cubicBezTo>
                  <a:pt x="0" y="25531"/>
                  <a:pt x="3661" y="16693"/>
                  <a:pt x="10177" y="10177"/>
                </a:cubicBezTo>
                <a:cubicBezTo>
                  <a:pt x="16693" y="3661"/>
                  <a:pt x="25531" y="0"/>
                  <a:pt x="34746" y="0"/>
                </a:cubicBezTo>
                <a:close/>
              </a:path>
            </a:pathLst>
          </a:custGeom>
          <a:blipFill>
            <a:blip r:embed="rId6"/>
            <a:stretch>
              <a:fillRect l="-12083" r="-12083"/>
            </a:stretch>
          </a:blipFill>
        </p:spPr>
        <p:txBody>
          <a:bodyPr/>
          <a:lstStyle/>
          <a:p>
            <a:endParaRPr lang="en-US"/>
          </a:p>
        </p:txBody>
      </p:sp>
      <p:grpSp>
        <p:nvGrpSpPr>
          <p:cNvPr id="45" name="Group 44">
            <a:extLst>
              <a:ext uri="{FF2B5EF4-FFF2-40B4-BE49-F238E27FC236}">
                <a16:creationId xmlns:a16="http://schemas.microsoft.com/office/drawing/2014/main" id="{4F2D8608-A3F3-48C7-8498-1F92CDD6E2F7}"/>
              </a:ext>
            </a:extLst>
          </p:cNvPr>
          <p:cNvGrpSpPr/>
          <p:nvPr/>
        </p:nvGrpSpPr>
        <p:grpSpPr>
          <a:xfrm>
            <a:off x="-13008284" y="3709243"/>
            <a:ext cx="5568696" cy="3136392"/>
            <a:chOff x="0" y="0"/>
            <a:chExt cx="1445329" cy="812800"/>
          </a:xfrm>
        </p:grpSpPr>
        <p:sp>
          <p:nvSpPr>
            <p:cNvPr id="46" name="Freeform 3">
              <a:extLst>
                <a:ext uri="{FF2B5EF4-FFF2-40B4-BE49-F238E27FC236}">
                  <a16:creationId xmlns:a16="http://schemas.microsoft.com/office/drawing/2014/main" id="{C86F2658-BC63-4A2B-A504-BACD164DD5EA}"/>
                </a:ext>
              </a:extLst>
            </p:cNvPr>
            <p:cNvSpPr/>
            <p:nvPr/>
          </p:nvSpPr>
          <p:spPr>
            <a:xfrm>
              <a:off x="0" y="0"/>
              <a:ext cx="1445329" cy="812800"/>
            </a:xfrm>
            <a:custGeom>
              <a:avLst/>
              <a:gdLst/>
              <a:ahLst/>
              <a:cxnLst/>
              <a:rect l="l" t="t" r="r" b="b"/>
              <a:pathLst>
                <a:path w="1445329" h="812800">
                  <a:moveTo>
                    <a:pt x="34746" y="0"/>
                  </a:moveTo>
                  <a:lnTo>
                    <a:pt x="1410583" y="0"/>
                  </a:lnTo>
                  <a:cubicBezTo>
                    <a:pt x="1419799" y="0"/>
                    <a:pt x="1428636" y="3661"/>
                    <a:pt x="1435152" y="10177"/>
                  </a:cubicBezTo>
                  <a:cubicBezTo>
                    <a:pt x="1441668" y="16693"/>
                    <a:pt x="1445329" y="25531"/>
                    <a:pt x="1445329" y="34746"/>
                  </a:cubicBezTo>
                  <a:lnTo>
                    <a:pt x="1445329" y="778054"/>
                  </a:lnTo>
                  <a:cubicBezTo>
                    <a:pt x="1445329" y="787269"/>
                    <a:pt x="1441668" y="796107"/>
                    <a:pt x="1435152" y="802623"/>
                  </a:cubicBezTo>
                  <a:cubicBezTo>
                    <a:pt x="1428636" y="809139"/>
                    <a:pt x="1419799" y="812800"/>
                    <a:pt x="1410583" y="812800"/>
                  </a:cubicBezTo>
                  <a:lnTo>
                    <a:pt x="34746" y="812800"/>
                  </a:lnTo>
                  <a:cubicBezTo>
                    <a:pt x="25531" y="812800"/>
                    <a:pt x="16693" y="809139"/>
                    <a:pt x="10177" y="802623"/>
                  </a:cubicBezTo>
                  <a:cubicBezTo>
                    <a:pt x="3661" y="796107"/>
                    <a:pt x="0" y="787269"/>
                    <a:pt x="0" y="778054"/>
                  </a:cubicBezTo>
                  <a:lnTo>
                    <a:pt x="0" y="34746"/>
                  </a:lnTo>
                  <a:cubicBezTo>
                    <a:pt x="0" y="25531"/>
                    <a:pt x="3661" y="16693"/>
                    <a:pt x="10177" y="10177"/>
                  </a:cubicBezTo>
                  <a:cubicBezTo>
                    <a:pt x="16693" y="3661"/>
                    <a:pt x="25531" y="0"/>
                    <a:pt x="34746" y="0"/>
                  </a:cubicBezTo>
                  <a:close/>
                </a:path>
              </a:pathLst>
            </a:custGeom>
            <a:blipFill>
              <a:blip r:embed="rId7"/>
              <a:stretch>
                <a:fillRect l="-12228" r="-12228"/>
              </a:stretch>
            </a:blipFill>
          </p:spPr>
          <p:txBody>
            <a:bodyPr/>
            <a:lstStyle/>
            <a:p>
              <a:endParaRPr lang="en-US"/>
            </a:p>
          </p:txBody>
        </p:sp>
      </p:grpSp>
      <p:grpSp>
        <p:nvGrpSpPr>
          <p:cNvPr id="47" name="Group 46">
            <a:extLst>
              <a:ext uri="{FF2B5EF4-FFF2-40B4-BE49-F238E27FC236}">
                <a16:creationId xmlns:a16="http://schemas.microsoft.com/office/drawing/2014/main" id="{AEF313CB-5CDD-4462-9562-6FBA6FB6A5C3}"/>
              </a:ext>
            </a:extLst>
          </p:cNvPr>
          <p:cNvGrpSpPr/>
          <p:nvPr/>
        </p:nvGrpSpPr>
        <p:grpSpPr>
          <a:xfrm>
            <a:off x="-7017388" y="3727156"/>
            <a:ext cx="5568696" cy="3136392"/>
            <a:chOff x="85903" y="-69963"/>
            <a:chExt cx="1445329" cy="812800"/>
          </a:xfrm>
        </p:grpSpPr>
        <p:sp>
          <p:nvSpPr>
            <p:cNvPr id="48" name="Freeform 3">
              <a:extLst>
                <a:ext uri="{FF2B5EF4-FFF2-40B4-BE49-F238E27FC236}">
                  <a16:creationId xmlns:a16="http://schemas.microsoft.com/office/drawing/2014/main" id="{E3E2B55F-CF53-4946-AD84-2138A1B9A4B7}"/>
                </a:ext>
              </a:extLst>
            </p:cNvPr>
            <p:cNvSpPr/>
            <p:nvPr/>
          </p:nvSpPr>
          <p:spPr>
            <a:xfrm>
              <a:off x="85903" y="-69963"/>
              <a:ext cx="1445329" cy="812800"/>
            </a:xfrm>
            <a:custGeom>
              <a:avLst/>
              <a:gdLst/>
              <a:ahLst/>
              <a:cxnLst/>
              <a:rect l="l" t="t" r="r" b="b"/>
              <a:pathLst>
                <a:path w="1445329" h="812800">
                  <a:moveTo>
                    <a:pt x="34746" y="0"/>
                  </a:moveTo>
                  <a:lnTo>
                    <a:pt x="1410583" y="0"/>
                  </a:lnTo>
                  <a:cubicBezTo>
                    <a:pt x="1419799" y="0"/>
                    <a:pt x="1428636" y="3661"/>
                    <a:pt x="1435152" y="10177"/>
                  </a:cubicBezTo>
                  <a:cubicBezTo>
                    <a:pt x="1441668" y="16693"/>
                    <a:pt x="1445329" y="25531"/>
                    <a:pt x="1445329" y="34746"/>
                  </a:cubicBezTo>
                  <a:lnTo>
                    <a:pt x="1445329" y="778054"/>
                  </a:lnTo>
                  <a:cubicBezTo>
                    <a:pt x="1445329" y="787269"/>
                    <a:pt x="1441668" y="796107"/>
                    <a:pt x="1435152" y="802623"/>
                  </a:cubicBezTo>
                  <a:cubicBezTo>
                    <a:pt x="1428636" y="809139"/>
                    <a:pt x="1419799" y="812800"/>
                    <a:pt x="1410583" y="812800"/>
                  </a:cubicBezTo>
                  <a:lnTo>
                    <a:pt x="34746" y="812800"/>
                  </a:lnTo>
                  <a:cubicBezTo>
                    <a:pt x="25531" y="812800"/>
                    <a:pt x="16693" y="809139"/>
                    <a:pt x="10177" y="802623"/>
                  </a:cubicBezTo>
                  <a:cubicBezTo>
                    <a:pt x="3661" y="796107"/>
                    <a:pt x="0" y="787269"/>
                    <a:pt x="0" y="778054"/>
                  </a:cubicBezTo>
                  <a:lnTo>
                    <a:pt x="0" y="34746"/>
                  </a:lnTo>
                  <a:cubicBezTo>
                    <a:pt x="0" y="25531"/>
                    <a:pt x="3661" y="16693"/>
                    <a:pt x="10177" y="10177"/>
                  </a:cubicBezTo>
                  <a:cubicBezTo>
                    <a:pt x="16693" y="3661"/>
                    <a:pt x="25531" y="0"/>
                    <a:pt x="34746" y="0"/>
                  </a:cubicBezTo>
                  <a:close/>
                </a:path>
              </a:pathLst>
            </a:custGeom>
            <a:blipFill>
              <a:blip r:embed="rId8"/>
              <a:stretch>
                <a:fillRect l="-12374" r="-12374"/>
              </a:stretch>
            </a:blipFill>
          </p:spPr>
          <p:txBody>
            <a:bodyPr/>
            <a:lstStyle/>
            <a:p>
              <a:endParaRPr lang="en-US"/>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35388"/>
        </a:solidFill>
        <a:effectLst/>
      </p:bgPr>
    </p:bg>
    <p:spTree>
      <p:nvGrpSpPr>
        <p:cNvPr id="1" name=""/>
        <p:cNvGrpSpPr/>
        <p:nvPr/>
      </p:nvGrpSpPr>
      <p:grpSpPr>
        <a:xfrm>
          <a:off x="0" y="0"/>
          <a:ext cx="0" cy="0"/>
          <a:chOff x="0" y="0"/>
          <a:chExt cx="0" cy="0"/>
        </a:xfrm>
      </p:grpSpPr>
      <p:sp>
        <p:nvSpPr>
          <p:cNvPr id="2" name="Freeform 2"/>
          <p:cNvSpPr/>
          <p:nvPr/>
        </p:nvSpPr>
        <p:spPr>
          <a:xfrm>
            <a:off x="206640" y="7037354"/>
            <a:ext cx="5841799" cy="1153755"/>
          </a:xfrm>
          <a:custGeom>
            <a:avLst/>
            <a:gdLst/>
            <a:ahLst/>
            <a:cxnLst/>
            <a:rect l="l" t="t" r="r" b="b"/>
            <a:pathLst>
              <a:path w="5841799" h="1153755">
                <a:moveTo>
                  <a:pt x="0" y="0"/>
                </a:moveTo>
                <a:lnTo>
                  <a:pt x="5841799" y="0"/>
                </a:lnTo>
                <a:lnTo>
                  <a:pt x="5841799" y="1153755"/>
                </a:lnTo>
                <a:lnTo>
                  <a:pt x="0" y="1153755"/>
                </a:lnTo>
                <a:lnTo>
                  <a:pt x="0" y="0"/>
                </a:lnTo>
                <a:close/>
              </a:path>
            </a:pathLst>
          </a:custGeom>
          <a:blipFill>
            <a:blip r:embed="rId2"/>
            <a:stretch>
              <a:fillRect/>
            </a:stretch>
          </a:blipFill>
        </p:spPr>
        <p:txBody>
          <a:bodyPr/>
          <a:lstStyle/>
          <a:p>
            <a:endParaRPr lang="en-US"/>
          </a:p>
        </p:txBody>
      </p:sp>
      <p:sp>
        <p:nvSpPr>
          <p:cNvPr id="3" name="Freeform 3"/>
          <p:cNvSpPr/>
          <p:nvPr/>
        </p:nvSpPr>
        <p:spPr>
          <a:xfrm>
            <a:off x="6268426" y="7037354"/>
            <a:ext cx="5841799" cy="1153755"/>
          </a:xfrm>
          <a:custGeom>
            <a:avLst/>
            <a:gdLst/>
            <a:ahLst/>
            <a:cxnLst/>
            <a:rect l="l" t="t" r="r" b="b"/>
            <a:pathLst>
              <a:path w="5841799" h="1153755">
                <a:moveTo>
                  <a:pt x="0" y="0"/>
                </a:moveTo>
                <a:lnTo>
                  <a:pt x="5841799" y="0"/>
                </a:lnTo>
                <a:lnTo>
                  <a:pt x="5841799" y="1153755"/>
                </a:lnTo>
                <a:lnTo>
                  <a:pt x="0" y="1153755"/>
                </a:lnTo>
                <a:lnTo>
                  <a:pt x="0" y="0"/>
                </a:lnTo>
                <a:close/>
              </a:path>
            </a:pathLst>
          </a:custGeom>
          <a:blipFill>
            <a:blip r:embed="rId2"/>
            <a:stretch>
              <a:fillRect/>
            </a:stretch>
          </a:blipFill>
        </p:spPr>
        <p:txBody>
          <a:bodyPr/>
          <a:lstStyle/>
          <a:p>
            <a:endParaRPr lang="en-US"/>
          </a:p>
        </p:txBody>
      </p:sp>
      <p:sp>
        <p:nvSpPr>
          <p:cNvPr id="4" name="Freeform 4"/>
          <p:cNvSpPr/>
          <p:nvPr/>
        </p:nvSpPr>
        <p:spPr>
          <a:xfrm>
            <a:off x="12257563" y="7037354"/>
            <a:ext cx="5841799" cy="1153755"/>
          </a:xfrm>
          <a:custGeom>
            <a:avLst/>
            <a:gdLst/>
            <a:ahLst/>
            <a:cxnLst/>
            <a:rect l="l" t="t" r="r" b="b"/>
            <a:pathLst>
              <a:path w="5841799" h="1153755">
                <a:moveTo>
                  <a:pt x="0" y="0"/>
                </a:moveTo>
                <a:lnTo>
                  <a:pt x="5841799" y="0"/>
                </a:lnTo>
                <a:lnTo>
                  <a:pt x="5841799" y="1153755"/>
                </a:lnTo>
                <a:lnTo>
                  <a:pt x="0" y="1153755"/>
                </a:lnTo>
                <a:lnTo>
                  <a:pt x="0" y="0"/>
                </a:lnTo>
                <a:close/>
              </a:path>
            </a:pathLst>
          </a:custGeom>
          <a:blipFill>
            <a:blip r:embed="rId2"/>
            <a:stretch>
              <a:fillRect/>
            </a:stretch>
          </a:blipFill>
        </p:spPr>
        <p:txBody>
          <a:bodyPr/>
          <a:lstStyle/>
          <a:p>
            <a:endParaRPr lang="en-US"/>
          </a:p>
        </p:txBody>
      </p:sp>
      <p:grpSp>
        <p:nvGrpSpPr>
          <p:cNvPr id="5" name="Group 5"/>
          <p:cNvGrpSpPr/>
          <p:nvPr/>
        </p:nvGrpSpPr>
        <p:grpSpPr>
          <a:xfrm>
            <a:off x="12213997" y="3298645"/>
            <a:ext cx="5841799" cy="4387679"/>
            <a:chOff x="0" y="0"/>
            <a:chExt cx="1554321" cy="1369365"/>
          </a:xfrm>
        </p:grpSpPr>
        <p:sp>
          <p:nvSpPr>
            <p:cNvPr id="6" name="Freeform 6"/>
            <p:cNvSpPr/>
            <p:nvPr/>
          </p:nvSpPr>
          <p:spPr>
            <a:xfrm>
              <a:off x="0" y="0"/>
              <a:ext cx="1554321" cy="1369365"/>
            </a:xfrm>
            <a:custGeom>
              <a:avLst/>
              <a:gdLst/>
              <a:ahLst/>
              <a:cxnLst/>
              <a:rect l="l" t="t" r="r" b="b"/>
              <a:pathLst>
                <a:path w="1554321" h="1369365">
                  <a:moveTo>
                    <a:pt x="58312" y="0"/>
                  </a:moveTo>
                  <a:lnTo>
                    <a:pt x="1496009" y="0"/>
                  </a:lnTo>
                  <a:cubicBezTo>
                    <a:pt x="1511474" y="0"/>
                    <a:pt x="1526306" y="6144"/>
                    <a:pt x="1537241" y="17079"/>
                  </a:cubicBezTo>
                  <a:cubicBezTo>
                    <a:pt x="1548177" y="28015"/>
                    <a:pt x="1554321" y="42846"/>
                    <a:pt x="1554321" y="58312"/>
                  </a:cubicBezTo>
                  <a:lnTo>
                    <a:pt x="1554321" y="1311054"/>
                  </a:lnTo>
                  <a:cubicBezTo>
                    <a:pt x="1554321" y="1326519"/>
                    <a:pt x="1548177" y="1341351"/>
                    <a:pt x="1537241" y="1352286"/>
                  </a:cubicBezTo>
                  <a:cubicBezTo>
                    <a:pt x="1526306" y="1363222"/>
                    <a:pt x="1511474" y="1369365"/>
                    <a:pt x="1496009" y="1369365"/>
                  </a:cubicBezTo>
                  <a:lnTo>
                    <a:pt x="58312" y="1369365"/>
                  </a:lnTo>
                  <a:cubicBezTo>
                    <a:pt x="42846" y="1369365"/>
                    <a:pt x="28015" y="1363222"/>
                    <a:pt x="17079" y="1352286"/>
                  </a:cubicBezTo>
                  <a:cubicBezTo>
                    <a:pt x="6144" y="1341351"/>
                    <a:pt x="0" y="1326519"/>
                    <a:pt x="0" y="1311054"/>
                  </a:cubicBezTo>
                  <a:lnTo>
                    <a:pt x="0" y="58312"/>
                  </a:lnTo>
                  <a:cubicBezTo>
                    <a:pt x="0" y="42846"/>
                    <a:pt x="6144" y="28015"/>
                    <a:pt x="17079" y="17079"/>
                  </a:cubicBezTo>
                  <a:cubicBezTo>
                    <a:pt x="28015" y="6144"/>
                    <a:pt x="42846" y="0"/>
                    <a:pt x="58312" y="0"/>
                  </a:cubicBezTo>
                  <a:close/>
                </a:path>
              </a:pathLst>
            </a:custGeom>
            <a:solidFill>
              <a:srgbClr val="FDFDFD"/>
            </a:solidFill>
          </p:spPr>
          <p:txBody>
            <a:bodyPr/>
            <a:lstStyle/>
            <a:p>
              <a:endParaRPr lang="en-US"/>
            </a:p>
          </p:txBody>
        </p:sp>
        <p:sp>
          <p:nvSpPr>
            <p:cNvPr id="7" name="TextBox 7"/>
            <p:cNvSpPr txBox="1"/>
            <p:nvPr/>
          </p:nvSpPr>
          <p:spPr>
            <a:xfrm>
              <a:off x="0" y="-38100"/>
              <a:ext cx="1554321" cy="1407465"/>
            </a:xfrm>
            <a:prstGeom prst="rect">
              <a:avLst/>
            </a:prstGeom>
          </p:spPr>
          <p:txBody>
            <a:bodyPr lIns="50800" tIns="50800" rIns="50800" bIns="50800" rtlCol="0" anchor="ctr"/>
            <a:lstStyle/>
            <a:p>
              <a:pPr algn="ctr">
                <a:lnSpc>
                  <a:spcPts val="2659"/>
                </a:lnSpc>
              </a:pPr>
              <a:endParaRPr/>
            </a:p>
            <a:p>
              <a:pPr algn="ctr">
                <a:lnSpc>
                  <a:spcPts val="2659"/>
                </a:lnSpc>
              </a:pPr>
              <a:endParaRPr/>
            </a:p>
          </p:txBody>
        </p:sp>
      </p:grpSp>
      <p:grpSp>
        <p:nvGrpSpPr>
          <p:cNvPr id="8" name="Group 8"/>
          <p:cNvGrpSpPr/>
          <p:nvPr/>
        </p:nvGrpSpPr>
        <p:grpSpPr>
          <a:xfrm>
            <a:off x="6224860" y="3298645"/>
            <a:ext cx="5841799" cy="4387679"/>
            <a:chOff x="0" y="0"/>
            <a:chExt cx="1554321" cy="1369365"/>
          </a:xfrm>
        </p:grpSpPr>
        <p:sp>
          <p:nvSpPr>
            <p:cNvPr id="9" name="Freeform 9"/>
            <p:cNvSpPr/>
            <p:nvPr/>
          </p:nvSpPr>
          <p:spPr>
            <a:xfrm>
              <a:off x="0" y="0"/>
              <a:ext cx="1554321" cy="1369365"/>
            </a:xfrm>
            <a:custGeom>
              <a:avLst/>
              <a:gdLst/>
              <a:ahLst/>
              <a:cxnLst/>
              <a:rect l="l" t="t" r="r" b="b"/>
              <a:pathLst>
                <a:path w="1554321" h="1369365">
                  <a:moveTo>
                    <a:pt x="58312" y="0"/>
                  </a:moveTo>
                  <a:lnTo>
                    <a:pt x="1496009" y="0"/>
                  </a:lnTo>
                  <a:cubicBezTo>
                    <a:pt x="1511474" y="0"/>
                    <a:pt x="1526306" y="6144"/>
                    <a:pt x="1537241" y="17079"/>
                  </a:cubicBezTo>
                  <a:cubicBezTo>
                    <a:pt x="1548177" y="28015"/>
                    <a:pt x="1554321" y="42846"/>
                    <a:pt x="1554321" y="58312"/>
                  </a:cubicBezTo>
                  <a:lnTo>
                    <a:pt x="1554321" y="1311054"/>
                  </a:lnTo>
                  <a:cubicBezTo>
                    <a:pt x="1554321" y="1326519"/>
                    <a:pt x="1548177" y="1341351"/>
                    <a:pt x="1537241" y="1352286"/>
                  </a:cubicBezTo>
                  <a:cubicBezTo>
                    <a:pt x="1526306" y="1363222"/>
                    <a:pt x="1511474" y="1369365"/>
                    <a:pt x="1496009" y="1369365"/>
                  </a:cubicBezTo>
                  <a:lnTo>
                    <a:pt x="58312" y="1369365"/>
                  </a:lnTo>
                  <a:cubicBezTo>
                    <a:pt x="42846" y="1369365"/>
                    <a:pt x="28015" y="1363222"/>
                    <a:pt x="17079" y="1352286"/>
                  </a:cubicBezTo>
                  <a:cubicBezTo>
                    <a:pt x="6144" y="1341351"/>
                    <a:pt x="0" y="1326519"/>
                    <a:pt x="0" y="1311054"/>
                  </a:cubicBezTo>
                  <a:lnTo>
                    <a:pt x="0" y="58312"/>
                  </a:lnTo>
                  <a:cubicBezTo>
                    <a:pt x="0" y="42846"/>
                    <a:pt x="6144" y="28015"/>
                    <a:pt x="17079" y="17079"/>
                  </a:cubicBezTo>
                  <a:cubicBezTo>
                    <a:pt x="28015" y="6144"/>
                    <a:pt x="42846" y="0"/>
                    <a:pt x="58312" y="0"/>
                  </a:cubicBezTo>
                  <a:close/>
                </a:path>
              </a:pathLst>
            </a:custGeom>
            <a:solidFill>
              <a:srgbClr val="FDFDFD"/>
            </a:solidFill>
          </p:spPr>
          <p:txBody>
            <a:bodyPr/>
            <a:lstStyle/>
            <a:p>
              <a:endParaRPr lang="en-US"/>
            </a:p>
          </p:txBody>
        </p:sp>
        <p:sp>
          <p:nvSpPr>
            <p:cNvPr id="10" name="TextBox 10"/>
            <p:cNvSpPr txBox="1"/>
            <p:nvPr/>
          </p:nvSpPr>
          <p:spPr>
            <a:xfrm>
              <a:off x="0" y="-38100"/>
              <a:ext cx="1554321" cy="1407465"/>
            </a:xfrm>
            <a:prstGeom prst="rect">
              <a:avLst/>
            </a:prstGeom>
          </p:spPr>
          <p:txBody>
            <a:bodyPr lIns="50800" tIns="50800" rIns="50800" bIns="50800" rtlCol="0" anchor="ctr"/>
            <a:lstStyle/>
            <a:p>
              <a:pPr algn="ctr">
                <a:lnSpc>
                  <a:spcPts val="2659"/>
                </a:lnSpc>
              </a:pPr>
              <a:endParaRPr/>
            </a:p>
            <a:p>
              <a:pPr algn="ctr">
                <a:lnSpc>
                  <a:spcPts val="2659"/>
                </a:lnSpc>
              </a:pPr>
              <a:endParaRPr/>
            </a:p>
          </p:txBody>
        </p:sp>
      </p:grpSp>
      <p:grpSp>
        <p:nvGrpSpPr>
          <p:cNvPr id="11" name="Group 11"/>
          <p:cNvGrpSpPr/>
          <p:nvPr/>
        </p:nvGrpSpPr>
        <p:grpSpPr>
          <a:xfrm>
            <a:off x="232204" y="3298644"/>
            <a:ext cx="5841799" cy="4387680"/>
            <a:chOff x="0" y="0"/>
            <a:chExt cx="1554321" cy="1369365"/>
          </a:xfrm>
        </p:grpSpPr>
        <p:sp>
          <p:nvSpPr>
            <p:cNvPr id="12" name="Freeform 12"/>
            <p:cNvSpPr/>
            <p:nvPr/>
          </p:nvSpPr>
          <p:spPr>
            <a:xfrm>
              <a:off x="0" y="0"/>
              <a:ext cx="1554321" cy="1369365"/>
            </a:xfrm>
            <a:custGeom>
              <a:avLst/>
              <a:gdLst/>
              <a:ahLst/>
              <a:cxnLst/>
              <a:rect l="l" t="t" r="r" b="b"/>
              <a:pathLst>
                <a:path w="1554321" h="1369365">
                  <a:moveTo>
                    <a:pt x="58312" y="0"/>
                  </a:moveTo>
                  <a:lnTo>
                    <a:pt x="1496009" y="0"/>
                  </a:lnTo>
                  <a:cubicBezTo>
                    <a:pt x="1511474" y="0"/>
                    <a:pt x="1526306" y="6144"/>
                    <a:pt x="1537241" y="17079"/>
                  </a:cubicBezTo>
                  <a:cubicBezTo>
                    <a:pt x="1548177" y="28015"/>
                    <a:pt x="1554321" y="42846"/>
                    <a:pt x="1554321" y="58312"/>
                  </a:cubicBezTo>
                  <a:lnTo>
                    <a:pt x="1554321" y="1311054"/>
                  </a:lnTo>
                  <a:cubicBezTo>
                    <a:pt x="1554321" y="1326519"/>
                    <a:pt x="1548177" y="1341351"/>
                    <a:pt x="1537241" y="1352286"/>
                  </a:cubicBezTo>
                  <a:cubicBezTo>
                    <a:pt x="1526306" y="1363222"/>
                    <a:pt x="1511474" y="1369365"/>
                    <a:pt x="1496009" y="1369365"/>
                  </a:cubicBezTo>
                  <a:lnTo>
                    <a:pt x="58312" y="1369365"/>
                  </a:lnTo>
                  <a:cubicBezTo>
                    <a:pt x="42846" y="1369365"/>
                    <a:pt x="28015" y="1363222"/>
                    <a:pt x="17079" y="1352286"/>
                  </a:cubicBezTo>
                  <a:cubicBezTo>
                    <a:pt x="6144" y="1341351"/>
                    <a:pt x="0" y="1326519"/>
                    <a:pt x="0" y="1311054"/>
                  </a:cubicBezTo>
                  <a:lnTo>
                    <a:pt x="0" y="58312"/>
                  </a:lnTo>
                  <a:cubicBezTo>
                    <a:pt x="0" y="42846"/>
                    <a:pt x="6144" y="28015"/>
                    <a:pt x="17079" y="17079"/>
                  </a:cubicBezTo>
                  <a:cubicBezTo>
                    <a:pt x="28015" y="6144"/>
                    <a:pt x="42846" y="0"/>
                    <a:pt x="58312" y="0"/>
                  </a:cubicBezTo>
                  <a:close/>
                </a:path>
              </a:pathLst>
            </a:custGeom>
            <a:solidFill>
              <a:srgbClr val="FDFDFD"/>
            </a:solidFill>
          </p:spPr>
          <p:txBody>
            <a:bodyPr/>
            <a:lstStyle/>
            <a:p>
              <a:endParaRPr lang="en-US"/>
            </a:p>
          </p:txBody>
        </p:sp>
        <p:sp>
          <p:nvSpPr>
            <p:cNvPr id="13" name="TextBox 13"/>
            <p:cNvSpPr txBox="1"/>
            <p:nvPr/>
          </p:nvSpPr>
          <p:spPr>
            <a:xfrm>
              <a:off x="0" y="-38100"/>
              <a:ext cx="1554321" cy="1407465"/>
            </a:xfrm>
            <a:prstGeom prst="rect">
              <a:avLst/>
            </a:prstGeom>
          </p:spPr>
          <p:txBody>
            <a:bodyPr lIns="50800" tIns="50800" rIns="50800" bIns="50800" rtlCol="0" anchor="ctr"/>
            <a:lstStyle/>
            <a:p>
              <a:pPr algn="ctr">
                <a:lnSpc>
                  <a:spcPts val="2659"/>
                </a:lnSpc>
              </a:pPr>
              <a:endParaRPr/>
            </a:p>
            <a:p>
              <a:pPr algn="ctr">
                <a:lnSpc>
                  <a:spcPts val="2659"/>
                </a:lnSpc>
              </a:pPr>
              <a:endParaRPr/>
            </a:p>
          </p:txBody>
        </p:sp>
      </p:grpSp>
      <p:grpSp>
        <p:nvGrpSpPr>
          <p:cNvPr id="14" name="Group 14"/>
          <p:cNvGrpSpPr/>
          <p:nvPr/>
        </p:nvGrpSpPr>
        <p:grpSpPr>
          <a:xfrm>
            <a:off x="-2123887" y="-2346523"/>
            <a:ext cx="4693046" cy="4693046"/>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txBody>
            <a:bodyPr/>
            <a:lstStyle/>
            <a:p>
              <a:endParaRPr lang="en-US"/>
            </a:p>
          </p:txBody>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5573718" y="7940477"/>
            <a:ext cx="4693046" cy="4693046"/>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txBody>
            <a:bodyPr/>
            <a:lstStyle/>
            <a:p>
              <a:endParaRPr lang="en-US"/>
            </a:p>
          </p:txBody>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29" name="TextBox 29"/>
          <p:cNvSpPr txBox="1"/>
          <p:nvPr/>
        </p:nvSpPr>
        <p:spPr>
          <a:xfrm>
            <a:off x="505580" y="6845635"/>
            <a:ext cx="5295044" cy="383438"/>
          </a:xfrm>
          <a:prstGeom prst="rect">
            <a:avLst/>
          </a:prstGeom>
        </p:spPr>
        <p:txBody>
          <a:bodyPr wrap="square" lIns="0" tIns="0" rIns="0" bIns="0" rtlCol="0" anchor="t">
            <a:spAutoFit/>
          </a:bodyPr>
          <a:lstStyle/>
          <a:p>
            <a:pPr marL="0" lvl="0" indent="0" algn="ctr">
              <a:lnSpc>
                <a:spcPts val="3200"/>
              </a:lnSpc>
              <a:spcBef>
                <a:spcPct val="0"/>
              </a:spcBef>
            </a:pPr>
            <a:r>
              <a:rPr lang="en-US" sz="2286">
                <a:solidFill>
                  <a:srgbClr val="051D40"/>
                </a:solidFill>
                <a:latin typeface="Open Sans Extra Bold"/>
              </a:rPr>
              <a:t>Admin </a:t>
            </a:r>
            <a:r>
              <a:rPr lang="en-US" sz="2286" err="1">
                <a:solidFill>
                  <a:srgbClr val="051D40"/>
                </a:solidFill>
                <a:latin typeface="Open Sans Extra Bold"/>
              </a:rPr>
              <a:t>duyệt</a:t>
            </a:r>
            <a:r>
              <a:rPr lang="en-US" sz="2286">
                <a:solidFill>
                  <a:srgbClr val="051D40"/>
                </a:solidFill>
                <a:latin typeface="Open Sans Extra Bold"/>
              </a:rPr>
              <a:t> </a:t>
            </a:r>
            <a:r>
              <a:rPr lang="en-US" sz="2286" err="1">
                <a:solidFill>
                  <a:srgbClr val="051D40"/>
                </a:solidFill>
                <a:latin typeface="Open Sans Extra Bold"/>
              </a:rPr>
              <a:t>bài</a:t>
            </a:r>
            <a:r>
              <a:rPr lang="en-US" sz="2286">
                <a:solidFill>
                  <a:srgbClr val="051D40"/>
                </a:solidFill>
                <a:latin typeface="Open Sans Extra Bold"/>
              </a:rPr>
              <a:t> </a:t>
            </a:r>
            <a:r>
              <a:rPr lang="en-US" sz="2286" err="1">
                <a:solidFill>
                  <a:srgbClr val="051D40"/>
                </a:solidFill>
                <a:latin typeface="Open Sans Extra Bold"/>
              </a:rPr>
              <a:t>đăng</a:t>
            </a:r>
            <a:endParaRPr lang="en-US" sz="2286" u="none" strike="noStrike">
              <a:solidFill>
                <a:srgbClr val="051D40"/>
              </a:solidFill>
              <a:latin typeface="Open Sans Extra Bold"/>
            </a:endParaRPr>
          </a:p>
        </p:txBody>
      </p:sp>
      <p:sp>
        <p:nvSpPr>
          <p:cNvPr id="30" name="TextBox 30"/>
          <p:cNvSpPr txBox="1"/>
          <p:nvPr/>
        </p:nvSpPr>
        <p:spPr>
          <a:xfrm>
            <a:off x="6359651" y="6801423"/>
            <a:ext cx="5568696" cy="383438"/>
          </a:xfrm>
          <a:prstGeom prst="rect">
            <a:avLst/>
          </a:prstGeom>
        </p:spPr>
        <p:txBody>
          <a:bodyPr wrap="square" lIns="0" tIns="0" rIns="0" bIns="0" rtlCol="0" anchor="t">
            <a:spAutoFit/>
          </a:bodyPr>
          <a:lstStyle/>
          <a:p>
            <a:pPr marL="0" lvl="0" indent="0" algn="ctr">
              <a:lnSpc>
                <a:spcPts val="3200"/>
              </a:lnSpc>
              <a:spcBef>
                <a:spcPct val="0"/>
              </a:spcBef>
            </a:pPr>
            <a:r>
              <a:rPr lang="en-US" sz="2286" u="none" strike="noStrike" err="1">
                <a:solidFill>
                  <a:srgbClr val="051D40"/>
                </a:solidFill>
                <a:latin typeface="Open Sans Extra Bold"/>
              </a:rPr>
              <a:t>Kh</a:t>
            </a:r>
            <a:r>
              <a:rPr lang="en-US" sz="2286" err="1">
                <a:solidFill>
                  <a:srgbClr val="051D40"/>
                </a:solidFill>
                <a:latin typeface="Open Sans Extra Bold"/>
              </a:rPr>
              <a:t>ông</a:t>
            </a:r>
            <a:r>
              <a:rPr lang="en-US" sz="2286">
                <a:solidFill>
                  <a:srgbClr val="051D40"/>
                </a:solidFill>
                <a:latin typeface="Open Sans Extra Bold"/>
              </a:rPr>
              <a:t> </a:t>
            </a:r>
            <a:r>
              <a:rPr lang="en-US" sz="2286" err="1">
                <a:solidFill>
                  <a:srgbClr val="051D40"/>
                </a:solidFill>
                <a:latin typeface="Open Sans Extra Bold"/>
              </a:rPr>
              <a:t>duyệt</a:t>
            </a:r>
            <a:r>
              <a:rPr lang="en-US" sz="2286">
                <a:solidFill>
                  <a:srgbClr val="051D40"/>
                </a:solidFill>
                <a:latin typeface="Open Sans Extra Bold"/>
              </a:rPr>
              <a:t> </a:t>
            </a:r>
            <a:r>
              <a:rPr lang="en-US" sz="2286" err="1">
                <a:solidFill>
                  <a:srgbClr val="051D40"/>
                </a:solidFill>
                <a:latin typeface="Open Sans Extra Bold"/>
              </a:rPr>
              <a:t>bài</a:t>
            </a:r>
            <a:r>
              <a:rPr lang="en-US" sz="2286">
                <a:solidFill>
                  <a:srgbClr val="051D40"/>
                </a:solidFill>
                <a:latin typeface="Open Sans Extra Bold"/>
              </a:rPr>
              <a:t> </a:t>
            </a:r>
            <a:r>
              <a:rPr lang="en-US" sz="2286" err="1">
                <a:solidFill>
                  <a:srgbClr val="051D40"/>
                </a:solidFill>
                <a:latin typeface="Open Sans Extra Bold"/>
              </a:rPr>
              <a:t>đăng</a:t>
            </a:r>
            <a:endParaRPr lang="en-US" sz="2286" u="none" strike="noStrike">
              <a:solidFill>
                <a:srgbClr val="051D40"/>
              </a:solidFill>
              <a:latin typeface="Open Sans Extra Bold"/>
            </a:endParaRPr>
          </a:p>
        </p:txBody>
      </p:sp>
      <p:sp>
        <p:nvSpPr>
          <p:cNvPr id="31" name="TextBox 31"/>
          <p:cNvSpPr txBox="1"/>
          <p:nvPr/>
        </p:nvSpPr>
        <p:spPr>
          <a:xfrm>
            <a:off x="12351233" y="6801423"/>
            <a:ext cx="5568696" cy="389605"/>
          </a:xfrm>
          <a:prstGeom prst="rect">
            <a:avLst/>
          </a:prstGeom>
        </p:spPr>
        <p:txBody>
          <a:bodyPr wrap="square" lIns="0" tIns="0" rIns="0" bIns="0" rtlCol="0" anchor="t">
            <a:spAutoFit/>
          </a:bodyPr>
          <a:lstStyle/>
          <a:p>
            <a:pPr marL="0" lvl="0" indent="0" algn="ctr">
              <a:lnSpc>
                <a:spcPts val="3200"/>
              </a:lnSpc>
              <a:spcBef>
                <a:spcPct val="0"/>
              </a:spcBef>
            </a:pPr>
            <a:r>
              <a:rPr lang="en-US" sz="2286" u="none" strike="noStrike" err="1">
                <a:solidFill>
                  <a:srgbClr val="051D40"/>
                </a:solidFill>
                <a:latin typeface="Open Sans Extra Bold"/>
              </a:rPr>
              <a:t>Quản</a:t>
            </a:r>
            <a:r>
              <a:rPr lang="en-US" sz="2286" u="none" strike="noStrike">
                <a:solidFill>
                  <a:srgbClr val="051D40"/>
                </a:solidFill>
                <a:latin typeface="Open Sans Extra Bold"/>
              </a:rPr>
              <a:t> </a:t>
            </a:r>
            <a:r>
              <a:rPr lang="en-US" sz="2286" u="none" strike="noStrike" err="1">
                <a:solidFill>
                  <a:srgbClr val="051D40"/>
                </a:solidFill>
                <a:latin typeface="Open Sans Extra Bold"/>
              </a:rPr>
              <a:t>lý</a:t>
            </a:r>
            <a:r>
              <a:rPr lang="en-US" sz="2286" u="none" strike="noStrike">
                <a:solidFill>
                  <a:srgbClr val="051D40"/>
                </a:solidFill>
                <a:latin typeface="Open Sans Extra Bold"/>
              </a:rPr>
              <a:t> </a:t>
            </a:r>
            <a:r>
              <a:rPr lang="en-US" sz="2286" u="none" strike="noStrike" err="1">
                <a:solidFill>
                  <a:srgbClr val="051D40"/>
                </a:solidFill>
                <a:latin typeface="Open Sans Extra Bold"/>
              </a:rPr>
              <a:t>người</a:t>
            </a:r>
            <a:r>
              <a:rPr lang="en-US" sz="2286" u="none" strike="noStrike">
                <a:solidFill>
                  <a:srgbClr val="051D40"/>
                </a:solidFill>
                <a:latin typeface="Open Sans Extra Bold"/>
              </a:rPr>
              <a:t> </a:t>
            </a:r>
            <a:r>
              <a:rPr lang="en-US" sz="2286" u="none" strike="noStrike" err="1">
                <a:solidFill>
                  <a:srgbClr val="051D40"/>
                </a:solidFill>
                <a:latin typeface="Open Sans Extra Bold"/>
              </a:rPr>
              <a:t>dùng</a:t>
            </a:r>
            <a:endParaRPr lang="en-US" sz="2286" u="none" strike="noStrike">
              <a:solidFill>
                <a:srgbClr val="051D40"/>
              </a:solidFill>
              <a:latin typeface="Open Sans Extra Bold"/>
            </a:endParaRPr>
          </a:p>
        </p:txBody>
      </p:sp>
      <p:sp>
        <p:nvSpPr>
          <p:cNvPr id="20" name="Freeform 11">
            <a:extLst>
              <a:ext uri="{FF2B5EF4-FFF2-40B4-BE49-F238E27FC236}">
                <a16:creationId xmlns:a16="http://schemas.microsoft.com/office/drawing/2014/main" id="{055B8E4B-51D0-4CA2-59AA-EFCCB4ABAB63}"/>
              </a:ext>
            </a:extLst>
          </p:cNvPr>
          <p:cNvSpPr/>
          <p:nvPr/>
        </p:nvSpPr>
        <p:spPr>
          <a:xfrm>
            <a:off x="368754" y="3446286"/>
            <a:ext cx="5568696" cy="3136392"/>
          </a:xfrm>
          <a:custGeom>
            <a:avLst/>
            <a:gdLst/>
            <a:ahLst/>
            <a:cxnLst/>
            <a:rect l="l" t="t" r="r" b="b"/>
            <a:pathLst>
              <a:path w="1445329" h="812800">
                <a:moveTo>
                  <a:pt x="34746" y="0"/>
                </a:moveTo>
                <a:lnTo>
                  <a:pt x="1410583" y="0"/>
                </a:lnTo>
                <a:cubicBezTo>
                  <a:pt x="1419799" y="0"/>
                  <a:pt x="1428636" y="3661"/>
                  <a:pt x="1435152" y="10177"/>
                </a:cubicBezTo>
                <a:cubicBezTo>
                  <a:pt x="1441668" y="16693"/>
                  <a:pt x="1445329" y="25531"/>
                  <a:pt x="1445329" y="34746"/>
                </a:cubicBezTo>
                <a:lnTo>
                  <a:pt x="1445329" y="778054"/>
                </a:lnTo>
                <a:cubicBezTo>
                  <a:pt x="1445329" y="787269"/>
                  <a:pt x="1441668" y="796107"/>
                  <a:pt x="1435152" y="802623"/>
                </a:cubicBezTo>
                <a:cubicBezTo>
                  <a:pt x="1428636" y="809139"/>
                  <a:pt x="1419799" y="812800"/>
                  <a:pt x="1410583" y="812800"/>
                </a:cubicBezTo>
                <a:lnTo>
                  <a:pt x="34746" y="812800"/>
                </a:lnTo>
                <a:cubicBezTo>
                  <a:pt x="25531" y="812800"/>
                  <a:pt x="16693" y="809139"/>
                  <a:pt x="10177" y="802623"/>
                </a:cubicBezTo>
                <a:cubicBezTo>
                  <a:pt x="3661" y="796107"/>
                  <a:pt x="0" y="787269"/>
                  <a:pt x="0" y="778054"/>
                </a:cubicBezTo>
                <a:lnTo>
                  <a:pt x="0" y="34746"/>
                </a:lnTo>
                <a:cubicBezTo>
                  <a:pt x="0" y="25531"/>
                  <a:pt x="3661" y="16693"/>
                  <a:pt x="10177" y="10177"/>
                </a:cubicBezTo>
                <a:cubicBezTo>
                  <a:pt x="16693" y="3661"/>
                  <a:pt x="25531" y="0"/>
                  <a:pt x="34746" y="0"/>
                </a:cubicBezTo>
                <a:close/>
              </a:path>
            </a:pathLst>
          </a:custGeom>
          <a:blipFill>
            <a:blip r:embed="rId3"/>
            <a:stretch>
              <a:fillRect l="-12083" r="-12083"/>
            </a:stretch>
          </a:blipFill>
        </p:spPr>
        <p:txBody>
          <a:bodyPr/>
          <a:lstStyle/>
          <a:p>
            <a:endParaRPr lang="en-US"/>
          </a:p>
        </p:txBody>
      </p:sp>
      <p:grpSp>
        <p:nvGrpSpPr>
          <p:cNvPr id="21" name="Group 20">
            <a:extLst>
              <a:ext uri="{FF2B5EF4-FFF2-40B4-BE49-F238E27FC236}">
                <a16:creationId xmlns:a16="http://schemas.microsoft.com/office/drawing/2014/main" id="{6329F192-619B-6884-DBB1-D93A02090272}"/>
              </a:ext>
            </a:extLst>
          </p:cNvPr>
          <p:cNvGrpSpPr/>
          <p:nvPr/>
        </p:nvGrpSpPr>
        <p:grpSpPr>
          <a:xfrm>
            <a:off x="6359651" y="3446286"/>
            <a:ext cx="5568696" cy="3136392"/>
            <a:chOff x="0" y="0"/>
            <a:chExt cx="1445329" cy="812800"/>
          </a:xfrm>
        </p:grpSpPr>
        <p:sp>
          <p:nvSpPr>
            <p:cNvPr id="22" name="Freeform 3">
              <a:extLst>
                <a:ext uri="{FF2B5EF4-FFF2-40B4-BE49-F238E27FC236}">
                  <a16:creationId xmlns:a16="http://schemas.microsoft.com/office/drawing/2014/main" id="{935F314A-8C8D-D384-7521-7093F2DC0180}"/>
                </a:ext>
              </a:extLst>
            </p:cNvPr>
            <p:cNvSpPr/>
            <p:nvPr/>
          </p:nvSpPr>
          <p:spPr>
            <a:xfrm>
              <a:off x="0" y="0"/>
              <a:ext cx="1445329" cy="812800"/>
            </a:xfrm>
            <a:custGeom>
              <a:avLst/>
              <a:gdLst/>
              <a:ahLst/>
              <a:cxnLst/>
              <a:rect l="l" t="t" r="r" b="b"/>
              <a:pathLst>
                <a:path w="1445329" h="812800">
                  <a:moveTo>
                    <a:pt x="34746" y="0"/>
                  </a:moveTo>
                  <a:lnTo>
                    <a:pt x="1410583" y="0"/>
                  </a:lnTo>
                  <a:cubicBezTo>
                    <a:pt x="1419799" y="0"/>
                    <a:pt x="1428636" y="3661"/>
                    <a:pt x="1435152" y="10177"/>
                  </a:cubicBezTo>
                  <a:cubicBezTo>
                    <a:pt x="1441668" y="16693"/>
                    <a:pt x="1445329" y="25531"/>
                    <a:pt x="1445329" y="34746"/>
                  </a:cubicBezTo>
                  <a:lnTo>
                    <a:pt x="1445329" y="778054"/>
                  </a:lnTo>
                  <a:cubicBezTo>
                    <a:pt x="1445329" y="787269"/>
                    <a:pt x="1441668" y="796107"/>
                    <a:pt x="1435152" y="802623"/>
                  </a:cubicBezTo>
                  <a:cubicBezTo>
                    <a:pt x="1428636" y="809139"/>
                    <a:pt x="1419799" y="812800"/>
                    <a:pt x="1410583" y="812800"/>
                  </a:cubicBezTo>
                  <a:lnTo>
                    <a:pt x="34746" y="812800"/>
                  </a:lnTo>
                  <a:cubicBezTo>
                    <a:pt x="25531" y="812800"/>
                    <a:pt x="16693" y="809139"/>
                    <a:pt x="10177" y="802623"/>
                  </a:cubicBezTo>
                  <a:cubicBezTo>
                    <a:pt x="3661" y="796107"/>
                    <a:pt x="0" y="787269"/>
                    <a:pt x="0" y="778054"/>
                  </a:cubicBezTo>
                  <a:lnTo>
                    <a:pt x="0" y="34746"/>
                  </a:lnTo>
                  <a:cubicBezTo>
                    <a:pt x="0" y="25531"/>
                    <a:pt x="3661" y="16693"/>
                    <a:pt x="10177" y="10177"/>
                  </a:cubicBezTo>
                  <a:cubicBezTo>
                    <a:pt x="16693" y="3661"/>
                    <a:pt x="25531" y="0"/>
                    <a:pt x="34746" y="0"/>
                  </a:cubicBezTo>
                  <a:close/>
                </a:path>
              </a:pathLst>
            </a:custGeom>
            <a:blipFill>
              <a:blip r:embed="rId4"/>
              <a:stretch>
                <a:fillRect l="-12228" r="-12228"/>
              </a:stretch>
            </a:blipFill>
          </p:spPr>
          <p:txBody>
            <a:bodyPr/>
            <a:lstStyle/>
            <a:p>
              <a:endParaRPr lang="en-US"/>
            </a:p>
          </p:txBody>
        </p:sp>
      </p:grpSp>
      <p:grpSp>
        <p:nvGrpSpPr>
          <p:cNvPr id="24" name="Group 23">
            <a:extLst>
              <a:ext uri="{FF2B5EF4-FFF2-40B4-BE49-F238E27FC236}">
                <a16:creationId xmlns:a16="http://schemas.microsoft.com/office/drawing/2014/main" id="{08160927-07B3-686D-E8C6-314A83BC02FE}"/>
              </a:ext>
            </a:extLst>
          </p:cNvPr>
          <p:cNvGrpSpPr/>
          <p:nvPr/>
        </p:nvGrpSpPr>
        <p:grpSpPr>
          <a:xfrm>
            <a:off x="12350547" y="3464199"/>
            <a:ext cx="5568696" cy="3136392"/>
            <a:chOff x="85903" y="-69963"/>
            <a:chExt cx="1445329" cy="812800"/>
          </a:xfrm>
        </p:grpSpPr>
        <p:sp>
          <p:nvSpPr>
            <p:cNvPr id="25" name="Freeform 3">
              <a:extLst>
                <a:ext uri="{FF2B5EF4-FFF2-40B4-BE49-F238E27FC236}">
                  <a16:creationId xmlns:a16="http://schemas.microsoft.com/office/drawing/2014/main" id="{A26857BD-AEA1-ACBD-549E-B26841D3CBAF}"/>
                </a:ext>
              </a:extLst>
            </p:cNvPr>
            <p:cNvSpPr/>
            <p:nvPr/>
          </p:nvSpPr>
          <p:spPr>
            <a:xfrm>
              <a:off x="85903" y="-69963"/>
              <a:ext cx="1445329" cy="812800"/>
            </a:xfrm>
            <a:custGeom>
              <a:avLst/>
              <a:gdLst/>
              <a:ahLst/>
              <a:cxnLst/>
              <a:rect l="l" t="t" r="r" b="b"/>
              <a:pathLst>
                <a:path w="1445329" h="812800">
                  <a:moveTo>
                    <a:pt x="34746" y="0"/>
                  </a:moveTo>
                  <a:lnTo>
                    <a:pt x="1410583" y="0"/>
                  </a:lnTo>
                  <a:cubicBezTo>
                    <a:pt x="1419799" y="0"/>
                    <a:pt x="1428636" y="3661"/>
                    <a:pt x="1435152" y="10177"/>
                  </a:cubicBezTo>
                  <a:cubicBezTo>
                    <a:pt x="1441668" y="16693"/>
                    <a:pt x="1445329" y="25531"/>
                    <a:pt x="1445329" y="34746"/>
                  </a:cubicBezTo>
                  <a:lnTo>
                    <a:pt x="1445329" y="778054"/>
                  </a:lnTo>
                  <a:cubicBezTo>
                    <a:pt x="1445329" y="787269"/>
                    <a:pt x="1441668" y="796107"/>
                    <a:pt x="1435152" y="802623"/>
                  </a:cubicBezTo>
                  <a:cubicBezTo>
                    <a:pt x="1428636" y="809139"/>
                    <a:pt x="1419799" y="812800"/>
                    <a:pt x="1410583" y="812800"/>
                  </a:cubicBezTo>
                  <a:lnTo>
                    <a:pt x="34746" y="812800"/>
                  </a:lnTo>
                  <a:cubicBezTo>
                    <a:pt x="25531" y="812800"/>
                    <a:pt x="16693" y="809139"/>
                    <a:pt x="10177" y="802623"/>
                  </a:cubicBezTo>
                  <a:cubicBezTo>
                    <a:pt x="3661" y="796107"/>
                    <a:pt x="0" y="787269"/>
                    <a:pt x="0" y="778054"/>
                  </a:cubicBezTo>
                  <a:lnTo>
                    <a:pt x="0" y="34746"/>
                  </a:lnTo>
                  <a:cubicBezTo>
                    <a:pt x="0" y="25531"/>
                    <a:pt x="3661" y="16693"/>
                    <a:pt x="10177" y="10177"/>
                  </a:cubicBezTo>
                  <a:cubicBezTo>
                    <a:pt x="16693" y="3661"/>
                    <a:pt x="25531" y="0"/>
                    <a:pt x="34746" y="0"/>
                  </a:cubicBezTo>
                  <a:close/>
                </a:path>
              </a:pathLst>
            </a:custGeom>
            <a:blipFill>
              <a:blip r:embed="rId5"/>
              <a:stretch>
                <a:fillRect l="-12374" r="-12374"/>
              </a:stretch>
            </a:blipFill>
          </p:spPr>
          <p:txBody>
            <a:bodyPr/>
            <a:lstStyle/>
            <a:p>
              <a:endParaRPr lang="en-US"/>
            </a:p>
          </p:txBody>
        </p:sp>
      </p:grpSp>
      <p:grpSp>
        <p:nvGrpSpPr>
          <p:cNvPr id="32" name="Group 31">
            <a:extLst>
              <a:ext uri="{FF2B5EF4-FFF2-40B4-BE49-F238E27FC236}">
                <a16:creationId xmlns:a16="http://schemas.microsoft.com/office/drawing/2014/main" id="{93893823-F198-4D2D-B196-C644769C3306}"/>
              </a:ext>
            </a:extLst>
          </p:cNvPr>
          <p:cNvGrpSpPr/>
          <p:nvPr/>
        </p:nvGrpSpPr>
        <p:grpSpPr>
          <a:xfrm>
            <a:off x="4058081" y="1531935"/>
            <a:ext cx="10171835" cy="1194514"/>
            <a:chOff x="1867765" y="-38032"/>
            <a:chExt cx="7276235" cy="1194514"/>
          </a:xfrm>
          <a:solidFill>
            <a:srgbClr val="536E9B"/>
          </a:solidFill>
        </p:grpSpPr>
        <p:sp>
          <p:nvSpPr>
            <p:cNvPr id="33" name="TextBox 5">
              <a:extLst>
                <a:ext uri="{FF2B5EF4-FFF2-40B4-BE49-F238E27FC236}">
                  <a16:creationId xmlns:a16="http://schemas.microsoft.com/office/drawing/2014/main" id="{0C2278B8-6840-4EA8-9B6F-C02F666BF657}"/>
                </a:ext>
              </a:extLst>
            </p:cNvPr>
            <p:cNvSpPr txBox="1"/>
            <p:nvPr/>
          </p:nvSpPr>
          <p:spPr>
            <a:xfrm>
              <a:off x="1867765" y="-38032"/>
              <a:ext cx="7276235" cy="1194514"/>
            </a:xfrm>
            <a:prstGeom prst="rect">
              <a:avLst/>
            </a:prstGeom>
            <a:grpFill/>
          </p:spPr>
          <p:txBody>
            <a:bodyPr lIns="50800" tIns="50800" rIns="50800" bIns="50800" rtlCol="0" anchor="ctr"/>
            <a:lstStyle/>
            <a:p>
              <a:pPr marL="0" lvl="0" indent="0">
                <a:lnSpc>
                  <a:spcPts val="2659"/>
                </a:lnSpc>
                <a:spcBef>
                  <a:spcPct val="0"/>
                </a:spcBef>
              </a:pPr>
              <a:endParaRPr lang="en-US" sz="5000">
                <a:solidFill>
                  <a:schemeClr val="bg1"/>
                </a:solidFill>
                <a:latin typeface="Cambria Math" panose="02040503050406030204" pitchFamily="18" charset="0"/>
                <a:ea typeface="Cambria Math" panose="02040503050406030204" pitchFamily="18" charset="0"/>
              </a:endParaRPr>
            </a:p>
            <a:p>
              <a:pPr marL="0" lvl="0" indent="0">
                <a:lnSpc>
                  <a:spcPts val="2659"/>
                </a:lnSpc>
                <a:spcBef>
                  <a:spcPct val="0"/>
                </a:spcBef>
              </a:pPr>
              <a:endParaRPr sz="5000">
                <a:solidFill>
                  <a:schemeClr val="bg1"/>
                </a:solidFill>
                <a:latin typeface="Cambria Math" panose="02040503050406030204" pitchFamily="18" charset="0"/>
                <a:ea typeface="Cambria Math" panose="02040503050406030204" pitchFamily="18" charset="0"/>
              </a:endParaRPr>
            </a:p>
          </p:txBody>
        </p:sp>
        <p:sp>
          <p:nvSpPr>
            <p:cNvPr id="34" name="TextBox 9">
              <a:extLst>
                <a:ext uri="{FF2B5EF4-FFF2-40B4-BE49-F238E27FC236}">
                  <a16:creationId xmlns:a16="http://schemas.microsoft.com/office/drawing/2014/main" id="{BF30C16F-8F97-44EC-93A2-4C0F46778798}"/>
                </a:ext>
              </a:extLst>
            </p:cNvPr>
            <p:cNvSpPr txBox="1"/>
            <p:nvPr/>
          </p:nvSpPr>
          <p:spPr>
            <a:xfrm>
              <a:off x="2278101" y="0"/>
              <a:ext cx="6455562" cy="954236"/>
            </a:xfrm>
            <a:prstGeom prst="rect">
              <a:avLst/>
            </a:prstGeom>
            <a:grpFill/>
          </p:spPr>
          <p:txBody>
            <a:bodyPr wrap="square" lIns="0" tIns="0" rIns="0" bIns="0" rtlCol="0" anchor="t">
              <a:spAutoFit/>
            </a:bodyPr>
            <a:lstStyle/>
            <a:p>
              <a:pPr marL="0" lvl="0" indent="0" algn="ctr">
                <a:lnSpc>
                  <a:spcPts val="8195"/>
                </a:lnSpc>
                <a:spcBef>
                  <a:spcPct val="0"/>
                </a:spcBef>
              </a:pPr>
              <a:r>
                <a:rPr lang="en-US" sz="5000" err="1">
                  <a:solidFill>
                    <a:srgbClr val="FDFDFD"/>
                  </a:solidFill>
                  <a:latin typeface="Open Sans Extra Bold"/>
                </a:rPr>
                <a:t>Triển</a:t>
              </a:r>
              <a:r>
                <a:rPr lang="en-US" sz="5000">
                  <a:solidFill>
                    <a:srgbClr val="FDFDFD"/>
                  </a:solidFill>
                  <a:latin typeface="Open Sans Extra Bold"/>
                </a:rPr>
                <a:t> </a:t>
              </a:r>
              <a:r>
                <a:rPr lang="en-US" sz="5000" err="1">
                  <a:solidFill>
                    <a:srgbClr val="FDFDFD"/>
                  </a:solidFill>
                  <a:latin typeface="Open Sans Extra Bold"/>
                </a:rPr>
                <a:t>khai</a:t>
              </a:r>
              <a:r>
                <a:rPr lang="en-US" sz="5000">
                  <a:solidFill>
                    <a:srgbClr val="FDFDFD"/>
                  </a:solidFill>
                  <a:latin typeface="Open Sans Extra Bold"/>
                </a:rPr>
                <a:t> </a:t>
              </a:r>
              <a:r>
                <a:rPr lang="en-US" sz="5000" err="1">
                  <a:solidFill>
                    <a:srgbClr val="FDFDFD"/>
                  </a:solidFill>
                  <a:latin typeface="Open Sans Extra Bold"/>
                </a:rPr>
                <a:t>hệ</a:t>
              </a:r>
              <a:r>
                <a:rPr lang="en-US" sz="5000">
                  <a:solidFill>
                    <a:srgbClr val="FDFDFD"/>
                  </a:solidFill>
                  <a:latin typeface="Open Sans Extra Bold"/>
                </a:rPr>
                <a:t> </a:t>
              </a:r>
              <a:r>
                <a:rPr lang="en-US" sz="5000" err="1">
                  <a:solidFill>
                    <a:srgbClr val="FDFDFD"/>
                  </a:solidFill>
                  <a:latin typeface="Open Sans Extra Bold"/>
                </a:rPr>
                <a:t>thống</a:t>
              </a:r>
              <a:endParaRPr lang="en-US" sz="5000">
                <a:solidFill>
                  <a:srgbClr val="FDFDFD"/>
                </a:solidFill>
                <a:latin typeface="Open Sans Extra Bold"/>
              </a:endParaRPr>
            </a:p>
          </p:txBody>
        </p:sp>
      </p:grpSp>
      <p:grpSp>
        <p:nvGrpSpPr>
          <p:cNvPr id="35" name="Group 4">
            <a:extLst>
              <a:ext uri="{FF2B5EF4-FFF2-40B4-BE49-F238E27FC236}">
                <a16:creationId xmlns:a16="http://schemas.microsoft.com/office/drawing/2014/main" id="{3A846BCC-1DDF-41FE-A82E-9B159B70700F}"/>
              </a:ext>
            </a:extLst>
          </p:cNvPr>
          <p:cNvGrpSpPr/>
          <p:nvPr/>
        </p:nvGrpSpPr>
        <p:grpSpPr>
          <a:xfrm>
            <a:off x="-19674373" y="3747343"/>
            <a:ext cx="5568696" cy="3136392"/>
            <a:chOff x="0" y="0"/>
            <a:chExt cx="1445329" cy="812800"/>
          </a:xfrm>
        </p:grpSpPr>
        <p:sp>
          <p:nvSpPr>
            <p:cNvPr id="36" name="Freeform 5">
              <a:extLst>
                <a:ext uri="{FF2B5EF4-FFF2-40B4-BE49-F238E27FC236}">
                  <a16:creationId xmlns:a16="http://schemas.microsoft.com/office/drawing/2014/main" id="{D2E1AC04-7EB2-4106-92D6-94D774F22118}"/>
                </a:ext>
              </a:extLst>
            </p:cNvPr>
            <p:cNvSpPr/>
            <p:nvPr/>
          </p:nvSpPr>
          <p:spPr>
            <a:xfrm>
              <a:off x="0" y="0"/>
              <a:ext cx="1445329" cy="812800"/>
            </a:xfrm>
            <a:custGeom>
              <a:avLst/>
              <a:gdLst/>
              <a:ahLst/>
              <a:cxnLst/>
              <a:rect l="l" t="t" r="r" b="b"/>
              <a:pathLst>
                <a:path w="1445329" h="812800">
                  <a:moveTo>
                    <a:pt x="34746" y="0"/>
                  </a:moveTo>
                  <a:lnTo>
                    <a:pt x="1410583" y="0"/>
                  </a:lnTo>
                  <a:cubicBezTo>
                    <a:pt x="1419799" y="0"/>
                    <a:pt x="1428636" y="3661"/>
                    <a:pt x="1435152" y="10177"/>
                  </a:cubicBezTo>
                  <a:cubicBezTo>
                    <a:pt x="1441668" y="16693"/>
                    <a:pt x="1445329" y="25531"/>
                    <a:pt x="1445329" y="34746"/>
                  </a:cubicBezTo>
                  <a:lnTo>
                    <a:pt x="1445329" y="778054"/>
                  </a:lnTo>
                  <a:cubicBezTo>
                    <a:pt x="1445329" y="787269"/>
                    <a:pt x="1441668" y="796107"/>
                    <a:pt x="1435152" y="802623"/>
                  </a:cubicBezTo>
                  <a:cubicBezTo>
                    <a:pt x="1428636" y="809139"/>
                    <a:pt x="1419799" y="812800"/>
                    <a:pt x="1410583" y="812800"/>
                  </a:cubicBezTo>
                  <a:lnTo>
                    <a:pt x="34746" y="812800"/>
                  </a:lnTo>
                  <a:cubicBezTo>
                    <a:pt x="25531" y="812800"/>
                    <a:pt x="16693" y="809139"/>
                    <a:pt x="10177" y="802623"/>
                  </a:cubicBezTo>
                  <a:cubicBezTo>
                    <a:pt x="3661" y="796107"/>
                    <a:pt x="0" y="787269"/>
                    <a:pt x="0" y="778054"/>
                  </a:cubicBezTo>
                  <a:lnTo>
                    <a:pt x="0" y="34746"/>
                  </a:lnTo>
                  <a:cubicBezTo>
                    <a:pt x="0" y="25531"/>
                    <a:pt x="3661" y="16693"/>
                    <a:pt x="10177" y="10177"/>
                  </a:cubicBezTo>
                  <a:cubicBezTo>
                    <a:pt x="16693" y="3661"/>
                    <a:pt x="25531" y="0"/>
                    <a:pt x="34746" y="0"/>
                  </a:cubicBezTo>
                  <a:close/>
                </a:path>
              </a:pathLst>
            </a:custGeom>
            <a:blipFill>
              <a:blip r:embed="rId6"/>
              <a:stretch>
                <a:fillRect l="-12228" r="-12228"/>
              </a:stretch>
            </a:blipFill>
          </p:spPr>
          <p:txBody>
            <a:bodyPr/>
            <a:lstStyle/>
            <a:p>
              <a:endParaRPr lang="en-US"/>
            </a:p>
          </p:txBody>
        </p:sp>
      </p:grpSp>
      <p:grpSp>
        <p:nvGrpSpPr>
          <p:cNvPr id="37" name="Group 12">
            <a:extLst>
              <a:ext uri="{FF2B5EF4-FFF2-40B4-BE49-F238E27FC236}">
                <a16:creationId xmlns:a16="http://schemas.microsoft.com/office/drawing/2014/main" id="{71E010B4-6B07-43C7-8949-B8EF9FDF2127}"/>
              </a:ext>
            </a:extLst>
          </p:cNvPr>
          <p:cNvGrpSpPr/>
          <p:nvPr/>
        </p:nvGrpSpPr>
        <p:grpSpPr>
          <a:xfrm>
            <a:off x="-13683479" y="3727425"/>
            <a:ext cx="5568696" cy="3136392"/>
            <a:chOff x="0" y="0"/>
            <a:chExt cx="1445329" cy="812800"/>
          </a:xfrm>
        </p:grpSpPr>
        <p:sp>
          <p:nvSpPr>
            <p:cNvPr id="38" name="Freeform 13">
              <a:extLst>
                <a:ext uri="{FF2B5EF4-FFF2-40B4-BE49-F238E27FC236}">
                  <a16:creationId xmlns:a16="http://schemas.microsoft.com/office/drawing/2014/main" id="{0317C9CC-C07E-4B04-9AFC-44CD06040EC2}"/>
                </a:ext>
              </a:extLst>
            </p:cNvPr>
            <p:cNvSpPr/>
            <p:nvPr/>
          </p:nvSpPr>
          <p:spPr>
            <a:xfrm>
              <a:off x="0" y="0"/>
              <a:ext cx="1445329" cy="812800"/>
            </a:xfrm>
            <a:custGeom>
              <a:avLst/>
              <a:gdLst/>
              <a:ahLst/>
              <a:cxnLst/>
              <a:rect l="l" t="t" r="r" b="b"/>
              <a:pathLst>
                <a:path w="1445329" h="812800">
                  <a:moveTo>
                    <a:pt x="34746" y="0"/>
                  </a:moveTo>
                  <a:lnTo>
                    <a:pt x="1410583" y="0"/>
                  </a:lnTo>
                  <a:cubicBezTo>
                    <a:pt x="1419799" y="0"/>
                    <a:pt x="1428636" y="3661"/>
                    <a:pt x="1435152" y="10177"/>
                  </a:cubicBezTo>
                  <a:cubicBezTo>
                    <a:pt x="1441668" y="16693"/>
                    <a:pt x="1445329" y="25531"/>
                    <a:pt x="1445329" y="34746"/>
                  </a:cubicBezTo>
                  <a:lnTo>
                    <a:pt x="1445329" y="778054"/>
                  </a:lnTo>
                  <a:cubicBezTo>
                    <a:pt x="1445329" y="787269"/>
                    <a:pt x="1441668" y="796107"/>
                    <a:pt x="1435152" y="802623"/>
                  </a:cubicBezTo>
                  <a:cubicBezTo>
                    <a:pt x="1428636" y="809139"/>
                    <a:pt x="1419799" y="812800"/>
                    <a:pt x="1410583" y="812800"/>
                  </a:cubicBezTo>
                  <a:lnTo>
                    <a:pt x="34746" y="812800"/>
                  </a:lnTo>
                  <a:cubicBezTo>
                    <a:pt x="25531" y="812800"/>
                    <a:pt x="16693" y="809139"/>
                    <a:pt x="10177" y="802623"/>
                  </a:cubicBezTo>
                  <a:cubicBezTo>
                    <a:pt x="3661" y="796107"/>
                    <a:pt x="0" y="787269"/>
                    <a:pt x="0" y="778054"/>
                  </a:cubicBezTo>
                  <a:lnTo>
                    <a:pt x="0" y="34746"/>
                  </a:lnTo>
                  <a:cubicBezTo>
                    <a:pt x="0" y="25531"/>
                    <a:pt x="3661" y="16693"/>
                    <a:pt x="10177" y="10177"/>
                  </a:cubicBezTo>
                  <a:cubicBezTo>
                    <a:pt x="16693" y="3661"/>
                    <a:pt x="25531" y="0"/>
                    <a:pt x="34746" y="0"/>
                  </a:cubicBezTo>
                  <a:close/>
                </a:path>
              </a:pathLst>
            </a:custGeom>
            <a:blipFill>
              <a:blip r:embed="rId7"/>
              <a:stretch>
                <a:fillRect t="-2964" b="-2964"/>
              </a:stretch>
            </a:blipFill>
          </p:spPr>
          <p:txBody>
            <a:bodyPr/>
            <a:lstStyle/>
            <a:p>
              <a:endParaRPr lang="en-US"/>
            </a:p>
          </p:txBody>
        </p:sp>
      </p:grpSp>
      <p:grpSp>
        <p:nvGrpSpPr>
          <p:cNvPr id="39" name="Group 14">
            <a:extLst>
              <a:ext uri="{FF2B5EF4-FFF2-40B4-BE49-F238E27FC236}">
                <a16:creationId xmlns:a16="http://schemas.microsoft.com/office/drawing/2014/main" id="{54C63D11-9948-4396-B7DE-B92974C8FE4E}"/>
              </a:ext>
            </a:extLst>
          </p:cNvPr>
          <p:cNvGrpSpPr/>
          <p:nvPr/>
        </p:nvGrpSpPr>
        <p:grpSpPr>
          <a:xfrm>
            <a:off x="-7692583" y="3727425"/>
            <a:ext cx="5568696" cy="3136392"/>
            <a:chOff x="0" y="0"/>
            <a:chExt cx="1445329" cy="812800"/>
          </a:xfrm>
        </p:grpSpPr>
        <p:sp>
          <p:nvSpPr>
            <p:cNvPr id="40" name="Freeform 15">
              <a:extLst>
                <a:ext uri="{FF2B5EF4-FFF2-40B4-BE49-F238E27FC236}">
                  <a16:creationId xmlns:a16="http://schemas.microsoft.com/office/drawing/2014/main" id="{DCF0A773-0982-44CB-9801-EF4FDF1C8889}"/>
                </a:ext>
              </a:extLst>
            </p:cNvPr>
            <p:cNvSpPr/>
            <p:nvPr/>
          </p:nvSpPr>
          <p:spPr>
            <a:xfrm>
              <a:off x="0" y="0"/>
              <a:ext cx="1445329" cy="812800"/>
            </a:xfrm>
            <a:custGeom>
              <a:avLst/>
              <a:gdLst/>
              <a:ahLst/>
              <a:cxnLst/>
              <a:rect l="l" t="t" r="r" b="b"/>
              <a:pathLst>
                <a:path w="1445329" h="812800">
                  <a:moveTo>
                    <a:pt x="34746" y="0"/>
                  </a:moveTo>
                  <a:lnTo>
                    <a:pt x="1410583" y="0"/>
                  </a:lnTo>
                  <a:cubicBezTo>
                    <a:pt x="1419799" y="0"/>
                    <a:pt x="1428636" y="3661"/>
                    <a:pt x="1435152" y="10177"/>
                  </a:cubicBezTo>
                  <a:cubicBezTo>
                    <a:pt x="1441668" y="16693"/>
                    <a:pt x="1445329" y="25531"/>
                    <a:pt x="1445329" y="34746"/>
                  </a:cubicBezTo>
                  <a:lnTo>
                    <a:pt x="1445329" y="778054"/>
                  </a:lnTo>
                  <a:cubicBezTo>
                    <a:pt x="1445329" y="787269"/>
                    <a:pt x="1441668" y="796107"/>
                    <a:pt x="1435152" y="802623"/>
                  </a:cubicBezTo>
                  <a:cubicBezTo>
                    <a:pt x="1428636" y="809139"/>
                    <a:pt x="1419799" y="812800"/>
                    <a:pt x="1410583" y="812800"/>
                  </a:cubicBezTo>
                  <a:lnTo>
                    <a:pt x="34746" y="812800"/>
                  </a:lnTo>
                  <a:cubicBezTo>
                    <a:pt x="25531" y="812800"/>
                    <a:pt x="16693" y="809139"/>
                    <a:pt x="10177" y="802623"/>
                  </a:cubicBezTo>
                  <a:cubicBezTo>
                    <a:pt x="3661" y="796107"/>
                    <a:pt x="0" y="787269"/>
                    <a:pt x="0" y="778054"/>
                  </a:cubicBezTo>
                  <a:lnTo>
                    <a:pt x="0" y="34746"/>
                  </a:lnTo>
                  <a:cubicBezTo>
                    <a:pt x="0" y="25531"/>
                    <a:pt x="3661" y="16693"/>
                    <a:pt x="10177" y="10177"/>
                  </a:cubicBezTo>
                  <a:cubicBezTo>
                    <a:pt x="16693" y="3661"/>
                    <a:pt x="25531" y="0"/>
                    <a:pt x="34746" y="0"/>
                  </a:cubicBezTo>
                  <a:close/>
                </a:path>
              </a:pathLst>
            </a:custGeom>
            <a:blipFill>
              <a:blip r:embed="rId8"/>
              <a:stretch>
                <a:fillRect l="-12228" r="-12228"/>
              </a:stretch>
            </a:blipFill>
          </p:spPr>
          <p:txBody>
            <a:bodyPr/>
            <a:lstStyle/>
            <a:p>
              <a:endParaRPr lang="en-US"/>
            </a:p>
          </p:txBody>
        </p:sp>
      </p:grpSp>
    </p:spTree>
    <p:extLst>
      <p:ext uri="{BB962C8B-B14F-4D97-AF65-F5344CB8AC3E}">
        <p14:creationId xmlns:p14="http://schemas.microsoft.com/office/powerpoint/2010/main" val="2680747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35388"/>
        </a:solidFill>
        <a:effectLst/>
      </p:bgPr>
    </p:bg>
    <p:spTree>
      <p:nvGrpSpPr>
        <p:cNvPr id="1" name=""/>
        <p:cNvGrpSpPr/>
        <p:nvPr/>
      </p:nvGrpSpPr>
      <p:grpSpPr>
        <a:xfrm>
          <a:off x="0" y="0"/>
          <a:ext cx="0" cy="0"/>
          <a:chOff x="0" y="0"/>
          <a:chExt cx="0" cy="0"/>
        </a:xfrm>
      </p:grpSpPr>
      <p:sp>
        <p:nvSpPr>
          <p:cNvPr id="2" name="Freeform 2"/>
          <p:cNvSpPr/>
          <p:nvPr/>
        </p:nvSpPr>
        <p:spPr>
          <a:xfrm>
            <a:off x="206640" y="7037354"/>
            <a:ext cx="5841799" cy="1153755"/>
          </a:xfrm>
          <a:custGeom>
            <a:avLst/>
            <a:gdLst/>
            <a:ahLst/>
            <a:cxnLst/>
            <a:rect l="l" t="t" r="r" b="b"/>
            <a:pathLst>
              <a:path w="5841799" h="1153755">
                <a:moveTo>
                  <a:pt x="0" y="0"/>
                </a:moveTo>
                <a:lnTo>
                  <a:pt x="5841799" y="0"/>
                </a:lnTo>
                <a:lnTo>
                  <a:pt x="5841799" y="1153755"/>
                </a:lnTo>
                <a:lnTo>
                  <a:pt x="0" y="1153755"/>
                </a:lnTo>
                <a:lnTo>
                  <a:pt x="0" y="0"/>
                </a:lnTo>
                <a:close/>
              </a:path>
            </a:pathLst>
          </a:custGeom>
          <a:blipFill>
            <a:blip r:embed="rId2"/>
            <a:stretch>
              <a:fillRect/>
            </a:stretch>
          </a:blipFill>
        </p:spPr>
        <p:txBody>
          <a:bodyPr/>
          <a:lstStyle/>
          <a:p>
            <a:endParaRPr lang="en-US"/>
          </a:p>
        </p:txBody>
      </p:sp>
      <p:sp>
        <p:nvSpPr>
          <p:cNvPr id="3" name="Freeform 3"/>
          <p:cNvSpPr/>
          <p:nvPr/>
        </p:nvSpPr>
        <p:spPr>
          <a:xfrm>
            <a:off x="6268426" y="7037354"/>
            <a:ext cx="5841799" cy="1153755"/>
          </a:xfrm>
          <a:custGeom>
            <a:avLst/>
            <a:gdLst/>
            <a:ahLst/>
            <a:cxnLst/>
            <a:rect l="l" t="t" r="r" b="b"/>
            <a:pathLst>
              <a:path w="5841799" h="1153755">
                <a:moveTo>
                  <a:pt x="0" y="0"/>
                </a:moveTo>
                <a:lnTo>
                  <a:pt x="5841799" y="0"/>
                </a:lnTo>
                <a:lnTo>
                  <a:pt x="5841799" y="1153755"/>
                </a:lnTo>
                <a:lnTo>
                  <a:pt x="0" y="1153755"/>
                </a:lnTo>
                <a:lnTo>
                  <a:pt x="0" y="0"/>
                </a:lnTo>
                <a:close/>
              </a:path>
            </a:pathLst>
          </a:custGeom>
          <a:blipFill>
            <a:blip r:embed="rId2"/>
            <a:stretch>
              <a:fillRect/>
            </a:stretch>
          </a:blipFill>
        </p:spPr>
        <p:txBody>
          <a:bodyPr/>
          <a:lstStyle/>
          <a:p>
            <a:endParaRPr lang="en-US"/>
          </a:p>
        </p:txBody>
      </p:sp>
      <p:sp>
        <p:nvSpPr>
          <p:cNvPr id="4" name="Freeform 4"/>
          <p:cNvSpPr/>
          <p:nvPr/>
        </p:nvSpPr>
        <p:spPr>
          <a:xfrm>
            <a:off x="12257563" y="7037354"/>
            <a:ext cx="5841799" cy="1153755"/>
          </a:xfrm>
          <a:custGeom>
            <a:avLst/>
            <a:gdLst/>
            <a:ahLst/>
            <a:cxnLst/>
            <a:rect l="l" t="t" r="r" b="b"/>
            <a:pathLst>
              <a:path w="5841799" h="1153755">
                <a:moveTo>
                  <a:pt x="0" y="0"/>
                </a:moveTo>
                <a:lnTo>
                  <a:pt x="5841799" y="0"/>
                </a:lnTo>
                <a:lnTo>
                  <a:pt x="5841799" y="1153755"/>
                </a:lnTo>
                <a:lnTo>
                  <a:pt x="0" y="1153755"/>
                </a:lnTo>
                <a:lnTo>
                  <a:pt x="0" y="0"/>
                </a:lnTo>
                <a:close/>
              </a:path>
            </a:pathLst>
          </a:custGeom>
          <a:blipFill>
            <a:blip r:embed="rId2"/>
            <a:stretch>
              <a:fillRect/>
            </a:stretch>
          </a:blipFill>
        </p:spPr>
        <p:txBody>
          <a:bodyPr/>
          <a:lstStyle/>
          <a:p>
            <a:endParaRPr lang="en-US"/>
          </a:p>
        </p:txBody>
      </p:sp>
      <p:grpSp>
        <p:nvGrpSpPr>
          <p:cNvPr id="5" name="Group 5"/>
          <p:cNvGrpSpPr/>
          <p:nvPr/>
        </p:nvGrpSpPr>
        <p:grpSpPr>
          <a:xfrm>
            <a:off x="12213997" y="3298645"/>
            <a:ext cx="5841799" cy="4387679"/>
            <a:chOff x="0" y="0"/>
            <a:chExt cx="1554321" cy="1369365"/>
          </a:xfrm>
        </p:grpSpPr>
        <p:sp>
          <p:nvSpPr>
            <p:cNvPr id="6" name="Freeform 6"/>
            <p:cNvSpPr/>
            <p:nvPr/>
          </p:nvSpPr>
          <p:spPr>
            <a:xfrm>
              <a:off x="0" y="0"/>
              <a:ext cx="1554321" cy="1369365"/>
            </a:xfrm>
            <a:custGeom>
              <a:avLst/>
              <a:gdLst/>
              <a:ahLst/>
              <a:cxnLst/>
              <a:rect l="l" t="t" r="r" b="b"/>
              <a:pathLst>
                <a:path w="1554321" h="1369365">
                  <a:moveTo>
                    <a:pt x="58312" y="0"/>
                  </a:moveTo>
                  <a:lnTo>
                    <a:pt x="1496009" y="0"/>
                  </a:lnTo>
                  <a:cubicBezTo>
                    <a:pt x="1511474" y="0"/>
                    <a:pt x="1526306" y="6144"/>
                    <a:pt x="1537241" y="17079"/>
                  </a:cubicBezTo>
                  <a:cubicBezTo>
                    <a:pt x="1548177" y="28015"/>
                    <a:pt x="1554321" y="42846"/>
                    <a:pt x="1554321" y="58312"/>
                  </a:cubicBezTo>
                  <a:lnTo>
                    <a:pt x="1554321" y="1311054"/>
                  </a:lnTo>
                  <a:cubicBezTo>
                    <a:pt x="1554321" y="1326519"/>
                    <a:pt x="1548177" y="1341351"/>
                    <a:pt x="1537241" y="1352286"/>
                  </a:cubicBezTo>
                  <a:cubicBezTo>
                    <a:pt x="1526306" y="1363222"/>
                    <a:pt x="1511474" y="1369365"/>
                    <a:pt x="1496009" y="1369365"/>
                  </a:cubicBezTo>
                  <a:lnTo>
                    <a:pt x="58312" y="1369365"/>
                  </a:lnTo>
                  <a:cubicBezTo>
                    <a:pt x="42846" y="1369365"/>
                    <a:pt x="28015" y="1363222"/>
                    <a:pt x="17079" y="1352286"/>
                  </a:cubicBezTo>
                  <a:cubicBezTo>
                    <a:pt x="6144" y="1341351"/>
                    <a:pt x="0" y="1326519"/>
                    <a:pt x="0" y="1311054"/>
                  </a:cubicBezTo>
                  <a:lnTo>
                    <a:pt x="0" y="58312"/>
                  </a:lnTo>
                  <a:cubicBezTo>
                    <a:pt x="0" y="42846"/>
                    <a:pt x="6144" y="28015"/>
                    <a:pt x="17079" y="17079"/>
                  </a:cubicBezTo>
                  <a:cubicBezTo>
                    <a:pt x="28015" y="6144"/>
                    <a:pt x="42846" y="0"/>
                    <a:pt x="58312" y="0"/>
                  </a:cubicBezTo>
                  <a:close/>
                </a:path>
              </a:pathLst>
            </a:custGeom>
            <a:solidFill>
              <a:srgbClr val="FDFDFD"/>
            </a:solidFill>
          </p:spPr>
          <p:txBody>
            <a:bodyPr/>
            <a:lstStyle/>
            <a:p>
              <a:endParaRPr lang="en-US"/>
            </a:p>
          </p:txBody>
        </p:sp>
        <p:sp>
          <p:nvSpPr>
            <p:cNvPr id="7" name="TextBox 7"/>
            <p:cNvSpPr txBox="1"/>
            <p:nvPr/>
          </p:nvSpPr>
          <p:spPr>
            <a:xfrm>
              <a:off x="0" y="-38100"/>
              <a:ext cx="1554321" cy="1407465"/>
            </a:xfrm>
            <a:prstGeom prst="rect">
              <a:avLst/>
            </a:prstGeom>
          </p:spPr>
          <p:txBody>
            <a:bodyPr lIns="50800" tIns="50800" rIns="50800" bIns="50800" rtlCol="0" anchor="ctr"/>
            <a:lstStyle/>
            <a:p>
              <a:pPr algn="ctr">
                <a:lnSpc>
                  <a:spcPts val="2659"/>
                </a:lnSpc>
              </a:pPr>
              <a:endParaRPr/>
            </a:p>
            <a:p>
              <a:pPr algn="ctr">
                <a:lnSpc>
                  <a:spcPts val="2659"/>
                </a:lnSpc>
              </a:pPr>
              <a:endParaRPr/>
            </a:p>
          </p:txBody>
        </p:sp>
      </p:grpSp>
      <p:grpSp>
        <p:nvGrpSpPr>
          <p:cNvPr id="8" name="Group 8"/>
          <p:cNvGrpSpPr/>
          <p:nvPr/>
        </p:nvGrpSpPr>
        <p:grpSpPr>
          <a:xfrm>
            <a:off x="6224860" y="3298645"/>
            <a:ext cx="5841799" cy="4387679"/>
            <a:chOff x="0" y="0"/>
            <a:chExt cx="1554321" cy="1369365"/>
          </a:xfrm>
        </p:grpSpPr>
        <p:sp>
          <p:nvSpPr>
            <p:cNvPr id="9" name="Freeform 9"/>
            <p:cNvSpPr/>
            <p:nvPr/>
          </p:nvSpPr>
          <p:spPr>
            <a:xfrm>
              <a:off x="0" y="0"/>
              <a:ext cx="1554321" cy="1369365"/>
            </a:xfrm>
            <a:custGeom>
              <a:avLst/>
              <a:gdLst/>
              <a:ahLst/>
              <a:cxnLst/>
              <a:rect l="l" t="t" r="r" b="b"/>
              <a:pathLst>
                <a:path w="1554321" h="1369365">
                  <a:moveTo>
                    <a:pt x="58312" y="0"/>
                  </a:moveTo>
                  <a:lnTo>
                    <a:pt x="1496009" y="0"/>
                  </a:lnTo>
                  <a:cubicBezTo>
                    <a:pt x="1511474" y="0"/>
                    <a:pt x="1526306" y="6144"/>
                    <a:pt x="1537241" y="17079"/>
                  </a:cubicBezTo>
                  <a:cubicBezTo>
                    <a:pt x="1548177" y="28015"/>
                    <a:pt x="1554321" y="42846"/>
                    <a:pt x="1554321" y="58312"/>
                  </a:cubicBezTo>
                  <a:lnTo>
                    <a:pt x="1554321" y="1311054"/>
                  </a:lnTo>
                  <a:cubicBezTo>
                    <a:pt x="1554321" y="1326519"/>
                    <a:pt x="1548177" y="1341351"/>
                    <a:pt x="1537241" y="1352286"/>
                  </a:cubicBezTo>
                  <a:cubicBezTo>
                    <a:pt x="1526306" y="1363222"/>
                    <a:pt x="1511474" y="1369365"/>
                    <a:pt x="1496009" y="1369365"/>
                  </a:cubicBezTo>
                  <a:lnTo>
                    <a:pt x="58312" y="1369365"/>
                  </a:lnTo>
                  <a:cubicBezTo>
                    <a:pt x="42846" y="1369365"/>
                    <a:pt x="28015" y="1363222"/>
                    <a:pt x="17079" y="1352286"/>
                  </a:cubicBezTo>
                  <a:cubicBezTo>
                    <a:pt x="6144" y="1341351"/>
                    <a:pt x="0" y="1326519"/>
                    <a:pt x="0" y="1311054"/>
                  </a:cubicBezTo>
                  <a:lnTo>
                    <a:pt x="0" y="58312"/>
                  </a:lnTo>
                  <a:cubicBezTo>
                    <a:pt x="0" y="42846"/>
                    <a:pt x="6144" y="28015"/>
                    <a:pt x="17079" y="17079"/>
                  </a:cubicBezTo>
                  <a:cubicBezTo>
                    <a:pt x="28015" y="6144"/>
                    <a:pt x="42846" y="0"/>
                    <a:pt x="58312" y="0"/>
                  </a:cubicBezTo>
                  <a:close/>
                </a:path>
              </a:pathLst>
            </a:custGeom>
            <a:solidFill>
              <a:srgbClr val="FDFDFD"/>
            </a:solidFill>
          </p:spPr>
          <p:txBody>
            <a:bodyPr/>
            <a:lstStyle/>
            <a:p>
              <a:endParaRPr lang="en-US"/>
            </a:p>
          </p:txBody>
        </p:sp>
        <p:sp>
          <p:nvSpPr>
            <p:cNvPr id="10" name="TextBox 10"/>
            <p:cNvSpPr txBox="1"/>
            <p:nvPr/>
          </p:nvSpPr>
          <p:spPr>
            <a:xfrm>
              <a:off x="0" y="-38100"/>
              <a:ext cx="1554321" cy="1407465"/>
            </a:xfrm>
            <a:prstGeom prst="rect">
              <a:avLst/>
            </a:prstGeom>
          </p:spPr>
          <p:txBody>
            <a:bodyPr lIns="50800" tIns="50800" rIns="50800" bIns="50800" rtlCol="0" anchor="ctr"/>
            <a:lstStyle/>
            <a:p>
              <a:pPr algn="ctr">
                <a:lnSpc>
                  <a:spcPts val="2659"/>
                </a:lnSpc>
              </a:pPr>
              <a:endParaRPr/>
            </a:p>
            <a:p>
              <a:pPr algn="ctr">
                <a:lnSpc>
                  <a:spcPts val="2659"/>
                </a:lnSpc>
              </a:pPr>
              <a:endParaRPr/>
            </a:p>
          </p:txBody>
        </p:sp>
      </p:grpSp>
      <p:grpSp>
        <p:nvGrpSpPr>
          <p:cNvPr id="11" name="Group 11"/>
          <p:cNvGrpSpPr/>
          <p:nvPr/>
        </p:nvGrpSpPr>
        <p:grpSpPr>
          <a:xfrm>
            <a:off x="232204" y="3298644"/>
            <a:ext cx="5841799" cy="4387679"/>
            <a:chOff x="0" y="0"/>
            <a:chExt cx="1554321" cy="1369365"/>
          </a:xfrm>
        </p:grpSpPr>
        <p:sp>
          <p:nvSpPr>
            <p:cNvPr id="12" name="Freeform 12"/>
            <p:cNvSpPr/>
            <p:nvPr/>
          </p:nvSpPr>
          <p:spPr>
            <a:xfrm>
              <a:off x="0" y="0"/>
              <a:ext cx="1554321" cy="1369365"/>
            </a:xfrm>
            <a:custGeom>
              <a:avLst/>
              <a:gdLst/>
              <a:ahLst/>
              <a:cxnLst/>
              <a:rect l="l" t="t" r="r" b="b"/>
              <a:pathLst>
                <a:path w="1554321" h="1369365">
                  <a:moveTo>
                    <a:pt x="58312" y="0"/>
                  </a:moveTo>
                  <a:lnTo>
                    <a:pt x="1496009" y="0"/>
                  </a:lnTo>
                  <a:cubicBezTo>
                    <a:pt x="1511474" y="0"/>
                    <a:pt x="1526306" y="6144"/>
                    <a:pt x="1537241" y="17079"/>
                  </a:cubicBezTo>
                  <a:cubicBezTo>
                    <a:pt x="1548177" y="28015"/>
                    <a:pt x="1554321" y="42846"/>
                    <a:pt x="1554321" y="58312"/>
                  </a:cubicBezTo>
                  <a:lnTo>
                    <a:pt x="1554321" y="1311054"/>
                  </a:lnTo>
                  <a:cubicBezTo>
                    <a:pt x="1554321" y="1326519"/>
                    <a:pt x="1548177" y="1341351"/>
                    <a:pt x="1537241" y="1352286"/>
                  </a:cubicBezTo>
                  <a:cubicBezTo>
                    <a:pt x="1526306" y="1363222"/>
                    <a:pt x="1511474" y="1369365"/>
                    <a:pt x="1496009" y="1369365"/>
                  </a:cubicBezTo>
                  <a:lnTo>
                    <a:pt x="58312" y="1369365"/>
                  </a:lnTo>
                  <a:cubicBezTo>
                    <a:pt x="42846" y="1369365"/>
                    <a:pt x="28015" y="1363222"/>
                    <a:pt x="17079" y="1352286"/>
                  </a:cubicBezTo>
                  <a:cubicBezTo>
                    <a:pt x="6144" y="1341351"/>
                    <a:pt x="0" y="1326519"/>
                    <a:pt x="0" y="1311054"/>
                  </a:cubicBezTo>
                  <a:lnTo>
                    <a:pt x="0" y="58312"/>
                  </a:lnTo>
                  <a:cubicBezTo>
                    <a:pt x="0" y="42846"/>
                    <a:pt x="6144" y="28015"/>
                    <a:pt x="17079" y="17079"/>
                  </a:cubicBezTo>
                  <a:cubicBezTo>
                    <a:pt x="28015" y="6144"/>
                    <a:pt x="42846" y="0"/>
                    <a:pt x="58312" y="0"/>
                  </a:cubicBezTo>
                  <a:close/>
                </a:path>
              </a:pathLst>
            </a:custGeom>
            <a:solidFill>
              <a:srgbClr val="FDFDFD"/>
            </a:solidFill>
          </p:spPr>
          <p:txBody>
            <a:bodyPr/>
            <a:lstStyle/>
            <a:p>
              <a:endParaRPr lang="en-US"/>
            </a:p>
          </p:txBody>
        </p:sp>
        <p:sp>
          <p:nvSpPr>
            <p:cNvPr id="13" name="TextBox 13"/>
            <p:cNvSpPr txBox="1"/>
            <p:nvPr/>
          </p:nvSpPr>
          <p:spPr>
            <a:xfrm>
              <a:off x="0" y="-38100"/>
              <a:ext cx="1554321" cy="1407465"/>
            </a:xfrm>
            <a:prstGeom prst="rect">
              <a:avLst/>
            </a:prstGeom>
          </p:spPr>
          <p:txBody>
            <a:bodyPr lIns="50800" tIns="50800" rIns="50800" bIns="50800" rtlCol="0" anchor="ctr"/>
            <a:lstStyle/>
            <a:p>
              <a:pPr algn="ctr">
                <a:lnSpc>
                  <a:spcPts val="2659"/>
                </a:lnSpc>
              </a:pPr>
              <a:endParaRPr/>
            </a:p>
            <a:p>
              <a:pPr algn="ctr">
                <a:lnSpc>
                  <a:spcPts val="2659"/>
                </a:lnSpc>
              </a:pPr>
              <a:endParaRPr/>
            </a:p>
          </p:txBody>
        </p:sp>
      </p:grpSp>
      <p:grpSp>
        <p:nvGrpSpPr>
          <p:cNvPr id="14" name="Group 14"/>
          <p:cNvGrpSpPr/>
          <p:nvPr/>
        </p:nvGrpSpPr>
        <p:grpSpPr>
          <a:xfrm>
            <a:off x="-2123887" y="-2346523"/>
            <a:ext cx="4693046" cy="4693046"/>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txBody>
            <a:bodyPr/>
            <a:lstStyle/>
            <a:p>
              <a:endParaRPr lang="en-US"/>
            </a:p>
          </p:txBody>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5573718" y="7940477"/>
            <a:ext cx="4693046" cy="4693046"/>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txBody>
            <a:bodyPr/>
            <a:lstStyle/>
            <a:p>
              <a:endParaRPr lang="en-US"/>
            </a:p>
          </p:txBody>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29" name="TextBox 29"/>
          <p:cNvSpPr txBox="1"/>
          <p:nvPr/>
        </p:nvSpPr>
        <p:spPr>
          <a:xfrm>
            <a:off x="505580" y="6845635"/>
            <a:ext cx="5295044" cy="383438"/>
          </a:xfrm>
          <a:prstGeom prst="rect">
            <a:avLst/>
          </a:prstGeom>
        </p:spPr>
        <p:txBody>
          <a:bodyPr wrap="square" lIns="0" tIns="0" rIns="0" bIns="0" rtlCol="0" anchor="t">
            <a:spAutoFit/>
          </a:bodyPr>
          <a:lstStyle/>
          <a:p>
            <a:pPr marL="0" lvl="0" indent="0" algn="ctr">
              <a:lnSpc>
                <a:spcPts val="3200"/>
              </a:lnSpc>
              <a:spcBef>
                <a:spcPct val="0"/>
              </a:spcBef>
            </a:pPr>
            <a:r>
              <a:rPr lang="en-US" sz="2286">
                <a:solidFill>
                  <a:srgbClr val="051D40"/>
                </a:solidFill>
                <a:latin typeface="Open Sans Extra Bold"/>
              </a:rPr>
              <a:t>Trang </a:t>
            </a:r>
            <a:r>
              <a:rPr lang="en-US" sz="2286" err="1">
                <a:solidFill>
                  <a:srgbClr val="051D40"/>
                </a:solidFill>
                <a:latin typeface="Open Sans Extra Bold"/>
              </a:rPr>
              <a:t>chủ</a:t>
            </a:r>
            <a:r>
              <a:rPr lang="en-US" sz="2286">
                <a:solidFill>
                  <a:srgbClr val="051D40"/>
                </a:solidFill>
                <a:latin typeface="Open Sans Extra Bold"/>
              </a:rPr>
              <a:t> </a:t>
            </a:r>
            <a:r>
              <a:rPr lang="en-US" sz="2286" err="1">
                <a:solidFill>
                  <a:srgbClr val="051D40"/>
                </a:solidFill>
                <a:latin typeface="Open Sans Extra Bold"/>
              </a:rPr>
              <a:t>người</a:t>
            </a:r>
            <a:r>
              <a:rPr lang="en-US" sz="2286">
                <a:solidFill>
                  <a:srgbClr val="051D40"/>
                </a:solidFill>
                <a:latin typeface="Open Sans Extra Bold"/>
              </a:rPr>
              <a:t> </a:t>
            </a:r>
            <a:r>
              <a:rPr lang="en-US" sz="2286" err="1">
                <a:solidFill>
                  <a:srgbClr val="051D40"/>
                </a:solidFill>
                <a:latin typeface="Open Sans Extra Bold"/>
              </a:rPr>
              <a:t>dùng</a:t>
            </a:r>
            <a:endParaRPr lang="en-US" sz="2286" u="none" strike="noStrike">
              <a:solidFill>
                <a:srgbClr val="051D40"/>
              </a:solidFill>
              <a:latin typeface="Open Sans Extra Bold"/>
            </a:endParaRPr>
          </a:p>
        </p:txBody>
      </p:sp>
      <p:sp>
        <p:nvSpPr>
          <p:cNvPr id="30" name="TextBox 30"/>
          <p:cNvSpPr txBox="1"/>
          <p:nvPr/>
        </p:nvSpPr>
        <p:spPr>
          <a:xfrm>
            <a:off x="6359651" y="6801423"/>
            <a:ext cx="5568696" cy="383438"/>
          </a:xfrm>
          <a:prstGeom prst="rect">
            <a:avLst/>
          </a:prstGeom>
        </p:spPr>
        <p:txBody>
          <a:bodyPr wrap="square" lIns="0" tIns="0" rIns="0" bIns="0" rtlCol="0" anchor="t">
            <a:spAutoFit/>
          </a:bodyPr>
          <a:lstStyle/>
          <a:p>
            <a:pPr marL="0" lvl="0" indent="0" algn="ctr">
              <a:lnSpc>
                <a:spcPts val="3200"/>
              </a:lnSpc>
              <a:spcBef>
                <a:spcPct val="0"/>
              </a:spcBef>
            </a:pPr>
            <a:r>
              <a:rPr lang="en-US" sz="2286" u="none" strike="noStrike">
                <a:solidFill>
                  <a:srgbClr val="051D40"/>
                </a:solidFill>
                <a:latin typeface="Open Sans Extra Bold"/>
              </a:rPr>
              <a:t>Thông </a:t>
            </a:r>
            <a:r>
              <a:rPr lang="en-US" sz="2286" u="none" strike="noStrike" err="1">
                <a:solidFill>
                  <a:srgbClr val="051D40"/>
                </a:solidFill>
                <a:latin typeface="Open Sans Extra Bold"/>
              </a:rPr>
              <a:t>báo</a:t>
            </a:r>
            <a:endParaRPr lang="en-US" sz="2286" u="none" strike="noStrike">
              <a:solidFill>
                <a:srgbClr val="051D40"/>
              </a:solidFill>
              <a:latin typeface="Open Sans Extra Bold"/>
            </a:endParaRPr>
          </a:p>
        </p:txBody>
      </p:sp>
      <p:sp>
        <p:nvSpPr>
          <p:cNvPr id="31" name="TextBox 31"/>
          <p:cNvSpPr txBox="1"/>
          <p:nvPr/>
        </p:nvSpPr>
        <p:spPr>
          <a:xfrm>
            <a:off x="12351233" y="6801423"/>
            <a:ext cx="5568696" cy="389605"/>
          </a:xfrm>
          <a:prstGeom prst="rect">
            <a:avLst/>
          </a:prstGeom>
        </p:spPr>
        <p:txBody>
          <a:bodyPr wrap="square" lIns="0" tIns="0" rIns="0" bIns="0" rtlCol="0" anchor="t">
            <a:spAutoFit/>
          </a:bodyPr>
          <a:lstStyle/>
          <a:p>
            <a:pPr marL="0" lvl="0" indent="0" algn="ctr">
              <a:lnSpc>
                <a:spcPts val="3200"/>
              </a:lnSpc>
              <a:spcBef>
                <a:spcPct val="0"/>
              </a:spcBef>
            </a:pPr>
            <a:r>
              <a:rPr lang="en-US" sz="2286" u="none" strike="noStrike">
                <a:solidFill>
                  <a:srgbClr val="051D40"/>
                </a:solidFill>
                <a:latin typeface="Open Sans Extra Bold"/>
              </a:rPr>
              <a:t>Chi </a:t>
            </a:r>
            <a:r>
              <a:rPr lang="en-US" sz="2286" u="none" strike="noStrike" err="1">
                <a:solidFill>
                  <a:srgbClr val="051D40"/>
                </a:solidFill>
                <a:latin typeface="Open Sans Extra Bold"/>
              </a:rPr>
              <a:t>tiết</a:t>
            </a:r>
            <a:r>
              <a:rPr lang="en-US" sz="2286" u="none" strike="noStrike">
                <a:solidFill>
                  <a:srgbClr val="051D40"/>
                </a:solidFill>
                <a:latin typeface="Open Sans Extra Bold"/>
              </a:rPr>
              <a:t> </a:t>
            </a:r>
            <a:r>
              <a:rPr lang="en-US" sz="2286" u="none" strike="noStrike" err="1">
                <a:solidFill>
                  <a:srgbClr val="051D40"/>
                </a:solidFill>
                <a:latin typeface="Open Sans Extra Bold"/>
              </a:rPr>
              <a:t>bài</a:t>
            </a:r>
            <a:r>
              <a:rPr lang="en-US" sz="2286" u="none" strike="noStrike">
                <a:solidFill>
                  <a:srgbClr val="051D40"/>
                </a:solidFill>
                <a:latin typeface="Open Sans Extra Bold"/>
              </a:rPr>
              <a:t> đăng</a:t>
            </a:r>
          </a:p>
        </p:txBody>
      </p:sp>
      <p:grpSp>
        <p:nvGrpSpPr>
          <p:cNvPr id="23" name="Group 4">
            <a:extLst>
              <a:ext uri="{FF2B5EF4-FFF2-40B4-BE49-F238E27FC236}">
                <a16:creationId xmlns:a16="http://schemas.microsoft.com/office/drawing/2014/main" id="{F43C1E49-7928-FB8B-51CE-5332F390EF46}"/>
              </a:ext>
            </a:extLst>
          </p:cNvPr>
          <p:cNvGrpSpPr/>
          <p:nvPr/>
        </p:nvGrpSpPr>
        <p:grpSpPr>
          <a:xfrm>
            <a:off x="368757" y="3479717"/>
            <a:ext cx="5568696" cy="3136392"/>
            <a:chOff x="0" y="0"/>
            <a:chExt cx="1445329" cy="812800"/>
          </a:xfrm>
        </p:grpSpPr>
        <p:sp>
          <p:nvSpPr>
            <p:cNvPr id="27" name="Freeform 5">
              <a:extLst>
                <a:ext uri="{FF2B5EF4-FFF2-40B4-BE49-F238E27FC236}">
                  <a16:creationId xmlns:a16="http://schemas.microsoft.com/office/drawing/2014/main" id="{85AF1612-4A49-67BB-85DC-1825202F49D7}"/>
                </a:ext>
              </a:extLst>
            </p:cNvPr>
            <p:cNvSpPr/>
            <p:nvPr/>
          </p:nvSpPr>
          <p:spPr>
            <a:xfrm>
              <a:off x="0" y="0"/>
              <a:ext cx="1445329" cy="812800"/>
            </a:xfrm>
            <a:custGeom>
              <a:avLst/>
              <a:gdLst/>
              <a:ahLst/>
              <a:cxnLst/>
              <a:rect l="l" t="t" r="r" b="b"/>
              <a:pathLst>
                <a:path w="1445329" h="812800">
                  <a:moveTo>
                    <a:pt x="34746" y="0"/>
                  </a:moveTo>
                  <a:lnTo>
                    <a:pt x="1410583" y="0"/>
                  </a:lnTo>
                  <a:cubicBezTo>
                    <a:pt x="1419799" y="0"/>
                    <a:pt x="1428636" y="3661"/>
                    <a:pt x="1435152" y="10177"/>
                  </a:cubicBezTo>
                  <a:cubicBezTo>
                    <a:pt x="1441668" y="16693"/>
                    <a:pt x="1445329" y="25531"/>
                    <a:pt x="1445329" y="34746"/>
                  </a:cubicBezTo>
                  <a:lnTo>
                    <a:pt x="1445329" y="778054"/>
                  </a:lnTo>
                  <a:cubicBezTo>
                    <a:pt x="1445329" y="787269"/>
                    <a:pt x="1441668" y="796107"/>
                    <a:pt x="1435152" y="802623"/>
                  </a:cubicBezTo>
                  <a:cubicBezTo>
                    <a:pt x="1428636" y="809139"/>
                    <a:pt x="1419799" y="812800"/>
                    <a:pt x="1410583" y="812800"/>
                  </a:cubicBezTo>
                  <a:lnTo>
                    <a:pt x="34746" y="812800"/>
                  </a:lnTo>
                  <a:cubicBezTo>
                    <a:pt x="25531" y="812800"/>
                    <a:pt x="16693" y="809139"/>
                    <a:pt x="10177" y="802623"/>
                  </a:cubicBezTo>
                  <a:cubicBezTo>
                    <a:pt x="3661" y="796107"/>
                    <a:pt x="0" y="787269"/>
                    <a:pt x="0" y="778054"/>
                  </a:cubicBezTo>
                  <a:lnTo>
                    <a:pt x="0" y="34746"/>
                  </a:lnTo>
                  <a:cubicBezTo>
                    <a:pt x="0" y="25531"/>
                    <a:pt x="3661" y="16693"/>
                    <a:pt x="10177" y="10177"/>
                  </a:cubicBezTo>
                  <a:cubicBezTo>
                    <a:pt x="16693" y="3661"/>
                    <a:pt x="25531" y="0"/>
                    <a:pt x="34746" y="0"/>
                  </a:cubicBezTo>
                  <a:close/>
                </a:path>
              </a:pathLst>
            </a:custGeom>
            <a:blipFill>
              <a:blip r:embed="rId3"/>
              <a:stretch>
                <a:fillRect l="-12228" r="-12228"/>
              </a:stretch>
            </a:blipFill>
          </p:spPr>
          <p:txBody>
            <a:bodyPr/>
            <a:lstStyle/>
            <a:p>
              <a:endParaRPr lang="en-US"/>
            </a:p>
          </p:txBody>
        </p:sp>
      </p:grpSp>
      <p:grpSp>
        <p:nvGrpSpPr>
          <p:cNvPr id="28" name="Group 12">
            <a:extLst>
              <a:ext uri="{FF2B5EF4-FFF2-40B4-BE49-F238E27FC236}">
                <a16:creationId xmlns:a16="http://schemas.microsoft.com/office/drawing/2014/main" id="{A846BDF8-232B-C5C8-351A-0F045F6917E9}"/>
              </a:ext>
            </a:extLst>
          </p:cNvPr>
          <p:cNvGrpSpPr/>
          <p:nvPr/>
        </p:nvGrpSpPr>
        <p:grpSpPr>
          <a:xfrm>
            <a:off x="6359651" y="3459799"/>
            <a:ext cx="5568696" cy="3136392"/>
            <a:chOff x="0" y="0"/>
            <a:chExt cx="1445329" cy="812800"/>
          </a:xfrm>
        </p:grpSpPr>
        <p:sp>
          <p:nvSpPr>
            <p:cNvPr id="32" name="Freeform 13">
              <a:extLst>
                <a:ext uri="{FF2B5EF4-FFF2-40B4-BE49-F238E27FC236}">
                  <a16:creationId xmlns:a16="http://schemas.microsoft.com/office/drawing/2014/main" id="{2A6E2A24-387C-6A56-F3A1-3AB77F134EC9}"/>
                </a:ext>
              </a:extLst>
            </p:cNvPr>
            <p:cNvSpPr/>
            <p:nvPr/>
          </p:nvSpPr>
          <p:spPr>
            <a:xfrm>
              <a:off x="0" y="0"/>
              <a:ext cx="1445329" cy="812800"/>
            </a:xfrm>
            <a:custGeom>
              <a:avLst/>
              <a:gdLst/>
              <a:ahLst/>
              <a:cxnLst/>
              <a:rect l="l" t="t" r="r" b="b"/>
              <a:pathLst>
                <a:path w="1445329" h="812800">
                  <a:moveTo>
                    <a:pt x="34746" y="0"/>
                  </a:moveTo>
                  <a:lnTo>
                    <a:pt x="1410583" y="0"/>
                  </a:lnTo>
                  <a:cubicBezTo>
                    <a:pt x="1419799" y="0"/>
                    <a:pt x="1428636" y="3661"/>
                    <a:pt x="1435152" y="10177"/>
                  </a:cubicBezTo>
                  <a:cubicBezTo>
                    <a:pt x="1441668" y="16693"/>
                    <a:pt x="1445329" y="25531"/>
                    <a:pt x="1445329" y="34746"/>
                  </a:cubicBezTo>
                  <a:lnTo>
                    <a:pt x="1445329" y="778054"/>
                  </a:lnTo>
                  <a:cubicBezTo>
                    <a:pt x="1445329" y="787269"/>
                    <a:pt x="1441668" y="796107"/>
                    <a:pt x="1435152" y="802623"/>
                  </a:cubicBezTo>
                  <a:cubicBezTo>
                    <a:pt x="1428636" y="809139"/>
                    <a:pt x="1419799" y="812800"/>
                    <a:pt x="1410583" y="812800"/>
                  </a:cubicBezTo>
                  <a:lnTo>
                    <a:pt x="34746" y="812800"/>
                  </a:lnTo>
                  <a:cubicBezTo>
                    <a:pt x="25531" y="812800"/>
                    <a:pt x="16693" y="809139"/>
                    <a:pt x="10177" y="802623"/>
                  </a:cubicBezTo>
                  <a:cubicBezTo>
                    <a:pt x="3661" y="796107"/>
                    <a:pt x="0" y="787269"/>
                    <a:pt x="0" y="778054"/>
                  </a:cubicBezTo>
                  <a:lnTo>
                    <a:pt x="0" y="34746"/>
                  </a:lnTo>
                  <a:cubicBezTo>
                    <a:pt x="0" y="25531"/>
                    <a:pt x="3661" y="16693"/>
                    <a:pt x="10177" y="10177"/>
                  </a:cubicBezTo>
                  <a:cubicBezTo>
                    <a:pt x="16693" y="3661"/>
                    <a:pt x="25531" y="0"/>
                    <a:pt x="34746" y="0"/>
                  </a:cubicBezTo>
                  <a:close/>
                </a:path>
              </a:pathLst>
            </a:custGeom>
            <a:blipFill>
              <a:blip r:embed="rId4"/>
              <a:stretch>
                <a:fillRect t="-2964" b="-2964"/>
              </a:stretch>
            </a:blipFill>
          </p:spPr>
          <p:txBody>
            <a:bodyPr/>
            <a:lstStyle/>
            <a:p>
              <a:endParaRPr lang="en-US"/>
            </a:p>
          </p:txBody>
        </p:sp>
      </p:grpSp>
      <p:grpSp>
        <p:nvGrpSpPr>
          <p:cNvPr id="33" name="Group 14">
            <a:extLst>
              <a:ext uri="{FF2B5EF4-FFF2-40B4-BE49-F238E27FC236}">
                <a16:creationId xmlns:a16="http://schemas.microsoft.com/office/drawing/2014/main" id="{66C2C33E-E76B-6E32-2806-EAEF6E69C97C}"/>
              </a:ext>
            </a:extLst>
          </p:cNvPr>
          <p:cNvGrpSpPr/>
          <p:nvPr/>
        </p:nvGrpSpPr>
        <p:grpSpPr>
          <a:xfrm>
            <a:off x="12350547" y="3459799"/>
            <a:ext cx="5568696" cy="3136392"/>
            <a:chOff x="0" y="0"/>
            <a:chExt cx="1445329" cy="812800"/>
          </a:xfrm>
        </p:grpSpPr>
        <p:sp>
          <p:nvSpPr>
            <p:cNvPr id="34" name="Freeform 15">
              <a:extLst>
                <a:ext uri="{FF2B5EF4-FFF2-40B4-BE49-F238E27FC236}">
                  <a16:creationId xmlns:a16="http://schemas.microsoft.com/office/drawing/2014/main" id="{F530FAE6-1F19-5193-0E20-6908064599B3}"/>
                </a:ext>
              </a:extLst>
            </p:cNvPr>
            <p:cNvSpPr/>
            <p:nvPr/>
          </p:nvSpPr>
          <p:spPr>
            <a:xfrm>
              <a:off x="0" y="0"/>
              <a:ext cx="1445329" cy="812800"/>
            </a:xfrm>
            <a:custGeom>
              <a:avLst/>
              <a:gdLst/>
              <a:ahLst/>
              <a:cxnLst/>
              <a:rect l="l" t="t" r="r" b="b"/>
              <a:pathLst>
                <a:path w="1445329" h="812800">
                  <a:moveTo>
                    <a:pt x="34746" y="0"/>
                  </a:moveTo>
                  <a:lnTo>
                    <a:pt x="1410583" y="0"/>
                  </a:lnTo>
                  <a:cubicBezTo>
                    <a:pt x="1419799" y="0"/>
                    <a:pt x="1428636" y="3661"/>
                    <a:pt x="1435152" y="10177"/>
                  </a:cubicBezTo>
                  <a:cubicBezTo>
                    <a:pt x="1441668" y="16693"/>
                    <a:pt x="1445329" y="25531"/>
                    <a:pt x="1445329" y="34746"/>
                  </a:cubicBezTo>
                  <a:lnTo>
                    <a:pt x="1445329" y="778054"/>
                  </a:lnTo>
                  <a:cubicBezTo>
                    <a:pt x="1445329" y="787269"/>
                    <a:pt x="1441668" y="796107"/>
                    <a:pt x="1435152" y="802623"/>
                  </a:cubicBezTo>
                  <a:cubicBezTo>
                    <a:pt x="1428636" y="809139"/>
                    <a:pt x="1419799" y="812800"/>
                    <a:pt x="1410583" y="812800"/>
                  </a:cubicBezTo>
                  <a:lnTo>
                    <a:pt x="34746" y="812800"/>
                  </a:lnTo>
                  <a:cubicBezTo>
                    <a:pt x="25531" y="812800"/>
                    <a:pt x="16693" y="809139"/>
                    <a:pt x="10177" y="802623"/>
                  </a:cubicBezTo>
                  <a:cubicBezTo>
                    <a:pt x="3661" y="796107"/>
                    <a:pt x="0" y="787269"/>
                    <a:pt x="0" y="778054"/>
                  </a:cubicBezTo>
                  <a:lnTo>
                    <a:pt x="0" y="34746"/>
                  </a:lnTo>
                  <a:cubicBezTo>
                    <a:pt x="0" y="25531"/>
                    <a:pt x="3661" y="16693"/>
                    <a:pt x="10177" y="10177"/>
                  </a:cubicBezTo>
                  <a:cubicBezTo>
                    <a:pt x="16693" y="3661"/>
                    <a:pt x="25531" y="0"/>
                    <a:pt x="34746" y="0"/>
                  </a:cubicBezTo>
                  <a:close/>
                </a:path>
              </a:pathLst>
            </a:custGeom>
            <a:blipFill>
              <a:blip r:embed="rId5"/>
              <a:stretch>
                <a:fillRect l="-12228" r="-12228"/>
              </a:stretch>
            </a:blipFill>
          </p:spPr>
          <p:txBody>
            <a:bodyPr/>
            <a:lstStyle/>
            <a:p>
              <a:endParaRPr lang="en-US"/>
            </a:p>
          </p:txBody>
        </p:sp>
      </p:grpSp>
      <p:grpSp>
        <p:nvGrpSpPr>
          <p:cNvPr id="35" name="Group 34">
            <a:extLst>
              <a:ext uri="{FF2B5EF4-FFF2-40B4-BE49-F238E27FC236}">
                <a16:creationId xmlns:a16="http://schemas.microsoft.com/office/drawing/2014/main" id="{FB0CC46C-DABE-4BAE-B592-9B1C12162E22}"/>
              </a:ext>
            </a:extLst>
          </p:cNvPr>
          <p:cNvGrpSpPr/>
          <p:nvPr/>
        </p:nvGrpSpPr>
        <p:grpSpPr>
          <a:xfrm>
            <a:off x="4058081" y="1531935"/>
            <a:ext cx="10171835" cy="1194514"/>
            <a:chOff x="1867765" y="-38032"/>
            <a:chExt cx="7276235" cy="1194514"/>
          </a:xfrm>
          <a:solidFill>
            <a:srgbClr val="536E9B"/>
          </a:solidFill>
        </p:grpSpPr>
        <p:sp>
          <p:nvSpPr>
            <p:cNvPr id="36" name="TextBox 5">
              <a:extLst>
                <a:ext uri="{FF2B5EF4-FFF2-40B4-BE49-F238E27FC236}">
                  <a16:creationId xmlns:a16="http://schemas.microsoft.com/office/drawing/2014/main" id="{A663B26C-E07B-45B2-A01D-5539F2B3B2D6}"/>
                </a:ext>
              </a:extLst>
            </p:cNvPr>
            <p:cNvSpPr txBox="1"/>
            <p:nvPr/>
          </p:nvSpPr>
          <p:spPr>
            <a:xfrm>
              <a:off x="1867765" y="-38032"/>
              <a:ext cx="7276235" cy="1194514"/>
            </a:xfrm>
            <a:prstGeom prst="rect">
              <a:avLst/>
            </a:prstGeom>
            <a:grpFill/>
          </p:spPr>
          <p:txBody>
            <a:bodyPr lIns="50800" tIns="50800" rIns="50800" bIns="50800" rtlCol="0" anchor="ctr"/>
            <a:lstStyle/>
            <a:p>
              <a:pPr marL="0" lvl="0" indent="0">
                <a:lnSpc>
                  <a:spcPts val="2659"/>
                </a:lnSpc>
                <a:spcBef>
                  <a:spcPct val="0"/>
                </a:spcBef>
              </a:pPr>
              <a:endParaRPr lang="en-US" sz="5000">
                <a:solidFill>
                  <a:schemeClr val="bg1"/>
                </a:solidFill>
                <a:latin typeface="Cambria Math" panose="02040503050406030204" pitchFamily="18" charset="0"/>
                <a:ea typeface="Cambria Math" panose="02040503050406030204" pitchFamily="18" charset="0"/>
              </a:endParaRPr>
            </a:p>
            <a:p>
              <a:pPr marL="0" lvl="0" indent="0">
                <a:lnSpc>
                  <a:spcPts val="2659"/>
                </a:lnSpc>
                <a:spcBef>
                  <a:spcPct val="0"/>
                </a:spcBef>
              </a:pPr>
              <a:endParaRPr sz="5000">
                <a:solidFill>
                  <a:schemeClr val="bg1"/>
                </a:solidFill>
                <a:latin typeface="Cambria Math" panose="02040503050406030204" pitchFamily="18" charset="0"/>
                <a:ea typeface="Cambria Math" panose="02040503050406030204" pitchFamily="18" charset="0"/>
              </a:endParaRPr>
            </a:p>
          </p:txBody>
        </p:sp>
        <p:sp>
          <p:nvSpPr>
            <p:cNvPr id="37" name="TextBox 9">
              <a:extLst>
                <a:ext uri="{FF2B5EF4-FFF2-40B4-BE49-F238E27FC236}">
                  <a16:creationId xmlns:a16="http://schemas.microsoft.com/office/drawing/2014/main" id="{86CD2A16-E00C-4FA5-BE80-2EE5E4085793}"/>
                </a:ext>
              </a:extLst>
            </p:cNvPr>
            <p:cNvSpPr txBox="1"/>
            <p:nvPr/>
          </p:nvSpPr>
          <p:spPr>
            <a:xfrm>
              <a:off x="2278101" y="0"/>
              <a:ext cx="6455562" cy="954236"/>
            </a:xfrm>
            <a:prstGeom prst="rect">
              <a:avLst/>
            </a:prstGeom>
            <a:grpFill/>
          </p:spPr>
          <p:txBody>
            <a:bodyPr wrap="square" lIns="0" tIns="0" rIns="0" bIns="0" rtlCol="0" anchor="t">
              <a:spAutoFit/>
            </a:bodyPr>
            <a:lstStyle/>
            <a:p>
              <a:pPr marL="0" lvl="0" indent="0" algn="ctr">
                <a:lnSpc>
                  <a:spcPts val="8195"/>
                </a:lnSpc>
                <a:spcBef>
                  <a:spcPct val="0"/>
                </a:spcBef>
              </a:pPr>
              <a:r>
                <a:rPr lang="en-US" sz="5000" err="1">
                  <a:solidFill>
                    <a:srgbClr val="FDFDFD"/>
                  </a:solidFill>
                  <a:latin typeface="Open Sans Extra Bold"/>
                </a:rPr>
                <a:t>Triển</a:t>
              </a:r>
              <a:r>
                <a:rPr lang="en-US" sz="5000">
                  <a:solidFill>
                    <a:srgbClr val="FDFDFD"/>
                  </a:solidFill>
                  <a:latin typeface="Open Sans Extra Bold"/>
                </a:rPr>
                <a:t> </a:t>
              </a:r>
              <a:r>
                <a:rPr lang="en-US" sz="5000" err="1">
                  <a:solidFill>
                    <a:srgbClr val="FDFDFD"/>
                  </a:solidFill>
                  <a:latin typeface="Open Sans Extra Bold"/>
                </a:rPr>
                <a:t>khai</a:t>
              </a:r>
              <a:r>
                <a:rPr lang="en-US" sz="5000">
                  <a:solidFill>
                    <a:srgbClr val="FDFDFD"/>
                  </a:solidFill>
                  <a:latin typeface="Open Sans Extra Bold"/>
                </a:rPr>
                <a:t> </a:t>
              </a:r>
              <a:r>
                <a:rPr lang="en-US" sz="5000" err="1">
                  <a:solidFill>
                    <a:srgbClr val="FDFDFD"/>
                  </a:solidFill>
                  <a:latin typeface="Open Sans Extra Bold"/>
                </a:rPr>
                <a:t>hệ</a:t>
              </a:r>
              <a:r>
                <a:rPr lang="en-US" sz="5000">
                  <a:solidFill>
                    <a:srgbClr val="FDFDFD"/>
                  </a:solidFill>
                  <a:latin typeface="Open Sans Extra Bold"/>
                </a:rPr>
                <a:t> </a:t>
              </a:r>
              <a:r>
                <a:rPr lang="en-US" sz="5000" err="1">
                  <a:solidFill>
                    <a:srgbClr val="FDFDFD"/>
                  </a:solidFill>
                  <a:latin typeface="Open Sans Extra Bold"/>
                </a:rPr>
                <a:t>thống</a:t>
              </a:r>
              <a:endParaRPr lang="en-US" sz="5000">
                <a:solidFill>
                  <a:srgbClr val="FDFDFD"/>
                </a:solidFill>
                <a:latin typeface="Open Sans Extra Bold"/>
              </a:endParaRPr>
            </a:p>
          </p:txBody>
        </p:sp>
      </p:grpSp>
    </p:spTree>
    <p:extLst>
      <p:ext uri="{BB962C8B-B14F-4D97-AF65-F5344CB8AC3E}">
        <p14:creationId xmlns:p14="http://schemas.microsoft.com/office/powerpoint/2010/main" val="2122707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35388"/>
        </a:solidFill>
        <a:effectLst/>
      </p:bgPr>
    </p:bg>
    <p:spTree>
      <p:nvGrpSpPr>
        <p:cNvPr id="1" name=""/>
        <p:cNvGrpSpPr/>
        <p:nvPr/>
      </p:nvGrpSpPr>
      <p:grpSpPr>
        <a:xfrm>
          <a:off x="0" y="0"/>
          <a:ext cx="0" cy="0"/>
          <a:chOff x="0" y="0"/>
          <a:chExt cx="0" cy="0"/>
        </a:xfrm>
      </p:grpSpPr>
      <p:sp>
        <p:nvSpPr>
          <p:cNvPr id="6" name="TextBox 6"/>
          <p:cNvSpPr txBox="1"/>
          <p:nvPr/>
        </p:nvSpPr>
        <p:spPr>
          <a:xfrm>
            <a:off x="1661891" y="735644"/>
            <a:ext cx="3840842" cy="1126591"/>
          </a:xfrm>
          <a:prstGeom prst="rect">
            <a:avLst/>
          </a:prstGeom>
        </p:spPr>
        <p:txBody>
          <a:bodyPr wrap="square" lIns="0" tIns="0" rIns="0" bIns="0" rtlCol="0" anchor="t">
            <a:spAutoFit/>
          </a:bodyPr>
          <a:lstStyle/>
          <a:p>
            <a:pPr>
              <a:lnSpc>
                <a:spcPts val="9247"/>
              </a:lnSpc>
              <a:spcBef>
                <a:spcPct val="0"/>
              </a:spcBef>
            </a:pPr>
            <a:r>
              <a:rPr lang="en-US" sz="6605" err="1">
                <a:solidFill>
                  <a:srgbClr val="FDFDFD"/>
                </a:solidFill>
                <a:latin typeface="Open Sans Extra Bold"/>
              </a:rPr>
              <a:t>Kết</a:t>
            </a:r>
            <a:r>
              <a:rPr lang="en-US" sz="6605">
                <a:solidFill>
                  <a:srgbClr val="FDFDFD"/>
                </a:solidFill>
                <a:latin typeface="Open Sans Extra Bold"/>
              </a:rPr>
              <a:t> </a:t>
            </a:r>
            <a:r>
              <a:rPr lang="en-US" sz="6605" err="1">
                <a:solidFill>
                  <a:srgbClr val="FDFDFD"/>
                </a:solidFill>
                <a:latin typeface="Open Sans Extra Bold"/>
              </a:rPr>
              <a:t>luận</a:t>
            </a:r>
            <a:endParaRPr lang="en-US" sz="6605">
              <a:solidFill>
                <a:srgbClr val="FDFDFD"/>
              </a:solidFill>
              <a:latin typeface="Open Sans Extra Bold"/>
            </a:endParaRPr>
          </a:p>
        </p:txBody>
      </p:sp>
      <p:grpSp>
        <p:nvGrpSpPr>
          <p:cNvPr id="11" name="Group 11"/>
          <p:cNvGrpSpPr/>
          <p:nvPr/>
        </p:nvGrpSpPr>
        <p:grpSpPr>
          <a:xfrm>
            <a:off x="15573718" y="7940477"/>
            <a:ext cx="4693046" cy="4693046"/>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txBody>
            <a:bodyPr/>
            <a:lstStyle/>
            <a:p>
              <a:endParaRPr lang="en-US"/>
            </a:p>
          </p:txBody>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34" name="Rectangle 33">
            <a:extLst>
              <a:ext uri="{FF2B5EF4-FFF2-40B4-BE49-F238E27FC236}">
                <a16:creationId xmlns:a16="http://schemas.microsoft.com/office/drawing/2014/main" id="{56BC4F2D-2FC1-43CC-B957-33A29885B010}"/>
              </a:ext>
            </a:extLst>
          </p:cNvPr>
          <p:cNvSpPr/>
          <p:nvPr/>
        </p:nvSpPr>
        <p:spPr>
          <a:xfrm>
            <a:off x="11402853" y="0"/>
            <a:ext cx="6799690" cy="10287000"/>
          </a:xfrm>
          <a:prstGeom prst="rect">
            <a:avLst/>
          </a:prstGeom>
          <a:solidFill>
            <a:srgbClr val="536E9B"/>
          </a:solidFill>
          <a:ln>
            <a:solidFill>
              <a:srgbClr val="536E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8DF9A7D6-A180-4E54-8371-B192171C6CE4}"/>
              </a:ext>
            </a:extLst>
          </p:cNvPr>
          <p:cNvGrpSpPr/>
          <p:nvPr/>
        </p:nvGrpSpPr>
        <p:grpSpPr>
          <a:xfrm>
            <a:off x="1661891" y="2048388"/>
            <a:ext cx="14964217" cy="7346518"/>
            <a:chOff x="515815" y="2336743"/>
            <a:chExt cx="14964217" cy="7346518"/>
          </a:xfrm>
        </p:grpSpPr>
        <p:grpSp>
          <p:nvGrpSpPr>
            <p:cNvPr id="3" name="Group 3"/>
            <p:cNvGrpSpPr/>
            <p:nvPr/>
          </p:nvGrpSpPr>
          <p:grpSpPr>
            <a:xfrm>
              <a:off x="515815" y="2336743"/>
              <a:ext cx="14964217" cy="7346518"/>
              <a:chOff x="0" y="-38100"/>
              <a:chExt cx="3841588" cy="1378388"/>
            </a:xfrm>
          </p:grpSpPr>
          <p:sp>
            <p:nvSpPr>
              <p:cNvPr id="4" name="Freeform 4"/>
              <p:cNvSpPr/>
              <p:nvPr/>
            </p:nvSpPr>
            <p:spPr>
              <a:xfrm>
                <a:off x="0" y="0"/>
                <a:ext cx="3841588" cy="1340288"/>
              </a:xfrm>
              <a:custGeom>
                <a:avLst/>
                <a:gdLst/>
                <a:ahLst/>
                <a:cxnLst/>
                <a:rect l="l" t="t" r="r" b="b"/>
                <a:pathLst>
                  <a:path w="3841588" h="1340288">
                    <a:moveTo>
                      <a:pt x="9023" y="0"/>
                    </a:moveTo>
                    <a:lnTo>
                      <a:pt x="3832565" y="0"/>
                    </a:lnTo>
                    <a:cubicBezTo>
                      <a:pt x="3837548" y="0"/>
                      <a:pt x="3841588" y="4040"/>
                      <a:pt x="3841588" y="9023"/>
                    </a:cubicBezTo>
                    <a:lnTo>
                      <a:pt x="3841588" y="1331265"/>
                    </a:lnTo>
                    <a:cubicBezTo>
                      <a:pt x="3841588" y="1336248"/>
                      <a:pt x="3837548" y="1340288"/>
                      <a:pt x="3832565" y="1340288"/>
                    </a:cubicBezTo>
                    <a:lnTo>
                      <a:pt x="9023" y="1340288"/>
                    </a:lnTo>
                    <a:cubicBezTo>
                      <a:pt x="4040" y="1340288"/>
                      <a:pt x="0" y="1336248"/>
                      <a:pt x="0" y="1331265"/>
                    </a:cubicBezTo>
                    <a:lnTo>
                      <a:pt x="0" y="9023"/>
                    </a:lnTo>
                    <a:cubicBezTo>
                      <a:pt x="0" y="4040"/>
                      <a:pt x="4040" y="0"/>
                      <a:pt x="9023" y="0"/>
                    </a:cubicBezTo>
                    <a:close/>
                  </a:path>
                </a:pathLst>
              </a:custGeom>
              <a:solidFill>
                <a:srgbClr val="FDFDFD"/>
              </a:solidFill>
            </p:spPr>
            <p:txBody>
              <a:bodyPr/>
              <a:lstStyle/>
              <a:p>
                <a:endParaRPr lang="en-US"/>
              </a:p>
            </p:txBody>
          </p:sp>
          <p:sp>
            <p:nvSpPr>
              <p:cNvPr id="5" name="TextBox 5"/>
              <p:cNvSpPr txBox="1"/>
              <p:nvPr/>
            </p:nvSpPr>
            <p:spPr>
              <a:xfrm>
                <a:off x="0" y="-38100"/>
                <a:ext cx="3841588" cy="1378388"/>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732801" y="4610459"/>
              <a:ext cx="5404495" cy="3272947"/>
            </a:xfrm>
            <a:prstGeom prst="rect">
              <a:avLst/>
            </a:prstGeom>
          </p:spPr>
          <p:txBody>
            <a:bodyPr wrap="square" lIns="0" tIns="0" rIns="0" bIns="0" rtlCol="0" anchor="t">
              <a:spAutoFit/>
            </a:bodyPr>
            <a:lstStyle/>
            <a:p>
              <a:pPr marL="342900" indent="-342900">
                <a:lnSpc>
                  <a:spcPct val="120000"/>
                </a:lnSpc>
                <a:buFont typeface="Wingdings" panose="05000000000000000000" pitchFamily="2" charset="2"/>
                <a:buChar char="Ø"/>
              </a:pPr>
              <a:r>
                <a:rPr lang="en-US" sz="3000" spc="-39">
                  <a:solidFill>
                    <a:srgbClr val="145DA0"/>
                  </a:solidFill>
                  <a:latin typeface="Cambria Math" panose="02040503050406030204" pitchFamily="18" charset="0"/>
                  <a:ea typeface="Cambria Math" panose="02040503050406030204" pitchFamily="18" charset="0"/>
                </a:rPr>
                <a:t> Chia </a:t>
              </a:r>
              <a:r>
                <a:rPr lang="en-US" sz="3000" spc="-39" err="1">
                  <a:solidFill>
                    <a:srgbClr val="145DA0"/>
                  </a:solidFill>
                  <a:latin typeface="Cambria Math" panose="02040503050406030204" pitchFamily="18" charset="0"/>
                  <a:ea typeface="Cambria Math" panose="02040503050406030204" pitchFamily="18" charset="0"/>
                </a:rPr>
                <a:t>dự</a:t>
              </a:r>
              <a:r>
                <a:rPr lang="en-US" sz="3000" spc="-39">
                  <a:solidFill>
                    <a:srgbClr val="145DA0"/>
                  </a:solidFill>
                  <a:latin typeface="Cambria Math" panose="02040503050406030204" pitchFamily="18" charset="0"/>
                  <a:ea typeface="Cambria Math" panose="02040503050406030204" pitchFamily="18" charset="0"/>
                </a:rPr>
                <a:t> </a:t>
              </a:r>
              <a:r>
                <a:rPr lang="en-US" sz="3000" spc="-39" err="1">
                  <a:solidFill>
                    <a:srgbClr val="145DA0"/>
                  </a:solidFill>
                  <a:latin typeface="Cambria Math" panose="02040503050406030204" pitchFamily="18" charset="0"/>
                  <a:ea typeface="Cambria Math" panose="02040503050406030204" pitchFamily="18" charset="0"/>
                </a:rPr>
                <a:t>án</a:t>
              </a:r>
              <a:r>
                <a:rPr lang="en-US" sz="3000" spc="-39">
                  <a:solidFill>
                    <a:srgbClr val="145DA0"/>
                  </a:solidFill>
                  <a:latin typeface="Cambria Math" panose="02040503050406030204" pitchFamily="18" charset="0"/>
                  <a:ea typeface="Cambria Math" panose="02040503050406030204" pitchFamily="18" charset="0"/>
                </a:rPr>
                <a:t> </a:t>
              </a:r>
              <a:r>
                <a:rPr lang="en-US" sz="3000" spc="-39" err="1">
                  <a:solidFill>
                    <a:srgbClr val="145DA0"/>
                  </a:solidFill>
                  <a:latin typeface="Cambria Math" panose="02040503050406030204" pitchFamily="18" charset="0"/>
                  <a:ea typeface="Cambria Math" panose="02040503050406030204" pitchFamily="18" charset="0"/>
                </a:rPr>
                <a:t>thành</a:t>
              </a:r>
              <a:r>
                <a:rPr lang="en-US" sz="3000" spc="-39">
                  <a:solidFill>
                    <a:srgbClr val="145DA0"/>
                  </a:solidFill>
                  <a:latin typeface="Cambria Math" panose="02040503050406030204" pitchFamily="18" charset="0"/>
                  <a:ea typeface="Cambria Math" panose="02040503050406030204" pitchFamily="18" charset="0"/>
                </a:rPr>
                <a:t> </a:t>
              </a:r>
              <a:r>
                <a:rPr lang="en-US" sz="3000" spc="-39" err="1">
                  <a:solidFill>
                    <a:srgbClr val="145DA0"/>
                  </a:solidFill>
                  <a:latin typeface="Cambria Math" panose="02040503050406030204" pitchFamily="18" charset="0"/>
                  <a:ea typeface="Cambria Math" panose="02040503050406030204" pitchFamily="18" charset="0"/>
                </a:rPr>
                <a:t>FrontEnd</a:t>
              </a:r>
              <a:r>
                <a:rPr lang="en-US" sz="3000" spc="-39">
                  <a:solidFill>
                    <a:srgbClr val="145DA0"/>
                  </a:solidFill>
                  <a:latin typeface="Cambria Math" panose="02040503050406030204" pitchFamily="18" charset="0"/>
                  <a:ea typeface="Cambria Math" panose="02040503050406030204" pitchFamily="18" charset="0"/>
                </a:rPr>
                <a:t> </a:t>
              </a:r>
              <a:r>
                <a:rPr lang="en-US" sz="3000" spc="-39" err="1">
                  <a:solidFill>
                    <a:srgbClr val="145DA0"/>
                  </a:solidFill>
                  <a:latin typeface="Cambria Math" panose="02040503050406030204" pitchFamily="18" charset="0"/>
                  <a:ea typeface="Cambria Math" panose="02040503050406030204" pitchFamily="18" charset="0"/>
                </a:rPr>
                <a:t>và</a:t>
              </a:r>
              <a:r>
                <a:rPr lang="en-US" sz="3000" spc="-39">
                  <a:solidFill>
                    <a:srgbClr val="145DA0"/>
                  </a:solidFill>
                  <a:latin typeface="Cambria Math" panose="02040503050406030204" pitchFamily="18" charset="0"/>
                  <a:ea typeface="Cambria Math" panose="02040503050406030204" pitchFamily="18" charset="0"/>
                </a:rPr>
                <a:t> </a:t>
              </a:r>
              <a:r>
                <a:rPr lang="en-US" sz="3000" spc="-39" err="1">
                  <a:solidFill>
                    <a:srgbClr val="145DA0"/>
                  </a:solidFill>
                  <a:latin typeface="Cambria Math" panose="02040503050406030204" pitchFamily="18" charset="0"/>
                  <a:ea typeface="Cambria Math" panose="02040503050406030204" pitchFamily="18" charset="0"/>
                </a:rPr>
                <a:t>BackEnd</a:t>
              </a:r>
              <a:r>
                <a:rPr lang="en-US" sz="3000" spc="-39">
                  <a:solidFill>
                    <a:srgbClr val="145DA0"/>
                  </a:solidFill>
                  <a:latin typeface="Cambria Math" panose="02040503050406030204" pitchFamily="18" charset="0"/>
                  <a:ea typeface="Cambria Math" panose="02040503050406030204" pitchFamily="18" charset="0"/>
                </a:rPr>
                <a:t> </a:t>
              </a:r>
              <a:r>
                <a:rPr lang="en-US" sz="3000" spc="-39" err="1">
                  <a:solidFill>
                    <a:srgbClr val="145DA0"/>
                  </a:solidFill>
                  <a:latin typeface="Cambria Math" panose="02040503050406030204" pitchFamily="18" charset="0"/>
                  <a:ea typeface="Cambria Math" panose="02040503050406030204" pitchFamily="18" charset="0"/>
                </a:rPr>
                <a:t>hiệu</a:t>
              </a:r>
              <a:r>
                <a:rPr lang="en-US" sz="3000" spc="-39">
                  <a:solidFill>
                    <a:srgbClr val="145DA0"/>
                  </a:solidFill>
                  <a:latin typeface="Cambria Math" panose="02040503050406030204" pitchFamily="18" charset="0"/>
                  <a:ea typeface="Cambria Math" panose="02040503050406030204" pitchFamily="18" charset="0"/>
                </a:rPr>
                <a:t> </a:t>
              </a:r>
              <a:r>
                <a:rPr lang="en-US" sz="3000" spc="-39" err="1">
                  <a:solidFill>
                    <a:srgbClr val="145DA0"/>
                  </a:solidFill>
                  <a:latin typeface="Cambria Math" panose="02040503050406030204" pitchFamily="18" charset="0"/>
                  <a:ea typeface="Cambria Math" panose="02040503050406030204" pitchFamily="18" charset="0"/>
                </a:rPr>
                <a:t>quả</a:t>
              </a:r>
              <a:r>
                <a:rPr lang="en-US" sz="3000" spc="-39">
                  <a:solidFill>
                    <a:srgbClr val="145DA0"/>
                  </a:solidFill>
                  <a:latin typeface="Cambria Math" panose="02040503050406030204" pitchFamily="18" charset="0"/>
                  <a:ea typeface="Cambria Math" panose="02040503050406030204" pitchFamily="18" charset="0"/>
                </a:rPr>
                <a:t>.</a:t>
              </a:r>
            </a:p>
            <a:p>
              <a:pPr marL="342900" indent="-342900">
                <a:lnSpc>
                  <a:spcPct val="120000"/>
                </a:lnSpc>
                <a:buFont typeface="Wingdings" panose="05000000000000000000" pitchFamily="2" charset="2"/>
                <a:buChar char="Ø"/>
              </a:pPr>
              <a:r>
                <a:rPr lang="en-US" sz="3000" spc="-39" err="1">
                  <a:solidFill>
                    <a:srgbClr val="145DA0"/>
                  </a:solidFill>
                  <a:latin typeface="Cambria Math" panose="02040503050406030204" pitchFamily="18" charset="0"/>
                  <a:ea typeface="Cambria Math" panose="02040503050406030204" pitchFamily="18" charset="0"/>
                </a:rPr>
                <a:t>Áp</a:t>
              </a:r>
              <a:r>
                <a:rPr lang="en-US" sz="3000" spc="-39">
                  <a:solidFill>
                    <a:srgbClr val="145DA0"/>
                  </a:solidFill>
                  <a:latin typeface="Cambria Math" panose="02040503050406030204" pitchFamily="18" charset="0"/>
                  <a:ea typeface="Cambria Math" panose="02040503050406030204" pitchFamily="18" charset="0"/>
                </a:rPr>
                <a:t> </a:t>
              </a:r>
              <a:r>
                <a:rPr lang="en-US" sz="3000" spc="-39" err="1">
                  <a:solidFill>
                    <a:srgbClr val="145DA0"/>
                  </a:solidFill>
                  <a:latin typeface="Cambria Math" panose="02040503050406030204" pitchFamily="18" charset="0"/>
                  <a:ea typeface="Cambria Math" panose="02040503050406030204" pitchFamily="18" charset="0"/>
                </a:rPr>
                <a:t>dụng</a:t>
              </a:r>
              <a:r>
                <a:rPr lang="en-US" sz="3000" spc="-39">
                  <a:solidFill>
                    <a:srgbClr val="145DA0"/>
                  </a:solidFill>
                  <a:latin typeface="Cambria Math" panose="02040503050406030204" pitchFamily="18" charset="0"/>
                  <a:ea typeface="Cambria Math" panose="02040503050406030204" pitchFamily="18" charset="0"/>
                </a:rPr>
                <a:t> </a:t>
              </a:r>
              <a:r>
                <a:rPr lang="en-US" sz="3000" spc="-39" err="1">
                  <a:solidFill>
                    <a:srgbClr val="145DA0"/>
                  </a:solidFill>
                  <a:latin typeface="Cambria Math" panose="02040503050406030204" pitchFamily="18" charset="0"/>
                  <a:ea typeface="Cambria Math" panose="02040503050406030204" pitchFamily="18" charset="0"/>
                </a:rPr>
                <a:t>kiến</a:t>
              </a:r>
              <a:r>
                <a:rPr lang="en-US" sz="3000" spc="-39">
                  <a:solidFill>
                    <a:srgbClr val="145DA0"/>
                  </a:solidFill>
                  <a:latin typeface="Cambria Math" panose="02040503050406030204" pitchFamily="18" charset="0"/>
                  <a:ea typeface="Cambria Math" panose="02040503050406030204" pitchFamily="18" charset="0"/>
                </a:rPr>
                <a:t> </a:t>
              </a:r>
              <a:r>
                <a:rPr lang="en-US" sz="3000" spc="-39" err="1">
                  <a:solidFill>
                    <a:srgbClr val="145DA0"/>
                  </a:solidFill>
                  <a:latin typeface="Cambria Math" panose="02040503050406030204" pitchFamily="18" charset="0"/>
                  <a:ea typeface="Cambria Math" panose="02040503050406030204" pitchFamily="18" charset="0"/>
                </a:rPr>
                <a:t>thức</a:t>
              </a:r>
              <a:r>
                <a:rPr lang="en-US" sz="3000" spc="-39">
                  <a:solidFill>
                    <a:srgbClr val="145DA0"/>
                  </a:solidFill>
                  <a:latin typeface="Cambria Math" panose="02040503050406030204" pitchFamily="18" charset="0"/>
                  <a:ea typeface="Cambria Math" panose="02040503050406030204" pitchFamily="18" charset="0"/>
                </a:rPr>
                <a:t> </a:t>
              </a:r>
              <a:r>
                <a:rPr lang="en-US" sz="3000" spc="-39" err="1">
                  <a:solidFill>
                    <a:srgbClr val="145DA0"/>
                  </a:solidFill>
                  <a:latin typeface="Cambria Math" panose="02040503050406030204" pitchFamily="18" charset="0"/>
                  <a:ea typeface="Cambria Math" panose="02040503050406030204" pitchFamily="18" charset="0"/>
                </a:rPr>
                <a:t>xây</a:t>
              </a:r>
              <a:r>
                <a:rPr lang="en-US" sz="3000" spc="-39">
                  <a:solidFill>
                    <a:srgbClr val="145DA0"/>
                  </a:solidFill>
                  <a:latin typeface="Cambria Math" panose="02040503050406030204" pitchFamily="18" charset="0"/>
                  <a:ea typeface="Cambria Math" panose="02040503050406030204" pitchFamily="18" charset="0"/>
                </a:rPr>
                <a:t> </a:t>
              </a:r>
              <a:r>
                <a:rPr lang="en-US" sz="3000" spc="-39" err="1">
                  <a:solidFill>
                    <a:srgbClr val="145DA0"/>
                  </a:solidFill>
                  <a:latin typeface="Cambria Math" panose="02040503050406030204" pitchFamily="18" charset="0"/>
                  <a:ea typeface="Cambria Math" panose="02040503050406030204" pitchFamily="18" charset="0"/>
                </a:rPr>
                <a:t>dựng</a:t>
              </a:r>
              <a:r>
                <a:rPr lang="en-US" sz="3000" spc="-39">
                  <a:solidFill>
                    <a:srgbClr val="145DA0"/>
                  </a:solidFill>
                  <a:latin typeface="Cambria Math" panose="02040503050406030204" pitchFamily="18" charset="0"/>
                  <a:ea typeface="Cambria Math" panose="02040503050406030204" pitchFamily="18" charset="0"/>
                </a:rPr>
                <a:t> database</a:t>
              </a:r>
            </a:p>
            <a:p>
              <a:pPr marL="342900" indent="-342900">
                <a:lnSpc>
                  <a:spcPct val="120000"/>
                </a:lnSpc>
                <a:buFont typeface="Wingdings" panose="05000000000000000000" pitchFamily="2" charset="2"/>
                <a:buChar char="Ø"/>
              </a:pPr>
              <a:r>
                <a:rPr lang="en-US" sz="3000" u="none" strike="noStrike" spc="-39" err="1">
                  <a:solidFill>
                    <a:srgbClr val="145DA0"/>
                  </a:solidFill>
                  <a:latin typeface="Cambria Math" panose="02040503050406030204" pitchFamily="18" charset="0"/>
                  <a:ea typeface="Cambria Math" panose="02040503050406030204" pitchFamily="18" charset="0"/>
                </a:rPr>
                <a:t>Ứng</a:t>
              </a:r>
              <a:r>
                <a:rPr lang="en-US" sz="3000" u="none" strike="noStrike" spc="-39">
                  <a:solidFill>
                    <a:srgbClr val="145DA0"/>
                  </a:solidFill>
                  <a:latin typeface="Cambria Math" panose="02040503050406030204" pitchFamily="18" charset="0"/>
                  <a:ea typeface="Cambria Math" panose="02040503050406030204" pitchFamily="18" charset="0"/>
                </a:rPr>
                <a:t> </a:t>
              </a:r>
              <a:r>
                <a:rPr lang="en-US" sz="3000" u="none" strike="noStrike" spc="-39" err="1">
                  <a:solidFill>
                    <a:srgbClr val="145DA0"/>
                  </a:solidFill>
                  <a:latin typeface="Cambria Math" panose="02040503050406030204" pitchFamily="18" charset="0"/>
                  <a:ea typeface="Cambria Math" panose="02040503050406030204" pitchFamily="18" charset="0"/>
                </a:rPr>
                <a:t>dụng</a:t>
              </a:r>
              <a:r>
                <a:rPr lang="en-US" sz="3000" u="none" strike="noStrike" spc="-39">
                  <a:solidFill>
                    <a:srgbClr val="145DA0"/>
                  </a:solidFill>
                  <a:latin typeface="Cambria Math" panose="02040503050406030204" pitchFamily="18" charset="0"/>
                  <a:ea typeface="Cambria Math" panose="02040503050406030204" pitchFamily="18" charset="0"/>
                </a:rPr>
                <a:t> </a:t>
              </a:r>
              <a:r>
                <a:rPr lang="en-US" sz="3000" u="none" strike="noStrike" spc="-39" err="1">
                  <a:solidFill>
                    <a:srgbClr val="145DA0"/>
                  </a:solidFill>
                  <a:latin typeface="Cambria Math" panose="02040503050406030204" pitchFamily="18" charset="0"/>
                  <a:ea typeface="Cambria Math" panose="02040503050406030204" pitchFamily="18" charset="0"/>
                </a:rPr>
                <a:t>được</a:t>
              </a:r>
              <a:r>
                <a:rPr lang="en-US" sz="3000" u="none" strike="noStrike" spc="-39">
                  <a:solidFill>
                    <a:srgbClr val="145DA0"/>
                  </a:solidFill>
                  <a:latin typeface="Cambria Math" panose="02040503050406030204" pitchFamily="18" charset="0"/>
                  <a:ea typeface="Cambria Math" panose="02040503050406030204" pitchFamily="18" charset="0"/>
                </a:rPr>
                <a:t> </a:t>
              </a:r>
              <a:r>
                <a:rPr lang="en-US" sz="3000" u="none" strike="noStrike" spc="-39" err="1">
                  <a:solidFill>
                    <a:srgbClr val="145DA0"/>
                  </a:solidFill>
                  <a:latin typeface="Cambria Math" panose="02040503050406030204" pitchFamily="18" charset="0"/>
                  <a:ea typeface="Cambria Math" panose="02040503050406030204" pitchFamily="18" charset="0"/>
                </a:rPr>
                <a:t>mô</a:t>
              </a:r>
              <a:r>
                <a:rPr lang="en-US" sz="3000" u="none" strike="noStrike" spc="-39">
                  <a:solidFill>
                    <a:srgbClr val="145DA0"/>
                  </a:solidFill>
                  <a:latin typeface="Cambria Math" panose="02040503050406030204" pitchFamily="18" charset="0"/>
                  <a:ea typeface="Cambria Math" panose="02040503050406030204" pitchFamily="18" charset="0"/>
                </a:rPr>
                <a:t> </a:t>
              </a:r>
              <a:r>
                <a:rPr lang="en-US" sz="3000" u="none" strike="noStrike" spc="-39" err="1">
                  <a:solidFill>
                    <a:srgbClr val="145DA0"/>
                  </a:solidFill>
                  <a:latin typeface="Cambria Math" panose="02040503050406030204" pitchFamily="18" charset="0"/>
                  <a:ea typeface="Cambria Math" panose="02040503050406030204" pitchFamily="18" charset="0"/>
                </a:rPr>
                <a:t>hình</a:t>
              </a:r>
              <a:r>
                <a:rPr lang="en-US" sz="3000" u="none" strike="noStrike" spc="-39">
                  <a:solidFill>
                    <a:srgbClr val="145DA0"/>
                  </a:solidFill>
                  <a:latin typeface="Cambria Math" panose="02040503050406030204" pitchFamily="18" charset="0"/>
                  <a:ea typeface="Cambria Math" panose="02040503050406030204" pitchFamily="18" charset="0"/>
                </a:rPr>
                <a:t> MVC</a:t>
              </a:r>
            </a:p>
            <a:p>
              <a:pPr marL="342900" indent="-342900">
                <a:lnSpc>
                  <a:spcPct val="120000"/>
                </a:lnSpc>
                <a:buFont typeface="Wingdings" panose="05000000000000000000" pitchFamily="2" charset="2"/>
                <a:buChar char="Ø"/>
              </a:pPr>
              <a:r>
                <a:rPr lang="en-US" sz="3000" spc="-39" err="1">
                  <a:solidFill>
                    <a:srgbClr val="145DA0"/>
                  </a:solidFill>
                  <a:latin typeface="Cambria Math" panose="02040503050406030204" pitchFamily="18" charset="0"/>
                  <a:ea typeface="Cambria Math" panose="02040503050406030204" pitchFamily="18" charset="0"/>
                </a:rPr>
                <a:t>Thiết</a:t>
              </a:r>
              <a:r>
                <a:rPr lang="en-US" sz="3000" spc="-39">
                  <a:solidFill>
                    <a:srgbClr val="145DA0"/>
                  </a:solidFill>
                  <a:latin typeface="Cambria Math" panose="02040503050406030204" pitchFamily="18" charset="0"/>
                  <a:ea typeface="Cambria Math" panose="02040503050406030204" pitchFamily="18" charset="0"/>
                </a:rPr>
                <a:t> </a:t>
              </a:r>
              <a:r>
                <a:rPr lang="en-US" sz="3000" spc="-39" err="1">
                  <a:solidFill>
                    <a:srgbClr val="145DA0"/>
                  </a:solidFill>
                  <a:latin typeface="Cambria Math" panose="02040503050406030204" pitchFamily="18" charset="0"/>
                  <a:ea typeface="Cambria Math" panose="02040503050406030204" pitchFamily="18" charset="0"/>
                </a:rPr>
                <a:t>kế</a:t>
              </a:r>
              <a:r>
                <a:rPr lang="en-US" sz="3000" spc="-39">
                  <a:solidFill>
                    <a:srgbClr val="145DA0"/>
                  </a:solidFill>
                  <a:latin typeface="Cambria Math" panose="02040503050406030204" pitchFamily="18" charset="0"/>
                  <a:ea typeface="Cambria Math" panose="02040503050406030204" pitchFamily="18" charset="0"/>
                </a:rPr>
                <a:t> </a:t>
              </a:r>
              <a:r>
                <a:rPr lang="en-US" sz="3000" spc="-39" err="1">
                  <a:solidFill>
                    <a:srgbClr val="145DA0"/>
                  </a:solidFill>
                  <a:latin typeface="Cambria Math" panose="02040503050406030204" pitchFamily="18" charset="0"/>
                  <a:ea typeface="Cambria Math" panose="02040503050406030204" pitchFamily="18" charset="0"/>
                </a:rPr>
                <a:t>giao</a:t>
              </a:r>
              <a:r>
                <a:rPr lang="en-US" sz="3000" spc="-39">
                  <a:solidFill>
                    <a:srgbClr val="145DA0"/>
                  </a:solidFill>
                  <a:latin typeface="Cambria Math" panose="02040503050406030204" pitchFamily="18" charset="0"/>
                  <a:ea typeface="Cambria Math" panose="02040503050406030204" pitchFamily="18" charset="0"/>
                </a:rPr>
                <a:t> </a:t>
              </a:r>
              <a:r>
                <a:rPr lang="en-US" sz="3000" spc="-39" err="1">
                  <a:solidFill>
                    <a:srgbClr val="145DA0"/>
                  </a:solidFill>
                  <a:latin typeface="Cambria Math" panose="02040503050406030204" pitchFamily="18" charset="0"/>
                  <a:ea typeface="Cambria Math" panose="02040503050406030204" pitchFamily="18" charset="0"/>
                </a:rPr>
                <a:t>diện</a:t>
              </a:r>
              <a:r>
                <a:rPr lang="en-US" sz="3000" spc="-39">
                  <a:solidFill>
                    <a:srgbClr val="145DA0"/>
                  </a:solidFill>
                  <a:latin typeface="Cambria Math" panose="02040503050406030204" pitchFamily="18" charset="0"/>
                  <a:ea typeface="Cambria Math" panose="02040503050406030204" pitchFamily="18" charset="0"/>
                </a:rPr>
                <a:t> </a:t>
              </a:r>
              <a:r>
                <a:rPr lang="en-US" sz="3000" spc="-39" err="1">
                  <a:solidFill>
                    <a:srgbClr val="145DA0"/>
                  </a:solidFill>
                  <a:latin typeface="Cambria Math" panose="02040503050406030204" pitchFamily="18" charset="0"/>
                  <a:ea typeface="Cambria Math" panose="02040503050406030204" pitchFamily="18" charset="0"/>
                </a:rPr>
                <a:t>bắt</a:t>
              </a:r>
              <a:r>
                <a:rPr lang="en-US" sz="3000" spc="-39">
                  <a:solidFill>
                    <a:srgbClr val="145DA0"/>
                  </a:solidFill>
                  <a:latin typeface="Cambria Math" panose="02040503050406030204" pitchFamily="18" charset="0"/>
                  <a:ea typeface="Cambria Math" panose="02040503050406030204" pitchFamily="18" charset="0"/>
                </a:rPr>
                <a:t> </a:t>
              </a:r>
              <a:r>
                <a:rPr lang="en-US" sz="3000" spc="-39" err="1">
                  <a:solidFill>
                    <a:srgbClr val="145DA0"/>
                  </a:solidFill>
                  <a:latin typeface="Cambria Math" panose="02040503050406030204" pitchFamily="18" charset="0"/>
                  <a:ea typeface="Cambria Math" panose="02040503050406030204" pitchFamily="18" charset="0"/>
                </a:rPr>
                <a:t>mắt</a:t>
              </a:r>
              <a:r>
                <a:rPr lang="en-US" sz="3000" u="none" strike="noStrike" spc="-39">
                  <a:solidFill>
                    <a:srgbClr val="145DA0"/>
                  </a:solidFill>
                  <a:latin typeface="Cambria Math" panose="02040503050406030204" pitchFamily="18" charset="0"/>
                  <a:ea typeface="Cambria Math" panose="02040503050406030204" pitchFamily="18" charset="0"/>
                </a:rPr>
                <a:t> </a:t>
              </a:r>
            </a:p>
          </p:txBody>
        </p:sp>
        <p:sp>
          <p:nvSpPr>
            <p:cNvPr id="15" name="AutoShape 15"/>
            <p:cNvSpPr/>
            <p:nvPr/>
          </p:nvSpPr>
          <p:spPr>
            <a:xfrm flipH="1">
              <a:off x="6051459" y="2810604"/>
              <a:ext cx="32736" cy="6704254"/>
            </a:xfrm>
            <a:prstGeom prst="line">
              <a:avLst/>
            </a:prstGeom>
            <a:ln w="38100" cap="flat">
              <a:solidFill>
                <a:srgbClr val="335388"/>
              </a:solidFill>
              <a:prstDash val="solid"/>
              <a:headEnd type="none" w="sm" len="sm"/>
              <a:tailEnd type="none" w="sm" len="sm"/>
            </a:ln>
          </p:spPr>
          <p:txBody>
            <a:bodyPr/>
            <a:lstStyle/>
            <a:p>
              <a:endParaRPr lang="en-US"/>
            </a:p>
          </p:txBody>
        </p:sp>
        <p:sp>
          <p:nvSpPr>
            <p:cNvPr id="16" name="TextBox 16"/>
            <p:cNvSpPr txBox="1"/>
            <p:nvPr/>
          </p:nvSpPr>
          <p:spPr>
            <a:xfrm>
              <a:off x="1190012" y="3340736"/>
              <a:ext cx="4184474" cy="491288"/>
            </a:xfrm>
            <a:prstGeom prst="rect">
              <a:avLst/>
            </a:prstGeom>
          </p:spPr>
          <p:txBody>
            <a:bodyPr wrap="square" lIns="0" tIns="0" rIns="0" bIns="0" rtlCol="0" anchor="t">
              <a:spAutoFit/>
            </a:bodyPr>
            <a:lstStyle/>
            <a:p>
              <a:pPr algn="ctr">
                <a:lnSpc>
                  <a:spcPts val="3759"/>
                </a:lnSpc>
                <a:spcBef>
                  <a:spcPct val="0"/>
                </a:spcBef>
              </a:pPr>
              <a:r>
                <a:rPr lang="en-US" sz="3800" err="1">
                  <a:solidFill>
                    <a:srgbClr val="145DA0"/>
                  </a:solidFill>
                  <a:latin typeface="Open Sans Extra Bold"/>
                </a:rPr>
                <a:t>Về</a:t>
              </a:r>
              <a:r>
                <a:rPr lang="en-US" sz="3800">
                  <a:solidFill>
                    <a:srgbClr val="145DA0"/>
                  </a:solidFill>
                  <a:latin typeface="Open Sans Extra Bold"/>
                </a:rPr>
                <a:t> </a:t>
              </a:r>
              <a:r>
                <a:rPr lang="en-US" sz="3800" err="1">
                  <a:solidFill>
                    <a:srgbClr val="145DA0"/>
                  </a:solidFill>
                  <a:latin typeface="Open Sans Extra Bold"/>
                </a:rPr>
                <a:t>mặt</a:t>
              </a:r>
              <a:r>
                <a:rPr lang="en-US" sz="3800">
                  <a:solidFill>
                    <a:srgbClr val="145DA0"/>
                  </a:solidFill>
                  <a:latin typeface="Open Sans Extra Bold"/>
                </a:rPr>
                <a:t> </a:t>
              </a:r>
              <a:r>
                <a:rPr lang="en-US" sz="3800" err="1">
                  <a:solidFill>
                    <a:srgbClr val="145DA0"/>
                  </a:solidFill>
                  <a:latin typeface="Open Sans Extra Bold"/>
                </a:rPr>
                <a:t>lý</a:t>
              </a:r>
              <a:r>
                <a:rPr lang="en-US" sz="3800">
                  <a:solidFill>
                    <a:srgbClr val="145DA0"/>
                  </a:solidFill>
                  <a:latin typeface="Open Sans Extra Bold"/>
                </a:rPr>
                <a:t> </a:t>
              </a:r>
              <a:r>
                <a:rPr lang="en-US" sz="3800" err="1">
                  <a:solidFill>
                    <a:srgbClr val="145DA0"/>
                  </a:solidFill>
                  <a:latin typeface="Open Sans Extra Bold"/>
                </a:rPr>
                <a:t>thuyết</a:t>
              </a:r>
              <a:endParaRPr lang="en-US" sz="3800">
                <a:solidFill>
                  <a:srgbClr val="145DA0"/>
                </a:solidFill>
                <a:latin typeface="Open Sans Extra Bold"/>
              </a:endParaRPr>
            </a:p>
          </p:txBody>
        </p:sp>
        <p:sp>
          <p:nvSpPr>
            <p:cNvPr id="17" name="TextBox 17"/>
            <p:cNvSpPr txBox="1"/>
            <p:nvPr/>
          </p:nvSpPr>
          <p:spPr>
            <a:xfrm>
              <a:off x="6219967" y="5029058"/>
              <a:ext cx="4286128" cy="2164952"/>
            </a:xfrm>
            <a:prstGeom prst="rect">
              <a:avLst/>
            </a:prstGeom>
          </p:spPr>
          <p:txBody>
            <a:bodyPr wrap="square" lIns="0" tIns="0" rIns="0" bIns="0" rtlCol="0" anchor="t">
              <a:spAutoFit/>
            </a:bodyPr>
            <a:lstStyle/>
            <a:p>
              <a:pPr marL="342900" indent="-342900">
                <a:lnSpc>
                  <a:spcPct val="120000"/>
                </a:lnSpc>
                <a:buFont typeface="Wingdings" panose="05000000000000000000" pitchFamily="2" charset="2"/>
                <a:buChar char="Ø"/>
              </a:pPr>
              <a:r>
                <a:rPr lang="en-US" sz="3000" b="1" u="none" strike="noStrike" spc="-39">
                  <a:solidFill>
                    <a:srgbClr val="145DA0"/>
                  </a:solidFill>
                  <a:latin typeface="Cambria Math" panose="02040503050406030204" pitchFamily="18" charset="0"/>
                  <a:ea typeface="Cambria Math" panose="02040503050406030204" pitchFamily="18" charset="0"/>
                </a:rPr>
                <a:t>Admin</a:t>
              </a:r>
              <a:r>
                <a:rPr lang="en-US" sz="3000" u="none" strike="noStrike" spc="-39">
                  <a:solidFill>
                    <a:srgbClr val="145DA0"/>
                  </a:solidFill>
                  <a:latin typeface="Cambria Math" panose="02040503050406030204" pitchFamily="18" charset="0"/>
                  <a:ea typeface="Cambria Math" panose="02040503050406030204" pitchFamily="18" charset="0"/>
                </a:rPr>
                <a:t> </a:t>
              </a:r>
              <a:r>
                <a:rPr lang="en-US" sz="3000" u="none" strike="noStrike" spc="-39" err="1">
                  <a:solidFill>
                    <a:srgbClr val="145DA0"/>
                  </a:solidFill>
                  <a:latin typeface="Cambria Math" panose="02040503050406030204" pitchFamily="18" charset="0"/>
                  <a:ea typeface="Cambria Math" panose="02040503050406030204" pitchFamily="18" charset="0"/>
                </a:rPr>
                <a:t>có</a:t>
              </a:r>
              <a:r>
                <a:rPr lang="en-US" sz="3000" u="none" strike="noStrike" spc="-39">
                  <a:solidFill>
                    <a:srgbClr val="145DA0"/>
                  </a:solidFill>
                  <a:latin typeface="Cambria Math" panose="02040503050406030204" pitchFamily="18" charset="0"/>
                  <a:ea typeface="Cambria Math" panose="02040503050406030204" pitchFamily="18" charset="0"/>
                </a:rPr>
                <a:t> </a:t>
              </a:r>
              <a:r>
                <a:rPr lang="en-US" sz="3000" u="none" strike="noStrike" spc="-39" err="1">
                  <a:solidFill>
                    <a:srgbClr val="145DA0"/>
                  </a:solidFill>
                  <a:latin typeface="Cambria Math" panose="02040503050406030204" pitchFamily="18" charset="0"/>
                  <a:ea typeface="Cambria Math" panose="02040503050406030204" pitchFamily="18" charset="0"/>
                </a:rPr>
                <a:t>thể</a:t>
              </a:r>
              <a:r>
                <a:rPr lang="en-US" sz="3000" u="none" strike="noStrike" spc="-39">
                  <a:solidFill>
                    <a:srgbClr val="145DA0"/>
                  </a:solidFill>
                  <a:latin typeface="Cambria Math" panose="02040503050406030204" pitchFamily="18" charset="0"/>
                  <a:ea typeface="Cambria Math" panose="02040503050406030204" pitchFamily="18" charset="0"/>
                </a:rPr>
                <a:t> </a:t>
              </a:r>
              <a:r>
                <a:rPr lang="en-US" sz="3000" spc="-39" err="1">
                  <a:solidFill>
                    <a:srgbClr val="145DA0"/>
                  </a:solidFill>
                  <a:latin typeface="Cambria Math" panose="02040503050406030204" pitchFamily="18" charset="0"/>
                  <a:ea typeface="Cambria Math" panose="02040503050406030204" pitchFamily="18" charset="0"/>
                </a:rPr>
                <a:t>kiểm</a:t>
              </a:r>
              <a:r>
                <a:rPr lang="en-US" sz="3000" spc="-39">
                  <a:solidFill>
                    <a:srgbClr val="145DA0"/>
                  </a:solidFill>
                  <a:latin typeface="Cambria Math" panose="02040503050406030204" pitchFamily="18" charset="0"/>
                  <a:ea typeface="Cambria Math" panose="02040503050406030204" pitchFamily="18" charset="0"/>
                </a:rPr>
                <a:t> </a:t>
              </a:r>
              <a:r>
                <a:rPr lang="en-US" sz="3000" spc="-39" err="1">
                  <a:solidFill>
                    <a:srgbClr val="145DA0"/>
                  </a:solidFill>
                  <a:latin typeface="Cambria Math" panose="02040503050406030204" pitchFamily="18" charset="0"/>
                  <a:ea typeface="Cambria Math" panose="02040503050406030204" pitchFamily="18" charset="0"/>
                </a:rPr>
                <a:t>duyệt</a:t>
              </a:r>
              <a:r>
                <a:rPr lang="en-US" sz="3000" spc="-39">
                  <a:solidFill>
                    <a:srgbClr val="145DA0"/>
                  </a:solidFill>
                  <a:latin typeface="Cambria Math" panose="02040503050406030204" pitchFamily="18" charset="0"/>
                  <a:ea typeface="Cambria Math" panose="02040503050406030204" pitchFamily="18" charset="0"/>
                </a:rPr>
                <a:t> </a:t>
              </a:r>
              <a:r>
                <a:rPr lang="en-US" sz="3000" spc="-39" err="1">
                  <a:solidFill>
                    <a:srgbClr val="145DA0"/>
                  </a:solidFill>
                  <a:latin typeface="Cambria Math" panose="02040503050406030204" pitchFamily="18" charset="0"/>
                  <a:ea typeface="Cambria Math" panose="02040503050406030204" pitchFamily="18" charset="0"/>
                </a:rPr>
                <a:t>các</a:t>
              </a:r>
              <a:r>
                <a:rPr lang="en-US" sz="3000" spc="-39">
                  <a:solidFill>
                    <a:srgbClr val="145DA0"/>
                  </a:solidFill>
                  <a:latin typeface="Cambria Math" panose="02040503050406030204" pitchFamily="18" charset="0"/>
                  <a:ea typeface="Cambria Math" panose="02040503050406030204" pitchFamily="18" charset="0"/>
                </a:rPr>
                <a:t> </a:t>
              </a:r>
              <a:r>
                <a:rPr lang="en-US" sz="3000" spc="-39" err="1">
                  <a:solidFill>
                    <a:srgbClr val="145DA0"/>
                  </a:solidFill>
                  <a:latin typeface="Cambria Math" panose="02040503050406030204" pitchFamily="18" charset="0"/>
                  <a:ea typeface="Cambria Math" panose="02040503050406030204" pitchFamily="18" charset="0"/>
                </a:rPr>
                <a:t>bài</a:t>
              </a:r>
              <a:r>
                <a:rPr lang="en-US" sz="3000" spc="-39">
                  <a:solidFill>
                    <a:srgbClr val="145DA0"/>
                  </a:solidFill>
                  <a:latin typeface="Cambria Math" panose="02040503050406030204" pitchFamily="18" charset="0"/>
                  <a:ea typeface="Cambria Math" panose="02040503050406030204" pitchFamily="18" charset="0"/>
                </a:rPr>
                <a:t> </a:t>
              </a:r>
              <a:r>
                <a:rPr lang="en-US" sz="3000" spc="-39" err="1">
                  <a:solidFill>
                    <a:srgbClr val="145DA0"/>
                  </a:solidFill>
                  <a:latin typeface="Cambria Math" panose="02040503050406030204" pitchFamily="18" charset="0"/>
                  <a:ea typeface="Cambria Math" panose="02040503050406030204" pitchFamily="18" charset="0"/>
                </a:rPr>
                <a:t>đăng</a:t>
              </a:r>
              <a:endParaRPr lang="en-US" sz="3000" spc="-39">
                <a:solidFill>
                  <a:srgbClr val="145DA0"/>
                </a:solidFill>
                <a:latin typeface="Cambria Math" panose="02040503050406030204" pitchFamily="18" charset="0"/>
                <a:ea typeface="Cambria Math" panose="02040503050406030204" pitchFamily="18" charset="0"/>
              </a:endParaRPr>
            </a:p>
            <a:p>
              <a:pPr marL="342900" indent="-342900">
                <a:lnSpc>
                  <a:spcPct val="120000"/>
                </a:lnSpc>
                <a:buFont typeface="Wingdings" panose="05000000000000000000" pitchFamily="2" charset="2"/>
                <a:buChar char="Ø"/>
              </a:pPr>
              <a:r>
                <a:rPr lang="en-US" sz="3000" b="1" u="none" strike="noStrike" spc="-39">
                  <a:solidFill>
                    <a:srgbClr val="145DA0"/>
                  </a:solidFill>
                  <a:latin typeface="Cambria Math" panose="02040503050406030204" pitchFamily="18" charset="0"/>
                  <a:ea typeface="Cambria Math" panose="02040503050406030204" pitchFamily="18" charset="0"/>
                </a:rPr>
                <a:t>Admin</a:t>
              </a:r>
              <a:r>
                <a:rPr lang="en-US" sz="3000" u="none" strike="noStrike" spc="-39">
                  <a:solidFill>
                    <a:srgbClr val="145DA0"/>
                  </a:solidFill>
                  <a:latin typeface="Cambria Math" panose="02040503050406030204" pitchFamily="18" charset="0"/>
                  <a:ea typeface="Cambria Math" panose="02040503050406030204" pitchFamily="18" charset="0"/>
                </a:rPr>
                <a:t> </a:t>
              </a:r>
              <a:r>
                <a:rPr lang="en-US" sz="3000" u="none" strike="noStrike" spc="-39" err="1">
                  <a:solidFill>
                    <a:srgbClr val="145DA0"/>
                  </a:solidFill>
                  <a:latin typeface="Cambria Math" panose="02040503050406030204" pitchFamily="18" charset="0"/>
                  <a:ea typeface="Cambria Math" panose="02040503050406030204" pitchFamily="18" charset="0"/>
                </a:rPr>
                <a:t>c</a:t>
              </a:r>
              <a:r>
                <a:rPr lang="en-US" sz="3000" spc="-39" err="1">
                  <a:solidFill>
                    <a:srgbClr val="145DA0"/>
                  </a:solidFill>
                  <a:latin typeface="Cambria Math" panose="02040503050406030204" pitchFamily="18" charset="0"/>
                  <a:ea typeface="Cambria Math" panose="02040503050406030204" pitchFamily="18" charset="0"/>
                </a:rPr>
                <a:t>ó</a:t>
              </a:r>
              <a:r>
                <a:rPr lang="en-US" sz="3000" spc="-39">
                  <a:solidFill>
                    <a:srgbClr val="145DA0"/>
                  </a:solidFill>
                  <a:latin typeface="Cambria Math" panose="02040503050406030204" pitchFamily="18" charset="0"/>
                  <a:ea typeface="Cambria Math" panose="02040503050406030204" pitchFamily="18" charset="0"/>
                </a:rPr>
                <a:t> </a:t>
              </a:r>
              <a:r>
                <a:rPr lang="en-US" sz="3000" spc="-39" err="1">
                  <a:solidFill>
                    <a:srgbClr val="145DA0"/>
                  </a:solidFill>
                  <a:latin typeface="Cambria Math" panose="02040503050406030204" pitchFamily="18" charset="0"/>
                  <a:ea typeface="Cambria Math" panose="02040503050406030204" pitchFamily="18" charset="0"/>
                </a:rPr>
                <a:t>thể</a:t>
              </a:r>
              <a:r>
                <a:rPr lang="en-US" sz="3000" spc="-39">
                  <a:solidFill>
                    <a:srgbClr val="145DA0"/>
                  </a:solidFill>
                  <a:latin typeface="Cambria Math" panose="02040503050406030204" pitchFamily="18" charset="0"/>
                  <a:ea typeface="Cambria Math" panose="02040503050406030204" pitchFamily="18" charset="0"/>
                </a:rPr>
                <a:t> </a:t>
              </a:r>
              <a:r>
                <a:rPr lang="en-US" sz="3000" spc="-39" err="1">
                  <a:solidFill>
                    <a:srgbClr val="145DA0"/>
                  </a:solidFill>
                  <a:latin typeface="Cambria Math" panose="02040503050406030204" pitchFamily="18" charset="0"/>
                  <a:ea typeface="Cambria Math" panose="02040503050406030204" pitchFamily="18" charset="0"/>
                </a:rPr>
                <a:t>quản</a:t>
              </a:r>
              <a:r>
                <a:rPr lang="en-US" sz="3000" spc="-39">
                  <a:solidFill>
                    <a:srgbClr val="145DA0"/>
                  </a:solidFill>
                  <a:latin typeface="Cambria Math" panose="02040503050406030204" pitchFamily="18" charset="0"/>
                  <a:ea typeface="Cambria Math" panose="02040503050406030204" pitchFamily="18" charset="0"/>
                </a:rPr>
                <a:t> </a:t>
              </a:r>
              <a:r>
                <a:rPr lang="en-US" sz="3000" spc="-39" err="1">
                  <a:solidFill>
                    <a:srgbClr val="145DA0"/>
                  </a:solidFill>
                  <a:latin typeface="Cambria Math" panose="02040503050406030204" pitchFamily="18" charset="0"/>
                  <a:ea typeface="Cambria Math" panose="02040503050406030204" pitchFamily="18" charset="0"/>
                </a:rPr>
                <a:t>lý</a:t>
              </a:r>
              <a:r>
                <a:rPr lang="en-US" sz="3000" spc="-39">
                  <a:solidFill>
                    <a:srgbClr val="145DA0"/>
                  </a:solidFill>
                  <a:latin typeface="Cambria Math" panose="02040503050406030204" pitchFamily="18" charset="0"/>
                  <a:ea typeface="Cambria Math" panose="02040503050406030204" pitchFamily="18" charset="0"/>
                </a:rPr>
                <a:t> </a:t>
              </a:r>
              <a:r>
                <a:rPr lang="en-US" sz="3000" spc="-39" err="1">
                  <a:solidFill>
                    <a:srgbClr val="145DA0"/>
                  </a:solidFill>
                  <a:latin typeface="Cambria Math" panose="02040503050406030204" pitchFamily="18" charset="0"/>
                  <a:ea typeface="Cambria Math" panose="02040503050406030204" pitchFamily="18" charset="0"/>
                </a:rPr>
                <a:t>tài</a:t>
              </a:r>
              <a:r>
                <a:rPr lang="en-US" sz="3000" spc="-39">
                  <a:solidFill>
                    <a:srgbClr val="145DA0"/>
                  </a:solidFill>
                  <a:latin typeface="Cambria Math" panose="02040503050406030204" pitchFamily="18" charset="0"/>
                  <a:ea typeface="Cambria Math" panose="02040503050406030204" pitchFamily="18" charset="0"/>
                </a:rPr>
                <a:t> </a:t>
              </a:r>
              <a:r>
                <a:rPr lang="en-US" sz="3000" spc="-39" err="1">
                  <a:solidFill>
                    <a:srgbClr val="145DA0"/>
                  </a:solidFill>
                  <a:latin typeface="Cambria Math" panose="02040503050406030204" pitchFamily="18" charset="0"/>
                  <a:ea typeface="Cambria Math" panose="02040503050406030204" pitchFamily="18" charset="0"/>
                </a:rPr>
                <a:t>khoản</a:t>
              </a:r>
              <a:r>
                <a:rPr lang="en-US" sz="3000" spc="-39">
                  <a:solidFill>
                    <a:srgbClr val="145DA0"/>
                  </a:solidFill>
                  <a:latin typeface="Cambria Math" panose="02040503050406030204" pitchFamily="18" charset="0"/>
                  <a:ea typeface="Cambria Math" panose="02040503050406030204" pitchFamily="18" charset="0"/>
                </a:rPr>
                <a:t> </a:t>
              </a:r>
              <a:r>
                <a:rPr lang="en-US" sz="3000" spc="-39" err="1">
                  <a:solidFill>
                    <a:srgbClr val="145DA0"/>
                  </a:solidFill>
                  <a:latin typeface="Cambria Math" panose="02040503050406030204" pitchFamily="18" charset="0"/>
                  <a:ea typeface="Cambria Math" panose="02040503050406030204" pitchFamily="18" charset="0"/>
                </a:rPr>
                <a:t>và</a:t>
              </a:r>
              <a:r>
                <a:rPr lang="en-US" sz="3000" spc="-39">
                  <a:solidFill>
                    <a:srgbClr val="145DA0"/>
                  </a:solidFill>
                  <a:latin typeface="Cambria Math" panose="02040503050406030204" pitchFamily="18" charset="0"/>
                  <a:ea typeface="Cambria Math" panose="02040503050406030204" pitchFamily="18" charset="0"/>
                </a:rPr>
                <a:t> </a:t>
              </a:r>
              <a:r>
                <a:rPr lang="en-US" sz="3000" spc="-39" err="1">
                  <a:solidFill>
                    <a:srgbClr val="145DA0"/>
                  </a:solidFill>
                  <a:latin typeface="Cambria Math" panose="02040503050406030204" pitchFamily="18" charset="0"/>
                  <a:ea typeface="Cambria Math" panose="02040503050406030204" pitchFamily="18" charset="0"/>
                </a:rPr>
                <a:t>khóa</a:t>
              </a:r>
              <a:r>
                <a:rPr lang="en-US" sz="3000" spc="-39">
                  <a:solidFill>
                    <a:srgbClr val="145DA0"/>
                  </a:solidFill>
                  <a:latin typeface="Cambria Math" panose="02040503050406030204" pitchFamily="18" charset="0"/>
                  <a:ea typeface="Cambria Math" panose="02040503050406030204" pitchFamily="18" charset="0"/>
                </a:rPr>
                <a:t> </a:t>
              </a:r>
              <a:r>
                <a:rPr lang="en-US" sz="3000" spc="-39" err="1">
                  <a:solidFill>
                    <a:srgbClr val="145DA0"/>
                  </a:solidFill>
                  <a:latin typeface="Cambria Math" panose="02040503050406030204" pitchFamily="18" charset="0"/>
                  <a:ea typeface="Cambria Math" panose="02040503050406030204" pitchFamily="18" charset="0"/>
                </a:rPr>
                <a:t>tài</a:t>
              </a:r>
              <a:r>
                <a:rPr lang="en-US" sz="3000" spc="-39">
                  <a:solidFill>
                    <a:srgbClr val="145DA0"/>
                  </a:solidFill>
                  <a:latin typeface="Cambria Math" panose="02040503050406030204" pitchFamily="18" charset="0"/>
                  <a:ea typeface="Cambria Math" panose="02040503050406030204" pitchFamily="18" charset="0"/>
                </a:rPr>
                <a:t> </a:t>
              </a:r>
              <a:r>
                <a:rPr lang="en-US" sz="3000" spc="-39" err="1">
                  <a:solidFill>
                    <a:srgbClr val="145DA0"/>
                  </a:solidFill>
                  <a:latin typeface="Cambria Math" panose="02040503050406030204" pitchFamily="18" charset="0"/>
                  <a:ea typeface="Cambria Math" panose="02040503050406030204" pitchFamily="18" charset="0"/>
                </a:rPr>
                <a:t>khoản</a:t>
              </a:r>
              <a:endParaRPr lang="en-US" sz="3000" u="none" strike="noStrike" spc="-39">
                <a:solidFill>
                  <a:srgbClr val="145DA0"/>
                </a:solidFill>
                <a:latin typeface="Cambria Math" panose="02040503050406030204" pitchFamily="18" charset="0"/>
                <a:ea typeface="Cambria Math" panose="02040503050406030204" pitchFamily="18" charset="0"/>
              </a:endParaRPr>
            </a:p>
          </p:txBody>
        </p:sp>
        <p:sp>
          <p:nvSpPr>
            <p:cNvPr id="18" name="TextBox 18"/>
            <p:cNvSpPr txBox="1"/>
            <p:nvPr/>
          </p:nvSpPr>
          <p:spPr>
            <a:xfrm>
              <a:off x="8519542" y="3329490"/>
              <a:ext cx="4215666" cy="491288"/>
            </a:xfrm>
            <a:prstGeom prst="rect">
              <a:avLst/>
            </a:prstGeom>
          </p:spPr>
          <p:txBody>
            <a:bodyPr wrap="square" lIns="0" tIns="0" rIns="0" bIns="0" rtlCol="0" anchor="t">
              <a:spAutoFit/>
            </a:bodyPr>
            <a:lstStyle/>
            <a:p>
              <a:pPr algn="ctr">
                <a:lnSpc>
                  <a:spcPts val="3759"/>
                </a:lnSpc>
                <a:spcBef>
                  <a:spcPct val="0"/>
                </a:spcBef>
              </a:pPr>
              <a:r>
                <a:rPr lang="en-US" sz="3800" err="1">
                  <a:solidFill>
                    <a:srgbClr val="145DA0"/>
                  </a:solidFill>
                  <a:latin typeface="Open Sans Extra Bold"/>
                </a:rPr>
                <a:t>Về</a:t>
              </a:r>
              <a:r>
                <a:rPr lang="en-US" sz="3800">
                  <a:solidFill>
                    <a:srgbClr val="145DA0"/>
                  </a:solidFill>
                  <a:latin typeface="Open Sans Extra Bold"/>
                </a:rPr>
                <a:t> </a:t>
              </a:r>
              <a:r>
                <a:rPr lang="en-US" sz="3800" err="1">
                  <a:solidFill>
                    <a:srgbClr val="145DA0"/>
                  </a:solidFill>
                  <a:latin typeface="Open Sans Extra Bold"/>
                </a:rPr>
                <a:t>mặt</a:t>
              </a:r>
              <a:r>
                <a:rPr lang="en-US" sz="3800">
                  <a:solidFill>
                    <a:srgbClr val="145DA0"/>
                  </a:solidFill>
                  <a:latin typeface="Open Sans Extra Bold"/>
                </a:rPr>
                <a:t> </a:t>
              </a:r>
              <a:r>
                <a:rPr lang="en-US" sz="3800" err="1">
                  <a:solidFill>
                    <a:srgbClr val="145DA0"/>
                  </a:solidFill>
                  <a:latin typeface="Open Sans Extra Bold"/>
                </a:rPr>
                <a:t>thực</a:t>
              </a:r>
              <a:r>
                <a:rPr lang="en-US" sz="3800">
                  <a:solidFill>
                    <a:srgbClr val="145DA0"/>
                  </a:solidFill>
                  <a:latin typeface="Open Sans Extra Bold"/>
                </a:rPr>
                <a:t> </a:t>
              </a:r>
              <a:r>
                <a:rPr lang="en-US" sz="3800" err="1">
                  <a:solidFill>
                    <a:srgbClr val="145DA0"/>
                  </a:solidFill>
                  <a:latin typeface="Open Sans Extra Bold"/>
                </a:rPr>
                <a:t>tiễn</a:t>
              </a:r>
              <a:endParaRPr lang="en-US" sz="3800">
                <a:solidFill>
                  <a:srgbClr val="145DA0"/>
                </a:solidFill>
                <a:latin typeface="Open Sans Extra Bold"/>
              </a:endParaRPr>
            </a:p>
          </p:txBody>
        </p:sp>
        <p:sp>
          <p:nvSpPr>
            <p:cNvPr id="19" name="TextBox 19"/>
            <p:cNvSpPr txBox="1"/>
            <p:nvPr/>
          </p:nvSpPr>
          <p:spPr>
            <a:xfrm>
              <a:off x="10984024" y="4584268"/>
              <a:ext cx="4161784" cy="3272947"/>
            </a:xfrm>
            <a:prstGeom prst="rect">
              <a:avLst/>
            </a:prstGeom>
          </p:spPr>
          <p:txBody>
            <a:bodyPr lIns="0" tIns="0" rIns="0" bIns="0" rtlCol="0" anchor="t">
              <a:spAutoFit/>
            </a:bodyPr>
            <a:lstStyle/>
            <a:p>
              <a:pPr marL="342900" indent="-342900">
                <a:lnSpc>
                  <a:spcPct val="120000"/>
                </a:lnSpc>
                <a:buFont typeface="Wingdings" panose="05000000000000000000" pitchFamily="2" charset="2"/>
                <a:buChar char="Ø"/>
              </a:pPr>
              <a:r>
                <a:rPr lang="en-US" sz="3000" b="1" u="none" strike="noStrike" spc="-39" err="1">
                  <a:solidFill>
                    <a:srgbClr val="145DA0"/>
                  </a:solidFill>
                  <a:latin typeface="Cambria Math" panose="02040503050406030204" pitchFamily="18" charset="0"/>
                  <a:ea typeface="Cambria Math" panose="02040503050406030204" pitchFamily="18" charset="0"/>
                </a:rPr>
                <a:t>Người</a:t>
              </a:r>
              <a:r>
                <a:rPr lang="en-US" sz="3000" b="1" u="none" strike="noStrike" spc="-39">
                  <a:solidFill>
                    <a:srgbClr val="145DA0"/>
                  </a:solidFill>
                  <a:latin typeface="Cambria Math" panose="02040503050406030204" pitchFamily="18" charset="0"/>
                  <a:ea typeface="Cambria Math" panose="02040503050406030204" pitchFamily="18" charset="0"/>
                </a:rPr>
                <a:t> </a:t>
              </a:r>
              <a:r>
                <a:rPr lang="en-US" sz="3000" b="1" u="none" strike="noStrike" spc="-39" err="1">
                  <a:solidFill>
                    <a:srgbClr val="145DA0"/>
                  </a:solidFill>
                  <a:latin typeface="Cambria Math" panose="02040503050406030204" pitchFamily="18" charset="0"/>
                  <a:ea typeface="Cambria Math" panose="02040503050406030204" pitchFamily="18" charset="0"/>
                </a:rPr>
                <a:t>dùng</a:t>
              </a:r>
              <a:r>
                <a:rPr lang="en-US" sz="3000" b="1" u="none" strike="noStrike" spc="-39">
                  <a:solidFill>
                    <a:srgbClr val="145DA0"/>
                  </a:solidFill>
                  <a:latin typeface="Cambria Math" panose="02040503050406030204" pitchFamily="18" charset="0"/>
                  <a:ea typeface="Cambria Math" panose="02040503050406030204" pitchFamily="18" charset="0"/>
                </a:rPr>
                <a:t> </a:t>
              </a:r>
              <a:r>
                <a:rPr lang="en-US" sz="3000" u="none" strike="noStrike" spc="-39" err="1">
                  <a:solidFill>
                    <a:srgbClr val="145DA0"/>
                  </a:solidFill>
                  <a:latin typeface="Cambria Math" panose="02040503050406030204" pitchFamily="18" charset="0"/>
                  <a:ea typeface="Cambria Math" panose="02040503050406030204" pitchFamily="18" charset="0"/>
                </a:rPr>
                <a:t>có</a:t>
              </a:r>
              <a:r>
                <a:rPr lang="en-US" sz="3000" u="none" strike="noStrike" spc="-39">
                  <a:solidFill>
                    <a:srgbClr val="145DA0"/>
                  </a:solidFill>
                  <a:latin typeface="Cambria Math" panose="02040503050406030204" pitchFamily="18" charset="0"/>
                  <a:ea typeface="Cambria Math" panose="02040503050406030204" pitchFamily="18" charset="0"/>
                </a:rPr>
                <a:t> </a:t>
              </a:r>
              <a:r>
                <a:rPr lang="en-US" sz="3000" u="none" strike="noStrike" spc="-39" err="1">
                  <a:solidFill>
                    <a:srgbClr val="145DA0"/>
                  </a:solidFill>
                  <a:latin typeface="Cambria Math" panose="02040503050406030204" pitchFamily="18" charset="0"/>
                  <a:ea typeface="Cambria Math" panose="02040503050406030204" pitchFamily="18" charset="0"/>
                </a:rPr>
                <a:t>thể</a:t>
              </a:r>
              <a:r>
                <a:rPr lang="en-US" sz="3000" u="none" strike="noStrike" spc="-39">
                  <a:solidFill>
                    <a:srgbClr val="145DA0"/>
                  </a:solidFill>
                  <a:latin typeface="Cambria Math" panose="02040503050406030204" pitchFamily="18" charset="0"/>
                  <a:ea typeface="Cambria Math" panose="02040503050406030204" pitchFamily="18" charset="0"/>
                </a:rPr>
                <a:t> </a:t>
              </a:r>
              <a:r>
                <a:rPr lang="en-US" sz="3000" u="none" strike="noStrike" spc="-39" err="1">
                  <a:solidFill>
                    <a:srgbClr val="145DA0"/>
                  </a:solidFill>
                  <a:latin typeface="Cambria Math" panose="02040503050406030204" pitchFamily="18" charset="0"/>
                  <a:ea typeface="Cambria Math" panose="02040503050406030204" pitchFamily="18" charset="0"/>
                </a:rPr>
                <a:t>bình</a:t>
              </a:r>
              <a:r>
                <a:rPr lang="en-US" sz="3000" u="none" strike="noStrike" spc="-39">
                  <a:solidFill>
                    <a:srgbClr val="145DA0"/>
                  </a:solidFill>
                  <a:latin typeface="Cambria Math" panose="02040503050406030204" pitchFamily="18" charset="0"/>
                  <a:ea typeface="Cambria Math" panose="02040503050406030204" pitchFamily="18" charset="0"/>
                </a:rPr>
                <a:t> </a:t>
              </a:r>
              <a:r>
                <a:rPr lang="en-US" sz="3000" u="none" strike="noStrike" spc="-39" err="1">
                  <a:solidFill>
                    <a:srgbClr val="145DA0"/>
                  </a:solidFill>
                  <a:latin typeface="Cambria Math" panose="02040503050406030204" pitchFamily="18" charset="0"/>
                  <a:ea typeface="Cambria Math" panose="02040503050406030204" pitchFamily="18" charset="0"/>
                </a:rPr>
                <a:t>luận</a:t>
              </a:r>
              <a:r>
                <a:rPr lang="en-US" sz="3000" u="none" strike="noStrike" spc="-39">
                  <a:solidFill>
                    <a:srgbClr val="145DA0"/>
                  </a:solidFill>
                  <a:latin typeface="Cambria Math" panose="02040503050406030204" pitchFamily="18" charset="0"/>
                  <a:ea typeface="Cambria Math" panose="02040503050406030204" pitchFamily="18" charset="0"/>
                </a:rPr>
                <a:t> </a:t>
              </a:r>
              <a:r>
                <a:rPr lang="en-US" sz="3000" u="none" strike="noStrike" spc="-39" err="1">
                  <a:solidFill>
                    <a:srgbClr val="145DA0"/>
                  </a:solidFill>
                  <a:latin typeface="Cambria Math" panose="02040503050406030204" pitchFamily="18" charset="0"/>
                  <a:ea typeface="Cambria Math" panose="02040503050406030204" pitchFamily="18" charset="0"/>
                </a:rPr>
                <a:t>câu</a:t>
              </a:r>
              <a:r>
                <a:rPr lang="en-US" sz="3000" u="none" strike="noStrike" spc="-39">
                  <a:solidFill>
                    <a:srgbClr val="145DA0"/>
                  </a:solidFill>
                  <a:latin typeface="Cambria Math" panose="02040503050406030204" pitchFamily="18" charset="0"/>
                  <a:ea typeface="Cambria Math" panose="02040503050406030204" pitchFamily="18" charset="0"/>
                </a:rPr>
                <a:t> </a:t>
              </a:r>
              <a:r>
                <a:rPr lang="en-US" sz="3000" u="none" strike="noStrike" spc="-39" err="1">
                  <a:solidFill>
                    <a:srgbClr val="145DA0"/>
                  </a:solidFill>
                  <a:latin typeface="Cambria Math" panose="02040503050406030204" pitchFamily="18" charset="0"/>
                  <a:ea typeface="Cambria Math" panose="02040503050406030204" pitchFamily="18" charset="0"/>
                </a:rPr>
                <a:t>trả</a:t>
              </a:r>
              <a:r>
                <a:rPr lang="en-US" sz="3000" u="none" strike="noStrike" spc="-39">
                  <a:solidFill>
                    <a:srgbClr val="145DA0"/>
                  </a:solidFill>
                  <a:latin typeface="Cambria Math" panose="02040503050406030204" pitchFamily="18" charset="0"/>
                  <a:ea typeface="Cambria Math" panose="02040503050406030204" pitchFamily="18" charset="0"/>
                </a:rPr>
                <a:t> </a:t>
              </a:r>
              <a:r>
                <a:rPr lang="en-US" sz="3000" u="none" strike="noStrike" spc="-39" err="1">
                  <a:solidFill>
                    <a:srgbClr val="145DA0"/>
                  </a:solidFill>
                  <a:latin typeface="Cambria Math" panose="02040503050406030204" pitchFamily="18" charset="0"/>
                  <a:ea typeface="Cambria Math" panose="02040503050406030204" pitchFamily="18" charset="0"/>
                </a:rPr>
                <a:t>lời</a:t>
              </a:r>
              <a:r>
                <a:rPr lang="en-US" sz="3000" u="none" strike="noStrike" spc="-39">
                  <a:solidFill>
                    <a:srgbClr val="145DA0"/>
                  </a:solidFill>
                  <a:latin typeface="Cambria Math" panose="02040503050406030204" pitchFamily="18" charset="0"/>
                  <a:ea typeface="Cambria Math" panose="02040503050406030204" pitchFamily="18" charset="0"/>
                </a:rPr>
                <a:t> </a:t>
              </a:r>
              <a:r>
                <a:rPr lang="en-US" sz="3000" u="none" strike="noStrike" spc="-39" err="1">
                  <a:solidFill>
                    <a:srgbClr val="145DA0"/>
                  </a:solidFill>
                  <a:latin typeface="Cambria Math" panose="02040503050406030204" pitchFamily="18" charset="0"/>
                  <a:ea typeface="Cambria Math" panose="02040503050406030204" pitchFamily="18" charset="0"/>
                </a:rPr>
                <a:t>vào</a:t>
              </a:r>
              <a:r>
                <a:rPr lang="en-US" sz="3000" u="none" strike="noStrike" spc="-39">
                  <a:solidFill>
                    <a:srgbClr val="145DA0"/>
                  </a:solidFill>
                  <a:latin typeface="Cambria Math" panose="02040503050406030204" pitchFamily="18" charset="0"/>
                  <a:ea typeface="Cambria Math" panose="02040503050406030204" pitchFamily="18" charset="0"/>
                </a:rPr>
                <a:t> </a:t>
              </a:r>
              <a:r>
                <a:rPr lang="en-US" sz="3000" u="none" strike="noStrike" spc="-39" err="1">
                  <a:solidFill>
                    <a:srgbClr val="145DA0"/>
                  </a:solidFill>
                  <a:latin typeface="Cambria Math" panose="02040503050406030204" pitchFamily="18" charset="0"/>
                  <a:ea typeface="Cambria Math" panose="02040503050406030204" pitchFamily="18" charset="0"/>
                </a:rPr>
                <a:t>bài</a:t>
              </a:r>
              <a:r>
                <a:rPr lang="en-US" sz="3000" u="none" strike="noStrike" spc="-39">
                  <a:solidFill>
                    <a:srgbClr val="145DA0"/>
                  </a:solidFill>
                  <a:latin typeface="Cambria Math" panose="02040503050406030204" pitchFamily="18" charset="0"/>
                  <a:ea typeface="Cambria Math" panose="02040503050406030204" pitchFamily="18" charset="0"/>
                </a:rPr>
                <a:t> </a:t>
              </a:r>
              <a:r>
                <a:rPr lang="en-US" sz="3000" u="none" strike="noStrike" spc="-39" err="1">
                  <a:solidFill>
                    <a:srgbClr val="145DA0"/>
                  </a:solidFill>
                  <a:latin typeface="Cambria Math" panose="02040503050406030204" pitchFamily="18" charset="0"/>
                  <a:ea typeface="Cambria Math" panose="02040503050406030204" pitchFamily="18" charset="0"/>
                </a:rPr>
                <a:t>đăng</a:t>
              </a:r>
              <a:r>
                <a:rPr lang="en-US" sz="3000" u="none" strike="noStrike" spc="-39">
                  <a:solidFill>
                    <a:srgbClr val="145DA0"/>
                  </a:solidFill>
                  <a:latin typeface="Cambria Math" panose="02040503050406030204" pitchFamily="18" charset="0"/>
                  <a:ea typeface="Cambria Math" panose="02040503050406030204" pitchFamily="18" charset="0"/>
                </a:rPr>
                <a:t> </a:t>
              </a:r>
              <a:r>
                <a:rPr lang="en-US" sz="3000" u="none" strike="noStrike" spc="-39" err="1">
                  <a:solidFill>
                    <a:srgbClr val="145DA0"/>
                  </a:solidFill>
                  <a:latin typeface="Cambria Math" panose="02040503050406030204" pitchFamily="18" charset="0"/>
                  <a:ea typeface="Cambria Math" panose="02040503050406030204" pitchFamily="18" charset="0"/>
                </a:rPr>
                <a:t>khác</a:t>
              </a:r>
              <a:r>
                <a:rPr lang="en-US" sz="3000" u="none" strike="noStrike" spc="-39">
                  <a:solidFill>
                    <a:srgbClr val="145DA0"/>
                  </a:solidFill>
                  <a:latin typeface="Cambria Math" panose="02040503050406030204" pitchFamily="18" charset="0"/>
                  <a:ea typeface="Cambria Math" panose="02040503050406030204" pitchFamily="18" charset="0"/>
                </a:rPr>
                <a:t>.</a:t>
              </a:r>
            </a:p>
            <a:p>
              <a:pPr marL="342900" indent="-342900">
                <a:lnSpc>
                  <a:spcPct val="120000"/>
                </a:lnSpc>
                <a:buFont typeface="Wingdings" panose="05000000000000000000" pitchFamily="2" charset="2"/>
                <a:buChar char="Ø"/>
              </a:pPr>
              <a:r>
                <a:rPr lang="en-US" sz="3000" b="1" spc="-39" err="1">
                  <a:solidFill>
                    <a:srgbClr val="145DA0"/>
                  </a:solidFill>
                  <a:latin typeface="Cambria Math" panose="02040503050406030204" pitchFamily="18" charset="0"/>
                  <a:ea typeface="Cambria Math" panose="02040503050406030204" pitchFamily="18" charset="0"/>
                </a:rPr>
                <a:t>Người</a:t>
              </a:r>
              <a:r>
                <a:rPr lang="en-US" sz="3000" b="1" spc="-39">
                  <a:solidFill>
                    <a:srgbClr val="145DA0"/>
                  </a:solidFill>
                  <a:latin typeface="Cambria Math" panose="02040503050406030204" pitchFamily="18" charset="0"/>
                  <a:ea typeface="Cambria Math" panose="02040503050406030204" pitchFamily="18" charset="0"/>
                </a:rPr>
                <a:t> </a:t>
              </a:r>
              <a:r>
                <a:rPr lang="en-US" sz="3000" b="1" spc="-39" err="1">
                  <a:solidFill>
                    <a:srgbClr val="145DA0"/>
                  </a:solidFill>
                  <a:latin typeface="Cambria Math" panose="02040503050406030204" pitchFamily="18" charset="0"/>
                  <a:ea typeface="Cambria Math" panose="02040503050406030204" pitchFamily="18" charset="0"/>
                </a:rPr>
                <a:t>dùng</a:t>
              </a:r>
              <a:r>
                <a:rPr lang="en-US" sz="3000" b="1" spc="-39">
                  <a:solidFill>
                    <a:srgbClr val="145DA0"/>
                  </a:solidFill>
                  <a:latin typeface="Cambria Math" panose="02040503050406030204" pitchFamily="18" charset="0"/>
                  <a:ea typeface="Cambria Math" panose="02040503050406030204" pitchFamily="18" charset="0"/>
                </a:rPr>
                <a:t> </a:t>
              </a:r>
              <a:r>
                <a:rPr lang="en-US" sz="3000" spc="-39" err="1">
                  <a:solidFill>
                    <a:srgbClr val="145DA0"/>
                  </a:solidFill>
                  <a:latin typeface="Cambria Math" panose="02040503050406030204" pitchFamily="18" charset="0"/>
                  <a:ea typeface="Cambria Math" panose="02040503050406030204" pitchFamily="18" charset="0"/>
                </a:rPr>
                <a:t>có</a:t>
              </a:r>
              <a:r>
                <a:rPr lang="en-US" sz="3000" spc="-39">
                  <a:solidFill>
                    <a:srgbClr val="145DA0"/>
                  </a:solidFill>
                  <a:latin typeface="Cambria Math" panose="02040503050406030204" pitchFamily="18" charset="0"/>
                  <a:ea typeface="Cambria Math" panose="02040503050406030204" pitchFamily="18" charset="0"/>
                </a:rPr>
                <a:t> </a:t>
              </a:r>
              <a:r>
                <a:rPr lang="en-US" sz="3000" spc="-39" err="1">
                  <a:solidFill>
                    <a:srgbClr val="145DA0"/>
                  </a:solidFill>
                  <a:latin typeface="Cambria Math" panose="02040503050406030204" pitchFamily="18" charset="0"/>
                  <a:ea typeface="Cambria Math" panose="02040503050406030204" pitchFamily="18" charset="0"/>
                </a:rPr>
                <a:t>thể</a:t>
              </a:r>
              <a:r>
                <a:rPr lang="en-US" sz="3000" spc="-39">
                  <a:solidFill>
                    <a:srgbClr val="145DA0"/>
                  </a:solidFill>
                  <a:latin typeface="Cambria Math" panose="02040503050406030204" pitchFamily="18" charset="0"/>
                  <a:ea typeface="Cambria Math" panose="02040503050406030204" pitchFamily="18" charset="0"/>
                </a:rPr>
                <a:t> </a:t>
              </a:r>
              <a:r>
                <a:rPr lang="en-US" sz="3000" spc="-39" err="1">
                  <a:solidFill>
                    <a:srgbClr val="145DA0"/>
                  </a:solidFill>
                  <a:latin typeface="Cambria Math" panose="02040503050406030204" pitchFamily="18" charset="0"/>
                  <a:ea typeface="Cambria Math" panose="02040503050406030204" pitchFamily="18" charset="0"/>
                </a:rPr>
                <a:t>tìm</a:t>
              </a:r>
              <a:r>
                <a:rPr lang="en-US" sz="3000" spc="-39">
                  <a:solidFill>
                    <a:srgbClr val="145DA0"/>
                  </a:solidFill>
                  <a:latin typeface="Cambria Math" panose="02040503050406030204" pitchFamily="18" charset="0"/>
                  <a:ea typeface="Cambria Math" panose="02040503050406030204" pitchFamily="18" charset="0"/>
                </a:rPr>
                <a:t> </a:t>
              </a:r>
              <a:r>
                <a:rPr lang="en-US" sz="3000" spc="-39" err="1">
                  <a:solidFill>
                    <a:srgbClr val="145DA0"/>
                  </a:solidFill>
                  <a:latin typeface="Cambria Math" panose="02040503050406030204" pitchFamily="18" charset="0"/>
                  <a:ea typeface="Cambria Math" panose="02040503050406030204" pitchFamily="18" charset="0"/>
                </a:rPr>
                <a:t>kiếm</a:t>
              </a:r>
              <a:r>
                <a:rPr lang="en-US" sz="3000" spc="-39">
                  <a:solidFill>
                    <a:srgbClr val="145DA0"/>
                  </a:solidFill>
                  <a:latin typeface="Cambria Math" panose="02040503050406030204" pitchFamily="18" charset="0"/>
                  <a:ea typeface="Cambria Math" panose="02040503050406030204" pitchFamily="18" charset="0"/>
                </a:rPr>
                <a:t> </a:t>
              </a:r>
              <a:r>
                <a:rPr lang="en-US" sz="3000" spc="-39" err="1">
                  <a:solidFill>
                    <a:srgbClr val="145DA0"/>
                  </a:solidFill>
                  <a:latin typeface="Cambria Math" panose="02040503050406030204" pitchFamily="18" charset="0"/>
                  <a:ea typeface="Cambria Math" panose="02040503050406030204" pitchFamily="18" charset="0"/>
                </a:rPr>
                <a:t>bài</a:t>
              </a:r>
              <a:r>
                <a:rPr lang="en-US" sz="3000" spc="-39">
                  <a:solidFill>
                    <a:srgbClr val="145DA0"/>
                  </a:solidFill>
                  <a:latin typeface="Cambria Math" panose="02040503050406030204" pitchFamily="18" charset="0"/>
                  <a:ea typeface="Cambria Math" panose="02040503050406030204" pitchFamily="18" charset="0"/>
                </a:rPr>
                <a:t> </a:t>
              </a:r>
              <a:r>
                <a:rPr lang="en-US" sz="3000" spc="-39" err="1">
                  <a:solidFill>
                    <a:srgbClr val="145DA0"/>
                  </a:solidFill>
                  <a:latin typeface="Cambria Math" panose="02040503050406030204" pitchFamily="18" charset="0"/>
                  <a:ea typeface="Cambria Math" panose="02040503050406030204" pitchFamily="18" charset="0"/>
                </a:rPr>
                <a:t>đăng</a:t>
              </a:r>
              <a:r>
                <a:rPr lang="en-US" sz="3000" spc="-39">
                  <a:solidFill>
                    <a:srgbClr val="145DA0"/>
                  </a:solidFill>
                  <a:latin typeface="Cambria Math" panose="02040503050406030204" pitchFamily="18" charset="0"/>
                  <a:ea typeface="Cambria Math" panose="02040503050406030204" pitchFamily="18" charset="0"/>
                </a:rPr>
                <a:t> </a:t>
              </a:r>
              <a:r>
                <a:rPr lang="en-US" sz="3000" spc="-39" err="1">
                  <a:solidFill>
                    <a:srgbClr val="145DA0"/>
                  </a:solidFill>
                  <a:latin typeface="Cambria Math" panose="02040503050406030204" pitchFamily="18" charset="0"/>
                  <a:ea typeface="Cambria Math" panose="02040503050406030204" pitchFamily="18" charset="0"/>
                </a:rPr>
                <a:t>theo</a:t>
              </a:r>
              <a:r>
                <a:rPr lang="en-US" sz="3000" spc="-39">
                  <a:solidFill>
                    <a:srgbClr val="145DA0"/>
                  </a:solidFill>
                  <a:latin typeface="Cambria Math" panose="02040503050406030204" pitchFamily="18" charset="0"/>
                  <a:ea typeface="Cambria Math" panose="02040503050406030204" pitchFamily="18" charset="0"/>
                </a:rPr>
                <a:t> </a:t>
              </a:r>
              <a:r>
                <a:rPr lang="en-US" sz="3000" spc="-39" err="1">
                  <a:solidFill>
                    <a:srgbClr val="145DA0"/>
                  </a:solidFill>
                  <a:latin typeface="Cambria Math" panose="02040503050406030204" pitchFamily="18" charset="0"/>
                  <a:ea typeface="Cambria Math" panose="02040503050406030204" pitchFamily="18" charset="0"/>
                </a:rPr>
                <a:t>lĩnh</a:t>
              </a:r>
              <a:r>
                <a:rPr lang="en-US" sz="3000" spc="-39">
                  <a:solidFill>
                    <a:srgbClr val="145DA0"/>
                  </a:solidFill>
                  <a:latin typeface="Cambria Math" panose="02040503050406030204" pitchFamily="18" charset="0"/>
                  <a:ea typeface="Cambria Math" panose="02040503050406030204" pitchFamily="18" charset="0"/>
                </a:rPr>
                <a:t> </a:t>
              </a:r>
              <a:r>
                <a:rPr lang="en-US" sz="3000" spc="-39" err="1">
                  <a:solidFill>
                    <a:srgbClr val="145DA0"/>
                  </a:solidFill>
                  <a:latin typeface="Cambria Math" panose="02040503050406030204" pitchFamily="18" charset="0"/>
                  <a:ea typeface="Cambria Math" panose="02040503050406030204" pitchFamily="18" charset="0"/>
                </a:rPr>
                <a:t>vực</a:t>
              </a:r>
              <a:r>
                <a:rPr lang="en-US" sz="3000" spc="-39">
                  <a:solidFill>
                    <a:srgbClr val="145DA0"/>
                  </a:solidFill>
                  <a:latin typeface="Cambria Math" panose="02040503050406030204" pitchFamily="18" charset="0"/>
                  <a:ea typeface="Cambria Math" panose="02040503050406030204" pitchFamily="18" charset="0"/>
                </a:rPr>
                <a:t>, </a:t>
              </a:r>
              <a:r>
                <a:rPr lang="en-US" sz="3000" spc="-39" err="1">
                  <a:solidFill>
                    <a:srgbClr val="145DA0"/>
                  </a:solidFill>
                  <a:latin typeface="Cambria Math" panose="02040503050406030204" pitchFamily="18" charset="0"/>
                  <a:ea typeface="Cambria Math" panose="02040503050406030204" pitchFamily="18" charset="0"/>
                </a:rPr>
                <a:t>thời</a:t>
              </a:r>
              <a:r>
                <a:rPr lang="en-US" sz="3000" spc="-39">
                  <a:solidFill>
                    <a:srgbClr val="145DA0"/>
                  </a:solidFill>
                  <a:latin typeface="Cambria Math" panose="02040503050406030204" pitchFamily="18" charset="0"/>
                  <a:ea typeface="Cambria Math" panose="02040503050406030204" pitchFamily="18" charset="0"/>
                </a:rPr>
                <a:t> </a:t>
              </a:r>
              <a:r>
                <a:rPr lang="en-US" sz="3000" spc="-39" err="1">
                  <a:solidFill>
                    <a:srgbClr val="145DA0"/>
                  </a:solidFill>
                  <a:latin typeface="Cambria Math" panose="02040503050406030204" pitchFamily="18" charset="0"/>
                  <a:ea typeface="Cambria Math" panose="02040503050406030204" pitchFamily="18" charset="0"/>
                </a:rPr>
                <a:t>gian</a:t>
              </a:r>
              <a:r>
                <a:rPr lang="en-US" sz="3000" spc="-39">
                  <a:solidFill>
                    <a:srgbClr val="145DA0"/>
                  </a:solidFill>
                  <a:latin typeface="Cambria Math" panose="02040503050406030204" pitchFamily="18" charset="0"/>
                  <a:ea typeface="Cambria Math" panose="02040503050406030204" pitchFamily="18" charset="0"/>
                </a:rPr>
                <a:t>,…</a:t>
              </a:r>
              <a:r>
                <a:rPr lang="en-US" sz="3000" u="none" strike="noStrike" spc="-39">
                  <a:solidFill>
                    <a:srgbClr val="145DA0"/>
                  </a:solidFill>
                  <a:latin typeface="Cambria Math" panose="02040503050406030204" pitchFamily="18" charset="0"/>
                  <a:ea typeface="Cambria Math" panose="02040503050406030204" pitchFamily="18" charset="0"/>
                </a:rPr>
                <a:t> </a:t>
              </a:r>
            </a:p>
          </p:txBody>
        </p:sp>
      </p:grpSp>
      <p:grpSp>
        <p:nvGrpSpPr>
          <p:cNvPr id="20" name="Group 8">
            <a:extLst>
              <a:ext uri="{FF2B5EF4-FFF2-40B4-BE49-F238E27FC236}">
                <a16:creationId xmlns:a16="http://schemas.microsoft.com/office/drawing/2014/main" id="{70EAA5D1-DD7F-4C04-9300-D9D6BD652CDE}"/>
              </a:ext>
            </a:extLst>
          </p:cNvPr>
          <p:cNvGrpSpPr>
            <a:grpSpLocks noChangeAspect="1"/>
          </p:cNvGrpSpPr>
          <p:nvPr/>
        </p:nvGrpSpPr>
        <p:grpSpPr>
          <a:xfrm>
            <a:off x="21976077" y="2823439"/>
            <a:ext cx="6270276" cy="6270276"/>
            <a:chOff x="0" y="0"/>
            <a:chExt cx="8916670" cy="8916670"/>
          </a:xfrm>
          <a:blipFill dpi="0" rotWithShape="1">
            <a:blip r:embed="rId2">
              <a:extLst>
                <a:ext uri="{28A0092B-C50C-407E-A947-70E740481C1C}">
                  <a14:useLocalDpi xmlns:a14="http://schemas.microsoft.com/office/drawing/2010/main" val="0"/>
                </a:ext>
              </a:extLst>
            </a:blip>
            <a:srcRect/>
            <a:stretch>
              <a:fillRect/>
            </a:stretch>
          </a:blipFill>
        </p:grpSpPr>
        <p:sp>
          <p:nvSpPr>
            <p:cNvPr id="21" name="Freeform 9">
              <a:extLst>
                <a:ext uri="{FF2B5EF4-FFF2-40B4-BE49-F238E27FC236}">
                  <a16:creationId xmlns:a16="http://schemas.microsoft.com/office/drawing/2014/main" id="{10A9FCF2-C4AB-4A00-9DC0-E8002461B57D}"/>
                </a:ext>
              </a:extLst>
            </p:cNvPr>
            <p:cNvSpPr/>
            <p:nvPr/>
          </p:nvSpPr>
          <p:spPr>
            <a:xfrm>
              <a:off x="6350" y="6350"/>
              <a:ext cx="8903970" cy="8903970"/>
            </a:xfrm>
            <a:custGeom>
              <a:avLst/>
              <a:gdLst/>
              <a:ahLst/>
              <a:cxnLst/>
              <a:rect l="l" t="t" r="r" b="b"/>
              <a:pathLst>
                <a:path w="8903970" h="8903970">
                  <a:moveTo>
                    <a:pt x="4451350" y="8903970"/>
                  </a:moveTo>
                  <a:cubicBezTo>
                    <a:pt x="1997710" y="8903970"/>
                    <a:pt x="0" y="6906260"/>
                    <a:pt x="0" y="4451350"/>
                  </a:cubicBezTo>
                  <a:cubicBezTo>
                    <a:pt x="0" y="1996440"/>
                    <a:pt x="1997710" y="0"/>
                    <a:pt x="4451350" y="0"/>
                  </a:cubicBezTo>
                  <a:cubicBezTo>
                    <a:pt x="6904990" y="0"/>
                    <a:pt x="8903970" y="1997710"/>
                    <a:pt x="8903970" y="4451350"/>
                  </a:cubicBezTo>
                  <a:cubicBezTo>
                    <a:pt x="8903970" y="6904990"/>
                    <a:pt x="6906260" y="8903970"/>
                    <a:pt x="4451350" y="8903970"/>
                  </a:cubicBezTo>
                  <a:close/>
                  <a:moveTo>
                    <a:pt x="4451350" y="19050"/>
                  </a:moveTo>
                  <a:cubicBezTo>
                    <a:pt x="2007870" y="19050"/>
                    <a:pt x="19050" y="2007870"/>
                    <a:pt x="19050" y="4451350"/>
                  </a:cubicBezTo>
                  <a:cubicBezTo>
                    <a:pt x="19050" y="6894830"/>
                    <a:pt x="2007870" y="8883650"/>
                    <a:pt x="4451350" y="8883650"/>
                  </a:cubicBezTo>
                  <a:cubicBezTo>
                    <a:pt x="6894830" y="8883650"/>
                    <a:pt x="8883650" y="6894830"/>
                    <a:pt x="8883650" y="4451350"/>
                  </a:cubicBezTo>
                  <a:cubicBezTo>
                    <a:pt x="8883650" y="2007870"/>
                    <a:pt x="6896100" y="19050"/>
                    <a:pt x="4451350" y="19050"/>
                  </a:cubicBezTo>
                  <a:close/>
                </a:path>
              </a:pathLst>
            </a:custGeom>
            <a:grpFill/>
          </p:spPr>
          <p:txBody>
            <a:bodyPr/>
            <a:lstStyle/>
            <a:p>
              <a:endParaRPr lang="en-US"/>
            </a:p>
          </p:txBody>
        </p:sp>
        <p:sp>
          <p:nvSpPr>
            <p:cNvPr id="22" name="Freeform 10">
              <a:extLst>
                <a:ext uri="{FF2B5EF4-FFF2-40B4-BE49-F238E27FC236}">
                  <a16:creationId xmlns:a16="http://schemas.microsoft.com/office/drawing/2014/main" id="{825B6416-6021-4D65-B2B1-A001D7DD35D8}"/>
                </a:ext>
              </a:extLst>
            </p:cNvPr>
            <p:cNvSpPr/>
            <p:nvPr/>
          </p:nvSpPr>
          <p:spPr>
            <a:xfrm>
              <a:off x="154940" y="154940"/>
              <a:ext cx="8605520" cy="8605520"/>
            </a:xfrm>
            <a:custGeom>
              <a:avLst/>
              <a:gdLst/>
              <a:ahLst/>
              <a:cxnLst/>
              <a:rect l="l" t="t" r="r" b="b"/>
              <a:pathLst>
                <a:path w="8605520" h="8605520">
                  <a:moveTo>
                    <a:pt x="8605520" y="4302760"/>
                  </a:moveTo>
                  <a:cubicBezTo>
                    <a:pt x="8605520" y="6678930"/>
                    <a:pt x="6678930" y="8605520"/>
                    <a:pt x="4302760" y="8605520"/>
                  </a:cubicBezTo>
                  <a:cubicBezTo>
                    <a:pt x="1926590" y="8605520"/>
                    <a:pt x="0" y="6680200"/>
                    <a:pt x="0" y="4302760"/>
                  </a:cubicBezTo>
                  <a:cubicBezTo>
                    <a:pt x="0" y="1925320"/>
                    <a:pt x="1926590" y="0"/>
                    <a:pt x="4302760" y="0"/>
                  </a:cubicBezTo>
                  <a:cubicBezTo>
                    <a:pt x="6678930" y="0"/>
                    <a:pt x="8605520" y="1926590"/>
                    <a:pt x="8605520" y="4302760"/>
                  </a:cubicBezTo>
                  <a:close/>
                </a:path>
              </a:pathLst>
            </a:custGeom>
            <a:grpFill/>
          </p:spPr>
          <p:txBody>
            <a:bodyPr/>
            <a:lstStyle/>
            <a:p>
              <a:endParaRPr 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2123887" y="-2346523"/>
            <a:ext cx="4693046" cy="4693046"/>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335388"/>
              </a:solidFill>
              <a:prstDash val="solid"/>
              <a:miter/>
            </a:ln>
          </p:spPr>
          <p:txBody>
            <a:bodyPr/>
            <a:lstStyle/>
            <a:p>
              <a:endParaRPr lang="en-US"/>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0239603" y="1122782"/>
            <a:ext cx="7019697" cy="10556306"/>
            <a:chOff x="0" y="0"/>
            <a:chExt cx="660400" cy="993118"/>
          </a:xfrm>
        </p:grpSpPr>
        <p:sp>
          <p:nvSpPr>
            <p:cNvPr id="6" name="Freeform 6"/>
            <p:cNvSpPr/>
            <p:nvPr/>
          </p:nvSpPr>
          <p:spPr>
            <a:xfrm>
              <a:off x="0" y="0"/>
              <a:ext cx="660400" cy="993118"/>
            </a:xfrm>
            <a:custGeom>
              <a:avLst/>
              <a:gdLst/>
              <a:ahLst/>
              <a:cxnLst/>
              <a:rect l="l" t="t" r="r" b="b"/>
              <a:pathLst>
                <a:path w="660400" h="993118">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32507"/>
                  </a:cubicBezTo>
                  <a:lnTo>
                    <a:pt x="660400" y="993118"/>
                  </a:lnTo>
                  <a:lnTo>
                    <a:pt x="0" y="993118"/>
                  </a:lnTo>
                  <a:lnTo>
                    <a:pt x="0" y="332998"/>
                  </a:lnTo>
                  <a:cubicBezTo>
                    <a:pt x="1782" y="185660"/>
                    <a:pt x="93019" y="64045"/>
                    <a:pt x="220252" y="19070"/>
                  </a:cubicBezTo>
                  <a:close/>
                </a:path>
              </a:pathLst>
            </a:custGeom>
            <a:solidFill>
              <a:srgbClr val="335388"/>
            </a:solidFill>
          </p:spPr>
          <p:txBody>
            <a:bodyPr/>
            <a:lstStyle/>
            <a:p>
              <a:endParaRPr lang="en-US"/>
            </a:p>
          </p:txBody>
        </p:sp>
        <p:sp>
          <p:nvSpPr>
            <p:cNvPr id="7" name="TextBox 7"/>
            <p:cNvSpPr txBox="1"/>
            <p:nvPr/>
          </p:nvSpPr>
          <p:spPr>
            <a:xfrm>
              <a:off x="0" y="88900"/>
              <a:ext cx="660400" cy="90421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a:grpSpLocks noChangeAspect="1"/>
          </p:cNvGrpSpPr>
          <p:nvPr/>
        </p:nvGrpSpPr>
        <p:grpSpPr>
          <a:xfrm>
            <a:off x="10614313" y="1459818"/>
            <a:ext cx="6270276" cy="6270276"/>
            <a:chOff x="0" y="0"/>
            <a:chExt cx="8916670" cy="8916670"/>
          </a:xfrm>
          <a:blipFill dpi="0" rotWithShape="1">
            <a:blip r:embed="rId2">
              <a:extLst>
                <a:ext uri="{28A0092B-C50C-407E-A947-70E740481C1C}">
                  <a14:useLocalDpi xmlns:a14="http://schemas.microsoft.com/office/drawing/2010/main" val="0"/>
                </a:ext>
              </a:extLst>
            </a:blip>
            <a:srcRect/>
            <a:stretch>
              <a:fillRect/>
            </a:stretch>
          </a:blipFill>
        </p:grpSpPr>
        <p:sp>
          <p:nvSpPr>
            <p:cNvPr id="9" name="Freeform 9"/>
            <p:cNvSpPr/>
            <p:nvPr/>
          </p:nvSpPr>
          <p:spPr>
            <a:xfrm>
              <a:off x="6350" y="6350"/>
              <a:ext cx="8903970" cy="8903970"/>
            </a:xfrm>
            <a:custGeom>
              <a:avLst/>
              <a:gdLst/>
              <a:ahLst/>
              <a:cxnLst/>
              <a:rect l="l" t="t" r="r" b="b"/>
              <a:pathLst>
                <a:path w="8903970" h="8903970">
                  <a:moveTo>
                    <a:pt x="4451350" y="8903970"/>
                  </a:moveTo>
                  <a:cubicBezTo>
                    <a:pt x="1997710" y="8903970"/>
                    <a:pt x="0" y="6906260"/>
                    <a:pt x="0" y="4451350"/>
                  </a:cubicBezTo>
                  <a:cubicBezTo>
                    <a:pt x="0" y="1996440"/>
                    <a:pt x="1997710" y="0"/>
                    <a:pt x="4451350" y="0"/>
                  </a:cubicBezTo>
                  <a:cubicBezTo>
                    <a:pt x="6904990" y="0"/>
                    <a:pt x="8903970" y="1997710"/>
                    <a:pt x="8903970" y="4451350"/>
                  </a:cubicBezTo>
                  <a:cubicBezTo>
                    <a:pt x="8903970" y="6904990"/>
                    <a:pt x="6906260" y="8903970"/>
                    <a:pt x="4451350" y="8903970"/>
                  </a:cubicBezTo>
                  <a:close/>
                  <a:moveTo>
                    <a:pt x="4451350" y="19050"/>
                  </a:moveTo>
                  <a:cubicBezTo>
                    <a:pt x="2007870" y="19050"/>
                    <a:pt x="19050" y="2007870"/>
                    <a:pt x="19050" y="4451350"/>
                  </a:cubicBezTo>
                  <a:cubicBezTo>
                    <a:pt x="19050" y="6894830"/>
                    <a:pt x="2007870" y="8883650"/>
                    <a:pt x="4451350" y="8883650"/>
                  </a:cubicBezTo>
                  <a:cubicBezTo>
                    <a:pt x="6894830" y="8883650"/>
                    <a:pt x="8883650" y="6894830"/>
                    <a:pt x="8883650" y="4451350"/>
                  </a:cubicBezTo>
                  <a:cubicBezTo>
                    <a:pt x="8883650" y="2007870"/>
                    <a:pt x="6896100" y="19050"/>
                    <a:pt x="4451350" y="19050"/>
                  </a:cubicBezTo>
                  <a:close/>
                </a:path>
              </a:pathLst>
            </a:custGeom>
            <a:grpFill/>
          </p:spPr>
          <p:txBody>
            <a:bodyPr/>
            <a:lstStyle/>
            <a:p>
              <a:endParaRPr lang="en-US"/>
            </a:p>
          </p:txBody>
        </p:sp>
        <p:sp>
          <p:nvSpPr>
            <p:cNvPr id="10" name="Freeform 10"/>
            <p:cNvSpPr/>
            <p:nvPr/>
          </p:nvSpPr>
          <p:spPr>
            <a:xfrm>
              <a:off x="154940" y="154940"/>
              <a:ext cx="8605520" cy="8605520"/>
            </a:xfrm>
            <a:custGeom>
              <a:avLst/>
              <a:gdLst/>
              <a:ahLst/>
              <a:cxnLst/>
              <a:rect l="l" t="t" r="r" b="b"/>
              <a:pathLst>
                <a:path w="8605520" h="8605520">
                  <a:moveTo>
                    <a:pt x="8605520" y="4302760"/>
                  </a:moveTo>
                  <a:cubicBezTo>
                    <a:pt x="8605520" y="6678930"/>
                    <a:pt x="6678930" y="8605520"/>
                    <a:pt x="4302760" y="8605520"/>
                  </a:cubicBezTo>
                  <a:cubicBezTo>
                    <a:pt x="1926590" y="8605520"/>
                    <a:pt x="0" y="6680200"/>
                    <a:pt x="0" y="4302760"/>
                  </a:cubicBezTo>
                  <a:cubicBezTo>
                    <a:pt x="0" y="1925320"/>
                    <a:pt x="1926590" y="0"/>
                    <a:pt x="4302760" y="0"/>
                  </a:cubicBezTo>
                  <a:cubicBezTo>
                    <a:pt x="6678930" y="0"/>
                    <a:pt x="8605520" y="1926590"/>
                    <a:pt x="8605520" y="4302760"/>
                  </a:cubicBezTo>
                  <a:close/>
                </a:path>
              </a:pathLst>
            </a:custGeom>
            <a:grpFill/>
          </p:spPr>
          <p:txBody>
            <a:bodyPr/>
            <a:lstStyle/>
            <a:p>
              <a:endParaRPr lang="en-US"/>
            </a:p>
          </p:txBody>
        </p:sp>
      </p:grpSp>
      <p:sp>
        <p:nvSpPr>
          <p:cNvPr id="12" name="TextBox 12"/>
          <p:cNvSpPr txBox="1"/>
          <p:nvPr/>
        </p:nvSpPr>
        <p:spPr>
          <a:xfrm>
            <a:off x="1518345" y="3660099"/>
            <a:ext cx="6047945" cy="754950"/>
          </a:xfrm>
          <a:prstGeom prst="rect">
            <a:avLst/>
          </a:prstGeom>
        </p:spPr>
        <p:txBody>
          <a:bodyPr wrap="square" lIns="0" tIns="0" rIns="0" bIns="0" rtlCol="0" anchor="t">
            <a:spAutoFit/>
          </a:bodyPr>
          <a:lstStyle/>
          <a:p>
            <a:pPr>
              <a:lnSpc>
                <a:spcPts val="6300"/>
              </a:lnSpc>
              <a:spcBef>
                <a:spcPct val="0"/>
              </a:spcBef>
            </a:pPr>
            <a:r>
              <a:rPr lang="en-US" sz="4500" err="1">
                <a:solidFill>
                  <a:srgbClr val="051D40"/>
                </a:solidFill>
                <a:latin typeface="Open Sans Extra Bold"/>
              </a:rPr>
              <a:t>Hướng</a:t>
            </a:r>
            <a:r>
              <a:rPr lang="en-US" sz="4500">
                <a:solidFill>
                  <a:srgbClr val="051D40"/>
                </a:solidFill>
                <a:latin typeface="Open Sans Extra Bold"/>
              </a:rPr>
              <a:t> </a:t>
            </a:r>
            <a:r>
              <a:rPr lang="en-US" sz="4500" err="1">
                <a:solidFill>
                  <a:srgbClr val="051D40"/>
                </a:solidFill>
                <a:latin typeface="Open Sans Extra Bold"/>
              </a:rPr>
              <a:t>phát</a:t>
            </a:r>
            <a:r>
              <a:rPr lang="en-US" sz="4500">
                <a:solidFill>
                  <a:srgbClr val="051D40"/>
                </a:solidFill>
                <a:latin typeface="Open Sans Extra Bold"/>
              </a:rPr>
              <a:t> </a:t>
            </a:r>
            <a:r>
              <a:rPr lang="en-US" sz="4500" err="1">
                <a:solidFill>
                  <a:srgbClr val="051D40"/>
                </a:solidFill>
                <a:latin typeface="Open Sans Extra Bold"/>
              </a:rPr>
              <a:t>triển</a:t>
            </a:r>
            <a:endParaRPr lang="en-US" sz="4500">
              <a:solidFill>
                <a:srgbClr val="051D40"/>
              </a:solidFill>
              <a:latin typeface="Open Sans Extra Bold"/>
            </a:endParaRPr>
          </a:p>
        </p:txBody>
      </p:sp>
      <p:sp>
        <p:nvSpPr>
          <p:cNvPr id="15" name="TextBox 14">
            <a:extLst>
              <a:ext uri="{FF2B5EF4-FFF2-40B4-BE49-F238E27FC236}">
                <a16:creationId xmlns:a16="http://schemas.microsoft.com/office/drawing/2014/main" id="{5AD4DCAC-7C25-1660-43A1-E45E6BE5797A}"/>
              </a:ext>
            </a:extLst>
          </p:cNvPr>
          <p:cNvSpPr txBox="1"/>
          <p:nvPr/>
        </p:nvSpPr>
        <p:spPr>
          <a:xfrm>
            <a:off x="1513259" y="4782249"/>
            <a:ext cx="6535139" cy="1610954"/>
          </a:xfrm>
          <a:prstGeom prst="rect">
            <a:avLst/>
          </a:prstGeom>
        </p:spPr>
        <p:txBody>
          <a:bodyPr wrap="square" lIns="0" tIns="0" rIns="0" bIns="0" rtlCol="0" anchor="t">
            <a:spAutoFit/>
          </a:bodyPr>
          <a:lstStyle/>
          <a:p>
            <a:pPr marL="342900" indent="-342900">
              <a:lnSpc>
                <a:spcPct val="120000"/>
              </a:lnSpc>
              <a:buFont typeface="Wingdings" panose="05000000000000000000" pitchFamily="2" charset="2"/>
              <a:buChar char="Ø"/>
            </a:pPr>
            <a:r>
              <a:rPr lang="en-US" sz="3000" spc="-39" err="1">
                <a:solidFill>
                  <a:srgbClr val="051D40"/>
                </a:solidFill>
                <a:latin typeface="Cambria Math" panose="02040503050406030204" pitchFamily="18" charset="0"/>
                <a:ea typeface="Cambria Math" panose="02040503050406030204" pitchFamily="18" charset="0"/>
              </a:rPr>
              <a:t>Nhắn</a:t>
            </a:r>
            <a:r>
              <a:rPr lang="en-US" sz="3000" spc="-39">
                <a:solidFill>
                  <a:srgbClr val="051D40"/>
                </a:solidFill>
                <a:latin typeface="Cambria Math" panose="02040503050406030204" pitchFamily="18" charset="0"/>
                <a:ea typeface="Cambria Math" panose="02040503050406030204" pitchFamily="18" charset="0"/>
              </a:rPr>
              <a:t> tin </a:t>
            </a:r>
            <a:r>
              <a:rPr lang="en-US" sz="3000" spc="-39" err="1">
                <a:solidFill>
                  <a:srgbClr val="051D40"/>
                </a:solidFill>
                <a:latin typeface="Cambria Math" panose="02040503050406030204" pitchFamily="18" charset="0"/>
                <a:ea typeface="Cambria Math" panose="02040503050406030204" pitchFamily="18" charset="0"/>
              </a:rPr>
              <a:t>trao</a:t>
            </a:r>
            <a:r>
              <a:rPr lang="en-US" sz="3000" spc="-39">
                <a:solidFill>
                  <a:srgbClr val="051D40"/>
                </a:solidFill>
                <a:latin typeface="Cambria Math" panose="02040503050406030204" pitchFamily="18" charset="0"/>
                <a:ea typeface="Cambria Math" panose="02040503050406030204" pitchFamily="18" charset="0"/>
              </a:rPr>
              <a:t> </a:t>
            </a:r>
            <a:r>
              <a:rPr lang="en-US" sz="3000" spc="-39" err="1">
                <a:solidFill>
                  <a:srgbClr val="051D40"/>
                </a:solidFill>
                <a:latin typeface="Cambria Math" panose="02040503050406030204" pitchFamily="18" charset="0"/>
                <a:ea typeface="Cambria Math" panose="02040503050406030204" pitchFamily="18" charset="0"/>
              </a:rPr>
              <a:t>đổi</a:t>
            </a:r>
            <a:r>
              <a:rPr lang="en-US" sz="3000" spc="-39">
                <a:solidFill>
                  <a:srgbClr val="051D40"/>
                </a:solidFill>
                <a:latin typeface="Cambria Math" panose="02040503050406030204" pitchFamily="18" charset="0"/>
                <a:ea typeface="Cambria Math" panose="02040503050406030204" pitchFamily="18" charset="0"/>
              </a:rPr>
              <a:t> </a:t>
            </a:r>
            <a:r>
              <a:rPr lang="en-US" sz="3000" spc="-39" err="1">
                <a:solidFill>
                  <a:srgbClr val="051D40"/>
                </a:solidFill>
                <a:latin typeface="Cambria Math" panose="02040503050406030204" pitchFamily="18" charset="0"/>
                <a:ea typeface="Cambria Math" panose="02040503050406030204" pitchFamily="18" charset="0"/>
              </a:rPr>
              <a:t>riêng</a:t>
            </a:r>
            <a:endParaRPr lang="en-US" sz="3000" spc="-39">
              <a:solidFill>
                <a:srgbClr val="051D40"/>
              </a:solidFill>
              <a:latin typeface="Cambria Math" panose="02040503050406030204" pitchFamily="18" charset="0"/>
              <a:ea typeface="Cambria Math" panose="02040503050406030204" pitchFamily="18" charset="0"/>
            </a:endParaRPr>
          </a:p>
          <a:p>
            <a:pPr marL="342900" indent="-342900">
              <a:lnSpc>
                <a:spcPct val="120000"/>
              </a:lnSpc>
              <a:buFont typeface="Wingdings" panose="05000000000000000000" pitchFamily="2" charset="2"/>
              <a:buChar char="Ø"/>
            </a:pPr>
            <a:r>
              <a:rPr lang="en-US" sz="3000" spc="-39" err="1">
                <a:solidFill>
                  <a:srgbClr val="051D40"/>
                </a:solidFill>
                <a:latin typeface="Cambria Math" panose="02040503050406030204" pitchFamily="18" charset="0"/>
                <a:ea typeface="Cambria Math" panose="02040503050406030204" pitchFamily="18" charset="0"/>
              </a:rPr>
              <a:t>Tăng</a:t>
            </a:r>
            <a:r>
              <a:rPr lang="en-US" sz="3000" spc="-39">
                <a:solidFill>
                  <a:srgbClr val="051D40"/>
                </a:solidFill>
                <a:latin typeface="Cambria Math" panose="02040503050406030204" pitchFamily="18" charset="0"/>
                <a:ea typeface="Cambria Math" panose="02040503050406030204" pitchFamily="18" charset="0"/>
              </a:rPr>
              <a:t> dung </a:t>
            </a:r>
            <a:r>
              <a:rPr lang="en-US" sz="3000" spc="-39" err="1">
                <a:solidFill>
                  <a:srgbClr val="051D40"/>
                </a:solidFill>
                <a:latin typeface="Cambria Math" panose="02040503050406030204" pitchFamily="18" charset="0"/>
                <a:ea typeface="Cambria Math" panose="02040503050406030204" pitchFamily="18" charset="0"/>
              </a:rPr>
              <a:t>lượng</a:t>
            </a:r>
            <a:r>
              <a:rPr lang="en-US" sz="3000" spc="-39">
                <a:solidFill>
                  <a:srgbClr val="051D40"/>
                </a:solidFill>
                <a:latin typeface="Cambria Math" panose="02040503050406030204" pitchFamily="18" charset="0"/>
                <a:ea typeface="Cambria Math" panose="02040503050406030204" pitchFamily="18" charset="0"/>
              </a:rPr>
              <a:t> </a:t>
            </a:r>
            <a:r>
              <a:rPr lang="en-US" sz="3000" spc="-39" err="1">
                <a:solidFill>
                  <a:srgbClr val="051D40"/>
                </a:solidFill>
                <a:latin typeface="Cambria Math" panose="02040503050406030204" pitchFamily="18" charset="0"/>
                <a:ea typeface="Cambria Math" panose="02040503050406030204" pitchFamily="18" charset="0"/>
              </a:rPr>
              <a:t>lưu</a:t>
            </a:r>
            <a:r>
              <a:rPr lang="en-US" sz="3000" spc="-39">
                <a:solidFill>
                  <a:srgbClr val="051D40"/>
                </a:solidFill>
                <a:latin typeface="Cambria Math" panose="02040503050406030204" pitchFamily="18" charset="0"/>
                <a:ea typeface="Cambria Math" panose="02040503050406030204" pitchFamily="18" charset="0"/>
              </a:rPr>
              <a:t> </a:t>
            </a:r>
            <a:r>
              <a:rPr lang="en-US" sz="3000" spc="-39" err="1">
                <a:solidFill>
                  <a:srgbClr val="051D40"/>
                </a:solidFill>
                <a:latin typeface="Cambria Math" panose="02040503050406030204" pitchFamily="18" charset="0"/>
                <a:ea typeface="Cambria Math" panose="02040503050406030204" pitchFamily="18" charset="0"/>
              </a:rPr>
              <a:t>trữ</a:t>
            </a:r>
            <a:r>
              <a:rPr lang="en-US" sz="3000" spc="-39">
                <a:solidFill>
                  <a:srgbClr val="051D40"/>
                </a:solidFill>
                <a:latin typeface="Cambria Math" panose="02040503050406030204" pitchFamily="18" charset="0"/>
                <a:ea typeface="Cambria Math" panose="02040503050406030204" pitchFamily="18" charset="0"/>
              </a:rPr>
              <a:t> </a:t>
            </a:r>
            <a:r>
              <a:rPr lang="en-US" sz="3000" spc="-39" err="1">
                <a:solidFill>
                  <a:srgbClr val="051D40"/>
                </a:solidFill>
                <a:latin typeface="Cambria Math" panose="02040503050406030204" pitchFamily="18" charset="0"/>
                <a:ea typeface="Cambria Math" panose="02040503050406030204" pitchFamily="18" charset="0"/>
              </a:rPr>
              <a:t>ảnh</a:t>
            </a:r>
            <a:endParaRPr lang="en-US" sz="3000" spc="-39">
              <a:solidFill>
                <a:srgbClr val="051D40"/>
              </a:solidFill>
              <a:latin typeface="Cambria Math" panose="02040503050406030204" pitchFamily="18" charset="0"/>
              <a:ea typeface="Cambria Math" panose="02040503050406030204" pitchFamily="18" charset="0"/>
            </a:endParaRPr>
          </a:p>
          <a:p>
            <a:pPr marL="342900" indent="-342900">
              <a:lnSpc>
                <a:spcPct val="120000"/>
              </a:lnSpc>
              <a:buFont typeface="Wingdings" panose="05000000000000000000" pitchFamily="2" charset="2"/>
              <a:buChar char="Ø"/>
            </a:pPr>
            <a:r>
              <a:rPr lang="en-US" sz="3000" spc="-39">
                <a:solidFill>
                  <a:srgbClr val="051D40"/>
                </a:solidFill>
                <a:latin typeface="Cambria Math" panose="02040503050406030204" pitchFamily="18" charset="0"/>
                <a:ea typeface="Cambria Math" panose="02040503050406030204" pitchFamily="18" charset="0"/>
              </a:rPr>
              <a:t>Hoàn </a:t>
            </a:r>
            <a:r>
              <a:rPr lang="en-US" sz="3000" spc="-39" err="1">
                <a:solidFill>
                  <a:srgbClr val="051D40"/>
                </a:solidFill>
                <a:latin typeface="Cambria Math" panose="02040503050406030204" pitchFamily="18" charset="0"/>
                <a:ea typeface="Cambria Math" panose="02040503050406030204" pitchFamily="18" charset="0"/>
              </a:rPr>
              <a:t>thiện</a:t>
            </a:r>
            <a:r>
              <a:rPr lang="en-US" sz="3000" spc="-39">
                <a:solidFill>
                  <a:srgbClr val="051D40"/>
                </a:solidFill>
                <a:latin typeface="Cambria Math" panose="02040503050406030204" pitchFamily="18" charset="0"/>
                <a:ea typeface="Cambria Math" panose="02040503050406030204" pitchFamily="18" charset="0"/>
              </a:rPr>
              <a:t> </a:t>
            </a:r>
            <a:r>
              <a:rPr lang="en-US" sz="3000" spc="-39" err="1">
                <a:solidFill>
                  <a:srgbClr val="051D40"/>
                </a:solidFill>
                <a:latin typeface="Cambria Math" panose="02040503050406030204" pitchFamily="18" charset="0"/>
                <a:ea typeface="Cambria Math" panose="02040503050406030204" pitchFamily="18" charset="0"/>
              </a:rPr>
              <a:t>một</a:t>
            </a:r>
            <a:r>
              <a:rPr lang="en-US" sz="3000" spc="-39">
                <a:solidFill>
                  <a:srgbClr val="051D40"/>
                </a:solidFill>
                <a:latin typeface="Cambria Math" panose="02040503050406030204" pitchFamily="18" charset="0"/>
                <a:ea typeface="Cambria Math" panose="02040503050406030204" pitchFamily="18" charset="0"/>
              </a:rPr>
              <a:t> </a:t>
            </a:r>
            <a:r>
              <a:rPr lang="en-US" sz="3000" spc="-39" err="1">
                <a:solidFill>
                  <a:srgbClr val="051D40"/>
                </a:solidFill>
                <a:latin typeface="Cambria Math" panose="02040503050406030204" pitchFamily="18" charset="0"/>
                <a:ea typeface="Cambria Math" panose="02040503050406030204" pitchFamily="18" charset="0"/>
              </a:rPr>
              <a:t>số</a:t>
            </a:r>
            <a:r>
              <a:rPr lang="en-US" sz="3000" spc="-39">
                <a:solidFill>
                  <a:srgbClr val="051D40"/>
                </a:solidFill>
                <a:latin typeface="Cambria Math" panose="02040503050406030204" pitchFamily="18" charset="0"/>
                <a:ea typeface="Cambria Math" panose="02040503050406030204" pitchFamily="18" charset="0"/>
              </a:rPr>
              <a:t> </a:t>
            </a:r>
            <a:r>
              <a:rPr lang="en-US" sz="3000" spc="-39" err="1">
                <a:solidFill>
                  <a:srgbClr val="051D40"/>
                </a:solidFill>
                <a:latin typeface="Cambria Math" panose="02040503050406030204" pitchFamily="18" charset="0"/>
                <a:ea typeface="Cambria Math" panose="02040503050406030204" pitchFamily="18" charset="0"/>
              </a:rPr>
              <a:t>chức</a:t>
            </a:r>
            <a:r>
              <a:rPr lang="en-US" sz="3000" spc="-39">
                <a:solidFill>
                  <a:srgbClr val="051D40"/>
                </a:solidFill>
                <a:latin typeface="Cambria Math" panose="02040503050406030204" pitchFamily="18" charset="0"/>
                <a:ea typeface="Cambria Math" panose="02040503050406030204" pitchFamily="18" charset="0"/>
              </a:rPr>
              <a:t> </a:t>
            </a:r>
            <a:r>
              <a:rPr lang="en-US" sz="3000" spc="-39" err="1">
                <a:solidFill>
                  <a:srgbClr val="051D40"/>
                </a:solidFill>
                <a:latin typeface="Cambria Math" panose="02040503050406030204" pitchFamily="18" charset="0"/>
                <a:ea typeface="Cambria Math" panose="02040503050406030204" pitchFamily="18" charset="0"/>
              </a:rPr>
              <a:t>năng</a:t>
            </a:r>
            <a:r>
              <a:rPr lang="en-US" sz="3000" spc="-39">
                <a:solidFill>
                  <a:srgbClr val="051D40"/>
                </a:solidFill>
                <a:latin typeface="Cambria Math" panose="02040503050406030204" pitchFamily="18" charset="0"/>
                <a:ea typeface="Cambria Math" panose="02040503050406030204" pitchFamily="18" charset="0"/>
              </a:rPr>
              <a:t> </a:t>
            </a:r>
            <a:r>
              <a:rPr lang="en-US" sz="3000" spc="-39" err="1">
                <a:solidFill>
                  <a:srgbClr val="051D40"/>
                </a:solidFill>
                <a:latin typeface="Cambria Math" panose="02040503050406030204" pitchFamily="18" charset="0"/>
                <a:ea typeface="Cambria Math" panose="02040503050406030204" pitchFamily="18" charset="0"/>
              </a:rPr>
              <a:t>khác</a:t>
            </a:r>
            <a:r>
              <a:rPr lang="en-US" sz="3000" spc="-39">
                <a:solidFill>
                  <a:srgbClr val="051D40"/>
                </a:solidFill>
                <a:latin typeface="Cambria Math" panose="02040503050406030204" pitchFamily="18" charset="0"/>
                <a:ea typeface="Cambria Math" panose="02040503050406030204" pitchFamily="18" charset="0"/>
              </a:rPr>
              <a:t>… </a:t>
            </a:r>
            <a:endParaRPr lang="en-US" sz="3000" u="none" strike="noStrike" spc="-39">
              <a:solidFill>
                <a:srgbClr val="051D40"/>
              </a:solidFill>
              <a:latin typeface="Cambria Math" panose="02040503050406030204" pitchFamily="18" charset="0"/>
              <a:ea typeface="Cambria Math" panose="020405030504060302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4467202" y="2894241"/>
            <a:ext cx="8819592" cy="1771491"/>
          </a:xfrm>
          <a:prstGeom prst="rect">
            <a:avLst/>
          </a:prstGeom>
        </p:spPr>
        <p:txBody>
          <a:bodyPr lIns="0" tIns="0" rIns="0" bIns="0" rtlCol="0" anchor="t">
            <a:spAutoFit/>
          </a:bodyPr>
          <a:lstStyle/>
          <a:p>
            <a:pPr marL="0" lvl="0" indent="0">
              <a:lnSpc>
                <a:spcPts val="14510"/>
              </a:lnSpc>
              <a:spcBef>
                <a:spcPct val="0"/>
              </a:spcBef>
            </a:pPr>
            <a:r>
              <a:rPr lang="en-US" sz="10364">
                <a:solidFill>
                  <a:srgbClr val="335388"/>
                </a:solidFill>
                <a:latin typeface="Open Sans Extra Bold"/>
              </a:rPr>
              <a:t>THANK YOU!</a:t>
            </a:r>
          </a:p>
        </p:txBody>
      </p:sp>
      <p:sp>
        <p:nvSpPr>
          <p:cNvPr id="6" name="Freeform 6"/>
          <p:cNvSpPr/>
          <p:nvPr/>
        </p:nvSpPr>
        <p:spPr>
          <a:xfrm>
            <a:off x="4467202" y="5522032"/>
            <a:ext cx="399176" cy="399176"/>
          </a:xfrm>
          <a:custGeom>
            <a:avLst/>
            <a:gdLst/>
            <a:ahLst/>
            <a:cxnLst/>
            <a:rect l="l" t="t" r="r" b="b"/>
            <a:pathLst>
              <a:path w="399176" h="399176">
                <a:moveTo>
                  <a:pt x="0" y="0"/>
                </a:moveTo>
                <a:lnTo>
                  <a:pt x="399175" y="0"/>
                </a:lnTo>
                <a:lnTo>
                  <a:pt x="399175" y="399175"/>
                </a:lnTo>
                <a:lnTo>
                  <a:pt x="0" y="3991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solidFill>
                <a:srgbClr val="335388"/>
              </a:solidFill>
            </a:endParaRPr>
          </a:p>
        </p:txBody>
      </p:sp>
      <p:sp>
        <p:nvSpPr>
          <p:cNvPr id="9" name="Freeform 9"/>
          <p:cNvSpPr/>
          <p:nvPr/>
        </p:nvSpPr>
        <p:spPr>
          <a:xfrm>
            <a:off x="15343456" y="1028700"/>
            <a:ext cx="5889088" cy="8229600"/>
          </a:xfrm>
          <a:custGeom>
            <a:avLst/>
            <a:gdLst/>
            <a:ahLst/>
            <a:cxnLst/>
            <a:rect l="l" t="t" r="r" b="b"/>
            <a:pathLst>
              <a:path w="5889088" h="8229600">
                <a:moveTo>
                  <a:pt x="0" y="0"/>
                </a:moveTo>
                <a:lnTo>
                  <a:pt x="5889088" y="0"/>
                </a:lnTo>
                <a:lnTo>
                  <a:pt x="5889088" y="8229600"/>
                </a:lnTo>
                <a:lnTo>
                  <a:pt x="0" y="8229600"/>
                </a:lnTo>
                <a:lnTo>
                  <a:pt x="0" y="0"/>
                </a:lnTo>
                <a:close/>
              </a:path>
            </a:pathLst>
          </a:custGeom>
          <a:solidFill>
            <a:srgbClr val="335388"/>
          </a:solidFill>
        </p:spPr>
        <p:txBody>
          <a:bodyPr/>
          <a:lstStyle/>
          <a:p>
            <a:endParaRPr lang="en-US"/>
          </a:p>
        </p:txBody>
      </p:sp>
      <p:sp>
        <p:nvSpPr>
          <p:cNvPr id="10" name="TextBox 10"/>
          <p:cNvSpPr txBox="1"/>
          <p:nvPr/>
        </p:nvSpPr>
        <p:spPr>
          <a:xfrm>
            <a:off x="4467202" y="4822503"/>
            <a:ext cx="3747646" cy="515647"/>
          </a:xfrm>
          <a:prstGeom prst="rect">
            <a:avLst/>
          </a:prstGeom>
        </p:spPr>
        <p:txBody>
          <a:bodyPr lIns="0" tIns="0" rIns="0" bIns="0" rtlCol="0" anchor="t">
            <a:spAutoFit/>
          </a:bodyPr>
          <a:lstStyle/>
          <a:p>
            <a:pPr marL="0" lvl="1" indent="0">
              <a:lnSpc>
                <a:spcPts val="4050"/>
              </a:lnSpc>
              <a:spcBef>
                <a:spcPct val="0"/>
              </a:spcBef>
            </a:pPr>
            <a:r>
              <a:rPr lang="en-US" sz="2893" spc="-57">
                <a:solidFill>
                  <a:srgbClr val="335388"/>
                </a:solidFill>
                <a:latin typeface="Poppins Bold"/>
              </a:rPr>
              <a:t>Thành </a:t>
            </a:r>
            <a:r>
              <a:rPr lang="en-US" sz="2893" spc="-57" err="1">
                <a:solidFill>
                  <a:srgbClr val="335388"/>
                </a:solidFill>
                <a:latin typeface="Poppins Bold"/>
              </a:rPr>
              <a:t>viên</a:t>
            </a:r>
            <a:endParaRPr lang="en-US" sz="2893" spc="-57">
              <a:solidFill>
                <a:srgbClr val="335388"/>
              </a:solidFill>
              <a:latin typeface="Poppins Bold"/>
            </a:endParaRPr>
          </a:p>
        </p:txBody>
      </p:sp>
      <p:sp>
        <p:nvSpPr>
          <p:cNvPr id="14" name="TextBox 14"/>
          <p:cNvSpPr txBox="1"/>
          <p:nvPr/>
        </p:nvSpPr>
        <p:spPr>
          <a:xfrm>
            <a:off x="4980615" y="5572220"/>
            <a:ext cx="3559508" cy="298800"/>
          </a:xfrm>
          <a:prstGeom prst="rect">
            <a:avLst/>
          </a:prstGeom>
        </p:spPr>
        <p:txBody>
          <a:bodyPr lIns="0" tIns="0" rIns="0" bIns="0" rtlCol="0" anchor="t">
            <a:spAutoFit/>
          </a:bodyPr>
          <a:lstStyle/>
          <a:p>
            <a:pPr marL="0" lvl="1" indent="0">
              <a:lnSpc>
                <a:spcPts val="2534"/>
              </a:lnSpc>
              <a:spcBef>
                <a:spcPct val="0"/>
              </a:spcBef>
            </a:pPr>
            <a:r>
              <a:rPr lang="en-US" sz="2000" spc="-36">
                <a:solidFill>
                  <a:srgbClr val="335388"/>
                </a:solidFill>
                <a:latin typeface="Cambria Math" panose="02040503050406030204" pitchFamily="18" charset="0"/>
                <a:ea typeface="Cambria Math" panose="02040503050406030204" pitchFamily="18" charset="0"/>
              </a:rPr>
              <a:t>Phan Trần Nhật Hạ</a:t>
            </a:r>
          </a:p>
        </p:txBody>
      </p:sp>
      <p:grpSp>
        <p:nvGrpSpPr>
          <p:cNvPr id="15" name="Group 15"/>
          <p:cNvGrpSpPr/>
          <p:nvPr/>
        </p:nvGrpSpPr>
        <p:grpSpPr>
          <a:xfrm>
            <a:off x="15343456" y="60751"/>
            <a:ext cx="5889088" cy="756959"/>
            <a:chOff x="0" y="0"/>
            <a:chExt cx="1551036" cy="199364"/>
          </a:xfrm>
          <a:solidFill>
            <a:srgbClr val="335388"/>
          </a:solidFill>
        </p:grpSpPr>
        <p:sp>
          <p:nvSpPr>
            <p:cNvPr id="16" name="Freeform 16"/>
            <p:cNvSpPr/>
            <p:nvPr/>
          </p:nvSpPr>
          <p:spPr>
            <a:xfrm>
              <a:off x="0" y="0"/>
              <a:ext cx="1551036" cy="199364"/>
            </a:xfrm>
            <a:custGeom>
              <a:avLst/>
              <a:gdLst/>
              <a:ahLst/>
              <a:cxnLst/>
              <a:rect l="l" t="t" r="r" b="b"/>
              <a:pathLst>
                <a:path w="1551036" h="199364">
                  <a:moveTo>
                    <a:pt x="0" y="0"/>
                  </a:moveTo>
                  <a:lnTo>
                    <a:pt x="1551036" y="0"/>
                  </a:lnTo>
                  <a:lnTo>
                    <a:pt x="1551036" y="199364"/>
                  </a:lnTo>
                  <a:lnTo>
                    <a:pt x="0" y="199364"/>
                  </a:lnTo>
                  <a:close/>
                </a:path>
              </a:pathLst>
            </a:custGeom>
            <a:grpFill/>
            <a:ln cap="sq">
              <a:noFill/>
              <a:prstDash val="solid"/>
              <a:miter/>
            </a:ln>
          </p:spPr>
          <p:txBody>
            <a:bodyPr/>
            <a:lstStyle/>
            <a:p>
              <a:endParaRPr lang="en-US"/>
            </a:p>
          </p:txBody>
        </p:sp>
        <p:sp>
          <p:nvSpPr>
            <p:cNvPr id="17" name="TextBox 17"/>
            <p:cNvSpPr txBox="1"/>
            <p:nvPr/>
          </p:nvSpPr>
          <p:spPr>
            <a:xfrm>
              <a:off x="0" y="-38100"/>
              <a:ext cx="1551036" cy="237464"/>
            </a:xfrm>
            <a:prstGeom prst="rect">
              <a:avLst/>
            </a:prstGeom>
            <a:grpFill/>
          </p:spPr>
          <p:txBody>
            <a:bodyPr lIns="50800" tIns="50800" rIns="50800" bIns="50800" rtlCol="0" anchor="ctr"/>
            <a:lstStyle/>
            <a:p>
              <a:pPr algn="ctr">
                <a:lnSpc>
                  <a:spcPts val="2659"/>
                </a:lnSpc>
              </a:pPr>
              <a:endParaRPr/>
            </a:p>
          </p:txBody>
        </p:sp>
      </p:grpSp>
      <p:grpSp>
        <p:nvGrpSpPr>
          <p:cNvPr id="18" name="Group 18"/>
          <p:cNvGrpSpPr/>
          <p:nvPr/>
        </p:nvGrpSpPr>
        <p:grpSpPr>
          <a:xfrm>
            <a:off x="15343456" y="9590792"/>
            <a:ext cx="5889088" cy="756959"/>
            <a:chOff x="0" y="0"/>
            <a:chExt cx="1551036" cy="199364"/>
          </a:xfrm>
          <a:solidFill>
            <a:srgbClr val="335388"/>
          </a:solidFill>
        </p:grpSpPr>
        <p:sp>
          <p:nvSpPr>
            <p:cNvPr id="19" name="Freeform 19"/>
            <p:cNvSpPr/>
            <p:nvPr/>
          </p:nvSpPr>
          <p:spPr>
            <a:xfrm>
              <a:off x="0" y="0"/>
              <a:ext cx="1551036" cy="199364"/>
            </a:xfrm>
            <a:custGeom>
              <a:avLst/>
              <a:gdLst/>
              <a:ahLst/>
              <a:cxnLst/>
              <a:rect l="l" t="t" r="r" b="b"/>
              <a:pathLst>
                <a:path w="1551036" h="199364">
                  <a:moveTo>
                    <a:pt x="0" y="0"/>
                  </a:moveTo>
                  <a:lnTo>
                    <a:pt x="1551036" y="0"/>
                  </a:lnTo>
                  <a:lnTo>
                    <a:pt x="1551036" y="199364"/>
                  </a:lnTo>
                  <a:lnTo>
                    <a:pt x="0" y="199364"/>
                  </a:lnTo>
                  <a:close/>
                </a:path>
              </a:pathLst>
            </a:custGeom>
            <a:grpFill/>
            <a:ln cap="sq">
              <a:noFill/>
              <a:prstDash val="solid"/>
              <a:miter/>
            </a:ln>
          </p:spPr>
          <p:txBody>
            <a:bodyPr/>
            <a:lstStyle/>
            <a:p>
              <a:endParaRPr lang="en-US"/>
            </a:p>
          </p:txBody>
        </p:sp>
        <p:sp>
          <p:nvSpPr>
            <p:cNvPr id="20" name="TextBox 20"/>
            <p:cNvSpPr txBox="1"/>
            <p:nvPr/>
          </p:nvSpPr>
          <p:spPr>
            <a:xfrm>
              <a:off x="0" y="-38100"/>
              <a:ext cx="1551036" cy="237464"/>
            </a:xfrm>
            <a:prstGeom prst="rect">
              <a:avLst/>
            </a:prstGeom>
            <a:grpFill/>
          </p:spPr>
          <p:txBody>
            <a:bodyPr lIns="50800" tIns="50800" rIns="50800" bIns="50800" rtlCol="0" anchor="ctr"/>
            <a:lstStyle/>
            <a:p>
              <a:pPr algn="ctr">
                <a:lnSpc>
                  <a:spcPts val="2659"/>
                </a:lnSpc>
              </a:pPr>
              <a:endParaRPr/>
            </a:p>
          </p:txBody>
        </p:sp>
      </p:grpSp>
      <p:sp>
        <p:nvSpPr>
          <p:cNvPr id="21" name="Freeform 21"/>
          <p:cNvSpPr/>
          <p:nvPr/>
        </p:nvSpPr>
        <p:spPr>
          <a:xfrm>
            <a:off x="-4925441" y="3609788"/>
            <a:ext cx="9392643" cy="9529477"/>
          </a:xfrm>
          <a:custGeom>
            <a:avLst/>
            <a:gdLst/>
            <a:ahLst/>
            <a:cxnLst/>
            <a:rect l="l" t="t" r="r" b="b"/>
            <a:pathLst>
              <a:path w="9392643" h="9529477">
                <a:moveTo>
                  <a:pt x="0" y="0"/>
                </a:moveTo>
                <a:lnTo>
                  <a:pt x="9392643" y="0"/>
                </a:lnTo>
                <a:lnTo>
                  <a:pt x="9392643" y="9529476"/>
                </a:lnTo>
                <a:lnTo>
                  <a:pt x="0" y="9529476"/>
                </a:lnTo>
                <a:lnTo>
                  <a:pt x="0" y="0"/>
                </a:lnTo>
                <a:close/>
              </a:path>
            </a:pathLst>
          </a:custGeom>
          <a:blipFill>
            <a:blip r:embed="rId4">
              <a:alphaModFix amt="20999"/>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3" name="Freeform 6">
            <a:extLst>
              <a:ext uri="{FF2B5EF4-FFF2-40B4-BE49-F238E27FC236}">
                <a16:creationId xmlns:a16="http://schemas.microsoft.com/office/drawing/2014/main" id="{492C1C3F-B5D4-F89D-BE16-917B99155533}"/>
              </a:ext>
            </a:extLst>
          </p:cNvPr>
          <p:cNvSpPr/>
          <p:nvPr/>
        </p:nvSpPr>
        <p:spPr>
          <a:xfrm>
            <a:off x="4467202" y="6063322"/>
            <a:ext cx="399176" cy="399176"/>
          </a:xfrm>
          <a:custGeom>
            <a:avLst/>
            <a:gdLst/>
            <a:ahLst/>
            <a:cxnLst/>
            <a:rect l="l" t="t" r="r" b="b"/>
            <a:pathLst>
              <a:path w="399176" h="399176">
                <a:moveTo>
                  <a:pt x="0" y="0"/>
                </a:moveTo>
                <a:lnTo>
                  <a:pt x="399175" y="0"/>
                </a:lnTo>
                <a:lnTo>
                  <a:pt x="399175" y="399175"/>
                </a:lnTo>
                <a:lnTo>
                  <a:pt x="0" y="3991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solidFill>
                <a:srgbClr val="335388"/>
              </a:solidFill>
            </a:endParaRPr>
          </a:p>
        </p:txBody>
      </p:sp>
      <p:sp>
        <p:nvSpPr>
          <p:cNvPr id="34" name="TextBox 14">
            <a:extLst>
              <a:ext uri="{FF2B5EF4-FFF2-40B4-BE49-F238E27FC236}">
                <a16:creationId xmlns:a16="http://schemas.microsoft.com/office/drawing/2014/main" id="{E28C5F0C-DB96-BEB3-047B-AEA3822DC150}"/>
              </a:ext>
            </a:extLst>
          </p:cNvPr>
          <p:cNvSpPr txBox="1"/>
          <p:nvPr/>
        </p:nvSpPr>
        <p:spPr>
          <a:xfrm>
            <a:off x="4980615" y="6113510"/>
            <a:ext cx="3559508" cy="298800"/>
          </a:xfrm>
          <a:prstGeom prst="rect">
            <a:avLst/>
          </a:prstGeom>
        </p:spPr>
        <p:txBody>
          <a:bodyPr lIns="0" tIns="0" rIns="0" bIns="0" rtlCol="0" anchor="t">
            <a:spAutoFit/>
          </a:bodyPr>
          <a:lstStyle/>
          <a:p>
            <a:pPr marL="0" lvl="1" indent="0">
              <a:lnSpc>
                <a:spcPts val="2534"/>
              </a:lnSpc>
              <a:spcBef>
                <a:spcPct val="0"/>
              </a:spcBef>
            </a:pPr>
            <a:r>
              <a:rPr lang="en-US" sz="2000" spc="-36" err="1">
                <a:solidFill>
                  <a:srgbClr val="335388"/>
                </a:solidFill>
                <a:latin typeface="Cambria Math" panose="02040503050406030204" pitchFamily="18" charset="0"/>
                <a:ea typeface="Cambria Math" panose="02040503050406030204" pitchFamily="18" charset="0"/>
              </a:rPr>
              <a:t>Nguyễn</a:t>
            </a:r>
            <a:r>
              <a:rPr lang="en-US" sz="2000" spc="-36">
                <a:solidFill>
                  <a:srgbClr val="335388"/>
                </a:solidFill>
                <a:latin typeface="Cambria Math" panose="02040503050406030204" pitchFamily="18" charset="0"/>
                <a:ea typeface="Cambria Math" panose="02040503050406030204" pitchFamily="18" charset="0"/>
              </a:rPr>
              <a:t> </a:t>
            </a:r>
            <a:r>
              <a:rPr lang="en-US" sz="2000" spc="-36" err="1">
                <a:solidFill>
                  <a:srgbClr val="335388"/>
                </a:solidFill>
                <a:latin typeface="Cambria Math" panose="02040503050406030204" pitchFamily="18" charset="0"/>
                <a:ea typeface="Cambria Math" panose="02040503050406030204" pitchFamily="18" charset="0"/>
              </a:rPr>
              <a:t>Đức</a:t>
            </a:r>
            <a:r>
              <a:rPr lang="en-US" sz="2000" spc="-36">
                <a:solidFill>
                  <a:srgbClr val="335388"/>
                </a:solidFill>
                <a:latin typeface="Cambria Math" panose="02040503050406030204" pitchFamily="18" charset="0"/>
                <a:ea typeface="Cambria Math" panose="02040503050406030204" pitchFamily="18" charset="0"/>
              </a:rPr>
              <a:t> Huy</a:t>
            </a:r>
          </a:p>
        </p:txBody>
      </p:sp>
      <p:sp>
        <p:nvSpPr>
          <p:cNvPr id="35" name="Freeform 6">
            <a:extLst>
              <a:ext uri="{FF2B5EF4-FFF2-40B4-BE49-F238E27FC236}">
                <a16:creationId xmlns:a16="http://schemas.microsoft.com/office/drawing/2014/main" id="{1CE69E07-6CD8-5878-5689-E6B3E904003C}"/>
              </a:ext>
            </a:extLst>
          </p:cNvPr>
          <p:cNvSpPr/>
          <p:nvPr/>
        </p:nvSpPr>
        <p:spPr>
          <a:xfrm>
            <a:off x="4467202" y="6603600"/>
            <a:ext cx="399176" cy="399176"/>
          </a:xfrm>
          <a:custGeom>
            <a:avLst/>
            <a:gdLst/>
            <a:ahLst/>
            <a:cxnLst/>
            <a:rect l="l" t="t" r="r" b="b"/>
            <a:pathLst>
              <a:path w="399176" h="399176">
                <a:moveTo>
                  <a:pt x="0" y="0"/>
                </a:moveTo>
                <a:lnTo>
                  <a:pt x="399175" y="0"/>
                </a:lnTo>
                <a:lnTo>
                  <a:pt x="399175" y="399175"/>
                </a:lnTo>
                <a:lnTo>
                  <a:pt x="0" y="3991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solidFill>
                <a:srgbClr val="335388"/>
              </a:solidFill>
            </a:endParaRPr>
          </a:p>
        </p:txBody>
      </p:sp>
      <p:sp>
        <p:nvSpPr>
          <p:cNvPr id="36" name="TextBox 14">
            <a:extLst>
              <a:ext uri="{FF2B5EF4-FFF2-40B4-BE49-F238E27FC236}">
                <a16:creationId xmlns:a16="http://schemas.microsoft.com/office/drawing/2014/main" id="{D9874782-ED62-7F75-B5BF-2918ACE7BDE4}"/>
              </a:ext>
            </a:extLst>
          </p:cNvPr>
          <p:cNvSpPr txBox="1"/>
          <p:nvPr/>
        </p:nvSpPr>
        <p:spPr>
          <a:xfrm>
            <a:off x="4980615" y="6653788"/>
            <a:ext cx="3559508" cy="298800"/>
          </a:xfrm>
          <a:prstGeom prst="rect">
            <a:avLst/>
          </a:prstGeom>
        </p:spPr>
        <p:txBody>
          <a:bodyPr lIns="0" tIns="0" rIns="0" bIns="0" rtlCol="0" anchor="t">
            <a:spAutoFit/>
          </a:bodyPr>
          <a:lstStyle/>
          <a:p>
            <a:pPr marL="0" lvl="1" indent="0">
              <a:lnSpc>
                <a:spcPts val="2534"/>
              </a:lnSpc>
              <a:spcBef>
                <a:spcPct val="0"/>
              </a:spcBef>
            </a:pPr>
            <a:r>
              <a:rPr lang="en-US" sz="2000" spc="-36">
                <a:solidFill>
                  <a:srgbClr val="335388"/>
                </a:solidFill>
                <a:latin typeface="Cambria Math" panose="02040503050406030204" pitchFamily="18" charset="0"/>
                <a:ea typeface="Cambria Math" panose="02040503050406030204" pitchFamily="18" charset="0"/>
              </a:rPr>
              <a:t>Trần Lê </a:t>
            </a:r>
            <a:r>
              <a:rPr lang="en-US" sz="2000" spc="-36" err="1">
                <a:solidFill>
                  <a:srgbClr val="335388"/>
                </a:solidFill>
                <a:latin typeface="Cambria Math" panose="02040503050406030204" pitchFamily="18" charset="0"/>
                <a:ea typeface="Cambria Math" panose="02040503050406030204" pitchFamily="18" charset="0"/>
              </a:rPr>
              <a:t>Như</a:t>
            </a:r>
            <a:r>
              <a:rPr lang="en-US" sz="2000" spc="-36">
                <a:solidFill>
                  <a:srgbClr val="335388"/>
                </a:solidFill>
                <a:latin typeface="Cambria Math" panose="02040503050406030204" pitchFamily="18" charset="0"/>
                <a:ea typeface="Cambria Math" panose="02040503050406030204" pitchFamily="18" charset="0"/>
              </a:rPr>
              <a:t> </a:t>
            </a:r>
            <a:r>
              <a:rPr lang="en-US" sz="2000" spc="-36" err="1">
                <a:solidFill>
                  <a:srgbClr val="335388"/>
                </a:solidFill>
                <a:latin typeface="Cambria Math" panose="02040503050406030204" pitchFamily="18" charset="0"/>
                <a:ea typeface="Cambria Math" panose="02040503050406030204" pitchFamily="18" charset="0"/>
              </a:rPr>
              <a:t>Quỳnh</a:t>
            </a:r>
            <a:endParaRPr lang="en-US" sz="2000" spc="-36">
              <a:solidFill>
                <a:srgbClr val="335388"/>
              </a:solidFill>
              <a:latin typeface="Cambria Math" panose="02040503050406030204" pitchFamily="18" charset="0"/>
              <a:ea typeface="Cambria Math" panose="020405030504060302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3" name="Group 3"/>
          <p:cNvGrpSpPr/>
          <p:nvPr/>
        </p:nvGrpSpPr>
        <p:grpSpPr>
          <a:xfrm>
            <a:off x="6097502" y="5590237"/>
            <a:ext cx="14099416" cy="14099416"/>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388"/>
            </a:solidFill>
            <a:ln cap="sq">
              <a:noFill/>
              <a:prstDash val="solid"/>
              <a:miter/>
            </a:ln>
          </p:spPr>
          <p:txBody>
            <a:bodyPr/>
            <a:lstStyle/>
            <a:p>
              <a:endParaRPr lang="en-US"/>
            </a:p>
          </p:txBody>
        </p:sp>
        <p:sp>
          <p:nvSpPr>
            <p:cNvPr id="5" name="TextBox 5"/>
            <p:cNvSpPr txBox="1"/>
            <p:nvPr/>
          </p:nvSpPr>
          <p:spPr>
            <a:xfrm>
              <a:off x="76200" y="38100"/>
              <a:ext cx="660400" cy="6985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6" name="TextBox 6"/>
          <p:cNvSpPr txBox="1"/>
          <p:nvPr/>
        </p:nvSpPr>
        <p:spPr>
          <a:xfrm>
            <a:off x="77352" y="3469136"/>
            <a:ext cx="9486900" cy="3175678"/>
          </a:xfrm>
          <a:prstGeom prst="rect">
            <a:avLst/>
          </a:prstGeom>
        </p:spPr>
        <p:txBody>
          <a:bodyPr wrap="square" lIns="0" tIns="0" rIns="0" bIns="0" rtlCol="0" anchor="t">
            <a:spAutoFit/>
          </a:bodyPr>
          <a:lstStyle/>
          <a:p>
            <a:pPr marL="0" lvl="0" indent="0" algn="ctr">
              <a:lnSpc>
                <a:spcPts val="12819"/>
              </a:lnSpc>
              <a:spcBef>
                <a:spcPct val="0"/>
              </a:spcBef>
            </a:pPr>
            <a:r>
              <a:rPr lang="en-US" sz="8000">
                <a:solidFill>
                  <a:srgbClr val="051D40"/>
                </a:solidFill>
                <a:latin typeface="Open Sans Extra Bold"/>
              </a:rPr>
              <a:t>DIỄN ĐÀN TRAO ĐỔI KIẾN THỨC</a:t>
            </a:r>
            <a:endParaRPr lang="en-US" sz="8000" u="none" strike="noStrike">
              <a:solidFill>
                <a:srgbClr val="051D40"/>
              </a:solidFill>
              <a:latin typeface="Open Sans Extra Bold"/>
            </a:endParaRPr>
          </a:p>
        </p:txBody>
      </p:sp>
      <p:grpSp>
        <p:nvGrpSpPr>
          <p:cNvPr id="7" name="Group 7"/>
          <p:cNvGrpSpPr/>
          <p:nvPr/>
        </p:nvGrpSpPr>
        <p:grpSpPr>
          <a:xfrm>
            <a:off x="16420234" y="-1717598"/>
            <a:ext cx="3735531" cy="3735531"/>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335388"/>
              </a:solidFill>
              <a:prstDash val="solid"/>
              <a:miter/>
            </a:ln>
          </p:spPr>
          <p:txBody>
            <a:bodyPr/>
            <a:lstStyle/>
            <a:p>
              <a:endParaRPr lang="en-US"/>
            </a:p>
          </p:txBody>
        </p:sp>
        <p:sp>
          <p:nvSpPr>
            <p:cNvPr id="9" name="TextBox 9"/>
            <p:cNvSpPr txBox="1"/>
            <p:nvPr/>
          </p:nvSpPr>
          <p:spPr>
            <a:xfrm>
              <a:off x="76200" y="38100"/>
              <a:ext cx="660400" cy="6985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0" name="Group 10"/>
          <p:cNvGrpSpPr/>
          <p:nvPr/>
        </p:nvGrpSpPr>
        <p:grpSpPr>
          <a:xfrm>
            <a:off x="747857" y="-643475"/>
            <a:ext cx="1286950" cy="1286950"/>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388"/>
            </a:solidFill>
            <a:ln cap="sq">
              <a:noFill/>
              <a:prstDash val="solid"/>
              <a:miter/>
            </a:ln>
          </p:spPr>
          <p:txBody>
            <a:bodyPr/>
            <a:lstStyle/>
            <a:p>
              <a:endParaRPr lang="en-US"/>
            </a:p>
          </p:txBody>
        </p:sp>
        <p:sp>
          <p:nvSpPr>
            <p:cNvPr id="12" name="TextBox 12"/>
            <p:cNvSpPr txBox="1"/>
            <p:nvPr/>
          </p:nvSpPr>
          <p:spPr>
            <a:xfrm>
              <a:off x="76200" y="38100"/>
              <a:ext cx="660400" cy="6985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3" name="Group 13"/>
          <p:cNvGrpSpPr/>
          <p:nvPr/>
        </p:nvGrpSpPr>
        <p:grpSpPr>
          <a:xfrm>
            <a:off x="-1660890" y="8696016"/>
            <a:ext cx="3735531" cy="3735531"/>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335388"/>
              </a:solidFill>
              <a:prstDash val="solid"/>
              <a:miter/>
            </a:ln>
          </p:spPr>
          <p:txBody>
            <a:bodyPr/>
            <a:lstStyle/>
            <a:p>
              <a:endParaRPr lang="en-US"/>
            </a:p>
          </p:txBody>
        </p:sp>
        <p:sp>
          <p:nvSpPr>
            <p:cNvPr id="15" name="TextBox 15"/>
            <p:cNvSpPr txBox="1"/>
            <p:nvPr/>
          </p:nvSpPr>
          <p:spPr>
            <a:xfrm>
              <a:off x="76200" y="38100"/>
              <a:ext cx="660400" cy="6985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6" name="Freeform 16"/>
          <p:cNvSpPr/>
          <p:nvPr/>
        </p:nvSpPr>
        <p:spPr>
          <a:xfrm>
            <a:off x="8757394" y="7887810"/>
            <a:ext cx="8779632" cy="1733977"/>
          </a:xfrm>
          <a:custGeom>
            <a:avLst/>
            <a:gdLst/>
            <a:ahLst/>
            <a:cxnLst/>
            <a:rect l="l" t="t" r="r" b="b"/>
            <a:pathLst>
              <a:path w="8779632" h="1733977">
                <a:moveTo>
                  <a:pt x="0" y="0"/>
                </a:moveTo>
                <a:lnTo>
                  <a:pt x="8779632" y="0"/>
                </a:lnTo>
                <a:lnTo>
                  <a:pt x="8779632" y="1733977"/>
                </a:lnTo>
                <a:lnTo>
                  <a:pt x="0" y="1733977"/>
                </a:lnTo>
                <a:lnTo>
                  <a:pt x="0" y="0"/>
                </a:lnTo>
                <a:close/>
              </a:path>
            </a:pathLst>
          </a:custGeom>
          <a:blipFill>
            <a:blip r:embed="rId2"/>
            <a:stretch>
              <a:fillRect/>
            </a:stretch>
          </a:blipFill>
          <a:ln cap="sq">
            <a:noFill/>
            <a:prstDash val="solid"/>
            <a:miter/>
          </a:ln>
        </p:spPr>
        <p:txBody>
          <a:bodyPr/>
          <a:lstStyle/>
          <a:p>
            <a:endParaRPr lang="en-US"/>
          </a:p>
        </p:txBody>
      </p:sp>
      <p:grpSp>
        <p:nvGrpSpPr>
          <p:cNvPr id="18" name="Group 18"/>
          <p:cNvGrpSpPr>
            <a:grpSpLocks noChangeAspect="1"/>
          </p:cNvGrpSpPr>
          <p:nvPr/>
        </p:nvGrpSpPr>
        <p:grpSpPr>
          <a:xfrm>
            <a:off x="8573918" y="2967052"/>
            <a:ext cx="9146584" cy="5246370"/>
            <a:chOff x="0" y="0"/>
            <a:chExt cx="7981950" cy="4578350"/>
          </a:xfrm>
        </p:grpSpPr>
        <p:sp>
          <p:nvSpPr>
            <p:cNvPr id="19" name="Freeform 19"/>
            <p:cNvSpPr/>
            <p:nvPr/>
          </p:nvSpPr>
          <p:spPr>
            <a:xfrm>
              <a:off x="765810" y="21590"/>
              <a:ext cx="6451600" cy="4326890"/>
            </a:xfrm>
            <a:custGeom>
              <a:avLst/>
              <a:gdLst/>
              <a:ahLst/>
              <a:cxnLst/>
              <a:rect l="l" t="t" r="r" b="b"/>
              <a:pathLst>
                <a:path w="6451600" h="432689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242424"/>
            </a:solidFill>
          </p:spPr>
          <p:txBody>
            <a:bodyPr/>
            <a:lstStyle/>
            <a:p>
              <a:endParaRPr lang="en-US"/>
            </a:p>
          </p:txBody>
        </p:sp>
        <p:sp>
          <p:nvSpPr>
            <p:cNvPr id="20" name="Freeform 20"/>
            <p:cNvSpPr/>
            <p:nvPr/>
          </p:nvSpPr>
          <p:spPr>
            <a:xfrm>
              <a:off x="0" y="0"/>
              <a:ext cx="7981950" cy="4542790"/>
            </a:xfrm>
            <a:custGeom>
              <a:avLst/>
              <a:gdLst/>
              <a:ahLst/>
              <a:cxnLst/>
              <a:rect l="l" t="t" r="r" b="b"/>
              <a:pathLst>
                <a:path w="7981950" h="454279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E9E9E9"/>
            </a:solidFill>
          </p:spPr>
          <p:txBody>
            <a:bodyPr/>
            <a:lstStyle/>
            <a:p>
              <a:endParaRPr lang="en-US"/>
            </a:p>
          </p:txBody>
        </p:sp>
        <p:sp>
          <p:nvSpPr>
            <p:cNvPr id="21" name="Freeform 21"/>
            <p:cNvSpPr/>
            <p:nvPr/>
          </p:nvSpPr>
          <p:spPr>
            <a:xfrm>
              <a:off x="3460750" y="4349750"/>
              <a:ext cx="1059180" cy="96520"/>
            </a:xfrm>
            <a:custGeom>
              <a:avLst/>
              <a:gdLst/>
              <a:ahLst/>
              <a:cxnLst/>
              <a:rect l="l" t="t" r="r" b="b"/>
              <a:pathLst>
                <a:path w="1059180" h="9652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CCCCCC"/>
            </a:solidFill>
          </p:spPr>
          <p:txBody>
            <a:bodyPr/>
            <a:lstStyle/>
            <a:p>
              <a:endParaRPr lang="en-US"/>
            </a:p>
          </p:txBody>
        </p:sp>
        <p:sp>
          <p:nvSpPr>
            <p:cNvPr id="22" name="Freeform 22"/>
            <p:cNvSpPr/>
            <p:nvPr/>
          </p:nvSpPr>
          <p:spPr>
            <a:xfrm>
              <a:off x="163830" y="4542790"/>
              <a:ext cx="7654290" cy="35560"/>
            </a:xfrm>
            <a:custGeom>
              <a:avLst/>
              <a:gdLst/>
              <a:ahLst/>
              <a:cxnLst/>
              <a:rect l="l" t="t" r="r" b="b"/>
              <a:pathLst>
                <a:path w="7654290" h="3556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CCCCCC"/>
            </a:solidFill>
          </p:spPr>
          <p:txBody>
            <a:bodyPr/>
            <a:lstStyle/>
            <a:p>
              <a:endParaRPr lang="en-US"/>
            </a:p>
          </p:txBody>
        </p:sp>
      </p:grpSp>
      <p:pic>
        <p:nvPicPr>
          <p:cNvPr id="24" name="Picture 13">
            <a:extLst>
              <a:ext uri="{FF2B5EF4-FFF2-40B4-BE49-F238E27FC236}">
                <a16:creationId xmlns:a16="http://schemas.microsoft.com/office/drawing/2014/main" id="{7D369D63-D525-428F-9D2D-6D66B69D7BF2}"/>
              </a:ext>
            </a:extLst>
          </p:cNvPr>
          <p:cNvPicPr>
            <a:picLocks noChangeAspect="1"/>
          </p:cNvPicPr>
          <p:nvPr/>
        </p:nvPicPr>
        <p:blipFill>
          <a:blip r:embed="rId3"/>
          <a:srcRect/>
          <a:stretch>
            <a:fillRect/>
          </a:stretch>
        </p:blipFill>
        <p:spPr>
          <a:xfrm>
            <a:off x="1154072" y="1524709"/>
            <a:ext cx="964800" cy="964800"/>
          </a:xfrm>
          <a:prstGeom prst="rect">
            <a:avLst/>
          </a:prstGeom>
        </p:spPr>
      </p:pic>
      <p:pic>
        <p:nvPicPr>
          <p:cNvPr id="25" name="Picture 14">
            <a:extLst>
              <a:ext uri="{FF2B5EF4-FFF2-40B4-BE49-F238E27FC236}">
                <a16:creationId xmlns:a16="http://schemas.microsoft.com/office/drawing/2014/main" id="{6E0773E0-0292-4B6C-9536-FEE3F712E37D}"/>
              </a:ext>
            </a:extLst>
          </p:cNvPr>
          <p:cNvPicPr>
            <a:picLocks noChangeAspect="1"/>
          </p:cNvPicPr>
          <p:nvPr/>
        </p:nvPicPr>
        <p:blipFill>
          <a:blip r:embed="rId4"/>
          <a:srcRect/>
          <a:stretch>
            <a:fillRect/>
          </a:stretch>
        </p:blipFill>
        <p:spPr>
          <a:xfrm>
            <a:off x="2260630" y="1427585"/>
            <a:ext cx="1246977" cy="1116245"/>
          </a:xfrm>
          <a:prstGeom prst="rect">
            <a:avLst/>
          </a:prstGeom>
        </p:spPr>
      </p:pic>
      <p:sp>
        <p:nvSpPr>
          <p:cNvPr id="26" name="TextBox 15">
            <a:extLst>
              <a:ext uri="{FF2B5EF4-FFF2-40B4-BE49-F238E27FC236}">
                <a16:creationId xmlns:a16="http://schemas.microsoft.com/office/drawing/2014/main" id="{AF702C8D-E0ED-45F7-8F70-3516E850C095}"/>
              </a:ext>
            </a:extLst>
          </p:cNvPr>
          <p:cNvSpPr txBox="1"/>
          <p:nvPr/>
        </p:nvSpPr>
        <p:spPr>
          <a:xfrm>
            <a:off x="3507607" y="1601344"/>
            <a:ext cx="5486277" cy="845552"/>
          </a:xfrm>
          <a:prstGeom prst="rect">
            <a:avLst/>
          </a:prstGeom>
        </p:spPr>
        <p:txBody>
          <a:bodyPr lIns="0" tIns="0" rIns="0" bIns="0" rtlCol="0" anchor="t">
            <a:spAutoFit/>
          </a:bodyPr>
          <a:lstStyle/>
          <a:p>
            <a:pPr>
              <a:lnSpc>
                <a:spcPts val="3359"/>
              </a:lnSpc>
            </a:pPr>
            <a:r>
              <a:rPr lang="en-US" sz="2400" b="1">
                <a:solidFill>
                  <a:srgbClr val="051D40"/>
                </a:solidFill>
                <a:latin typeface="Cambria Math" panose="02040503050406030204" pitchFamily="18" charset="0"/>
                <a:ea typeface="Cambria Math" panose="02040503050406030204" pitchFamily="18" charset="0"/>
                <a:cs typeface="Cascadia Code" panose="020B0609020000020004" pitchFamily="49" charset="0"/>
              </a:rPr>
              <a:t>TRƯỜNG ĐẠI HỌC BÁCH KHOA</a:t>
            </a:r>
          </a:p>
          <a:p>
            <a:pPr>
              <a:lnSpc>
                <a:spcPts val="3359"/>
              </a:lnSpc>
              <a:spcBef>
                <a:spcPct val="0"/>
              </a:spcBef>
            </a:pPr>
            <a:r>
              <a:rPr lang="en-US" sz="2400" b="1">
                <a:solidFill>
                  <a:srgbClr val="051D40"/>
                </a:solidFill>
                <a:latin typeface="Cambria Math" panose="02040503050406030204" pitchFamily="18" charset="0"/>
                <a:ea typeface="Cambria Math" panose="02040503050406030204" pitchFamily="18" charset="0"/>
                <a:cs typeface="Cascadia Code" panose="020B0609020000020004" pitchFamily="49" charset="0"/>
              </a:rPr>
              <a:t>KHOA CÔNG NGHỆ THÔNG TIN</a:t>
            </a:r>
          </a:p>
        </p:txBody>
      </p:sp>
      <p:sp>
        <p:nvSpPr>
          <p:cNvPr id="27" name="Rectangle 26">
            <a:extLst>
              <a:ext uri="{FF2B5EF4-FFF2-40B4-BE49-F238E27FC236}">
                <a16:creationId xmlns:a16="http://schemas.microsoft.com/office/drawing/2014/main" id="{18DE9B0A-FCFB-4262-A805-F2C370871574}"/>
              </a:ext>
            </a:extLst>
          </p:cNvPr>
          <p:cNvSpPr/>
          <p:nvPr/>
        </p:nvSpPr>
        <p:spPr>
          <a:xfrm>
            <a:off x="9677400" y="3260928"/>
            <a:ext cx="6934200" cy="4404221"/>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10">
            <a:extLst>
              <a:ext uri="{FF2B5EF4-FFF2-40B4-BE49-F238E27FC236}">
                <a16:creationId xmlns:a16="http://schemas.microsoft.com/office/drawing/2014/main" id="{2EECA56C-963A-4F6D-84DE-29F658D54A4A}"/>
              </a:ext>
            </a:extLst>
          </p:cNvPr>
          <p:cNvSpPr/>
          <p:nvPr/>
        </p:nvSpPr>
        <p:spPr>
          <a:xfrm>
            <a:off x="9031228" y="-10713027"/>
            <a:ext cx="8806346" cy="9392508"/>
          </a:xfrm>
          <a:custGeom>
            <a:avLst/>
            <a:gdLst/>
            <a:ahLst/>
            <a:cxnLst/>
            <a:rect l="l" t="t" r="r" b="b"/>
            <a:pathLst>
              <a:path w="5972616" h="9392508">
                <a:moveTo>
                  <a:pt x="0" y="0"/>
                </a:moveTo>
                <a:lnTo>
                  <a:pt x="5972616" y="0"/>
                </a:lnTo>
                <a:lnTo>
                  <a:pt x="5972616" y="9392508"/>
                </a:lnTo>
                <a:lnTo>
                  <a:pt x="0" y="9392508"/>
                </a:lnTo>
                <a:lnTo>
                  <a:pt x="0" y="0"/>
                </a:lnTo>
                <a:close/>
              </a:path>
            </a:pathLst>
          </a:custGeom>
          <a:blipFill dpi="0" rotWithShape="1">
            <a:blip r:embed="rId6">
              <a:extLst>
                <a:ext uri="{28A0092B-C50C-407E-A947-70E740481C1C}">
                  <a14:useLocalDpi xmlns:a14="http://schemas.microsoft.com/office/drawing/2010/main" val="0"/>
                </a:ext>
              </a:extLst>
            </a:blip>
            <a:srcRect/>
            <a:stretch>
              <a:fillRect/>
            </a:stretch>
          </a:blipFill>
        </p:spPr>
        <p:txBody>
          <a:bodyPr/>
          <a:lstStyle/>
          <a:p>
            <a:endParaRPr lang="en-US"/>
          </a:p>
        </p:txBody>
      </p:sp>
      <p:sp>
        <p:nvSpPr>
          <p:cNvPr id="29" name="Freeform 9">
            <a:extLst>
              <a:ext uri="{FF2B5EF4-FFF2-40B4-BE49-F238E27FC236}">
                <a16:creationId xmlns:a16="http://schemas.microsoft.com/office/drawing/2014/main" id="{DA4E1965-B572-4585-86B5-B6C67D0D4694}"/>
              </a:ext>
            </a:extLst>
          </p:cNvPr>
          <p:cNvSpPr/>
          <p:nvPr/>
        </p:nvSpPr>
        <p:spPr>
          <a:xfrm rot="5400000">
            <a:off x="-1869665" y="4057414"/>
            <a:ext cx="510937" cy="453341"/>
          </a:xfrm>
          <a:custGeom>
            <a:avLst/>
            <a:gdLst/>
            <a:ahLst/>
            <a:cxnLst/>
            <a:rect l="l" t="t" r="r" b="b"/>
            <a:pathLst>
              <a:path w="510937" h="453341">
                <a:moveTo>
                  <a:pt x="0" y="0"/>
                </a:moveTo>
                <a:lnTo>
                  <a:pt x="510937" y="0"/>
                </a:lnTo>
                <a:lnTo>
                  <a:pt x="510937" y="453341"/>
                </a:lnTo>
                <a:lnTo>
                  <a:pt x="0" y="45334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30" name="Freeform 13">
            <a:extLst>
              <a:ext uri="{FF2B5EF4-FFF2-40B4-BE49-F238E27FC236}">
                <a16:creationId xmlns:a16="http://schemas.microsoft.com/office/drawing/2014/main" id="{715DD9F5-02B4-4A5C-B415-1212974C8B39}"/>
              </a:ext>
            </a:extLst>
          </p:cNvPr>
          <p:cNvSpPr/>
          <p:nvPr/>
        </p:nvSpPr>
        <p:spPr>
          <a:xfrm rot="5400000">
            <a:off x="-1869665" y="5022633"/>
            <a:ext cx="510937" cy="453341"/>
          </a:xfrm>
          <a:custGeom>
            <a:avLst/>
            <a:gdLst/>
            <a:ahLst/>
            <a:cxnLst/>
            <a:rect l="l" t="t" r="r" b="b"/>
            <a:pathLst>
              <a:path w="510937" h="453341">
                <a:moveTo>
                  <a:pt x="0" y="0"/>
                </a:moveTo>
                <a:lnTo>
                  <a:pt x="510937" y="0"/>
                </a:lnTo>
                <a:lnTo>
                  <a:pt x="510937" y="453341"/>
                </a:lnTo>
                <a:lnTo>
                  <a:pt x="0" y="45334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31" name="Freeform 16">
            <a:extLst>
              <a:ext uri="{FF2B5EF4-FFF2-40B4-BE49-F238E27FC236}">
                <a16:creationId xmlns:a16="http://schemas.microsoft.com/office/drawing/2014/main" id="{36116C70-D965-46C8-9ADF-7CEFCC107C51}"/>
              </a:ext>
            </a:extLst>
          </p:cNvPr>
          <p:cNvSpPr/>
          <p:nvPr/>
        </p:nvSpPr>
        <p:spPr>
          <a:xfrm rot="5400000">
            <a:off x="-1869665" y="5987852"/>
            <a:ext cx="510937" cy="453341"/>
          </a:xfrm>
          <a:custGeom>
            <a:avLst/>
            <a:gdLst/>
            <a:ahLst/>
            <a:cxnLst/>
            <a:rect l="l" t="t" r="r" b="b"/>
            <a:pathLst>
              <a:path w="510937" h="453341">
                <a:moveTo>
                  <a:pt x="0" y="0"/>
                </a:moveTo>
                <a:lnTo>
                  <a:pt x="510937" y="0"/>
                </a:lnTo>
                <a:lnTo>
                  <a:pt x="510937" y="453341"/>
                </a:lnTo>
                <a:lnTo>
                  <a:pt x="0" y="45334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32" name="Freeform 19">
            <a:extLst>
              <a:ext uri="{FF2B5EF4-FFF2-40B4-BE49-F238E27FC236}">
                <a16:creationId xmlns:a16="http://schemas.microsoft.com/office/drawing/2014/main" id="{CBC54F53-6378-43F0-B7C9-CF159200C4DE}"/>
              </a:ext>
            </a:extLst>
          </p:cNvPr>
          <p:cNvSpPr/>
          <p:nvPr/>
        </p:nvSpPr>
        <p:spPr>
          <a:xfrm rot="5400000">
            <a:off x="-1869665" y="6821484"/>
            <a:ext cx="510937" cy="453341"/>
          </a:xfrm>
          <a:custGeom>
            <a:avLst/>
            <a:gdLst/>
            <a:ahLst/>
            <a:cxnLst/>
            <a:rect l="l" t="t" r="r" b="b"/>
            <a:pathLst>
              <a:path w="510937" h="453341">
                <a:moveTo>
                  <a:pt x="0" y="0"/>
                </a:moveTo>
                <a:lnTo>
                  <a:pt x="510937" y="0"/>
                </a:lnTo>
                <a:lnTo>
                  <a:pt x="510937" y="453340"/>
                </a:lnTo>
                <a:lnTo>
                  <a:pt x="0" y="45334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33" name="Freeform 22">
            <a:extLst>
              <a:ext uri="{FF2B5EF4-FFF2-40B4-BE49-F238E27FC236}">
                <a16:creationId xmlns:a16="http://schemas.microsoft.com/office/drawing/2014/main" id="{871B0170-5348-4C2C-9FCA-79DD3DC79E7F}"/>
              </a:ext>
            </a:extLst>
          </p:cNvPr>
          <p:cNvSpPr/>
          <p:nvPr/>
        </p:nvSpPr>
        <p:spPr>
          <a:xfrm rot="5400000">
            <a:off x="-1869665" y="7757660"/>
            <a:ext cx="510937" cy="453341"/>
          </a:xfrm>
          <a:custGeom>
            <a:avLst/>
            <a:gdLst/>
            <a:ahLst/>
            <a:cxnLst/>
            <a:rect l="l" t="t" r="r" b="b"/>
            <a:pathLst>
              <a:path w="510937" h="453341">
                <a:moveTo>
                  <a:pt x="0" y="0"/>
                </a:moveTo>
                <a:lnTo>
                  <a:pt x="510937" y="0"/>
                </a:lnTo>
                <a:lnTo>
                  <a:pt x="510937" y="453341"/>
                </a:lnTo>
                <a:lnTo>
                  <a:pt x="0" y="45334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Tree>
    <p:extLst>
      <p:ext uri="{BB962C8B-B14F-4D97-AF65-F5344CB8AC3E}">
        <p14:creationId xmlns:p14="http://schemas.microsoft.com/office/powerpoint/2010/main" val="12861020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4517814" y="-315404"/>
            <a:ext cx="3964281" cy="10917809"/>
            <a:chOff x="0" y="0"/>
            <a:chExt cx="1044090" cy="2875472"/>
          </a:xfrm>
        </p:grpSpPr>
        <p:sp>
          <p:nvSpPr>
            <p:cNvPr id="3" name="Freeform 3"/>
            <p:cNvSpPr/>
            <p:nvPr/>
          </p:nvSpPr>
          <p:spPr>
            <a:xfrm>
              <a:off x="0" y="0"/>
              <a:ext cx="1044090" cy="2875472"/>
            </a:xfrm>
            <a:custGeom>
              <a:avLst/>
              <a:gdLst/>
              <a:ahLst/>
              <a:cxnLst/>
              <a:rect l="l" t="t" r="r" b="b"/>
              <a:pathLst>
                <a:path w="1044090" h="2875472">
                  <a:moveTo>
                    <a:pt x="0" y="0"/>
                  </a:moveTo>
                  <a:lnTo>
                    <a:pt x="1044090" y="0"/>
                  </a:lnTo>
                  <a:lnTo>
                    <a:pt x="1044090" y="2875472"/>
                  </a:lnTo>
                  <a:lnTo>
                    <a:pt x="0" y="2875472"/>
                  </a:lnTo>
                  <a:close/>
                </a:path>
              </a:pathLst>
            </a:custGeom>
            <a:solidFill>
              <a:srgbClr val="335388"/>
            </a:solidFill>
            <a:ln cap="sq">
              <a:noFill/>
              <a:prstDash val="solid"/>
              <a:miter/>
            </a:ln>
          </p:spPr>
          <p:txBody>
            <a:bodyPr/>
            <a:lstStyle/>
            <a:p>
              <a:endParaRPr lang="en-US"/>
            </a:p>
          </p:txBody>
        </p:sp>
        <p:sp>
          <p:nvSpPr>
            <p:cNvPr id="4" name="TextBox 4"/>
            <p:cNvSpPr txBox="1"/>
            <p:nvPr/>
          </p:nvSpPr>
          <p:spPr>
            <a:xfrm>
              <a:off x="0" y="-38100"/>
              <a:ext cx="1044090" cy="2913572"/>
            </a:xfrm>
            <a:prstGeom prst="rect">
              <a:avLst/>
            </a:prstGeom>
          </p:spPr>
          <p:txBody>
            <a:bodyPr lIns="50800" tIns="50800" rIns="50800" bIns="50800" rtlCol="0" anchor="ctr"/>
            <a:lstStyle/>
            <a:p>
              <a:pPr marL="0" lvl="0" indent="0" algn="ctr">
                <a:lnSpc>
                  <a:spcPts val="2659"/>
                </a:lnSpc>
                <a:spcBef>
                  <a:spcPct val="0"/>
                </a:spcBef>
              </a:pPr>
              <a:endParaRPr lang="vi-VN"/>
            </a:p>
          </p:txBody>
        </p:sp>
      </p:grpSp>
      <p:sp>
        <p:nvSpPr>
          <p:cNvPr id="5" name="TextBox 5"/>
          <p:cNvSpPr txBox="1"/>
          <p:nvPr/>
        </p:nvSpPr>
        <p:spPr>
          <a:xfrm>
            <a:off x="3395941" y="1908657"/>
            <a:ext cx="4751632" cy="1223348"/>
          </a:xfrm>
          <a:prstGeom prst="rect">
            <a:avLst/>
          </a:prstGeom>
        </p:spPr>
        <p:txBody>
          <a:bodyPr wrap="square" lIns="0" tIns="0" rIns="0" bIns="0" rtlCol="0" anchor="t">
            <a:spAutoFit/>
          </a:bodyPr>
          <a:lstStyle/>
          <a:p>
            <a:pPr>
              <a:lnSpc>
                <a:spcPts val="10248"/>
              </a:lnSpc>
              <a:spcBef>
                <a:spcPct val="0"/>
              </a:spcBef>
            </a:pPr>
            <a:r>
              <a:rPr lang="vi-VN" sz="7320">
                <a:solidFill>
                  <a:srgbClr val="051D40"/>
                </a:solidFill>
                <a:latin typeface="Open Sans Extra Bold"/>
              </a:rPr>
              <a:t>MỤC LỤC</a:t>
            </a:r>
          </a:p>
        </p:txBody>
      </p:sp>
      <p:grpSp>
        <p:nvGrpSpPr>
          <p:cNvPr id="6" name="Group 6"/>
          <p:cNvGrpSpPr/>
          <p:nvPr/>
        </p:nvGrpSpPr>
        <p:grpSpPr>
          <a:xfrm>
            <a:off x="-1867766" y="-1614217"/>
            <a:ext cx="3735531" cy="3735531"/>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335388"/>
              </a:solidFill>
              <a:prstDash val="solid"/>
              <a:miter/>
            </a:ln>
          </p:spPr>
          <p:txBody>
            <a:bodyPr/>
            <a:lstStyle/>
            <a:p>
              <a:endParaRPr lang="en-US"/>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lang="vi-VN"/>
            </a:p>
          </p:txBody>
        </p:sp>
      </p:grpSp>
      <p:sp>
        <p:nvSpPr>
          <p:cNvPr id="9" name="Freeform 9"/>
          <p:cNvSpPr/>
          <p:nvPr/>
        </p:nvSpPr>
        <p:spPr>
          <a:xfrm rot="5400000">
            <a:off x="1449866" y="4107834"/>
            <a:ext cx="510937" cy="453341"/>
          </a:xfrm>
          <a:custGeom>
            <a:avLst/>
            <a:gdLst/>
            <a:ahLst/>
            <a:cxnLst/>
            <a:rect l="l" t="t" r="r" b="b"/>
            <a:pathLst>
              <a:path w="510937" h="453341">
                <a:moveTo>
                  <a:pt x="0" y="0"/>
                </a:moveTo>
                <a:lnTo>
                  <a:pt x="510937" y="0"/>
                </a:lnTo>
                <a:lnTo>
                  <a:pt x="510937" y="453341"/>
                </a:lnTo>
                <a:lnTo>
                  <a:pt x="0" y="4533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0" name="Freeform 10"/>
          <p:cNvSpPr/>
          <p:nvPr/>
        </p:nvSpPr>
        <p:spPr>
          <a:xfrm>
            <a:off x="9675749" y="572910"/>
            <a:ext cx="8806346" cy="9392508"/>
          </a:xfrm>
          <a:custGeom>
            <a:avLst/>
            <a:gdLst/>
            <a:ahLst/>
            <a:cxnLst/>
            <a:rect l="l" t="t" r="r" b="b"/>
            <a:pathLst>
              <a:path w="5972616" h="9392508">
                <a:moveTo>
                  <a:pt x="0" y="0"/>
                </a:moveTo>
                <a:lnTo>
                  <a:pt x="5972616" y="0"/>
                </a:lnTo>
                <a:lnTo>
                  <a:pt x="5972616" y="9392508"/>
                </a:lnTo>
                <a:lnTo>
                  <a:pt x="0" y="9392508"/>
                </a:lnTo>
                <a:lnTo>
                  <a:pt x="0" y="0"/>
                </a:lnTo>
                <a:close/>
              </a:path>
            </a:pathLst>
          </a:custGeom>
          <a:blipFill dpi="0" rotWithShape="1">
            <a:blip r:embed="rId5">
              <a:extLst>
                <a:ext uri="{28A0092B-C50C-407E-A947-70E740481C1C}">
                  <a14:useLocalDpi xmlns:a14="http://schemas.microsoft.com/office/drawing/2010/main" val="0"/>
                </a:ext>
              </a:extLst>
            </a:blip>
            <a:srcRect/>
            <a:stretch>
              <a:fillRect/>
            </a:stretch>
          </a:blipFill>
        </p:spPr>
        <p:txBody>
          <a:bodyPr/>
          <a:lstStyle/>
          <a:p>
            <a:endParaRPr lang="en-US"/>
          </a:p>
        </p:txBody>
      </p:sp>
      <p:sp>
        <p:nvSpPr>
          <p:cNvPr id="11" name="TextBox 11"/>
          <p:cNvSpPr txBox="1"/>
          <p:nvPr/>
        </p:nvSpPr>
        <p:spPr>
          <a:xfrm>
            <a:off x="2301750" y="4083467"/>
            <a:ext cx="4088539" cy="512961"/>
          </a:xfrm>
          <a:prstGeom prst="rect">
            <a:avLst/>
          </a:prstGeom>
        </p:spPr>
        <p:txBody>
          <a:bodyPr wrap="square" lIns="0" tIns="0" rIns="0" bIns="0" rtlCol="0" anchor="t">
            <a:spAutoFit/>
          </a:bodyPr>
          <a:lstStyle/>
          <a:p>
            <a:pPr>
              <a:lnSpc>
                <a:spcPts val="3995"/>
              </a:lnSpc>
              <a:spcBef>
                <a:spcPct val="0"/>
              </a:spcBef>
            </a:pPr>
            <a:r>
              <a:rPr lang="en-US" sz="3500" b="1" spc="-57" err="1">
                <a:solidFill>
                  <a:srgbClr val="051D40"/>
                </a:solidFill>
                <a:latin typeface="Cambria Math" panose="02040503050406030204" pitchFamily="18" charset="0"/>
                <a:ea typeface="Cambria Math" panose="02040503050406030204" pitchFamily="18" charset="0"/>
              </a:rPr>
              <a:t>Tổng</a:t>
            </a:r>
            <a:r>
              <a:rPr lang="en-US" sz="3500" b="1" spc="-57">
                <a:solidFill>
                  <a:srgbClr val="051D40"/>
                </a:solidFill>
                <a:latin typeface="Cambria Math" panose="02040503050406030204" pitchFamily="18" charset="0"/>
                <a:ea typeface="Cambria Math" panose="02040503050406030204" pitchFamily="18" charset="0"/>
              </a:rPr>
              <a:t> </a:t>
            </a:r>
            <a:r>
              <a:rPr lang="en-US" sz="3500" b="1" spc="-57" err="1">
                <a:solidFill>
                  <a:srgbClr val="051D40"/>
                </a:solidFill>
                <a:latin typeface="Cambria Math" panose="02040503050406030204" pitchFamily="18" charset="0"/>
                <a:ea typeface="Cambria Math" panose="02040503050406030204" pitchFamily="18" charset="0"/>
              </a:rPr>
              <a:t>quan</a:t>
            </a:r>
            <a:r>
              <a:rPr lang="en-US" sz="3500" b="1" spc="-57">
                <a:solidFill>
                  <a:srgbClr val="051D40"/>
                </a:solidFill>
                <a:latin typeface="Cambria Math" panose="02040503050406030204" pitchFamily="18" charset="0"/>
                <a:ea typeface="Cambria Math" panose="02040503050406030204" pitchFamily="18" charset="0"/>
              </a:rPr>
              <a:t> </a:t>
            </a:r>
            <a:r>
              <a:rPr lang="en-US" sz="3500" b="1" spc="-57" err="1">
                <a:solidFill>
                  <a:srgbClr val="051D40"/>
                </a:solidFill>
                <a:latin typeface="Cambria Math" panose="02040503050406030204" pitchFamily="18" charset="0"/>
                <a:ea typeface="Cambria Math" panose="02040503050406030204" pitchFamily="18" charset="0"/>
              </a:rPr>
              <a:t>đề</a:t>
            </a:r>
            <a:r>
              <a:rPr lang="en-US" sz="3500" b="1" spc="-57">
                <a:solidFill>
                  <a:srgbClr val="051D40"/>
                </a:solidFill>
                <a:latin typeface="Cambria Math" panose="02040503050406030204" pitchFamily="18" charset="0"/>
                <a:ea typeface="Cambria Math" panose="02040503050406030204" pitchFamily="18" charset="0"/>
              </a:rPr>
              <a:t> </a:t>
            </a:r>
            <a:r>
              <a:rPr lang="en-US" sz="3500" b="1" spc="-57" err="1">
                <a:solidFill>
                  <a:srgbClr val="051D40"/>
                </a:solidFill>
                <a:latin typeface="Cambria Math" panose="02040503050406030204" pitchFamily="18" charset="0"/>
                <a:ea typeface="Cambria Math" panose="02040503050406030204" pitchFamily="18" charset="0"/>
              </a:rPr>
              <a:t>tài</a:t>
            </a:r>
            <a:endParaRPr lang="vi-VN" sz="3500" b="1" spc="-57">
              <a:solidFill>
                <a:srgbClr val="051D40"/>
              </a:solidFill>
              <a:latin typeface="Cambria Math" panose="02040503050406030204" pitchFamily="18" charset="0"/>
              <a:ea typeface="Cambria Math" panose="02040503050406030204" pitchFamily="18" charset="0"/>
            </a:endParaRPr>
          </a:p>
        </p:txBody>
      </p:sp>
      <p:sp>
        <p:nvSpPr>
          <p:cNvPr id="13" name="Freeform 13"/>
          <p:cNvSpPr/>
          <p:nvPr/>
        </p:nvSpPr>
        <p:spPr>
          <a:xfrm rot="5400000">
            <a:off x="1459896" y="5043506"/>
            <a:ext cx="510937" cy="453341"/>
          </a:xfrm>
          <a:custGeom>
            <a:avLst/>
            <a:gdLst/>
            <a:ahLst/>
            <a:cxnLst/>
            <a:rect l="l" t="t" r="r" b="b"/>
            <a:pathLst>
              <a:path w="510937" h="453341">
                <a:moveTo>
                  <a:pt x="0" y="0"/>
                </a:moveTo>
                <a:lnTo>
                  <a:pt x="510937" y="0"/>
                </a:lnTo>
                <a:lnTo>
                  <a:pt x="510937" y="453341"/>
                </a:lnTo>
                <a:lnTo>
                  <a:pt x="0" y="4533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4" name="TextBox 14"/>
          <p:cNvSpPr txBox="1"/>
          <p:nvPr/>
        </p:nvSpPr>
        <p:spPr>
          <a:xfrm>
            <a:off x="2270350" y="5012683"/>
            <a:ext cx="4923204" cy="1025922"/>
          </a:xfrm>
          <a:prstGeom prst="rect">
            <a:avLst/>
          </a:prstGeom>
        </p:spPr>
        <p:txBody>
          <a:bodyPr wrap="square" lIns="0" tIns="0" rIns="0" bIns="0" rtlCol="0" anchor="t">
            <a:spAutoFit/>
          </a:bodyPr>
          <a:lstStyle/>
          <a:p>
            <a:pPr>
              <a:lnSpc>
                <a:spcPts val="3995"/>
              </a:lnSpc>
              <a:spcBef>
                <a:spcPct val="0"/>
              </a:spcBef>
            </a:pPr>
            <a:r>
              <a:rPr lang="vi-VN" sz="3500" b="1" spc="-57">
                <a:solidFill>
                  <a:srgbClr val="051D40"/>
                </a:solidFill>
                <a:latin typeface="Cambria Math" panose="02040503050406030204" pitchFamily="18" charset="0"/>
                <a:ea typeface="Cambria Math" panose="02040503050406030204" pitchFamily="18" charset="0"/>
              </a:rPr>
              <a:t>Phân tích thiết kế hệ thống</a:t>
            </a:r>
          </a:p>
          <a:p>
            <a:pPr>
              <a:lnSpc>
                <a:spcPts val="3995"/>
              </a:lnSpc>
              <a:spcBef>
                <a:spcPct val="0"/>
              </a:spcBef>
            </a:pPr>
            <a:endParaRPr lang="vi-VN" sz="3500" b="1" spc="-57">
              <a:solidFill>
                <a:srgbClr val="051D40"/>
              </a:solidFill>
              <a:latin typeface="Cambria Math" panose="02040503050406030204" pitchFamily="18" charset="0"/>
              <a:ea typeface="Cambria Math" panose="02040503050406030204" pitchFamily="18" charset="0"/>
            </a:endParaRPr>
          </a:p>
        </p:txBody>
      </p:sp>
      <p:sp>
        <p:nvSpPr>
          <p:cNvPr id="16" name="Freeform 16"/>
          <p:cNvSpPr/>
          <p:nvPr/>
        </p:nvSpPr>
        <p:spPr>
          <a:xfrm rot="5400000">
            <a:off x="1454169" y="5979177"/>
            <a:ext cx="510937" cy="453341"/>
          </a:xfrm>
          <a:custGeom>
            <a:avLst/>
            <a:gdLst/>
            <a:ahLst/>
            <a:cxnLst/>
            <a:rect l="l" t="t" r="r" b="b"/>
            <a:pathLst>
              <a:path w="510937" h="453341">
                <a:moveTo>
                  <a:pt x="0" y="0"/>
                </a:moveTo>
                <a:lnTo>
                  <a:pt x="510937" y="0"/>
                </a:lnTo>
                <a:lnTo>
                  <a:pt x="510937" y="453341"/>
                </a:lnTo>
                <a:lnTo>
                  <a:pt x="0" y="4533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7" name="TextBox 17"/>
          <p:cNvSpPr txBox="1"/>
          <p:nvPr/>
        </p:nvSpPr>
        <p:spPr>
          <a:xfrm>
            <a:off x="2270350" y="5949366"/>
            <a:ext cx="5041588" cy="512961"/>
          </a:xfrm>
          <a:prstGeom prst="rect">
            <a:avLst/>
          </a:prstGeom>
        </p:spPr>
        <p:txBody>
          <a:bodyPr wrap="square" lIns="0" tIns="0" rIns="0" bIns="0" rtlCol="0" anchor="t">
            <a:spAutoFit/>
          </a:bodyPr>
          <a:lstStyle/>
          <a:p>
            <a:pPr>
              <a:lnSpc>
                <a:spcPts val="3995"/>
              </a:lnSpc>
              <a:spcBef>
                <a:spcPct val="0"/>
              </a:spcBef>
            </a:pPr>
            <a:r>
              <a:rPr lang="en-US" sz="3500" b="1" spc="-57" err="1">
                <a:solidFill>
                  <a:srgbClr val="051D40"/>
                </a:solidFill>
                <a:latin typeface="Cambria Math" panose="02040503050406030204" pitchFamily="18" charset="0"/>
                <a:ea typeface="Cambria Math" panose="02040503050406030204" pitchFamily="18" charset="0"/>
              </a:rPr>
              <a:t>Triển</a:t>
            </a:r>
            <a:r>
              <a:rPr lang="en-US" sz="3500" b="1" spc="-57">
                <a:solidFill>
                  <a:srgbClr val="051D40"/>
                </a:solidFill>
                <a:latin typeface="Cambria Math" panose="02040503050406030204" pitchFamily="18" charset="0"/>
                <a:ea typeface="Cambria Math" panose="02040503050406030204" pitchFamily="18" charset="0"/>
              </a:rPr>
              <a:t> </a:t>
            </a:r>
            <a:r>
              <a:rPr lang="en-US" sz="3500" b="1" spc="-57" err="1">
                <a:solidFill>
                  <a:srgbClr val="051D40"/>
                </a:solidFill>
                <a:latin typeface="Cambria Math" panose="02040503050406030204" pitchFamily="18" charset="0"/>
                <a:ea typeface="Cambria Math" panose="02040503050406030204" pitchFamily="18" charset="0"/>
              </a:rPr>
              <a:t>khai</a:t>
            </a:r>
            <a:r>
              <a:rPr lang="en-US" sz="3500" b="1" spc="-57">
                <a:solidFill>
                  <a:srgbClr val="051D40"/>
                </a:solidFill>
                <a:latin typeface="Cambria Math" panose="02040503050406030204" pitchFamily="18" charset="0"/>
                <a:ea typeface="Cambria Math" panose="02040503050406030204" pitchFamily="18" charset="0"/>
              </a:rPr>
              <a:t> </a:t>
            </a:r>
            <a:r>
              <a:rPr lang="en-US" sz="3500" b="1" spc="-57" err="1">
                <a:solidFill>
                  <a:srgbClr val="051D40"/>
                </a:solidFill>
                <a:latin typeface="Cambria Math" panose="02040503050406030204" pitchFamily="18" charset="0"/>
                <a:ea typeface="Cambria Math" panose="02040503050406030204" pitchFamily="18" charset="0"/>
              </a:rPr>
              <a:t>hệ</a:t>
            </a:r>
            <a:r>
              <a:rPr lang="en-US" sz="3500" b="1" spc="-57">
                <a:solidFill>
                  <a:srgbClr val="051D40"/>
                </a:solidFill>
                <a:latin typeface="Cambria Math" panose="02040503050406030204" pitchFamily="18" charset="0"/>
                <a:ea typeface="Cambria Math" panose="02040503050406030204" pitchFamily="18" charset="0"/>
              </a:rPr>
              <a:t> </a:t>
            </a:r>
            <a:r>
              <a:rPr lang="en-US" sz="3500" b="1" spc="-57" err="1">
                <a:solidFill>
                  <a:srgbClr val="051D40"/>
                </a:solidFill>
                <a:latin typeface="Cambria Math" panose="02040503050406030204" pitchFamily="18" charset="0"/>
                <a:ea typeface="Cambria Math" panose="02040503050406030204" pitchFamily="18" charset="0"/>
              </a:rPr>
              <a:t>thống</a:t>
            </a:r>
            <a:endParaRPr lang="vi-VN" sz="3500" b="1" spc="-57">
              <a:solidFill>
                <a:srgbClr val="051D40"/>
              </a:solidFill>
              <a:latin typeface="Cambria Math" panose="02040503050406030204" pitchFamily="18" charset="0"/>
              <a:ea typeface="Cambria Math" panose="02040503050406030204" pitchFamily="18" charset="0"/>
            </a:endParaRPr>
          </a:p>
        </p:txBody>
      </p:sp>
      <p:sp>
        <p:nvSpPr>
          <p:cNvPr id="19" name="Freeform 19"/>
          <p:cNvSpPr/>
          <p:nvPr/>
        </p:nvSpPr>
        <p:spPr>
          <a:xfrm rot="5400000">
            <a:off x="1454169" y="6914849"/>
            <a:ext cx="510937" cy="453341"/>
          </a:xfrm>
          <a:custGeom>
            <a:avLst/>
            <a:gdLst/>
            <a:ahLst/>
            <a:cxnLst/>
            <a:rect l="l" t="t" r="r" b="b"/>
            <a:pathLst>
              <a:path w="510937" h="453341">
                <a:moveTo>
                  <a:pt x="0" y="0"/>
                </a:moveTo>
                <a:lnTo>
                  <a:pt x="510937" y="0"/>
                </a:lnTo>
                <a:lnTo>
                  <a:pt x="510937" y="453340"/>
                </a:lnTo>
                <a:lnTo>
                  <a:pt x="0" y="45334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20" name="TextBox 20"/>
          <p:cNvSpPr txBox="1"/>
          <p:nvPr/>
        </p:nvSpPr>
        <p:spPr>
          <a:xfrm>
            <a:off x="2301750" y="6884027"/>
            <a:ext cx="5691460" cy="512961"/>
          </a:xfrm>
          <a:prstGeom prst="rect">
            <a:avLst/>
          </a:prstGeom>
        </p:spPr>
        <p:txBody>
          <a:bodyPr wrap="square" lIns="0" tIns="0" rIns="0" bIns="0" rtlCol="0" anchor="t">
            <a:spAutoFit/>
          </a:bodyPr>
          <a:lstStyle/>
          <a:p>
            <a:pPr>
              <a:lnSpc>
                <a:spcPts val="3995"/>
              </a:lnSpc>
              <a:spcBef>
                <a:spcPct val="0"/>
              </a:spcBef>
            </a:pPr>
            <a:r>
              <a:rPr lang="en-US" sz="3500" b="1" spc="-57">
                <a:solidFill>
                  <a:srgbClr val="051D40"/>
                </a:solidFill>
                <a:latin typeface="Cambria Math" panose="02040503050406030204" pitchFamily="18" charset="0"/>
                <a:ea typeface="Cambria Math" panose="02040503050406030204" pitchFamily="18" charset="0"/>
              </a:rPr>
              <a:t>Đ</a:t>
            </a:r>
            <a:r>
              <a:rPr lang="vi-VN" sz="3500" b="1" spc="-57">
                <a:solidFill>
                  <a:srgbClr val="051D40"/>
                </a:solidFill>
                <a:latin typeface="Cambria Math" panose="02040503050406030204" pitchFamily="18" charset="0"/>
                <a:ea typeface="Cambria Math" panose="02040503050406030204" pitchFamily="18" charset="0"/>
              </a:rPr>
              <a:t>ánh giá kết quả</a:t>
            </a:r>
          </a:p>
        </p:txBody>
      </p:sp>
      <p:sp>
        <p:nvSpPr>
          <p:cNvPr id="22" name="Freeform 22"/>
          <p:cNvSpPr/>
          <p:nvPr/>
        </p:nvSpPr>
        <p:spPr>
          <a:xfrm rot="5400000">
            <a:off x="1454168" y="7850521"/>
            <a:ext cx="510937" cy="453341"/>
          </a:xfrm>
          <a:custGeom>
            <a:avLst/>
            <a:gdLst/>
            <a:ahLst/>
            <a:cxnLst/>
            <a:rect l="l" t="t" r="r" b="b"/>
            <a:pathLst>
              <a:path w="510937" h="453341">
                <a:moveTo>
                  <a:pt x="0" y="0"/>
                </a:moveTo>
                <a:lnTo>
                  <a:pt x="510937" y="0"/>
                </a:lnTo>
                <a:lnTo>
                  <a:pt x="510937" y="453341"/>
                </a:lnTo>
                <a:lnTo>
                  <a:pt x="0" y="4533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23" name="TextBox 23"/>
          <p:cNvSpPr txBox="1"/>
          <p:nvPr/>
        </p:nvSpPr>
        <p:spPr>
          <a:xfrm>
            <a:off x="2270350" y="7820710"/>
            <a:ext cx="5417599" cy="512961"/>
          </a:xfrm>
          <a:prstGeom prst="rect">
            <a:avLst/>
          </a:prstGeom>
        </p:spPr>
        <p:txBody>
          <a:bodyPr wrap="square" lIns="0" tIns="0" rIns="0" bIns="0" rtlCol="0" anchor="t">
            <a:spAutoFit/>
          </a:bodyPr>
          <a:lstStyle/>
          <a:p>
            <a:pPr>
              <a:lnSpc>
                <a:spcPts val="3995"/>
              </a:lnSpc>
              <a:spcBef>
                <a:spcPct val="0"/>
              </a:spcBef>
            </a:pPr>
            <a:r>
              <a:rPr lang="vi-VN" sz="3500" b="1" spc="-57">
                <a:solidFill>
                  <a:srgbClr val="051D40"/>
                </a:solidFill>
                <a:latin typeface="Cambria Math" panose="02040503050406030204" pitchFamily="18" charset="0"/>
                <a:ea typeface="Cambria Math" panose="02040503050406030204" pitchFamily="18" charset="0"/>
              </a:rPr>
              <a:t>Kết l</a:t>
            </a:r>
            <a:r>
              <a:rPr lang="en-US" sz="3500" b="1" spc="-57" err="1">
                <a:solidFill>
                  <a:srgbClr val="051D40"/>
                </a:solidFill>
                <a:latin typeface="Cambria Math" panose="02040503050406030204" pitchFamily="18" charset="0"/>
                <a:ea typeface="Cambria Math" panose="02040503050406030204" pitchFamily="18" charset="0"/>
              </a:rPr>
              <a:t>uận</a:t>
            </a:r>
            <a:r>
              <a:rPr lang="vi-VN" sz="3500" b="1" spc="-57">
                <a:solidFill>
                  <a:srgbClr val="051D40"/>
                </a:solidFill>
                <a:latin typeface="Cambria Math" panose="02040503050406030204" pitchFamily="18" charset="0"/>
                <a:ea typeface="Cambria Math" panose="02040503050406030204" pitchFamily="18" charset="0"/>
              </a:rPr>
              <a:t> và hướng phát triển</a:t>
            </a:r>
          </a:p>
        </p:txBody>
      </p:sp>
      <p:grpSp>
        <p:nvGrpSpPr>
          <p:cNvPr id="26" name="Group 3">
            <a:extLst>
              <a:ext uri="{FF2B5EF4-FFF2-40B4-BE49-F238E27FC236}">
                <a16:creationId xmlns:a16="http://schemas.microsoft.com/office/drawing/2014/main" id="{CB409150-45A6-4661-8B09-C1FE5C2147F8}"/>
              </a:ext>
            </a:extLst>
          </p:cNvPr>
          <p:cNvGrpSpPr/>
          <p:nvPr/>
        </p:nvGrpSpPr>
        <p:grpSpPr>
          <a:xfrm>
            <a:off x="-8261757" y="199645"/>
            <a:ext cx="5680410" cy="1047245"/>
            <a:chOff x="0" y="0"/>
            <a:chExt cx="4866164" cy="270933"/>
          </a:xfrm>
          <a:solidFill>
            <a:srgbClr val="335388"/>
          </a:solidFill>
        </p:grpSpPr>
        <p:sp>
          <p:nvSpPr>
            <p:cNvPr id="27" name="Freeform 4">
              <a:extLst>
                <a:ext uri="{FF2B5EF4-FFF2-40B4-BE49-F238E27FC236}">
                  <a16:creationId xmlns:a16="http://schemas.microsoft.com/office/drawing/2014/main" id="{E19A0702-4F95-4A4F-83A0-2B191C163379}"/>
                </a:ext>
              </a:extLst>
            </p:cNvPr>
            <p:cNvSpPr/>
            <p:nvPr/>
          </p:nvSpPr>
          <p:spPr>
            <a:xfrm>
              <a:off x="0" y="0"/>
              <a:ext cx="4866164" cy="270933"/>
            </a:xfrm>
            <a:custGeom>
              <a:avLst/>
              <a:gdLst/>
              <a:ahLst/>
              <a:cxnLst/>
              <a:rect l="l" t="t" r="r" b="b"/>
              <a:pathLst>
                <a:path w="4866164" h="270933">
                  <a:moveTo>
                    <a:pt x="0" y="0"/>
                  </a:moveTo>
                  <a:lnTo>
                    <a:pt x="4866164" y="0"/>
                  </a:lnTo>
                  <a:lnTo>
                    <a:pt x="4866164" y="270933"/>
                  </a:lnTo>
                  <a:lnTo>
                    <a:pt x="0" y="270933"/>
                  </a:lnTo>
                  <a:close/>
                </a:path>
              </a:pathLst>
            </a:custGeom>
            <a:grpFill/>
            <a:ln cap="sq">
              <a:noFill/>
              <a:prstDash val="solid"/>
              <a:miter/>
            </a:ln>
          </p:spPr>
          <p:txBody>
            <a:bodyPr/>
            <a:lstStyle/>
            <a:p>
              <a:endParaRPr lang="en-US"/>
            </a:p>
          </p:txBody>
        </p:sp>
        <p:sp>
          <p:nvSpPr>
            <p:cNvPr id="28" name="TextBox 5">
              <a:extLst>
                <a:ext uri="{FF2B5EF4-FFF2-40B4-BE49-F238E27FC236}">
                  <a16:creationId xmlns:a16="http://schemas.microsoft.com/office/drawing/2014/main" id="{63758DC9-0BD1-403C-BF37-A192B76EE8C4}"/>
                </a:ext>
              </a:extLst>
            </p:cNvPr>
            <p:cNvSpPr txBox="1"/>
            <p:nvPr/>
          </p:nvSpPr>
          <p:spPr>
            <a:xfrm>
              <a:off x="0" y="-38100"/>
              <a:ext cx="4866164" cy="309033"/>
            </a:xfrm>
            <a:prstGeom prst="rect">
              <a:avLst/>
            </a:prstGeom>
            <a:grpFill/>
          </p:spPr>
          <p:txBody>
            <a:bodyPr lIns="50800" tIns="50800" rIns="50800" bIns="50800" rtlCol="0" anchor="ctr"/>
            <a:lstStyle/>
            <a:p>
              <a:pPr marL="0" lvl="0" indent="0" algn="ctr">
                <a:lnSpc>
                  <a:spcPts val="2659"/>
                </a:lnSpc>
                <a:spcBef>
                  <a:spcPct val="0"/>
                </a:spcBef>
              </a:pPr>
              <a:r>
                <a:rPr lang="en-US" sz="5000" err="1">
                  <a:solidFill>
                    <a:schemeClr val="bg1"/>
                  </a:solidFill>
                  <a:latin typeface="Cambria Math" panose="02040503050406030204" pitchFamily="18" charset="0"/>
                  <a:ea typeface="Cambria Math" panose="02040503050406030204" pitchFamily="18" charset="0"/>
                </a:rPr>
                <a:t>Tổng</a:t>
              </a:r>
              <a:r>
                <a:rPr lang="en-US" sz="5000">
                  <a:solidFill>
                    <a:schemeClr val="bg1"/>
                  </a:solidFill>
                  <a:latin typeface="Cambria Math" panose="02040503050406030204" pitchFamily="18" charset="0"/>
                  <a:ea typeface="Cambria Math" panose="02040503050406030204" pitchFamily="18" charset="0"/>
                </a:rPr>
                <a:t> </a:t>
              </a:r>
              <a:r>
                <a:rPr lang="en-US" sz="5000" err="1">
                  <a:solidFill>
                    <a:schemeClr val="bg1"/>
                  </a:solidFill>
                  <a:latin typeface="Cambria Math" panose="02040503050406030204" pitchFamily="18" charset="0"/>
                  <a:ea typeface="Cambria Math" panose="02040503050406030204" pitchFamily="18" charset="0"/>
                </a:rPr>
                <a:t>quan</a:t>
              </a:r>
              <a:r>
                <a:rPr lang="en-US" sz="5000">
                  <a:solidFill>
                    <a:schemeClr val="bg1"/>
                  </a:solidFill>
                  <a:latin typeface="Cambria Math" panose="02040503050406030204" pitchFamily="18" charset="0"/>
                  <a:ea typeface="Cambria Math" panose="02040503050406030204" pitchFamily="18" charset="0"/>
                </a:rPr>
                <a:t> </a:t>
              </a:r>
              <a:r>
                <a:rPr lang="en-US" sz="5000" err="1">
                  <a:solidFill>
                    <a:schemeClr val="bg1"/>
                  </a:solidFill>
                  <a:latin typeface="Cambria Math" panose="02040503050406030204" pitchFamily="18" charset="0"/>
                  <a:ea typeface="Cambria Math" panose="02040503050406030204" pitchFamily="18" charset="0"/>
                </a:rPr>
                <a:t>đề</a:t>
              </a:r>
              <a:r>
                <a:rPr lang="en-US" sz="5000">
                  <a:solidFill>
                    <a:schemeClr val="bg1"/>
                  </a:solidFill>
                  <a:latin typeface="Cambria Math" panose="02040503050406030204" pitchFamily="18" charset="0"/>
                  <a:ea typeface="Cambria Math" panose="02040503050406030204" pitchFamily="18" charset="0"/>
                </a:rPr>
                <a:t> </a:t>
              </a:r>
              <a:r>
                <a:rPr lang="en-US" sz="5000" err="1">
                  <a:solidFill>
                    <a:schemeClr val="bg1"/>
                  </a:solidFill>
                  <a:latin typeface="Cambria Math" panose="02040503050406030204" pitchFamily="18" charset="0"/>
                  <a:ea typeface="Cambria Math" panose="02040503050406030204" pitchFamily="18" charset="0"/>
                </a:rPr>
                <a:t>tài</a:t>
              </a:r>
              <a:endParaRPr sz="5000">
                <a:solidFill>
                  <a:schemeClr val="bg1"/>
                </a:solidFill>
                <a:latin typeface="Cambria Math" panose="02040503050406030204" pitchFamily="18" charset="0"/>
                <a:ea typeface="Cambria Math" panose="02040503050406030204" pitchFamily="18"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3629B04-088F-4AA1-84D6-2B883B6B09B6}"/>
              </a:ext>
            </a:extLst>
          </p:cNvPr>
          <p:cNvGrpSpPr/>
          <p:nvPr/>
        </p:nvGrpSpPr>
        <p:grpSpPr>
          <a:xfrm>
            <a:off x="3367558" y="2590556"/>
            <a:ext cx="11552885" cy="5977965"/>
            <a:chOff x="3367558" y="2590556"/>
            <a:chExt cx="11552885" cy="5977965"/>
          </a:xfrm>
        </p:grpSpPr>
        <p:grpSp>
          <p:nvGrpSpPr>
            <p:cNvPr id="6" name="Group 6"/>
            <p:cNvGrpSpPr/>
            <p:nvPr/>
          </p:nvGrpSpPr>
          <p:grpSpPr>
            <a:xfrm>
              <a:off x="3367558" y="2590556"/>
              <a:ext cx="11552885" cy="5977965"/>
              <a:chOff x="0" y="0"/>
              <a:chExt cx="3042735" cy="1344760"/>
            </a:xfrm>
          </p:grpSpPr>
          <p:sp>
            <p:nvSpPr>
              <p:cNvPr id="7" name="Freeform 7"/>
              <p:cNvSpPr/>
              <p:nvPr/>
            </p:nvSpPr>
            <p:spPr>
              <a:xfrm>
                <a:off x="0" y="0"/>
                <a:ext cx="3042735" cy="1344760"/>
              </a:xfrm>
              <a:custGeom>
                <a:avLst/>
                <a:gdLst/>
                <a:ahLst/>
                <a:cxnLst/>
                <a:rect l="l" t="t" r="r" b="b"/>
                <a:pathLst>
                  <a:path w="3042735" h="1344760">
                    <a:moveTo>
                      <a:pt x="0" y="0"/>
                    </a:moveTo>
                    <a:lnTo>
                      <a:pt x="3042735" y="0"/>
                    </a:lnTo>
                    <a:lnTo>
                      <a:pt x="3042735" y="1344760"/>
                    </a:lnTo>
                    <a:lnTo>
                      <a:pt x="0" y="1344760"/>
                    </a:lnTo>
                    <a:close/>
                  </a:path>
                </a:pathLst>
              </a:custGeom>
              <a:solidFill>
                <a:srgbClr val="335388"/>
              </a:solidFill>
              <a:ln cap="sq">
                <a:noFill/>
                <a:prstDash val="solid"/>
                <a:miter/>
              </a:ln>
            </p:spPr>
            <p:txBody>
              <a:bodyPr/>
              <a:lstStyle/>
              <a:p>
                <a:endParaRPr lang="en-US"/>
              </a:p>
            </p:txBody>
          </p:sp>
          <p:sp>
            <p:nvSpPr>
              <p:cNvPr id="8" name="TextBox 8"/>
              <p:cNvSpPr txBox="1"/>
              <p:nvPr/>
            </p:nvSpPr>
            <p:spPr>
              <a:xfrm>
                <a:off x="0" y="-38100"/>
                <a:ext cx="3042735" cy="138286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9" name="TextBox 9"/>
            <p:cNvSpPr txBox="1"/>
            <p:nvPr/>
          </p:nvSpPr>
          <p:spPr>
            <a:xfrm>
              <a:off x="5916219" y="3021652"/>
              <a:ext cx="6455562" cy="982513"/>
            </a:xfrm>
            <a:prstGeom prst="rect">
              <a:avLst/>
            </a:prstGeom>
          </p:spPr>
          <p:txBody>
            <a:bodyPr wrap="square" lIns="0" tIns="0" rIns="0" bIns="0" rtlCol="0" anchor="t">
              <a:spAutoFit/>
            </a:bodyPr>
            <a:lstStyle/>
            <a:p>
              <a:pPr marL="0" lvl="0" indent="0" algn="ctr">
                <a:lnSpc>
                  <a:spcPts val="8195"/>
                </a:lnSpc>
                <a:spcBef>
                  <a:spcPct val="0"/>
                </a:spcBef>
              </a:pPr>
              <a:r>
                <a:rPr lang="en-US" sz="5854" err="1">
                  <a:solidFill>
                    <a:srgbClr val="FDFDFD"/>
                  </a:solidFill>
                  <a:latin typeface="Open Sans Extra Bold"/>
                </a:rPr>
                <a:t>Giới</a:t>
              </a:r>
              <a:r>
                <a:rPr lang="en-US" sz="5854">
                  <a:solidFill>
                    <a:srgbClr val="FDFDFD"/>
                  </a:solidFill>
                  <a:latin typeface="Open Sans Extra Bold"/>
                </a:rPr>
                <a:t> </a:t>
              </a:r>
              <a:r>
                <a:rPr lang="en-US" sz="5854" err="1">
                  <a:solidFill>
                    <a:srgbClr val="FDFDFD"/>
                  </a:solidFill>
                  <a:latin typeface="Open Sans Extra Bold"/>
                </a:rPr>
                <a:t>thiệu</a:t>
              </a:r>
              <a:r>
                <a:rPr lang="en-US" sz="5854">
                  <a:solidFill>
                    <a:srgbClr val="FDFDFD"/>
                  </a:solidFill>
                  <a:latin typeface="Open Sans Extra Bold"/>
                </a:rPr>
                <a:t> </a:t>
              </a:r>
              <a:r>
                <a:rPr lang="en-US" sz="5854" err="1">
                  <a:solidFill>
                    <a:srgbClr val="FDFDFD"/>
                  </a:solidFill>
                  <a:latin typeface="Open Sans Extra Bold"/>
                </a:rPr>
                <a:t>đề</a:t>
              </a:r>
              <a:r>
                <a:rPr lang="en-US" sz="5854">
                  <a:solidFill>
                    <a:srgbClr val="FDFDFD"/>
                  </a:solidFill>
                  <a:latin typeface="Open Sans Extra Bold"/>
                </a:rPr>
                <a:t> </a:t>
              </a:r>
              <a:r>
                <a:rPr lang="en-US" sz="5854" err="1">
                  <a:solidFill>
                    <a:srgbClr val="FDFDFD"/>
                  </a:solidFill>
                  <a:latin typeface="Open Sans Extra Bold"/>
                </a:rPr>
                <a:t>tài</a:t>
              </a:r>
              <a:endParaRPr lang="en-US" sz="5854">
                <a:solidFill>
                  <a:srgbClr val="FDFDFD"/>
                </a:solidFill>
                <a:latin typeface="Open Sans Extra Bold"/>
              </a:endParaRPr>
            </a:p>
          </p:txBody>
        </p:sp>
        <p:sp>
          <p:nvSpPr>
            <p:cNvPr id="10" name="TextBox 10"/>
            <p:cNvSpPr txBox="1"/>
            <p:nvPr/>
          </p:nvSpPr>
          <p:spPr>
            <a:xfrm>
              <a:off x="3896755" y="4285396"/>
              <a:ext cx="10494490" cy="3771417"/>
            </a:xfrm>
            <a:prstGeom prst="rect">
              <a:avLst/>
            </a:prstGeom>
          </p:spPr>
          <p:txBody>
            <a:bodyPr lIns="0" tIns="0" rIns="0" bIns="0" rtlCol="0" anchor="t">
              <a:spAutoFit/>
            </a:bodyPr>
            <a:lstStyle/>
            <a:p>
              <a:pPr algn="just">
                <a:lnSpc>
                  <a:spcPts val="3288"/>
                </a:lnSpc>
                <a:spcBef>
                  <a:spcPct val="0"/>
                </a:spcBef>
              </a:pPr>
              <a:r>
                <a:rPr lang="vi-VN" sz="2348" spc="-46">
                  <a:solidFill>
                    <a:srgbClr val="FDFDFD"/>
                  </a:solidFill>
                  <a:latin typeface="Cambria Math" panose="02040503050406030204" pitchFamily="18" charset="0"/>
                  <a:ea typeface="Cambria Math" panose="02040503050406030204" pitchFamily="18" charset="0"/>
                </a:rPr>
                <a:t>Đề tài “Diễn đàn trao đổi kiến thức” được ra đời với mong muốn tạo dựng cộng đồng, nơi mà người dùng ở mọi lứa tuổi có thể đặt câu hỏi và giải đáp thắc mắc cùng nhau. Diễn đàn sẽ là một nền tảng cho mọi người có thể chia sẻ và trao đổi kiến thức một cách hiệu quả và thuận tiện.</a:t>
              </a:r>
              <a:r>
                <a:rPr lang="en-US" sz="2348" spc="-46">
                  <a:solidFill>
                    <a:srgbClr val="FDFDFD"/>
                  </a:solidFill>
                  <a:latin typeface="Cambria Math" panose="02040503050406030204" pitchFamily="18" charset="0"/>
                  <a:ea typeface="Cambria Math" panose="02040503050406030204" pitchFamily="18" charset="0"/>
                </a:rPr>
                <a:t>.</a:t>
              </a:r>
            </a:p>
            <a:p>
              <a:pPr algn="just">
                <a:lnSpc>
                  <a:spcPts val="3288"/>
                </a:lnSpc>
                <a:spcBef>
                  <a:spcPct val="0"/>
                </a:spcBef>
              </a:pPr>
              <a:endParaRPr lang="en-US" sz="2348" spc="-46">
                <a:solidFill>
                  <a:srgbClr val="FDFDFD"/>
                </a:solidFill>
                <a:latin typeface="Cambria Math" panose="02040503050406030204" pitchFamily="18" charset="0"/>
                <a:ea typeface="Cambria Math" panose="02040503050406030204" pitchFamily="18" charset="0"/>
              </a:endParaRPr>
            </a:p>
            <a:p>
              <a:pPr algn="just">
                <a:lnSpc>
                  <a:spcPts val="3288"/>
                </a:lnSpc>
                <a:spcBef>
                  <a:spcPct val="0"/>
                </a:spcBef>
              </a:pPr>
              <a:r>
                <a:rPr lang="vi-VN" sz="2348" spc="-46">
                  <a:solidFill>
                    <a:srgbClr val="FDFDFD"/>
                  </a:solidFill>
                  <a:latin typeface="Cambria Math" panose="02040503050406030204" pitchFamily="18" charset="0"/>
                  <a:ea typeface="Cambria Math" panose="02040503050406030204" pitchFamily="18" charset="0"/>
                </a:rPr>
                <a:t>Diễn đàn trao đổi kiến thức HAHYWU được xây dựng với ý nghĩa thực tiễn cao và sẽ là một công cụ hữu ích cho mọi người trong việc học tập, nghiên cứu và chia sẻ kiến thức. Cùng với đó là một môi trường học tập lành mạnh, nơi mọi người có thể tự do nêu lên các thắc mắc và lời giải của mình cho các câu hỏi của người dùng khác.</a:t>
              </a:r>
              <a:endParaRPr lang="en-US" sz="2348" spc="-46">
                <a:solidFill>
                  <a:srgbClr val="FDFDFD"/>
                </a:solidFill>
                <a:latin typeface="Cambria Math" panose="02040503050406030204" pitchFamily="18" charset="0"/>
                <a:ea typeface="Cambria Math" panose="02040503050406030204" pitchFamily="18" charset="0"/>
              </a:endParaRPr>
            </a:p>
          </p:txBody>
        </p:sp>
      </p:grpSp>
      <p:grpSp>
        <p:nvGrpSpPr>
          <p:cNvPr id="11" name="Group 6">
            <a:extLst>
              <a:ext uri="{FF2B5EF4-FFF2-40B4-BE49-F238E27FC236}">
                <a16:creationId xmlns:a16="http://schemas.microsoft.com/office/drawing/2014/main" id="{D0D6BE28-07C2-4BD0-B680-A7AE0DA2456E}"/>
              </a:ext>
            </a:extLst>
          </p:cNvPr>
          <p:cNvGrpSpPr/>
          <p:nvPr/>
        </p:nvGrpSpPr>
        <p:grpSpPr>
          <a:xfrm>
            <a:off x="-1867766" y="-1614217"/>
            <a:ext cx="3735531" cy="3735531"/>
            <a:chOff x="0" y="0"/>
            <a:chExt cx="812800" cy="812800"/>
          </a:xfrm>
        </p:grpSpPr>
        <p:sp>
          <p:nvSpPr>
            <p:cNvPr id="12" name="Freeform 7">
              <a:extLst>
                <a:ext uri="{FF2B5EF4-FFF2-40B4-BE49-F238E27FC236}">
                  <a16:creationId xmlns:a16="http://schemas.microsoft.com/office/drawing/2014/main" id="{F1D59BE0-1997-471D-B738-71FB9F9808A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335388"/>
              </a:solidFill>
              <a:prstDash val="solid"/>
              <a:miter/>
            </a:ln>
          </p:spPr>
          <p:txBody>
            <a:bodyPr/>
            <a:lstStyle/>
            <a:p>
              <a:endParaRPr lang="en-US"/>
            </a:p>
          </p:txBody>
        </p:sp>
        <p:sp>
          <p:nvSpPr>
            <p:cNvPr id="14" name="TextBox 8">
              <a:extLst>
                <a:ext uri="{FF2B5EF4-FFF2-40B4-BE49-F238E27FC236}">
                  <a16:creationId xmlns:a16="http://schemas.microsoft.com/office/drawing/2014/main" id="{20B67F2E-052D-486B-95CF-B97C14F97D81}"/>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lang="vi-VN"/>
            </a:p>
          </p:txBody>
        </p:sp>
      </p:grpSp>
      <p:grpSp>
        <p:nvGrpSpPr>
          <p:cNvPr id="15" name="Group 2">
            <a:extLst>
              <a:ext uri="{FF2B5EF4-FFF2-40B4-BE49-F238E27FC236}">
                <a16:creationId xmlns:a16="http://schemas.microsoft.com/office/drawing/2014/main" id="{89151230-20B1-46FD-A435-409D0BA408F5}"/>
              </a:ext>
            </a:extLst>
          </p:cNvPr>
          <p:cNvGrpSpPr/>
          <p:nvPr/>
        </p:nvGrpSpPr>
        <p:grpSpPr>
          <a:xfrm rot="5059956">
            <a:off x="10098559" y="3895606"/>
            <a:ext cx="4036824" cy="15193805"/>
            <a:chOff x="0" y="-38100"/>
            <a:chExt cx="1063196" cy="2914953"/>
          </a:xfrm>
        </p:grpSpPr>
        <p:sp>
          <p:nvSpPr>
            <p:cNvPr id="16" name="Freeform 3">
              <a:extLst>
                <a:ext uri="{FF2B5EF4-FFF2-40B4-BE49-F238E27FC236}">
                  <a16:creationId xmlns:a16="http://schemas.microsoft.com/office/drawing/2014/main" id="{9CDBF730-A7E3-4D32-AB65-5524B790CDEC}"/>
                </a:ext>
              </a:extLst>
            </p:cNvPr>
            <p:cNvSpPr/>
            <p:nvPr/>
          </p:nvSpPr>
          <p:spPr>
            <a:xfrm>
              <a:off x="19106" y="1381"/>
              <a:ext cx="1044090" cy="2875472"/>
            </a:xfrm>
            <a:custGeom>
              <a:avLst/>
              <a:gdLst/>
              <a:ahLst/>
              <a:cxnLst/>
              <a:rect l="l" t="t" r="r" b="b"/>
              <a:pathLst>
                <a:path w="1044090" h="2875472">
                  <a:moveTo>
                    <a:pt x="0" y="0"/>
                  </a:moveTo>
                  <a:lnTo>
                    <a:pt x="1044090" y="0"/>
                  </a:lnTo>
                  <a:lnTo>
                    <a:pt x="1044090" y="2875472"/>
                  </a:lnTo>
                  <a:lnTo>
                    <a:pt x="0" y="2875472"/>
                  </a:lnTo>
                  <a:close/>
                </a:path>
              </a:pathLst>
            </a:custGeom>
            <a:solidFill>
              <a:srgbClr val="335388"/>
            </a:solidFill>
            <a:ln cap="sq">
              <a:noFill/>
              <a:prstDash val="solid"/>
              <a:miter/>
            </a:ln>
          </p:spPr>
          <p:txBody>
            <a:bodyPr/>
            <a:lstStyle/>
            <a:p>
              <a:endParaRPr lang="en-US"/>
            </a:p>
          </p:txBody>
        </p:sp>
        <p:sp>
          <p:nvSpPr>
            <p:cNvPr id="17" name="TextBox 4">
              <a:extLst>
                <a:ext uri="{FF2B5EF4-FFF2-40B4-BE49-F238E27FC236}">
                  <a16:creationId xmlns:a16="http://schemas.microsoft.com/office/drawing/2014/main" id="{C0834020-29C7-4615-8B6E-4E09BF3A1546}"/>
                </a:ext>
              </a:extLst>
            </p:cNvPr>
            <p:cNvSpPr txBox="1"/>
            <p:nvPr/>
          </p:nvSpPr>
          <p:spPr>
            <a:xfrm>
              <a:off x="0" y="-38100"/>
              <a:ext cx="1044090" cy="2913572"/>
            </a:xfrm>
            <a:prstGeom prst="rect">
              <a:avLst/>
            </a:prstGeom>
          </p:spPr>
          <p:txBody>
            <a:bodyPr lIns="50800" tIns="50800" rIns="50800" bIns="50800" rtlCol="0" anchor="ctr"/>
            <a:lstStyle/>
            <a:p>
              <a:pPr marL="0" lvl="0" indent="0" algn="ctr">
                <a:lnSpc>
                  <a:spcPts val="2659"/>
                </a:lnSpc>
                <a:spcBef>
                  <a:spcPct val="0"/>
                </a:spcBef>
              </a:pPr>
              <a:endParaRPr lang="vi-VN"/>
            </a:p>
          </p:txBody>
        </p:sp>
      </p:grpSp>
      <p:sp>
        <p:nvSpPr>
          <p:cNvPr id="18" name="Freeform 3">
            <a:extLst>
              <a:ext uri="{FF2B5EF4-FFF2-40B4-BE49-F238E27FC236}">
                <a16:creationId xmlns:a16="http://schemas.microsoft.com/office/drawing/2014/main" id="{E9AA73B8-C83C-47FB-BAE3-0BC92E745EFC}"/>
              </a:ext>
            </a:extLst>
          </p:cNvPr>
          <p:cNvSpPr/>
          <p:nvPr/>
        </p:nvSpPr>
        <p:spPr>
          <a:xfrm rot="6663571">
            <a:off x="1706370" y="4258064"/>
            <a:ext cx="3964281" cy="14988016"/>
          </a:xfrm>
          <a:custGeom>
            <a:avLst/>
            <a:gdLst/>
            <a:ahLst/>
            <a:cxnLst/>
            <a:rect l="l" t="t" r="r" b="b"/>
            <a:pathLst>
              <a:path w="1044090" h="2875472">
                <a:moveTo>
                  <a:pt x="0" y="0"/>
                </a:moveTo>
                <a:lnTo>
                  <a:pt x="1044090" y="0"/>
                </a:lnTo>
                <a:lnTo>
                  <a:pt x="1044090" y="2875472"/>
                </a:lnTo>
                <a:lnTo>
                  <a:pt x="0" y="2875472"/>
                </a:lnTo>
                <a:close/>
              </a:path>
            </a:pathLst>
          </a:custGeom>
          <a:solidFill>
            <a:srgbClr val="335388"/>
          </a:solidFill>
          <a:ln cap="sq">
            <a:noFill/>
            <a:prstDash val="solid"/>
            <a:miter/>
          </a:ln>
        </p:spPr>
        <p:txBody>
          <a:bodyPr/>
          <a:lstStyle/>
          <a:p>
            <a:endParaRPr lang="en-US"/>
          </a:p>
        </p:txBody>
      </p:sp>
      <p:grpSp>
        <p:nvGrpSpPr>
          <p:cNvPr id="2" name="Group 1">
            <a:extLst>
              <a:ext uri="{FF2B5EF4-FFF2-40B4-BE49-F238E27FC236}">
                <a16:creationId xmlns:a16="http://schemas.microsoft.com/office/drawing/2014/main" id="{2F5EEBF0-4103-43D4-BB6E-9F4AEDB98E02}"/>
              </a:ext>
            </a:extLst>
          </p:cNvPr>
          <p:cNvGrpSpPr/>
          <p:nvPr/>
        </p:nvGrpSpPr>
        <p:grpSpPr>
          <a:xfrm>
            <a:off x="2035091" y="-28230"/>
            <a:ext cx="6178955" cy="1194514"/>
            <a:chOff x="1867765" y="-38032"/>
            <a:chExt cx="7276235" cy="1194514"/>
          </a:xfrm>
        </p:grpSpPr>
        <p:sp>
          <p:nvSpPr>
            <p:cNvPr id="24" name="TextBox 5">
              <a:extLst>
                <a:ext uri="{FF2B5EF4-FFF2-40B4-BE49-F238E27FC236}">
                  <a16:creationId xmlns:a16="http://schemas.microsoft.com/office/drawing/2014/main" id="{DC7CDE8B-A3B0-4714-9EAD-262FED6B973A}"/>
                </a:ext>
              </a:extLst>
            </p:cNvPr>
            <p:cNvSpPr txBox="1"/>
            <p:nvPr/>
          </p:nvSpPr>
          <p:spPr>
            <a:xfrm>
              <a:off x="1867765" y="-38032"/>
              <a:ext cx="7276235" cy="1194514"/>
            </a:xfrm>
            <a:prstGeom prst="rect">
              <a:avLst/>
            </a:prstGeom>
            <a:solidFill>
              <a:srgbClr val="335388"/>
            </a:solidFill>
          </p:spPr>
          <p:txBody>
            <a:bodyPr lIns="50800" tIns="50800" rIns="50800" bIns="50800" rtlCol="0" anchor="ctr"/>
            <a:lstStyle/>
            <a:p>
              <a:pPr marL="0" lvl="0" indent="0" algn="ctr">
                <a:lnSpc>
                  <a:spcPts val="2659"/>
                </a:lnSpc>
                <a:spcBef>
                  <a:spcPct val="0"/>
                </a:spcBef>
              </a:pPr>
              <a:endParaRPr lang="en-US" sz="5000">
                <a:solidFill>
                  <a:schemeClr val="bg1"/>
                </a:solidFill>
                <a:latin typeface="Cambria Math" panose="02040503050406030204" pitchFamily="18" charset="0"/>
                <a:ea typeface="Cambria Math" panose="02040503050406030204" pitchFamily="18" charset="0"/>
              </a:endParaRPr>
            </a:p>
            <a:p>
              <a:pPr marL="0" lvl="0" indent="0" algn="ctr">
                <a:lnSpc>
                  <a:spcPts val="2659"/>
                </a:lnSpc>
                <a:spcBef>
                  <a:spcPct val="0"/>
                </a:spcBef>
              </a:pPr>
              <a:endParaRPr sz="5000">
                <a:solidFill>
                  <a:schemeClr val="bg1"/>
                </a:solidFill>
                <a:latin typeface="Cambria Math" panose="02040503050406030204" pitchFamily="18" charset="0"/>
                <a:ea typeface="Cambria Math" panose="02040503050406030204" pitchFamily="18" charset="0"/>
              </a:endParaRPr>
            </a:p>
          </p:txBody>
        </p:sp>
        <p:sp>
          <p:nvSpPr>
            <p:cNvPr id="19" name="TextBox 9">
              <a:extLst>
                <a:ext uri="{FF2B5EF4-FFF2-40B4-BE49-F238E27FC236}">
                  <a16:creationId xmlns:a16="http://schemas.microsoft.com/office/drawing/2014/main" id="{0CC1D8AD-E380-484A-8E6E-510C530A9562}"/>
                </a:ext>
              </a:extLst>
            </p:cNvPr>
            <p:cNvSpPr txBox="1"/>
            <p:nvPr/>
          </p:nvSpPr>
          <p:spPr>
            <a:xfrm>
              <a:off x="2278101" y="0"/>
              <a:ext cx="6455562" cy="982513"/>
            </a:xfrm>
            <a:prstGeom prst="rect">
              <a:avLst/>
            </a:prstGeom>
          </p:spPr>
          <p:txBody>
            <a:bodyPr wrap="square" lIns="0" tIns="0" rIns="0" bIns="0" rtlCol="0" anchor="t">
              <a:spAutoFit/>
            </a:bodyPr>
            <a:lstStyle/>
            <a:p>
              <a:pPr marL="0" lvl="0" indent="0">
                <a:lnSpc>
                  <a:spcPts val="8195"/>
                </a:lnSpc>
                <a:spcBef>
                  <a:spcPct val="0"/>
                </a:spcBef>
              </a:pPr>
              <a:r>
                <a:rPr lang="en-US" sz="5000" err="1">
                  <a:solidFill>
                    <a:srgbClr val="FDFDFD"/>
                  </a:solidFill>
                  <a:latin typeface="Open Sans Extra Bold"/>
                </a:rPr>
                <a:t>Giới</a:t>
              </a:r>
              <a:r>
                <a:rPr lang="en-US" sz="5000">
                  <a:solidFill>
                    <a:srgbClr val="FDFDFD"/>
                  </a:solidFill>
                  <a:latin typeface="Open Sans Extra Bold"/>
                </a:rPr>
                <a:t> </a:t>
              </a:r>
              <a:r>
                <a:rPr lang="en-US" sz="5000" err="1">
                  <a:solidFill>
                    <a:srgbClr val="FDFDFD"/>
                  </a:solidFill>
                  <a:latin typeface="Open Sans Extra Bold"/>
                </a:rPr>
                <a:t>thiệu</a:t>
              </a:r>
              <a:r>
                <a:rPr lang="en-US" sz="5000">
                  <a:solidFill>
                    <a:srgbClr val="FDFDFD"/>
                  </a:solidFill>
                  <a:latin typeface="Open Sans Extra Bold"/>
                </a:rPr>
                <a:t> </a:t>
              </a:r>
              <a:r>
                <a:rPr lang="en-US" sz="5000" err="1">
                  <a:solidFill>
                    <a:srgbClr val="FDFDFD"/>
                  </a:solidFill>
                  <a:latin typeface="Open Sans Extra Bold"/>
                </a:rPr>
                <a:t>đề</a:t>
              </a:r>
              <a:r>
                <a:rPr lang="en-US" sz="5000">
                  <a:solidFill>
                    <a:srgbClr val="FDFDFD"/>
                  </a:solidFill>
                  <a:latin typeface="Open Sans Extra Bold"/>
                </a:rPr>
                <a:t> </a:t>
              </a:r>
              <a:r>
                <a:rPr lang="en-US" sz="5000" err="1">
                  <a:solidFill>
                    <a:srgbClr val="FDFDFD"/>
                  </a:solidFill>
                  <a:latin typeface="Open Sans Extra Bold"/>
                </a:rPr>
                <a:t>tài</a:t>
              </a:r>
              <a:endParaRPr lang="en-US" sz="5000">
                <a:solidFill>
                  <a:srgbClr val="FDFDFD"/>
                </a:solidFill>
                <a:latin typeface="Open Sans Extra Bold"/>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2" fill="hold" nodeType="clickEffect">
                                  <p:stCondLst>
                                    <p:cond delay="0"/>
                                  </p:stCondLst>
                                  <p:childTnLst>
                                    <p:anim calcmode="lin" valueType="num">
                                      <p:cBhvr additive="base">
                                        <p:cTn id="12" dur="1000"/>
                                        <p:tgtEl>
                                          <p:spTgt spid="3"/>
                                        </p:tgtEl>
                                        <p:attrNameLst>
                                          <p:attrName>ppt_x</p:attrName>
                                        </p:attrNameLst>
                                      </p:cBhvr>
                                      <p:tavLst>
                                        <p:tav tm="0">
                                          <p:val>
                                            <p:strVal val="ppt_x"/>
                                          </p:val>
                                        </p:tav>
                                        <p:tav tm="100000">
                                          <p:val>
                                            <p:strVal val="1+ppt_w/2"/>
                                          </p:val>
                                        </p:tav>
                                      </p:tavLst>
                                    </p:anim>
                                    <p:anim calcmode="lin" valueType="num">
                                      <p:cBhvr additive="base">
                                        <p:cTn id="13" dur="1000"/>
                                        <p:tgtEl>
                                          <p:spTgt spid="3"/>
                                        </p:tgtEl>
                                        <p:attrNameLst>
                                          <p:attrName>ppt_y</p:attrName>
                                        </p:attrNameLst>
                                      </p:cBhvr>
                                      <p:tavLst>
                                        <p:tav tm="0">
                                          <p:val>
                                            <p:strVal val="ppt_y"/>
                                          </p:val>
                                        </p:tav>
                                        <p:tav tm="100000">
                                          <p:val>
                                            <p:strVal val="ppt_y"/>
                                          </p:val>
                                        </p:tav>
                                      </p:tavLst>
                                    </p:anim>
                                    <p:set>
                                      <p:cBhvr>
                                        <p:cTn id="14"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FBDB8D8-605F-4DEF-B353-F1307EDDBE37}"/>
              </a:ext>
            </a:extLst>
          </p:cNvPr>
          <p:cNvGrpSpPr/>
          <p:nvPr/>
        </p:nvGrpSpPr>
        <p:grpSpPr>
          <a:xfrm>
            <a:off x="3367553" y="2571750"/>
            <a:ext cx="11552885" cy="5905744"/>
            <a:chOff x="3367553" y="2571750"/>
            <a:chExt cx="11552885" cy="5905744"/>
          </a:xfrm>
        </p:grpSpPr>
        <p:grpSp>
          <p:nvGrpSpPr>
            <p:cNvPr id="6" name="Group 6"/>
            <p:cNvGrpSpPr/>
            <p:nvPr/>
          </p:nvGrpSpPr>
          <p:grpSpPr>
            <a:xfrm>
              <a:off x="3367553" y="2571750"/>
              <a:ext cx="11552885" cy="5905744"/>
              <a:chOff x="0" y="0"/>
              <a:chExt cx="3042735" cy="1344760"/>
            </a:xfrm>
          </p:grpSpPr>
          <p:sp>
            <p:nvSpPr>
              <p:cNvPr id="7" name="Freeform 7"/>
              <p:cNvSpPr/>
              <p:nvPr/>
            </p:nvSpPr>
            <p:spPr>
              <a:xfrm>
                <a:off x="0" y="0"/>
                <a:ext cx="3042735" cy="1344760"/>
              </a:xfrm>
              <a:custGeom>
                <a:avLst/>
                <a:gdLst/>
                <a:ahLst/>
                <a:cxnLst/>
                <a:rect l="l" t="t" r="r" b="b"/>
                <a:pathLst>
                  <a:path w="3042735" h="1344760">
                    <a:moveTo>
                      <a:pt x="0" y="0"/>
                    </a:moveTo>
                    <a:lnTo>
                      <a:pt x="3042735" y="0"/>
                    </a:lnTo>
                    <a:lnTo>
                      <a:pt x="3042735" y="1344760"/>
                    </a:lnTo>
                    <a:lnTo>
                      <a:pt x="0" y="1344760"/>
                    </a:lnTo>
                    <a:close/>
                  </a:path>
                </a:pathLst>
              </a:custGeom>
              <a:solidFill>
                <a:srgbClr val="335388"/>
              </a:solidFill>
              <a:ln cap="sq">
                <a:noFill/>
                <a:prstDash val="solid"/>
                <a:miter/>
              </a:ln>
            </p:spPr>
            <p:txBody>
              <a:bodyPr/>
              <a:lstStyle/>
              <a:p>
                <a:endParaRPr lang="en-US"/>
              </a:p>
            </p:txBody>
          </p:sp>
          <p:sp>
            <p:nvSpPr>
              <p:cNvPr id="8" name="TextBox 8"/>
              <p:cNvSpPr txBox="1"/>
              <p:nvPr/>
            </p:nvSpPr>
            <p:spPr>
              <a:xfrm>
                <a:off x="0" y="-38100"/>
                <a:ext cx="3042735" cy="138286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9" name="TextBox 9"/>
            <p:cNvSpPr txBox="1"/>
            <p:nvPr/>
          </p:nvSpPr>
          <p:spPr>
            <a:xfrm>
              <a:off x="6269839" y="2737222"/>
              <a:ext cx="5748323" cy="992039"/>
            </a:xfrm>
            <a:prstGeom prst="rect">
              <a:avLst/>
            </a:prstGeom>
          </p:spPr>
          <p:txBody>
            <a:bodyPr lIns="0" tIns="0" rIns="0" bIns="0" rtlCol="0" anchor="t">
              <a:spAutoFit/>
            </a:bodyPr>
            <a:lstStyle/>
            <a:p>
              <a:pPr marL="0" lvl="0" indent="0" algn="ctr">
                <a:lnSpc>
                  <a:spcPts val="8195"/>
                </a:lnSpc>
                <a:spcBef>
                  <a:spcPct val="0"/>
                </a:spcBef>
              </a:pPr>
              <a:r>
                <a:rPr lang="en-US" sz="5854" err="1">
                  <a:solidFill>
                    <a:srgbClr val="FDFDFD"/>
                  </a:solidFill>
                  <a:latin typeface="Open Sans Extra Bold"/>
                </a:rPr>
                <a:t>Mục</a:t>
              </a:r>
              <a:r>
                <a:rPr lang="en-US" sz="5854">
                  <a:solidFill>
                    <a:srgbClr val="FDFDFD"/>
                  </a:solidFill>
                  <a:latin typeface="Open Sans Extra Bold"/>
                </a:rPr>
                <a:t> </a:t>
              </a:r>
              <a:r>
                <a:rPr lang="en-US" sz="5854" err="1">
                  <a:solidFill>
                    <a:srgbClr val="FDFDFD"/>
                  </a:solidFill>
                  <a:latin typeface="Open Sans Extra Bold"/>
                </a:rPr>
                <a:t>tiêu</a:t>
              </a:r>
              <a:endParaRPr lang="en-US" sz="5854">
                <a:solidFill>
                  <a:srgbClr val="FDFDFD"/>
                </a:solidFill>
                <a:latin typeface="Open Sans Extra Bold"/>
              </a:endParaRPr>
            </a:p>
          </p:txBody>
        </p:sp>
        <p:sp>
          <p:nvSpPr>
            <p:cNvPr id="10" name="TextBox 10"/>
            <p:cNvSpPr txBox="1"/>
            <p:nvPr/>
          </p:nvSpPr>
          <p:spPr>
            <a:xfrm>
              <a:off x="3896755" y="3873922"/>
              <a:ext cx="10494490" cy="1269578"/>
            </a:xfrm>
            <a:prstGeom prst="rect">
              <a:avLst/>
            </a:prstGeom>
          </p:spPr>
          <p:txBody>
            <a:bodyPr lIns="0" tIns="0" rIns="0" bIns="0" rtlCol="0" anchor="t">
              <a:spAutoFit/>
            </a:bodyPr>
            <a:lstStyle/>
            <a:p>
              <a:pPr algn="just">
                <a:lnSpc>
                  <a:spcPts val="3288"/>
                </a:lnSpc>
                <a:spcBef>
                  <a:spcPct val="0"/>
                </a:spcBef>
              </a:pPr>
              <a:r>
                <a:rPr lang="en-US" sz="2800" spc="-46">
                  <a:solidFill>
                    <a:srgbClr val="FDFDFD"/>
                  </a:solidFill>
                  <a:latin typeface="Cambria Math" panose="02040503050406030204" pitchFamily="18" charset="0"/>
                  <a:ea typeface="Cambria Math" panose="02040503050406030204" pitchFamily="18" charset="0"/>
                </a:rPr>
                <a:t>X</a:t>
              </a:r>
              <a:r>
                <a:rPr lang="vi-VN" sz="2800" spc="-46">
                  <a:solidFill>
                    <a:srgbClr val="FDFDFD"/>
                  </a:solidFill>
                  <a:latin typeface="Cambria Math" panose="02040503050406030204" pitchFamily="18" charset="0"/>
                  <a:ea typeface="Cambria Math" panose="02040503050406030204" pitchFamily="18" charset="0"/>
                </a:rPr>
                <a:t>ây dựng một môi trường có thể rút ngắn khoảng cách của người dùng mạng với nhau và hơn cả là khoảng cách của người dùng mạng đến các kiến thức mới của thời đại dưới các khía cạnh và góc nhìn khác nhau.</a:t>
              </a:r>
              <a:endParaRPr lang="en-US" sz="2800" spc="-46">
                <a:solidFill>
                  <a:srgbClr val="FDFDFD"/>
                </a:solidFill>
                <a:latin typeface="Cambria Math" panose="02040503050406030204" pitchFamily="18" charset="0"/>
                <a:ea typeface="Cambria Math" panose="02040503050406030204" pitchFamily="18" charset="0"/>
              </a:endParaRPr>
            </a:p>
          </p:txBody>
        </p:sp>
        <p:sp>
          <p:nvSpPr>
            <p:cNvPr id="11" name="TextBox 9">
              <a:extLst>
                <a:ext uri="{FF2B5EF4-FFF2-40B4-BE49-F238E27FC236}">
                  <a16:creationId xmlns:a16="http://schemas.microsoft.com/office/drawing/2014/main" id="{1350BF71-047A-412F-82E6-2A0AAA996D3A}"/>
                </a:ext>
              </a:extLst>
            </p:cNvPr>
            <p:cNvSpPr txBox="1"/>
            <p:nvPr/>
          </p:nvSpPr>
          <p:spPr>
            <a:xfrm>
              <a:off x="6269838" y="5259698"/>
              <a:ext cx="5748323" cy="992039"/>
            </a:xfrm>
            <a:prstGeom prst="rect">
              <a:avLst/>
            </a:prstGeom>
          </p:spPr>
          <p:txBody>
            <a:bodyPr lIns="0" tIns="0" rIns="0" bIns="0" rtlCol="0" anchor="t">
              <a:spAutoFit/>
            </a:bodyPr>
            <a:lstStyle/>
            <a:p>
              <a:pPr marL="0" lvl="0" indent="0" algn="ctr">
                <a:lnSpc>
                  <a:spcPts val="8195"/>
                </a:lnSpc>
                <a:spcBef>
                  <a:spcPct val="0"/>
                </a:spcBef>
              </a:pPr>
              <a:r>
                <a:rPr lang="en-US" sz="5854" err="1">
                  <a:solidFill>
                    <a:srgbClr val="FDFDFD"/>
                  </a:solidFill>
                  <a:latin typeface="Open Sans Extra Bold"/>
                </a:rPr>
                <a:t>Mục</a:t>
              </a:r>
              <a:r>
                <a:rPr lang="en-US" sz="5854">
                  <a:solidFill>
                    <a:srgbClr val="FDFDFD"/>
                  </a:solidFill>
                  <a:latin typeface="Open Sans Extra Bold"/>
                </a:rPr>
                <a:t> </a:t>
              </a:r>
              <a:r>
                <a:rPr lang="en-US" sz="5854" err="1">
                  <a:solidFill>
                    <a:srgbClr val="FDFDFD"/>
                  </a:solidFill>
                  <a:latin typeface="Open Sans Extra Bold"/>
                </a:rPr>
                <a:t>đích</a:t>
              </a:r>
              <a:endParaRPr lang="en-US" sz="5854">
                <a:solidFill>
                  <a:srgbClr val="FDFDFD"/>
                </a:solidFill>
                <a:latin typeface="Open Sans Extra Bold"/>
              </a:endParaRPr>
            </a:p>
          </p:txBody>
        </p:sp>
        <p:sp>
          <p:nvSpPr>
            <p:cNvPr id="12" name="TextBox 10">
              <a:extLst>
                <a:ext uri="{FF2B5EF4-FFF2-40B4-BE49-F238E27FC236}">
                  <a16:creationId xmlns:a16="http://schemas.microsoft.com/office/drawing/2014/main" id="{FE4F6826-849A-443D-B58B-68B5D0E68063}"/>
                </a:ext>
              </a:extLst>
            </p:cNvPr>
            <p:cNvSpPr txBox="1"/>
            <p:nvPr/>
          </p:nvSpPr>
          <p:spPr>
            <a:xfrm>
              <a:off x="4009465" y="6363060"/>
              <a:ext cx="10269068" cy="1692771"/>
            </a:xfrm>
            <a:prstGeom prst="rect">
              <a:avLst/>
            </a:prstGeom>
          </p:spPr>
          <p:txBody>
            <a:bodyPr wrap="square" lIns="0" tIns="0" rIns="0" bIns="0" rtlCol="0" anchor="t">
              <a:spAutoFit/>
            </a:bodyPr>
            <a:lstStyle/>
            <a:p>
              <a:pPr marL="457200" indent="-457200" algn="just">
                <a:lnSpc>
                  <a:spcPts val="3288"/>
                </a:lnSpc>
                <a:spcBef>
                  <a:spcPct val="0"/>
                </a:spcBef>
                <a:buFont typeface="Wingdings" panose="05000000000000000000" pitchFamily="2" charset="2"/>
                <a:buChar char="Ø"/>
              </a:pPr>
              <a:r>
                <a:rPr lang="vi-VN" sz="2800" spc="-46">
                  <a:solidFill>
                    <a:srgbClr val="FDFDFD"/>
                  </a:solidFill>
                  <a:latin typeface="Cambria Math" panose="02040503050406030204" pitchFamily="18" charset="0"/>
                  <a:ea typeface="Cambria Math" panose="02040503050406030204" pitchFamily="18" charset="0"/>
                </a:rPr>
                <a:t>Giúp sinh viên ứng dụng các kiến thức được học</a:t>
              </a:r>
              <a:r>
                <a:rPr lang="en-US" sz="2800" spc="-46">
                  <a:solidFill>
                    <a:srgbClr val="FDFDFD"/>
                  </a:solidFill>
                  <a:latin typeface="Cambria Math" panose="02040503050406030204" pitchFamily="18" charset="0"/>
                  <a:ea typeface="Cambria Math" panose="02040503050406030204" pitchFamily="18" charset="0"/>
                </a:rPr>
                <a:t> </a:t>
              </a:r>
            </a:p>
            <a:p>
              <a:pPr marL="457200" indent="-457200" algn="just">
                <a:lnSpc>
                  <a:spcPts val="3288"/>
                </a:lnSpc>
                <a:spcBef>
                  <a:spcPct val="0"/>
                </a:spcBef>
                <a:buFont typeface="Wingdings" panose="05000000000000000000" pitchFamily="2" charset="2"/>
                <a:buChar char="Ø"/>
              </a:pPr>
              <a:r>
                <a:rPr lang="vi-VN" sz="2800" spc="-46">
                  <a:solidFill>
                    <a:srgbClr val="FDFDFD"/>
                  </a:solidFill>
                  <a:latin typeface="Cambria Math" panose="02040503050406030204" pitchFamily="18" charset="0"/>
                  <a:ea typeface="Cambria Math" panose="02040503050406030204" pitchFamily="18" charset="0"/>
                </a:rPr>
                <a:t>Rèn luyện sự sáng tạo trong việc thiết kế </a:t>
              </a:r>
              <a:endParaRPr lang="en-US" sz="2800" spc="-46">
                <a:solidFill>
                  <a:srgbClr val="FDFDFD"/>
                </a:solidFill>
                <a:latin typeface="Cambria Math" panose="02040503050406030204" pitchFamily="18" charset="0"/>
                <a:ea typeface="Cambria Math" panose="02040503050406030204" pitchFamily="18" charset="0"/>
              </a:endParaRPr>
            </a:p>
            <a:p>
              <a:pPr marL="457200" indent="-457200" algn="just">
                <a:lnSpc>
                  <a:spcPts val="3288"/>
                </a:lnSpc>
                <a:spcBef>
                  <a:spcPct val="0"/>
                </a:spcBef>
                <a:buFont typeface="Wingdings" panose="05000000000000000000" pitchFamily="2" charset="2"/>
                <a:buChar char="Ø"/>
              </a:pPr>
              <a:r>
                <a:rPr lang="en-US" sz="2800" spc="-46" err="1">
                  <a:solidFill>
                    <a:srgbClr val="FDFDFD"/>
                  </a:solidFill>
                  <a:latin typeface="Cambria Math" panose="02040503050406030204" pitchFamily="18" charset="0"/>
                  <a:ea typeface="Cambria Math" panose="02040503050406030204" pitchFamily="18" charset="0"/>
                </a:rPr>
                <a:t>Hiểu</a:t>
              </a:r>
              <a:r>
                <a:rPr lang="en-US" sz="2800" spc="-46">
                  <a:solidFill>
                    <a:srgbClr val="FDFDFD"/>
                  </a:solidFill>
                  <a:latin typeface="Cambria Math" panose="02040503050406030204" pitchFamily="18" charset="0"/>
                  <a:ea typeface="Cambria Math" panose="02040503050406030204" pitchFamily="18" charset="0"/>
                </a:rPr>
                <a:t> </a:t>
              </a:r>
              <a:r>
                <a:rPr lang="en-US" sz="2800" spc="-46" err="1">
                  <a:solidFill>
                    <a:srgbClr val="FDFDFD"/>
                  </a:solidFill>
                  <a:latin typeface="Cambria Math" panose="02040503050406030204" pitchFamily="18" charset="0"/>
                  <a:ea typeface="Cambria Math" panose="02040503050406030204" pitchFamily="18" charset="0"/>
                </a:rPr>
                <a:t>rõ</a:t>
              </a:r>
              <a:r>
                <a:rPr lang="en-US" sz="2800" spc="-46">
                  <a:solidFill>
                    <a:srgbClr val="FDFDFD"/>
                  </a:solidFill>
                  <a:latin typeface="Cambria Math" panose="02040503050406030204" pitchFamily="18" charset="0"/>
                  <a:ea typeface="Cambria Math" panose="02040503050406030204" pitchFamily="18" charset="0"/>
                </a:rPr>
                <a:t> </a:t>
              </a:r>
              <a:r>
                <a:rPr lang="en-US" sz="2800" spc="-46" err="1">
                  <a:solidFill>
                    <a:srgbClr val="FDFDFD"/>
                  </a:solidFill>
                  <a:latin typeface="Cambria Math" panose="02040503050406030204" pitchFamily="18" charset="0"/>
                  <a:ea typeface="Cambria Math" panose="02040503050406030204" pitchFamily="18" charset="0"/>
                </a:rPr>
                <a:t>quá</a:t>
              </a:r>
              <a:r>
                <a:rPr lang="en-US" sz="2800" spc="-46">
                  <a:solidFill>
                    <a:srgbClr val="FDFDFD"/>
                  </a:solidFill>
                  <a:latin typeface="Cambria Math" panose="02040503050406030204" pitchFamily="18" charset="0"/>
                  <a:ea typeface="Cambria Math" panose="02040503050406030204" pitchFamily="18" charset="0"/>
                </a:rPr>
                <a:t> </a:t>
              </a:r>
              <a:r>
                <a:rPr lang="en-US" sz="2800" spc="-46" err="1">
                  <a:solidFill>
                    <a:srgbClr val="FDFDFD"/>
                  </a:solidFill>
                  <a:latin typeface="Cambria Math" panose="02040503050406030204" pitchFamily="18" charset="0"/>
                  <a:ea typeface="Cambria Math" panose="02040503050406030204" pitchFamily="18" charset="0"/>
                </a:rPr>
                <a:t>trình</a:t>
              </a:r>
              <a:r>
                <a:rPr lang="en-US" sz="2800" spc="-46">
                  <a:solidFill>
                    <a:srgbClr val="FDFDFD"/>
                  </a:solidFill>
                  <a:latin typeface="Cambria Math" panose="02040503050406030204" pitchFamily="18" charset="0"/>
                  <a:ea typeface="Cambria Math" panose="02040503050406030204" pitchFamily="18" charset="0"/>
                </a:rPr>
                <a:t> </a:t>
              </a:r>
              <a:r>
                <a:rPr lang="en-US" sz="2800" spc="-46" err="1">
                  <a:solidFill>
                    <a:srgbClr val="FDFDFD"/>
                  </a:solidFill>
                  <a:latin typeface="Cambria Math" panose="02040503050406030204" pitchFamily="18" charset="0"/>
                  <a:ea typeface="Cambria Math" panose="02040503050406030204" pitchFamily="18" charset="0"/>
                </a:rPr>
                <a:t>tạo</a:t>
              </a:r>
              <a:r>
                <a:rPr lang="en-US" sz="2800" spc="-46">
                  <a:solidFill>
                    <a:srgbClr val="FDFDFD"/>
                  </a:solidFill>
                  <a:latin typeface="Cambria Math" panose="02040503050406030204" pitchFamily="18" charset="0"/>
                  <a:ea typeface="Cambria Math" panose="02040503050406030204" pitchFamily="18" charset="0"/>
                </a:rPr>
                <a:t> </a:t>
              </a:r>
              <a:r>
                <a:rPr lang="en-US" sz="2800" spc="-46" err="1">
                  <a:solidFill>
                    <a:srgbClr val="FDFDFD"/>
                  </a:solidFill>
                  <a:latin typeface="Cambria Math" panose="02040503050406030204" pitchFamily="18" charset="0"/>
                  <a:ea typeface="Cambria Math" panose="02040503050406030204" pitchFamily="18" charset="0"/>
                </a:rPr>
                <a:t>nên</a:t>
              </a:r>
              <a:r>
                <a:rPr lang="en-US" sz="2800" spc="-46">
                  <a:solidFill>
                    <a:srgbClr val="FDFDFD"/>
                  </a:solidFill>
                  <a:latin typeface="Cambria Math" panose="02040503050406030204" pitchFamily="18" charset="0"/>
                  <a:ea typeface="Cambria Math" panose="02040503050406030204" pitchFamily="18" charset="0"/>
                </a:rPr>
                <a:t> </a:t>
              </a:r>
              <a:r>
                <a:rPr lang="en-US" sz="2800" spc="-46" err="1">
                  <a:solidFill>
                    <a:srgbClr val="FDFDFD"/>
                  </a:solidFill>
                  <a:latin typeface="Cambria Math" panose="02040503050406030204" pitchFamily="18" charset="0"/>
                  <a:ea typeface="Cambria Math" panose="02040503050406030204" pitchFamily="18" charset="0"/>
                </a:rPr>
                <a:t>một</a:t>
              </a:r>
              <a:r>
                <a:rPr lang="en-US" sz="2800" spc="-46">
                  <a:solidFill>
                    <a:srgbClr val="FDFDFD"/>
                  </a:solidFill>
                  <a:latin typeface="Cambria Math" panose="02040503050406030204" pitchFamily="18" charset="0"/>
                  <a:ea typeface="Cambria Math" panose="02040503050406030204" pitchFamily="18" charset="0"/>
                </a:rPr>
                <a:t> </a:t>
              </a:r>
              <a:r>
                <a:rPr lang="en-US" sz="2800" spc="-46" err="1">
                  <a:solidFill>
                    <a:srgbClr val="FDFDFD"/>
                  </a:solidFill>
                  <a:latin typeface="Cambria Math" panose="02040503050406030204" pitchFamily="18" charset="0"/>
                  <a:ea typeface="Cambria Math" panose="02040503050406030204" pitchFamily="18" charset="0"/>
                </a:rPr>
                <a:t>sản</a:t>
              </a:r>
              <a:r>
                <a:rPr lang="en-US" sz="2800" spc="-46">
                  <a:solidFill>
                    <a:srgbClr val="FDFDFD"/>
                  </a:solidFill>
                  <a:latin typeface="Cambria Math" panose="02040503050406030204" pitchFamily="18" charset="0"/>
                  <a:ea typeface="Cambria Math" panose="02040503050406030204" pitchFamily="18" charset="0"/>
                </a:rPr>
                <a:t> </a:t>
              </a:r>
              <a:r>
                <a:rPr lang="en-US" sz="2800" spc="-46" err="1">
                  <a:solidFill>
                    <a:srgbClr val="FDFDFD"/>
                  </a:solidFill>
                  <a:latin typeface="Cambria Math" panose="02040503050406030204" pitchFamily="18" charset="0"/>
                  <a:ea typeface="Cambria Math" panose="02040503050406030204" pitchFamily="18" charset="0"/>
                </a:rPr>
                <a:t>phẩm</a:t>
              </a:r>
              <a:r>
                <a:rPr lang="en-US" sz="2800" spc="-46">
                  <a:solidFill>
                    <a:srgbClr val="FDFDFD"/>
                  </a:solidFill>
                  <a:latin typeface="Cambria Math" panose="02040503050406030204" pitchFamily="18" charset="0"/>
                  <a:ea typeface="Cambria Math" panose="02040503050406030204" pitchFamily="18" charset="0"/>
                </a:rPr>
                <a:t> </a:t>
              </a:r>
              <a:r>
                <a:rPr lang="en-US" sz="2800" spc="-46" err="1">
                  <a:solidFill>
                    <a:srgbClr val="FDFDFD"/>
                  </a:solidFill>
                  <a:latin typeface="Cambria Math" panose="02040503050406030204" pitchFamily="18" charset="0"/>
                  <a:ea typeface="Cambria Math" panose="02040503050406030204" pitchFamily="18" charset="0"/>
                </a:rPr>
                <a:t>mạng</a:t>
              </a:r>
              <a:endParaRPr lang="en-US" sz="2800" spc="-46">
                <a:solidFill>
                  <a:srgbClr val="FDFDFD"/>
                </a:solidFill>
                <a:latin typeface="Cambria Math" panose="02040503050406030204" pitchFamily="18" charset="0"/>
                <a:ea typeface="Cambria Math" panose="02040503050406030204" pitchFamily="18" charset="0"/>
              </a:endParaRPr>
            </a:p>
            <a:p>
              <a:pPr marL="457200" indent="-457200" algn="just">
                <a:lnSpc>
                  <a:spcPts val="3288"/>
                </a:lnSpc>
                <a:spcBef>
                  <a:spcPct val="0"/>
                </a:spcBef>
                <a:buFont typeface="Wingdings" panose="05000000000000000000" pitchFamily="2" charset="2"/>
                <a:buChar char="Ø"/>
              </a:pPr>
              <a:r>
                <a:rPr lang="vi-VN" sz="2800" spc="-46">
                  <a:solidFill>
                    <a:srgbClr val="FDFDFD"/>
                  </a:solidFill>
                  <a:latin typeface="Cambria Math" panose="02040503050406030204" pitchFamily="18" charset="0"/>
                  <a:ea typeface="Cambria Math" panose="02040503050406030204" pitchFamily="18" charset="0"/>
                </a:rPr>
                <a:t>Nâng cao tư duy lập trình và tìm ra các giải pháp, thuật toán </a:t>
              </a:r>
              <a:r>
                <a:rPr lang="en-US" sz="2800" spc="-46" err="1">
                  <a:solidFill>
                    <a:srgbClr val="FDFDFD"/>
                  </a:solidFill>
                  <a:latin typeface="Cambria Math" panose="02040503050406030204" pitchFamily="18" charset="0"/>
                  <a:ea typeface="Cambria Math" panose="02040503050406030204" pitchFamily="18" charset="0"/>
                </a:rPr>
                <a:t>tối</a:t>
              </a:r>
              <a:r>
                <a:rPr lang="en-US" sz="2800" spc="-46">
                  <a:solidFill>
                    <a:srgbClr val="FDFDFD"/>
                  </a:solidFill>
                  <a:latin typeface="Cambria Math" panose="02040503050406030204" pitchFamily="18" charset="0"/>
                  <a:ea typeface="Cambria Math" panose="02040503050406030204" pitchFamily="18" charset="0"/>
                </a:rPr>
                <a:t> </a:t>
              </a:r>
              <a:r>
                <a:rPr lang="en-US" sz="2800" spc="-46" err="1">
                  <a:solidFill>
                    <a:srgbClr val="FDFDFD"/>
                  </a:solidFill>
                  <a:latin typeface="Cambria Math" panose="02040503050406030204" pitchFamily="18" charset="0"/>
                  <a:ea typeface="Cambria Math" panose="02040503050406030204" pitchFamily="18" charset="0"/>
                </a:rPr>
                <a:t>ưu</a:t>
              </a:r>
              <a:endParaRPr lang="en-US" sz="2800" spc="-46">
                <a:solidFill>
                  <a:srgbClr val="FDFDFD"/>
                </a:solidFill>
                <a:latin typeface="Cambria Math" panose="02040503050406030204" pitchFamily="18" charset="0"/>
                <a:ea typeface="Cambria Math" panose="02040503050406030204" pitchFamily="18" charset="0"/>
              </a:endParaRPr>
            </a:p>
          </p:txBody>
        </p:sp>
      </p:grpSp>
      <p:grpSp>
        <p:nvGrpSpPr>
          <p:cNvPr id="13" name="Group 6">
            <a:extLst>
              <a:ext uri="{FF2B5EF4-FFF2-40B4-BE49-F238E27FC236}">
                <a16:creationId xmlns:a16="http://schemas.microsoft.com/office/drawing/2014/main" id="{E52DE1BA-8B9D-4BFD-B381-3D90ECB1C591}"/>
              </a:ext>
            </a:extLst>
          </p:cNvPr>
          <p:cNvGrpSpPr/>
          <p:nvPr/>
        </p:nvGrpSpPr>
        <p:grpSpPr>
          <a:xfrm>
            <a:off x="-1867766" y="-1614217"/>
            <a:ext cx="3735531" cy="3735531"/>
            <a:chOff x="0" y="0"/>
            <a:chExt cx="812800" cy="812800"/>
          </a:xfrm>
        </p:grpSpPr>
        <p:sp>
          <p:nvSpPr>
            <p:cNvPr id="15" name="Freeform 7">
              <a:extLst>
                <a:ext uri="{FF2B5EF4-FFF2-40B4-BE49-F238E27FC236}">
                  <a16:creationId xmlns:a16="http://schemas.microsoft.com/office/drawing/2014/main" id="{F532FAF3-8C78-494F-A0B0-C24891D9953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335388"/>
              </a:solidFill>
              <a:prstDash val="solid"/>
              <a:miter/>
            </a:ln>
          </p:spPr>
          <p:txBody>
            <a:bodyPr/>
            <a:lstStyle/>
            <a:p>
              <a:endParaRPr lang="en-US"/>
            </a:p>
          </p:txBody>
        </p:sp>
        <p:sp>
          <p:nvSpPr>
            <p:cNvPr id="16" name="TextBox 8">
              <a:extLst>
                <a:ext uri="{FF2B5EF4-FFF2-40B4-BE49-F238E27FC236}">
                  <a16:creationId xmlns:a16="http://schemas.microsoft.com/office/drawing/2014/main" id="{EE47460D-FAAB-4DB6-BF11-BF4543FF58E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lang="vi-VN"/>
            </a:p>
          </p:txBody>
        </p:sp>
      </p:grpSp>
      <p:grpSp>
        <p:nvGrpSpPr>
          <p:cNvPr id="17" name="Group 2">
            <a:extLst>
              <a:ext uri="{FF2B5EF4-FFF2-40B4-BE49-F238E27FC236}">
                <a16:creationId xmlns:a16="http://schemas.microsoft.com/office/drawing/2014/main" id="{4CD94081-B076-45A8-BC31-557D06064DA3}"/>
              </a:ext>
            </a:extLst>
          </p:cNvPr>
          <p:cNvGrpSpPr/>
          <p:nvPr/>
        </p:nvGrpSpPr>
        <p:grpSpPr>
          <a:xfrm rot="5059956">
            <a:off x="10098559" y="3895606"/>
            <a:ext cx="4036824" cy="15193805"/>
            <a:chOff x="0" y="-38100"/>
            <a:chExt cx="1063196" cy="2914953"/>
          </a:xfrm>
        </p:grpSpPr>
        <p:sp>
          <p:nvSpPr>
            <p:cNvPr id="18" name="Freeform 3">
              <a:extLst>
                <a:ext uri="{FF2B5EF4-FFF2-40B4-BE49-F238E27FC236}">
                  <a16:creationId xmlns:a16="http://schemas.microsoft.com/office/drawing/2014/main" id="{C281D060-48AC-4DA2-B94A-86114AB4B2D8}"/>
                </a:ext>
              </a:extLst>
            </p:cNvPr>
            <p:cNvSpPr/>
            <p:nvPr/>
          </p:nvSpPr>
          <p:spPr>
            <a:xfrm>
              <a:off x="19106" y="1381"/>
              <a:ext cx="1044090" cy="2875472"/>
            </a:xfrm>
            <a:custGeom>
              <a:avLst/>
              <a:gdLst/>
              <a:ahLst/>
              <a:cxnLst/>
              <a:rect l="l" t="t" r="r" b="b"/>
              <a:pathLst>
                <a:path w="1044090" h="2875472">
                  <a:moveTo>
                    <a:pt x="0" y="0"/>
                  </a:moveTo>
                  <a:lnTo>
                    <a:pt x="1044090" y="0"/>
                  </a:lnTo>
                  <a:lnTo>
                    <a:pt x="1044090" y="2875472"/>
                  </a:lnTo>
                  <a:lnTo>
                    <a:pt x="0" y="2875472"/>
                  </a:lnTo>
                  <a:close/>
                </a:path>
              </a:pathLst>
            </a:custGeom>
            <a:solidFill>
              <a:srgbClr val="335388"/>
            </a:solidFill>
            <a:ln cap="sq">
              <a:noFill/>
              <a:prstDash val="solid"/>
              <a:miter/>
            </a:ln>
          </p:spPr>
          <p:txBody>
            <a:bodyPr/>
            <a:lstStyle/>
            <a:p>
              <a:endParaRPr lang="en-US"/>
            </a:p>
          </p:txBody>
        </p:sp>
        <p:sp>
          <p:nvSpPr>
            <p:cNvPr id="19" name="TextBox 4">
              <a:extLst>
                <a:ext uri="{FF2B5EF4-FFF2-40B4-BE49-F238E27FC236}">
                  <a16:creationId xmlns:a16="http://schemas.microsoft.com/office/drawing/2014/main" id="{06F01CC4-05AD-44B9-9CFB-BF833E791AB7}"/>
                </a:ext>
              </a:extLst>
            </p:cNvPr>
            <p:cNvSpPr txBox="1"/>
            <p:nvPr/>
          </p:nvSpPr>
          <p:spPr>
            <a:xfrm>
              <a:off x="0" y="-38100"/>
              <a:ext cx="1044090" cy="2913572"/>
            </a:xfrm>
            <a:prstGeom prst="rect">
              <a:avLst/>
            </a:prstGeom>
          </p:spPr>
          <p:txBody>
            <a:bodyPr lIns="50800" tIns="50800" rIns="50800" bIns="50800" rtlCol="0" anchor="ctr"/>
            <a:lstStyle/>
            <a:p>
              <a:pPr marL="0" lvl="0" indent="0" algn="ctr">
                <a:lnSpc>
                  <a:spcPts val="2659"/>
                </a:lnSpc>
                <a:spcBef>
                  <a:spcPct val="0"/>
                </a:spcBef>
              </a:pPr>
              <a:endParaRPr lang="vi-VN"/>
            </a:p>
          </p:txBody>
        </p:sp>
      </p:grpSp>
      <p:sp>
        <p:nvSpPr>
          <p:cNvPr id="20" name="Freeform 3">
            <a:extLst>
              <a:ext uri="{FF2B5EF4-FFF2-40B4-BE49-F238E27FC236}">
                <a16:creationId xmlns:a16="http://schemas.microsoft.com/office/drawing/2014/main" id="{7365A9F3-36D5-4696-9960-E927E1649099}"/>
              </a:ext>
            </a:extLst>
          </p:cNvPr>
          <p:cNvSpPr/>
          <p:nvPr/>
        </p:nvSpPr>
        <p:spPr>
          <a:xfrm rot="6663571">
            <a:off x="1706370" y="4258064"/>
            <a:ext cx="3964281" cy="14988016"/>
          </a:xfrm>
          <a:custGeom>
            <a:avLst/>
            <a:gdLst/>
            <a:ahLst/>
            <a:cxnLst/>
            <a:rect l="l" t="t" r="r" b="b"/>
            <a:pathLst>
              <a:path w="1044090" h="2875472">
                <a:moveTo>
                  <a:pt x="0" y="0"/>
                </a:moveTo>
                <a:lnTo>
                  <a:pt x="1044090" y="0"/>
                </a:lnTo>
                <a:lnTo>
                  <a:pt x="1044090" y="2875472"/>
                </a:lnTo>
                <a:lnTo>
                  <a:pt x="0" y="2875472"/>
                </a:lnTo>
                <a:close/>
              </a:path>
            </a:pathLst>
          </a:custGeom>
          <a:solidFill>
            <a:srgbClr val="335388"/>
          </a:solidFill>
          <a:ln cap="sq">
            <a:noFill/>
            <a:prstDash val="solid"/>
            <a:miter/>
          </a:ln>
        </p:spPr>
        <p:txBody>
          <a:bodyPr/>
          <a:lstStyle/>
          <a:p>
            <a:endParaRPr lang="en-US"/>
          </a:p>
        </p:txBody>
      </p:sp>
      <p:grpSp>
        <p:nvGrpSpPr>
          <p:cNvPr id="23" name="Group 22">
            <a:extLst>
              <a:ext uri="{FF2B5EF4-FFF2-40B4-BE49-F238E27FC236}">
                <a16:creationId xmlns:a16="http://schemas.microsoft.com/office/drawing/2014/main" id="{E4C8CCF9-3E1D-4380-B31C-891A36229896}"/>
              </a:ext>
            </a:extLst>
          </p:cNvPr>
          <p:cNvGrpSpPr/>
          <p:nvPr/>
        </p:nvGrpSpPr>
        <p:grpSpPr>
          <a:xfrm>
            <a:off x="-3783097" y="1813366"/>
            <a:ext cx="373607" cy="373607"/>
            <a:chOff x="0" y="0"/>
            <a:chExt cx="812800" cy="812800"/>
          </a:xfrm>
        </p:grpSpPr>
        <p:sp>
          <p:nvSpPr>
            <p:cNvPr id="24" name="Freeform 23">
              <a:extLst>
                <a:ext uri="{FF2B5EF4-FFF2-40B4-BE49-F238E27FC236}">
                  <a16:creationId xmlns:a16="http://schemas.microsoft.com/office/drawing/2014/main" id="{5D59EAC3-B4AB-42AE-9101-D9D5F48A1B6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txBody>
            <a:bodyPr/>
            <a:lstStyle/>
            <a:p>
              <a:endParaRPr lang="en-US"/>
            </a:p>
          </p:txBody>
        </p:sp>
        <p:sp>
          <p:nvSpPr>
            <p:cNvPr id="25" name="TextBox 24">
              <a:extLst>
                <a:ext uri="{FF2B5EF4-FFF2-40B4-BE49-F238E27FC236}">
                  <a16:creationId xmlns:a16="http://schemas.microsoft.com/office/drawing/2014/main" id="{0EABA280-80C4-4C0F-9603-739631229837}"/>
                </a:ext>
              </a:extLst>
            </p:cNvPr>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26" name="Group 25">
            <a:extLst>
              <a:ext uri="{FF2B5EF4-FFF2-40B4-BE49-F238E27FC236}">
                <a16:creationId xmlns:a16="http://schemas.microsoft.com/office/drawing/2014/main" id="{AEA94078-B115-4F78-B9D3-5C5F97AC70A2}"/>
              </a:ext>
            </a:extLst>
          </p:cNvPr>
          <p:cNvGrpSpPr/>
          <p:nvPr/>
        </p:nvGrpSpPr>
        <p:grpSpPr>
          <a:xfrm>
            <a:off x="-3295574" y="3450295"/>
            <a:ext cx="373607" cy="373607"/>
            <a:chOff x="0" y="0"/>
            <a:chExt cx="812800" cy="812800"/>
          </a:xfrm>
        </p:grpSpPr>
        <p:sp>
          <p:nvSpPr>
            <p:cNvPr id="27" name="Freeform 26">
              <a:extLst>
                <a:ext uri="{FF2B5EF4-FFF2-40B4-BE49-F238E27FC236}">
                  <a16:creationId xmlns:a16="http://schemas.microsoft.com/office/drawing/2014/main" id="{48A14E8C-CBFE-4536-B6E1-143639D54BB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txBody>
            <a:bodyPr/>
            <a:lstStyle/>
            <a:p>
              <a:endParaRPr lang="en-US"/>
            </a:p>
          </p:txBody>
        </p:sp>
        <p:sp>
          <p:nvSpPr>
            <p:cNvPr id="28" name="TextBox 27">
              <a:extLst>
                <a:ext uri="{FF2B5EF4-FFF2-40B4-BE49-F238E27FC236}">
                  <a16:creationId xmlns:a16="http://schemas.microsoft.com/office/drawing/2014/main" id="{834B6C95-9F63-4F56-9D3F-171BF99650D0}"/>
                </a:ext>
              </a:extLst>
            </p:cNvPr>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29" name="Group 28">
            <a:extLst>
              <a:ext uri="{FF2B5EF4-FFF2-40B4-BE49-F238E27FC236}">
                <a16:creationId xmlns:a16="http://schemas.microsoft.com/office/drawing/2014/main" id="{B5F89C56-F2F4-4A2B-8A28-7E2746D33A40}"/>
              </a:ext>
            </a:extLst>
          </p:cNvPr>
          <p:cNvGrpSpPr/>
          <p:nvPr/>
        </p:nvGrpSpPr>
        <p:grpSpPr>
          <a:xfrm>
            <a:off x="-3780731" y="8005070"/>
            <a:ext cx="373607" cy="373607"/>
            <a:chOff x="0" y="0"/>
            <a:chExt cx="812800" cy="812800"/>
          </a:xfrm>
        </p:grpSpPr>
        <p:sp>
          <p:nvSpPr>
            <p:cNvPr id="30" name="Freeform 29">
              <a:extLst>
                <a:ext uri="{FF2B5EF4-FFF2-40B4-BE49-F238E27FC236}">
                  <a16:creationId xmlns:a16="http://schemas.microsoft.com/office/drawing/2014/main" id="{64B3E89E-86A8-4BEA-A682-7A67F81B99F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txBody>
            <a:bodyPr/>
            <a:lstStyle/>
            <a:p>
              <a:endParaRPr lang="en-US"/>
            </a:p>
          </p:txBody>
        </p:sp>
        <p:sp>
          <p:nvSpPr>
            <p:cNvPr id="31" name="TextBox 30">
              <a:extLst>
                <a:ext uri="{FF2B5EF4-FFF2-40B4-BE49-F238E27FC236}">
                  <a16:creationId xmlns:a16="http://schemas.microsoft.com/office/drawing/2014/main" id="{014E4BBA-217F-48F2-83B4-7C8A639303AA}"/>
                </a:ext>
              </a:extLst>
            </p:cNvPr>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32" name="Group 31">
            <a:extLst>
              <a:ext uri="{FF2B5EF4-FFF2-40B4-BE49-F238E27FC236}">
                <a16:creationId xmlns:a16="http://schemas.microsoft.com/office/drawing/2014/main" id="{72FED8DB-E047-4A07-8D62-37CB8E3C03DB}"/>
              </a:ext>
            </a:extLst>
          </p:cNvPr>
          <p:cNvGrpSpPr/>
          <p:nvPr/>
        </p:nvGrpSpPr>
        <p:grpSpPr>
          <a:xfrm>
            <a:off x="-3248974" y="6659299"/>
            <a:ext cx="373607" cy="373607"/>
            <a:chOff x="0" y="0"/>
            <a:chExt cx="812800" cy="812800"/>
          </a:xfrm>
        </p:grpSpPr>
        <p:sp>
          <p:nvSpPr>
            <p:cNvPr id="36" name="Freeform 32">
              <a:extLst>
                <a:ext uri="{FF2B5EF4-FFF2-40B4-BE49-F238E27FC236}">
                  <a16:creationId xmlns:a16="http://schemas.microsoft.com/office/drawing/2014/main" id="{5A993BF9-8E3D-42B5-9AC1-F968CB54D94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txBody>
            <a:bodyPr/>
            <a:lstStyle/>
            <a:p>
              <a:endParaRPr lang="en-US"/>
            </a:p>
          </p:txBody>
        </p:sp>
        <p:sp>
          <p:nvSpPr>
            <p:cNvPr id="37" name="TextBox 33">
              <a:extLst>
                <a:ext uri="{FF2B5EF4-FFF2-40B4-BE49-F238E27FC236}">
                  <a16:creationId xmlns:a16="http://schemas.microsoft.com/office/drawing/2014/main" id="{DB190782-997E-4363-BA6B-8A5F0B09E46C}"/>
                </a:ext>
              </a:extLst>
            </p:cNvPr>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38" name="Group 31">
            <a:extLst>
              <a:ext uri="{FF2B5EF4-FFF2-40B4-BE49-F238E27FC236}">
                <a16:creationId xmlns:a16="http://schemas.microsoft.com/office/drawing/2014/main" id="{03870F5B-9174-438B-9203-272FBDEDDC5C}"/>
              </a:ext>
            </a:extLst>
          </p:cNvPr>
          <p:cNvGrpSpPr/>
          <p:nvPr/>
        </p:nvGrpSpPr>
        <p:grpSpPr>
          <a:xfrm>
            <a:off x="-3092090" y="4937924"/>
            <a:ext cx="373607" cy="373607"/>
            <a:chOff x="0" y="0"/>
            <a:chExt cx="812800" cy="812800"/>
          </a:xfrm>
        </p:grpSpPr>
        <p:sp>
          <p:nvSpPr>
            <p:cNvPr id="39" name="Freeform 32">
              <a:extLst>
                <a:ext uri="{FF2B5EF4-FFF2-40B4-BE49-F238E27FC236}">
                  <a16:creationId xmlns:a16="http://schemas.microsoft.com/office/drawing/2014/main" id="{3DA9B2F4-4F16-4893-86CA-F15EEB3110D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txBody>
            <a:bodyPr/>
            <a:lstStyle/>
            <a:p>
              <a:endParaRPr lang="en-US"/>
            </a:p>
          </p:txBody>
        </p:sp>
        <p:sp>
          <p:nvSpPr>
            <p:cNvPr id="40" name="TextBox 33">
              <a:extLst>
                <a:ext uri="{FF2B5EF4-FFF2-40B4-BE49-F238E27FC236}">
                  <a16:creationId xmlns:a16="http://schemas.microsoft.com/office/drawing/2014/main" id="{D126B87C-B0DD-443F-8E4D-1FE991121247}"/>
                </a:ext>
              </a:extLst>
            </p:cNvPr>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47" name="Group 46">
            <a:extLst>
              <a:ext uri="{FF2B5EF4-FFF2-40B4-BE49-F238E27FC236}">
                <a16:creationId xmlns:a16="http://schemas.microsoft.com/office/drawing/2014/main" id="{DA02A373-1944-4C79-8EC2-F48D73574357}"/>
              </a:ext>
            </a:extLst>
          </p:cNvPr>
          <p:cNvGrpSpPr/>
          <p:nvPr/>
        </p:nvGrpSpPr>
        <p:grpSpPr>
          <a:xfrm>
            <a:off x="2035091" y="-28230"/>
            <a:ext cx="6178955" cy="1194514"/>
            <a:chOff x="1867765" y="-38032"/>
            <a:chExt cx="7276235" cy="1194514"/>
          </a:xfrm>
        </p:grpSpPr>
        <p:sp>
          <p:nvSpPr>
            <p:cNvPr id="48" name="TextBox 5">
              <a:extLst>
                <a:ext uri="{FF2B5EF4-FFF2-40B4-BE49-F238E27FC236}">
                  <a16:creationId xmlns:a16="http://schemas.microsoft.com/office/drawing/2014/main" id="{EFD449BE-0CCA-48AE-B6CF-8B88ED2B9FD0}"/>
                </a:ext>
              </a:extLst>
            </p:cNvPr>
            <p:cNvSpPr txBox="1"/>
            <p:nvPr/>
          </p:nvSpPr>
          <p:spPr>
            <a:xfrm>
              <a:off x="1867765" y="-38032"/>
              <a:ext cx="7276235" cy="1194514"/>
            </a:xfrm>
            <a:prstGeom prst="rect">
              <a:avLst/>
            </a:prstGeom>
            <a:solidFill>
              <a:srgbClr val="335388"/>
            </a:solidFill>
          </p:spPr>
          <p:txBody>
            <a:bodyPr lIns="50800" tIns="50800" rIns="50800" bIns="50800" rtlCol="0" anchor="ctr"/>
            <a:lstStyle/>
            <a:p>
              <a:pPr marL="0" lvl="0" indent="0" algn="ctr">
                <a:lnSpc>
                  <a:spcPts val="2659"/>
                </a:lnSpc>
                <a:spcBef>
                  <a:spcPct val="0"/>
                </a:spcBef>
              </a:pPr>
              <a:endParaRPr lang="en-US" sz="5000">
                <a:solidFill>
                  <a:schemeClr val="bg1"/>
                </a:solidFill>
                <a:latin typeface="Cambria Math" panose="02040503050406030204" pitchFamily="18" charset="0"/>
                <a:ea typeface="Cambria Math" panose="02040503050406030204" pitchFamily="18" charset="0"/>
              </a:endParaRPr>
            </a:p>
            <a:p>
              <a:pPr marL="0" lvl="0" indent="0" algn="ctr">
                <a:lnSpc>
                  <a:spcPts val="2659"/>
                </a:lnSpc>
                <a:spcBef>
                  <a:spcPct val="0"/>
                </a:spcBef>
              </a:pPr>
              <a:endParaRPr sz="5000">
                <a:solidFill>
                  <a:schemeClr val="bg1"/>
                </a:solidFill>
                <a:latin typeface="Cambria Math" panose="02040503050406030204" pitchFamily="18" charset="0"/>
                <a:ea typeface="Cambria Math" panose="02040503050406030204" pitchFamily="18" charset="0"/>
              </a:endParaRPr>
            </a:p>
          </p:txBody>
        </p:sp>
        <p:sp>
          <p:nvSpPr>
            <p:cNvPr id="49" name="TextBox 9">
              <a:extLst>
                <a:ext uri="{FF2B5EF4-FFF2-40B4-BE49-F238E27FC236}">
                  <a16:creationId xmlns:a16="http://schemas.microsoft.com/office/drawing/2014/main" id="{9EF9D64B-3AB6-4565-84A9-6238BA030377}"/>
                </a:ext>
              </a:extLst>
            </p:cNvPr>
            <p:cNvSpPr txBox="1"/>
            <p:nvPr/>
          </p:nvSpPr>
          <p:spPr>
            <a:xfrm>
              <a:off x="2278101" y="0"/>
              <a:ext cx="6455562" cy="982513"/>
            </a:xfrm>
            <a:prstGeom prst="rect">
              <a:avLst/>
            </a:prstGeom>
          </p:spPr>
          <p:txBody>
            <a:bodyPr wrap="square" lIns="0" tIns="0" rIns="0" bIns="0" rtlCol="0" anchor="t">
              <a:spAutoFit/>
            </a:bodyPr>
            <a:lstStyle/>
            <a:p>
              <a:pPr marL="0" lvl="0" indent="0">
                <a:lnSpc>
                  <a:spcPts val="8195"/>
                </a:lnSpc>
                <a:spcBef>
                  <a:spcPct val="0"/>
                </a:spcBef>
              </a:pPr>
              <a:r>
                <a:rPr lang="en-US" sz="5000" err="1">
                  <a:solidFill>
                    <a:srgbClr val="FDFDFD"/>
                  </a:solidFill>
                  <a:latin typeface="Open Sans Extra Bold"/>
                </a:rPr>
                <a:t>Giới</a:t>
              </a:r>
              <a:r>
                <a:rPr lang="en-US" sz="5000">
                  <a:solidFill>
                    <a:srgbClr val="FDFDFD"/>
                  </a:solidFill>
                  <a:latin typeface="Open Sans Extra Bold"/>
                </a:rPr>
                <a:t> </a:t>
              </a:r>
              <a:r>
                <a:rPr lang="en-US" sz="5000" err="1">
                  <a:solidFill>
                    <a:srgbClr val="FDFDFD"/>
                  </a:solidFill>
                  <a:latin typeface="Open Sans Extra Bold"/>
                </a:rPr>
                <a:t>thiệu</a:t>
              </a:r>
              <a:r>
                <a:rPr lang="en-US" sz="5000">
                  <a:solidFill>
                    <a:srgbClr val="FDFDFD"/>
                  </a:solidFill>
                  <a:latin typeface="Open Sans Extra Bold"/>
                </a:rPr>
                <a:t> </a:t>
              </a:r>
              <a:r>
                <a:rPr lang="en-US" sz="5000" err="1">
                  <a:solidFill>
                    <a:srgbClr val="FDFDFD"/>
                  </a:solidFill>
                  <a:latin typeface="Open Sans Extra Bold"/>
                </a:rPr>
                <a:t>đề</a:t>
              </a:r>
              <a:r>
                <a:rPr lang="en-US" sz="5000">
                  <a:solidFill>
                    <a:srgbClr val="FDFDFD"/>
                  </a:solidFill>
                  <a:latin typeface="Open Sans Extra Bold"/>
                </a:rPr>
                <a:t> </a:t>
              </a:r>
              <a:r>
                <a:rPr lang="en-US" sz="5000" err="1">
                  <a:solidFill>
                    <a:srgbClr val="FDFDFD"/>
                  </a:solidFill>
                  <a:latin typeface="Open Sans Extra Bold"/>
                </a:rPr>
                <a:t>tài</a:t>
              </a:r>
              <a:endParaRPr lang="en-US" sz="5000">
                <a:solidFill>
                  <a:srgbClr val="FDFDFD"/>
                </a:solidFill>
                <a:latin typeface="Open Sans Extra Bold"/>
              </a:endParaRPr>
            </a:p>
          </p:txBody>
        </p:sp>
      </p:grpSp>
    </p:spTree>
    <p:extLst>
      <p:ext uri="{BB962C8B-B14F-4D97-AF65-F5344CB8AC3E}">
        <p14:creationId xmlns:p14="http://schemas.microsoft.com/office/powerpoint/2010/main" val="1636808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2" fill="hold" nodeType="clickEffect">
                                  <p:stCondLst>
                                    <p:cond delay="0"/>
                                  </p:stCondLst>
                                  <p:childTnLst>
                                    <p:anim calcmode="lin" valueType="num">
                                      <p:cBhvr additive="base">
                                        <p:cTn id="12" dur="1000"/>
                                        <p:tgtEl>
                                          <p:spTgt spid="2"/>
                                        </p:tgtEl>
                                        <p:attrNameLst>
                                          <p:attrName>ppt_x</p:attrName>
                                        </p:attrNameLst>
                                      </p:cBhvr>
                                      <p:tavLst>
                                        <p:tav tm="0">
                                          <p:val>
                                            <p:strVal val="ppt_x"/>
                                          </p:val>
                                        </p:tav>
                                        <p:tav tm="100000">
                                          <p:val>
                                            <p:strVal val="1+ppt_w/2"/>
                                          </p:val>
                                        </p:tav>
                                      </p:tavLst>
                                    </p:anim>
                                    <p:anim calcmode="lin" valueType="num">
                                      <p:cBhvr additive="base">
                                        <p:cTn id="13" dur="1000"/>
                                        <p:tgtEl>
                                          <p:spTgt spid="2"/>
                                        </p:tgtEl>
                                        <p:attrNameLst>
                                          <p:attrName>ppt_y</p:attrName>
                                        </p:attrNameLst>
                                      </p:cBhvr>
                                      <p:tavLst>
                                        <p:tav tm="0">
                                          <p:val>
                                            <p:strVal val="ppt_y"/>
                                          </p:val>
                                        </p:tav>
                                        <p:tav tm="100000">
                                          <p:val>
                                            <p:strVal val="ppt_y"/>
                                          </p:val>
                                        </p:tav>
                                      </p:tavLst>
                                    </p:anim>
                                    <p:set>
                                      <p:cBhvr>
                                        <p:cTn id="14"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6656283" y="-2445901"/>
            <a:ext cx="15178802" cy="15178802"/>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335388"/>
              </a:solidFill>
              <a:prstDash val="solid"/>
              <a:miter/>
            </a:ln>
          </p:spPr>
          <p:txBody>
            <a:bodyPr/>
            <a:lstStyle/>
            <a:p>
              <a:endParaRPr lang="en-US"/>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6007842" y="-1797460"/>
            <a:ext cx="13881919" cy="1388191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388"/>
            </a:solidFill>
          </p:spPr>
          <p:txBody>
            <a:bodyPr/>
            <a:lstStyle/>
            <a:p>
              <a:endParaRPr lang="en-US"/>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863505" y="4720306"/>
            <a:ext cx="6033363" cy="846386"/>
          </a:xfrm>
          <a:prstGeom prst="rect">
            <a:avLst/>
          </a:prstGeom>
        </p:spPr>
        <p:txBody>
          <a:bodyPr lIns="0" tIns="0" rIns="0" bIns="0" rtlCol="0" anchor="t">
            <a:spAutoFit/>
          </a:bodyPr>
          <a:lstStyle/>
          <a:p>
            <a:pPr marL="0" lvl="0" indent="0">
              <a:lnSpc>
                <a:spcPts val="6553"/>
              </a:lnSpc>
              <a:spcBef>
                <a:spcPct val="0"/>
              </a:spcBef>
            </a:pPr>
            <a:r>
              <a:rPr lang="en-US" sz="6000" err="1">
                <a:solidFill>
                  <a:srgbClr val="FDFDFD"/>
                </a:solidFill>
                <a:latin typeface="Open Sans Extra Bold"/>
              </a:rPr>
              <a:t>Cơ</a:t>
            </a:r>
            <a:r>
              <a:rPr lang="en-US" sz="6000">
                <a:solidFill>
                  <a:srgbClr val="FDFDFD"/>
                </a:solidFill>
                <a:latin typeface="Open Sans Extra Bold"/>
              </a:rPr>
              <a:t> </a:t>
            </a:r>
            <a:r>
              <a:rPr lang="en-US" sz="6000" err="1">
                <a:solidFill>
                  <a:srgbClr val="FDFDFD"/>
                </a:solidFill>
                <a:latin typeface="Open Sans Extra Bold"/>
              </a:rPr>
              <a:t>sở</a:t>
            </a:r>
            <a:r>
              <a:rPr lang="en-US" sz="6000">
                <a:solidFill>
                  <a:srgbClr val="FDFDFD"/>
                </a:solidFill>
                <a:latin typeface="Open Sans Extra Bold"/>
              </a:rPr>
              <a:t> </a:t>
            </a:r>
            <a:r>
              <a:rPr lang="en-US" sz="6000" err="1">
                <a:solidFill>
                  <a:srgbClr val="FDFDFD"/>
                </a:solidFill>
                <a:latin typeface="Open Sans Extra Bold"/>
              </a:rPr>
              <a:t>lí</a:t>
            </a:r>
            <a:r>
              <a:rPr lang="en-US" sz="6000">
                <a:solidFill>
                  <a:srgbClr val="FDFDFD"/>
                </a:solidFill>
                <a:latin typeface="Open Sans Extra Bold"/>
              </a:rPr>
              <a:t> </a:t>
            </a:r>
            <a:r>
              <a:rPr lang="en-US" sz="6000" err="1">
                <a:solidFill>
                  <a:srgbClr val="FDFDFD"/>
                </a:solidFill>
                <a:latin typeface="Open Sans Extra Bold"/>
              </a:rPr>
              <a:t>thuyết</a:t>
            </a:r>
            <a:endParaRPr lang="en-US" sz="6000">
              <a:solidFill>
                <a:srgbClr val="FDFDFD"/>
              </a:solidFill>
              <a:latin typeface="Open Sans Extra Bold"/>
            </a:endParaRPr>
          </a:p>
        </p:txBody>
      </p:sp>
      <p:sp>
        <p:nvSpPr>
          <p:cNvPr id="10" name="Freeform 10"/>
          <p:cNvSpPr/>
          <p:nvPr/>
        </p:nvSpPr>
        <p:spPr>
          <a:xfrm>
            <a:off x="8276827" y="972649"/>
            <a:ext cx="1424256" cy="1424256"/>
          </a:xfrm>
          <a:custGeom>
            <a:avLst/>
            <a:gdLst/>
            <a:ahLst/>
            <a:cxnLst/>
            <a:rect l="l" t="t" r="r" b="b"/>
            <a:pathLst>
              <a:path w="1424256" h="1424256">
                <a:moveTo>
                  <a:pt x="0" y="0"/>
                </a:moveTo>
                <a:lnTo>
                  <a:pt x="1424255" y="0"/>
                </a:lnTo>
                <a:lnTo>
                  <a:pt x="1424255" y="1424256"/>
                </a:lnTo>
                <a:lnTo>
                  <a:pt x="0" y="142425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11" name="TextBox 11"/>
          <p:cNvSpPr txBox="1"/>
          <p:nvPr/>
        </p:nvSpPr>
        <p:spPr>
          <a:xfrm>
            <a:off x="10103833" y="1555800"/>
            <a:ext cx="5768345" cy="386260"/>
          </a:xfrm>
          <a:prstGeom prst="rect">
            <a:avLst/>
          </a:prstGeom>
        </p:spPr>
        <p:txBody>
          <a:bodyPr lIns="0" tIns="0" rIns="0" bIns="0" rtlCol="0" anchor="t">
            <a:spAutoFit/>
          </a:bodyPr>
          <a:lstStyle/>
          <a:p>
            <a:pPr>
              <a:lnSpc>
                <a:spcPts val="2495"/>
              </a:lnSpc>
            </a:pPr>
            <a:r>
              <a:rPr lang="en-US" sz="5000" b="1" spc="-35">
                <a:solidFill>
                  <a:srgbClr val="145DA0"/>
                </a:solidFill>
                <a:latin typeface="Cambria Math" panose="02040503050406030204" pitchFamily="18" charset="0"/>
                <a:ea typeface="Cambria Math" panose="02040503050406030204" pitchFamily="18" charset="0"/>
              </a:rPr>
              <a:t>MÔ HÌNH MVC</a:t>
            </a:r>
            <a:endParaRPr lang="en-US" sz="5000" b="1" u="none" strike="noStrike" spc="-35">
              <a:solidFill>
                <a:srgbClr val="145DA0"/>
              </a:solidFill>
              <a:latin typeface="Cambria Math" panose="02040503050406030204" pitchFamily="18" charset="0"/>
              <a:ea typeface="Cambria Math" panose="02040503050406030204" pitchFamily="18" charset="0"/>
            </a:endParaRPr>
          </a:p>
        </p:txBody>
      </p:sp>
      <p:sp>
        <p:nvSpPr>
          <p:cNvPr id="12" name="TextBox 12"/>
          <p:cNvSpPr txBox="1"/>
          <p:nvPr/>
        </p:nvSpPr>
        <p:spPr>
          <a:xfrm>
            <a:off x="8416813" y="1333321"/>
            <a:ext cx="1134140" cy="801632"/>
          </a:xfrm>
          <a:prstGeom prst="rect">
            <a:avLst/>
          </a:prstGeom>
        </p:spPr>
        <p:txBody>
          <a:bodyPr lIns="0" tIns="0" rIns="0" bIns="0" rtlCol="0" anchor="t">
            <a:spAutoFit/>
          </a:bodyPr>
          <a:lstStyle/>
          <a:p>
            <a:pPr marL="0" lvl="0" indent="0" algn="ctr">
              <a:lnSpc>
                <a:spcPts val="6697"/>
              </a:lnSpc>
              <a:spcBef>
                <a:spcPct val="0"/>
              </a:spcBef>
            </a:pPr>
            <a:r>
              <a:rPr lang="en-US" sz="4784">
                <a:solidFill>
                  <a:srgbClr val="FDFDFD"/>
                </a:solidFill>
                <a:latin typeface="Open Sans Extra Bold"/>
              </a:rPr>
              <a:t>01</a:t>
            </a:r>
          </a:p>
        </p:txBody>
      </p:sp>
      <p:sp>
        <p:nvSpPr>
          <p:cNvPr id="13" name="Freeform 13"/>
          <p:cNvSpPr/>
          <p:nvPr/>
        </p:nvSpPr>
        <p:spPr>
          <a:xfrm>
            <a:off x="8789404" y="2690790"/>
            <a:ext cx="1424256" cy="1424256"/>
          </a:xfrm>
          <a:custGeom>
            <a:avLst/>
            <a:gdLst/>
            <a:ahLst/>
            <a:cxnLst/>
            <a:rect l="l" t="t" r="r" b="b"/>
            <a:pathLst>
              <a:path w="1424256" h="1424256">
                <a:moveTo>
                  <a:pt x="0" y="0"/>
                </a:moveTo>
                <a:lnTo>
                  <a:pt x="1424256" y="0"/>
                </a:lnTo>
                <a:lnTo>
                  <a:pt x="1424256" y="1424256"/>
                </a:lnTo>
                <a:lnTo>
                  <a:pt x="0" y="142425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15" name="TextBox 15"/>
          <p:cNvSpPr txBox="1"/>
          <p:nvPr/>
        </p:nvSpPr>
        <p:spPr>
          <a:xfrm>
            <a:off x="8934462" y="2964002"/>
            <a:ext cx="1134140" cy="801632"/>
          </a:xfrm>
          <a:prstGeom prst="rect">
            <a:avLst/>
          </a:prstGeom>
        </p:spPr>
        <p:txBody>
          <a:bodyPr lIns="0" tIns="0" rIns="0" bIns="0" rtlCol="0" anchor="t">
            <a:spAutoFit/>
          </a:bodyPr>
          <a:lstStyle/>
          <a:p>
            <a:pPr marL="0" lvl="0" indent="0" algn="ctr">
              <a:lnSpc>
                <a:spcPts val="6697"/>
              </a:lnSpc>
              <a:spcBef>
                <a:spcPct val="0"/>
              </a:spcBef>
            </a:pPr>
            <a:r>
              <a:rPr lang="en-US" sz="4784">
                <a:solidFill>
                  <a:srgbClr val="FDFDFD"/>
                </a:solidFill>
                <a:latin typeface="Open Sans Extra Bold"/>
              </a:rPr>
              <a:t>02</a:t>
            </a:r>
          </a:p>
        </p:txBody>
      </p:sp>
      <p:sp>
        <p:nvSpPr>
          <p:cNvPr id="16" name="Freeform 16"/>
          <p:cNvSpPr/>
          <p:nvPr/>
        </p:nvSpPr>
        <p:spPr>
          <a:xfrm>
            <a:off x="8789404" y="6237256"/>
            <a:ext cx="1424256" cy="1424256"/>
          </a:xfrm>
          <a:custGeom>
            <a:avLst/>
            <a:gdLst/>
            <a:ahLst/>
            <a:cxnLst/>
            <a:rect l="l" t="t" r="r" b="b"/>
            <a:pathLst>
              <a:path w="1424256" h="1424256">
                <a:moveTo>
                  <a:pt x="0" y="0"/>
                </a:moveTo>
                <a:lnTo>
                  <a:pt x="1424256" y="0"/>
                </a:lnTo>
                <a:lnTo>
                  <a:pt x="1424256" y="1424256"/>
                </a:lnTo>
                <a:lnTo>
                  <a:pt x="0" y="142425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18" name="TextBox 18"/>
          <p:cNvSpPr txBox="1"/>
          <p:nvPr/>
        </p:nvSpPr>
        <p:spPr>
          <a:xfrm>
            <a:off x="8934462" y="6510468"/>
            <a:ext cx="1134140" cy="801632"/>
          </a:xfrm>
          <a:prstGeom prst="rect">
            <a:avLst/>
          </a:prstGeom>
        </p:spPr>
        <p:txBody>
          <a:bodyPr lIns="0" tIns="0" rIns="0" bIns="0" rtlCol="0" anchor="t">
            <a:spAutoFit/>
          </a:bodyPr>
          <a:lstStyle/>
          <a:p>
            <a:pPr marL="0" lvl="0" indent="0" algn="ctr">
              <a:lnSpc>
                <a:spcPts val="6697"/>
              </a:lnSpc>
              <a:spcBef>
                <a:spcPct val="0"/>
              </a:spcBef>
            </a:pPr>
            <a:r>
              <a:rPr lang="en-US" sz="4784">
                <a:solidFill>
                  <a:srgbClr val="FDFDFD"/>
                </a:solidFill>
                <a:latin typeface="Open Sans Extra Bold"/>
              </a:rPr>
              <a:t>04</a:t>
            </a:r>
          </a:p>
        </p:txBody>
      </p:sp>
      <p:sp>
        <p:nvSpPr>
          <p:cNvPr id="19" name="Freeform 19"/>
          <p:cNvSpPr/>
          <p:nvPr/>
        </p:nvSpPr>
        <p:spPr>
          <a:xfrm>
            <a:off x="8250282" y="7995928"/>
            <a:ext cx="1424256" cy="1424256"/>
          </a:xfrm>
          <a:custGeom>
            <a:avLst/>
            <a:gdLst/>
            <a:ahLst/>
            <a:cxnLst/>
            <a:rect l="l" t="t" r="r" b="b"/>
            <a:pathLst>
              <a:path w="1424256" h="1424256">
                <a:moveTo>
                  <a:pt x="0" y="0"/>
                </a:moveTo>
                <a:lnTo>
                  <a:pt x="1424255" y="0"/>
                </a:lnTo>
                <a:lnTo>
                  <a:pt x="1424255" y="1424256"/>
                </a:lnTo>
                <a:lnTo>
                  <a:pt x="0" y="142425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1" name="TextBox 21"/>
          <p:cNvSpPr txBox="1"/>
          <p:nvPr/>
        </p:nvSpPr>
        <p:spPr>
          <a:xfrm>
            <a:off x="8395340" y="8269140"/>
            <a:ext cx="1134140" cy="801632"/>
          </a:xfrm>
          <a:prstGeom prst="rect">
            <a:avLst/>
          </a:prstGeom>
        </p:spPr>
        <p:txBody>
          <a:bodyPr lIns="0" tIns="0" rIns="0" bIns="0" rtlCol="0" anchor="t">
            <a:spAutoFit/>
          </a:bodyPr>
          <a:lstStyle/>
          <a:p>
            <a:pPr marL="0" lvl="0" indent="0" algn="ctr">
              <a:lnSpc>
                <a:spcPts val="6697"/>
              </a:lnSpc>
              <a:spcBef>
                <a:spcPct val="0"/>
              </a:spcBef>
            </a:pPr>
            <a:r>
              <a:rPr lang="en-US" sz="4784">
                <a:solidFill>
                  <a:srgbClr val="FDFDFD"/>
                </a:solidFill>
                <a:latin typeface="Open Sans Extra Bold"/>
              </a:rPr>
              <a:t>05</a:t>
            </a:r>
          </a:p>
        </p:txBody>
      </p:sp>
      <p:grpSp>
        <p:nvGrpSpPr>
          <p:cNvPr id="22" name="Group 22"/>
          <p:cNvGrpSpPr/>
          <p:nvPr/>
        </p:nvGrpSpPr>
        <p:grpSpPr>
          <a:xfrm>
            <a:off x="7661658" y="1813366"/>
            <a:ext cx="373607" cy="373607"/>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txBody>
            <a:bodyPr/>
            <a:lstStyle/>
            <a:p>
              <a:endParaRPr lang="en-US"/>
            </a:p>
          </p:txBody>
        </p:sp>
        <p:sp>
          <p:nvSpPr>
            <p:cNvPr id="24" name="TextBox 24"/>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25" name="Group 25"/>
          <p:cNvGrpSpPr/>
          <p:nvPr/>
        </p:nvGrpSpPr>
        <p:grpSpPr>
          <a:xfrm>
            <a:off x="8149181" y="3450295"/>
            <a:ext cx="373607" cy="373607"/>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txBody>
            <a:bodyPr/>
            <a:lstStyle/>
            <a:p>
              <a:endParaRPr lang="en-US"/>
            </a:p>
          </p:txBody>
        </p:sp>
        <p:sp>
          <p:nvSpPr>
            <p:cNvPr id="27" name="TextBox 27"/>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28" name="Group 28"/>
          <p:cNvGrpSpPr/>
          <p:nvPr/>
        </p:nvGrpSpPr>
        <p:grpSpPr>
          <a:xfrm>
            <a:off x="7664024" y="8005070"/>
            <a:ext cx="373607" cy="373607"/>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txBody>
            <a:bodyPr/>
            <a:lstStyle/>
            <a:p>
              <a:endParaRPr lang="en-US"/>
            </a:p>
          </p:txBody>
        </p:sp>
        <p:sp>
          <p:nvSpPr>
            <p:cNvPr id="30" name="TextBox 30"/>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31" name="Group 31"/>
          <p:cNvGrpSpPr/>
          <p:nvPr/>
        </p:nvGrpSpPr>
        <p:grpSpPr>
          <a:xfrm>
            <a:off x="8195781" y="6659299"/>
            <a:ext cx="373607" cy="373607"/>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txBody>
            <a:bodyPr/>
            <a:lstStyle/>
            <a:p>
              <a:endParaRPr lang="en-US"/>
            </a:p>
          </p:txBody>
        </p:sp>
        <p:sp>
          <p:nvSpPr>
            <p:cNvPr id="33" name="TextBox 33"/>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34" name="Group 31">
            <a:extLst>
              <a:ext uri="{FF2B5EF4-FFF2-40B4-BE49-F238E27FC236}">
                <a16:creationId xmlns:a16="http://schemas.microsoft.com/office/drawing/2014/main" id="{F961C95D-0816-4BBC-B27B-F5A943892E93}"/>
              </a:ext>
            </a:extLst>
          </p:cNvPr>
          <p:cNvGrpSpPr/>
          <p:nvPr/>
        </p:nvGrpSpPr>
        <p:grpSpPr>
          <a:xfrm>
            <a:off x="8352665" y="4937924"/>
            <a:ext cx="373607" cy="373607"/>
            <a:chOff x="0" y="0"/>
            <a:chExt cx="812800" cy="812800"/>
          </a:xfrm>
        </p:grpSpPr>
        <p:sp>
          <p:nvSpPr>
            <p:cNvPr id="35" name="Freeform 32">
              <a:extLst>
                <a:ext uri="{FF2B5EF4-FFF2-40B4-BE49-F238E27FC236}">
                  <a16:creationId xmlns:a16="http://schemas.microsoft.com/office/drawing/2014/main" id="{C047A321-994B-4EF0-B853-B30CE6D6FC7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txBody>
            <a:bodyPr/>
            <a:lstStyle/>
            <a:p>
              <a:endParaRPr lang="en-US"/>
            </a:p>
          </p:txBody>
        </p:sp>
        <p:sp>
          <p:nvSpPr>
            <p:cNvPr id="36" name="TextBox 33">
              <a:extLst>
                <a:ext uri="{FF2B5EF4-FFF2-40B4-BE49-F238E27FC236}">
                  <a16:creationId xmlns:a16="http://schemas.microsoft.com/office/drawing/2014/main" id="{D490AFE3-5010-47BD-9011-45D7DDC1571D}"/>
                </a:ext>
              </a:extLst>
            </p:cNvPr>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sp>
        <p:nvSpPr>
          <p:cNvPr id="37" name="Freeform 13">
            <a:extLst>
              <a:ext uri="{FF2B5EF4-FFF2-40B4-BE49-F238E27FC236}">
                <a16:creationId xmlns:a16="http://schemas.microsoft.com/office/drawing/2014/main" id="{8D6FB470-91E8-4FEF-9A40-69526300951E}"/>
              </a:ext>
            </a:extLst>
          </p:cNvPr>
          <p:cNvSpPr/>
          <p:nvPr/>
        </p:nvSpPr>
        <p:spPr>
          <a:xfrm>
            <a:off x="8896313" y="4408931"/>
            <a:ext cx="1424256" cy="1424256"/>
          </a:xfrm>
          <a:custGeom>
            <a:avLst/>
            <a:gdLst/>
            <a:ahLst/>
            <a:cxnLst/>
            <a:rect l="l" t="t" r="r" b="b"/>
            <a:pathLst>
              <a:path w="1424256" h="1424256">
                <a:moveTo>
                  <a:pt x="0" y="0"/>
                </a:moveTo>
                <a:lnTo>
                  <a:pt x="1424256" y="0"/>
                </a:lnTo>
                <a:lnTo>
                  <a:pt x="1424256" y="1424256"/>
                </a:lnTo>
                <a:lnTo>
                  <a:pt x="0" y="142425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38" name="TextBox 15">
            <a:extLst>
              <a:ext uri="{FF2B5EF4-FFF2-40B4-BE49-F238E27FC236}">
                <a16:creationId xmlns:a16="http://schemas.microsoft.com/office/drawing/2014/main" id="{6D96BD08-B5E7-4EFB-87F7-6E50A6BA4C66}"/>
              </a:ext>
            </a:extLst>
          </p:cNvPr>
          <p:cNvSpPr txBox="1"/>
          <p:nvPr/>
        </p:nvSpPr>
        <p:spPr>
          <a:xfrm>
            <a:off x="9041371" y="4682143"/>
            <a:ext cx="1134140" cy="801632"/>
          </a:xfrm>
          <a:prstGeom prst="rect">
            <a:avLst/>
          </a:prstGeom>
        </p:spPr>
        <p:txBody>
          <a:bodyPr lIns="0" tIns="0" rIns="0" bIns="0" rtlCol="0" anchor="t">
            <a:spAutoFit/>
          </a:bodyPr>
          <a:lstStyle/>
          <a:p>
            <a:pPr marL="0" lvl="0" indent="0" algn="ctr">
              <a:lnSpc>
                <a:spcPts val="6697"/>
              </a:lnSpc>
              <a:spcBef>
                <a:spcPct val="0"/>
              </a:spcBef>
            </a:pPr>
            <a:r>
              <a:rPr lang="en-US" sz="4784">
                <a:solidFill>
                  <a:srgbClr val="FDFDFD"/>
                </a:solidFill>
                <a:latin typeface="Open Sans Extra Bold"/>
              </a:rPr>
              <a:t>03</a:t>
            </a:r>
          </a:p>
        </p:txBody>
      </p:sp>
      <p:sp>
        <p:nvSpPr>
          <p:cNvPr id="39" name="TextBox 11">
            <a:extLst>
              <a:ext uri="{FF2B5EF4-FFF2-40B4-BE49-F238E27FC236}">
                <a16:creationId xmlns:a16="http://schemas.microsoft.com/office/drawing/2014/main" id="{5F9B00AF-C1BF-43C9-B802-D1052328DB88}"/>
              </a:ext>
            </a:extLst>
          </p:cNvPr>
          <p:cNvSpPr txBox="1"/>
          <p:nvPr/>
        </p:nvSpPr>
        <p:spPr>
          <a:xfrm>
            <a:off x="10683936" y="3421691"/>
            <a:ext cx="5768345" cy="386260"/>
          </a:xfrm>
          <a:prstGeom prst="rect">
            <a:avLst/>
          </a:prstGeom>
        </p:spPr>
        <p:txBody>
          <a:bodyPr lIns="0" tIns="0" rIns="0" bIns="0" rtlCol="0" anchor="t">
            <a:spAutoFit/>
          </a:bodyPr>
          <a:lstStyle/>
          <a:p>
            <a:pPr>
              <a:lnSpc>
                <a:spcPts val="2495"/>
              </a:lnSpc>
            </a:pPr>
            <a:r>
              <a:rPr lang="en-US" sz="5000" b="1" u="none" strike="noStrike" spc="-35">
                <a:solidFill>
                  <a:srgbClr val="145DA0"/>
                </a:solidFill>
                <a:latin typeface="Cambria Math" panose="02040503050406030204" pitchFamily="18" charset="0"/>
                <a:ea typeface="Cambria Math" panose="02040503050406030204" pitchFamily="18" charset="0"/>
              </a:rPr>
              <a:t>C</a:t>
            </a:r>
            <a:r>
              <a:rPr lang="en-US" sz="5000" b="1" spc="-35">
                <a:solidFill>
                  <a:srgbClr val="145DA0"/>
                </a:solidFill>
                <a:latin typeface="Cambria Math" panose="02040503050406030204" pitchFamily="18" charset="0"/>
                <a:ea typeface="Cambria Math" panose="02040503050406030204" pitchFamily="18" charset="0"/>
              </a:rPr>
              <a:t>ÔNG NGHỆ AJAX</a:t>
            </a:r>
            <a:endParaRPr lang="en-US" sz="5000" b="1" u="none" strike="noStrike" spc="-35">
              <a:solidFill>
                <a:srgbClr val="145DA0"/>
              </a:solidFill>
              <a:latin typeface="Cambria Math" panose="02040503050406030204" pitchFamily="18" charset="0"/>
              <a:ea typeface="Cambria Math" panose="02040503050406030204" pitchFamily="18" charset="0"/>
            </a:endParaRPr>
          </a:p>
        </p:txBody>
      </p:sp>
      <p:sp>
        <p:nvSpPr>
          <p:cNvPr id="40" name="TextBox 11">
            <a:extLst>
              <a:ext uri="{FF2B5EF4-FFF2-40B4-BE49-F238E27FC236}">
                <a16:creationId xmlns:a16="http://schemas.microsoft.com/office/drawing/2014/main" id="{E8A30125-1826-434E-A191-2107379FFEFD}"/>
              </a:ext>
            </a:extLst>
          </p:cNvPr>
          <p:cNvSpPr txBox="1"/>
          <p:nvPr/>
        </p:nvSpPr>
        <p:spPr>
          <a:xfrm>
            <a:off x="10821587" y="5143499"/>
            <a:ext cx="5768345" cy="386260"/>
          </a:xfrm>
          <a:prstGeom prst="rect">
            <a:avLst/>
          </a:prstGeom>
        </p:spPr>
        <p:txBody>
          <a:bodyPr lIns="0" tIns="0" rIns="0" bIns="0" rtlCol="0" anchor="t">
            <a:spAutoFit/>
          </a:bodyPr>
          <a:lstStyle/>
          <a:p>
            <a:pPr>
              <a:lnSpc>
                <a:spcPts val="2495"/>
              </a:lnSpc>
            </a:pPr>
            <a:r>
              <a:rPr lang="en-US" sz="5000" b="1" spc="-35">
                <a:solidFill>
                  <a:srgbClr val="145DA0"/>
                </a:solidFill>
                <a:latin typeface="Cambria Math" panose="02040503050406030204" pitchFamily="18" charset="0"/>
                <a:ea typeface="Cambria Math" panose="02040503050406030204" pitchFamily="18" charset="0"/>
              </a:rPr>
              <a:t>MÃ HÓA BCRYPT</a:t>
            </a:r>
            <a:endParaRPr lang="en-US" sz="5000" b="1" u="none" strike="noStrike" spc="-35">
              <a:solidFill>
                <a:srgbClr val="145DA0"/>
              </a:solidFill>
              <a:latin typeface="Cambria Math" panose="02040503050406030204" pitchFamily="18" charset="0"/>
              <a:ea typeface="Cambria Math" panose="02040503050406030204" pitchFamily="18" charset="0"/>
            </a:endParaRPr>
          </a:p>
        </p:txBody>
      </p:sp>
      <p:sp>
        <p:nvSpPr>
          <p:cNvPr id="41" name="TextBox 11">
            <a:extLst>
              <a:ext uri="{FF2B5EF4-FFF2-40B4-BE49-F238E27FC236}">
                <a16:creationId xmlns:a16="http://schemas.microsoft.com/office/drawing/2014/main" id="{79B252D3-233E-427C-9C07-7B27D2C7F352}"/>
              </a:ext>
            </a:extLst>
          </p:cNvPr>
          <p:cNvSpPr txBox="1"/>
          <p:nvPr/>
        </p:nvSpPr>
        <p:spPr>
          <a:xfrm>
            <a:off x="10683936" y="6911284"/>
            <a:ext cx="5768345" cy="386260"/>
          </a:xfrm>
          <a:prstGeom prst="rect">
            <a:avLst/>
          </a:prstGeom>
        </p:spPr>
        <p:txBody>
          <a:bodyPr lIns="0" tIns="0" rIns="0" bIns="0" rtlCol="0" anchor="t">
            <a:spAutoFit/>
          </a:bodyPr>
          <a:lstStyle/>
          <a:p>
            <a:pPr>
              <a:lnSpc>
                <a:spcPts val="2495"/>
              </a:lnSpc>
            </a:pPr>
            <a:r>
              <a:rPr lang="en-US" sz="5000" b="1" u="none" strike="noStrike" spc="-35">
                <a:solidFill>
                  <a:srgbClr val="145DA0"/>
                </a:solidFill>
                <a:latin typeface="Cambria Math" panose="02040503050406030204" pitchFamily="18" charset="0"/>
                <a:ea typeface="Cambria Math" panose="02040503050406030204" pitchFamily="18" charset="0"/>
              </a:rPr>
              <a:t>GIAO THỨC HTTP</a:t>
            </a:r>
          </a:p>
        </p:txBody>
      </p:sp>
      <p:sp>
        <p:nvSpPr>
          <p:cNvPr id="42" name="TextBox 11">
            <a:extLst>
              <a:ext uri="{FF2B5EF4-FFF2-40B4-BE49-F238E27FC236}">
                <a16:creationId xmlns:a16="http://schemas.microsoft.com/office/drawing/2014/main" id="{77248D73-D81B-45CD-AE36-AA7A3D5ABF9C}"/>
              </a:ext>
            </a:extLst>
          </p:cNvPr>
          <p:cNvSpPr txBox="1"/>
          <p:nvPr/>
        </p:nvSpPr>
        <p:spPr>
          <a:xfrm>
            <a:off x="10103833" y="8708056"/>
            <a:ext cx="5768345" cy="386260"/>
          </a:xfrm>
          <a:prstGeom prst="rect">
            <a:avLst/>
          </a:prstGeom>
        </p:spPr>
        <p:txBody>
          <a:bodyPr lIns="0" tIns="0" rIns="0" bIns="0" rtlCol="0" anchor="t">
            <a:spAutoFit/>
          </a:bodyPr>
          <a:lstStyle/>
          <a:p>
            <a:pPr>
              <a:lnSpc>
                <a:spcPts val="2495"/>
              </a:lnSpc>
            </a:pPr>
            <a:r>
              <a:rPr lang="en-US" sz="5000" b="1" u="none" strike="noStrike" spc="-35">
                <a:solidFill>
                  <a:srgbClr val="145DA0"/>
                </a:solidFill>
                <a:latin typeface="Cambria Math" panose="02040503050406030204" pitchFamily="18" charset="0"/>
                <a:ea typeface="Cambria Math" panose="02040503050406030204" pitchFamily="18" charset="0"/>
              </a:rPr>
              <a:t>GIAO THỨC SMTP</a:t>
            </a:r>
          </a:p>
        </p:txBody>
      </p:sp>
      <p:grpSp>
        <p:nvGrpSpPr>
          <p:cNvPr id="43" name="Group 2">
            <a:extLst>
              <a:ext uri="{FF2B5EF4-FFF2-40B4-BE49-F238E27FC236}">
                <a16:creationId xmlns:a16="http://schemas.microsoft.com/office/drawing/2014/main" id="{C9428F39-7779-4422-B6E1-E138A7D6C0BA}"/>
              </a:ext>
            </a:extLst>
          </p:cNvPr>
          <p:cNvGrpSpPr/>
          <p:nvPr/>
        </p:nvGrpSpPr>
        <p:grpSpPr>
          <a:xfrm rot="5059956">
            <a:off x="10098559" y="7169746"/>
            <a:ext cx="4036824" cy="15193805"/>
            <a:chOff x="0" y="-38100"/>
            <a:chExt cx="1063196" cy="2914953"/>
          </a:xfrm>
        </p:grpSpPr>
        <p:sp>
          <p:nvSpPr>
            <p:cNvPr id="44" name="Freeform 3">
              <a:extLst>
                <a:ext uri="{FF2B5EF4-FFF2-40B4-BE49-F238E27FC236}">
                  <a16:creationId xmlns:a16="http://schemas.microsoft.com/office/drawing/2014/main" id="{D265B5D1-4766-43D9-B246-5B27856AE41A}"/>
                </a:ext>
              </a:extLst>
            </p:cNvPr>
            <p:cNvSpPr/>
            <p:nvPr/>
          </p:nvSpPr>
          <p:spPr>
            <a:xfrm>
              <a:off x="19106" y="1381"/>
              <a:ext cx="1044090" cy="2875472"/>
            </a:xfrm>
            <a:custGeom>
              <a:avLst/>
              <a:gdLst/>
              <a:ahLst/>
              <a:cxnLst/>
              <a:rect l="l" t="t" r="r" b="b"/>
              <a:pathLst>
                <a:path w="1044090" h="2875472">
                  <a:moveTo>
                    <a:pt x="0" y="0"/>
                  </a:moveTo>
                  <a:lnTo>
                    <a:pt x="1044090" y="0"/>
                  </a:lnTo>
                  <a:lnTo>
                    <a:pt x="1044090" y="2875472"/>
                  </a:lnTo>
                  <a:lnTo>
                    <a:pt x="0" y="2875472"/>
                  </a:lnTo>
                  <a:close/>
                </a:path>
              </a:pathLst>
            </a:custGeom>
            <a:solidFill>
              <a:srgbClr val="335388"/>
            </a:solidFill>
            <a:ln cap="sq">
              <a:noFill/>
              <a:prstDash val="solid"/>
              <a:miter/>
            </a:ln>
          </p:spPr>
          <p:txBody>
            <a:bodyPr/>
            <a:lstStyle/>
            <a:p>
              <a:endParaRPr lang="en-US"/>
            </a:p>
          </p:txBody>
        </p:sp>
        <p:sp>
          <p:nvSpPr>
            <p:cNvPr id="45" name="TextBox 4">
              <a:extLst>
                <a:ext uri="{FF2B5EF4-FFF2-40B4-BE49-F238E27FC236}">
                  <a16:creationId xmlns:a16="http://schemas.microsoft.com/office/drawing/2014/main" id="{A4B48104-6D45-468F-AFBF-7759C596ABA4}"/>
                </a:ext>
              </a:extLst>
            </p:cNvPr>
            <p:cNvSpPr txBox="1"/>
            <p:nvPr/>
          </p:nvSpPr>
          <p:spPr>
            <a:xfrm>
              <a:off x="0" y="-38100"/>
              <a:ext cx="1044090" cy="2913572"/>
            </a:xfrm>
            <a:prstGeom prst="rect">
              <a:avLst/>
            </a:prstGeom>
          </p:spPr>
          <p:txBody>
            <a:bodyPr lIns="50800" tIns="50800" rIns="50800" bIns="50800" rtlCol="0" anchor="ctr"/>
            <a:lstStyle/>
            <a:p>
              <a:pPr marL="0" lvl="0" indent="0" algn="ctr">
                <a:lnSpc>
                  <a:spcPts val="2659"/>
                </a:lnSpc>
                <a:spcBef>
                  <a:spcPct val="0"/>
                </a:spcBef>
              </a:pPr>
              <a:endParaRPr lang="vi-VN"/>
            </a:p>
          </p:txBody>
        </p:sp>
      </p:grpSp>
      <p:sp>
        <p:nvSpPr>
          <p:cNvPr id="46" name="Freeform 3">
            <a:extLst>
              <a:ext uri="{FF2B5EF4-FFF2-40B4-BE49-F238E27FC236}">
                <a16:creationId xmlns:a16="http://schemas.microsoft.com/office/drawing/2014/main" id="{656F2EDE-049B-43B2-BD92-BF72E1B08705}"/>
              </a:ext>
            </a:extLst>
          </p:cNvPr>
          <p:cNvSpPr/>
          <p:nvPr/>
        </p:nvSpPr>
        <p:spPr>
          <a:xfrm rot="6663571">
            <a:off x="1706370" y="7532204"/>
            <a:ext cx="3964281" cy="14988016"/>
          </a:xfrm>
          <a:custGeom>
            <a:avLst/>
            <a:gdLst/>
            <a:ahLst/>
            <a:cxnLst/>
            <a:rect l="l" t="t" r="r" b="b"/>
            <a:pathLst>
              <a:path w="1044090" h="2875472">
                <a:moveTo>
                  <a:pt x="0" y="0"/>
                </a:moveTo>
                <a:lnTo>
                  <a:pt x="1044090" y="0"/>
                </a:lnTo>
                <a:lnTo>
                  <a:pt x="1044090" y="2875472"/>
                </a:lnTo>
                <a:lnTo>
                  <a:pt x="0" y="2875472"/>
                </a:lnTo>
                <a:close/>
              </a:path>
            </a:pathLst>
          </a:custGeom>
          <a:solidFill>
            <a:srgbClr val="335388"/>
          </a:solidFill>
          <a:ln cap="sq">
            <a:noFill/>
            <a:prstDash val="solid"/>
            <a:miter/>
          </a:ln>
        </p:spPr>
        <p:txBody>
          <a:bodyPr/>
          <a:lstStyle/>
          <a:p>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16" name="Group 6">
            <a:extLst>
              <a:ext uri="{FF2B5EF4-FFF2-40B4-BE49-F238E27FC236}">
                <a16:creationId xmlns:a16="http://schemas.microsoft.com/office/drawing/2014/main" id="{E17217D5-11C1-447A-B2E5-921E51FD4AB6}"/>
              </a:ext>
            </a:extLst>
          </p:cNvPr>
          <p:cNvGrpSpPr/>
          <p:nvPr/>
        </p:nvGrpSpPr>
        <p:grpSpPr>
          <a:xfrm>
            <a:off x="-1867766" y="-1614217"/>
            <a:ext cx="3735531" cy="3735531"/>
            <a:chOff x="0" y="0"/>
            <a:chExt cx="812800" cy="812800"/>
          </a:xfrm>
        </p:grpSpPr>
        <p:sp>
          <p:nvSpPr>
            <p:cNvPr id="18" name="Freeform 7">
              <a:extLst>
                <a:ext uri="{FF2B5EF4-FFF2-40B4-BE49-F238E27FC236}">
                  <a16:creationId xmlns:a16="http://schemas.microsoft.com/office/drawing/2014/main" id="{87393E3F-E1C9-4EA8-B35E-EAC7F5DDEF9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335388"/>
              </a:solidFill>
              <a:prstDash val="solid"/>
              <a:miter/>
            </a:ln>
          </p:spPr>
          <p:txBody>
            <a:bodyPr/>
            <a:lstStyle/>
            <a:p>
              <a:endParaRPr lang="en-US"/>
            </a:p>
          </p:txBody>
        </p:sp>
        <p:sp>
          <p:nvSpPr>
            <p:cNvPr id="19" name="TextBox 8">
              <a:extLst>
                <a:ext uri="{FF2B5EF4-FFF2-40B4-BE49-F238E27FC236}">
                  <a16:creationId xmlns:a16="http://schemas.microsoft.com/office/drawing/2014/main" id="{77CAD0AE-78FF-4C54-8393-2A1037753A63}"/>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lang="vi-VN"/>
            </a:p>
          </p:txBody>
        </p:sp>
      </p:grpSp>
      <p:grpSp>
        <p:nvGrpSpPr>
          <p:cNvPr id="3" name="Group 2">
            <a:extLst>
              <a:ext uri="{FF2B5EF4-FFF2-40B4-BE49-F238E27FC236}">
                <a16:creationId xmlns:a16="http://schemas.microsoft.com/office/drawing/2014/main" id="{900D243E-18F6-4182-AF7B-23E2D6F725C6}"/>
              </a:ext>
            </a:extLst>
          </p:cNvPr>
          <p:cNvGrpSpPr/>
          <p:nvPr/>
        </p:nvGrpSpPr>
        <p:grpSpPr>
          <a:xfrm>
            <a:off x="1399835" y="1587277"/>
            <a:ext cx="15488329" cy="8141832"/>
            <a:chOff x="1399835" y="1896993"/>
            <a:chExt cx="15488329" cy="8141832"/>
          </a:xfrm>
        </p:grpSpPr>
        <p:grpSp>
          <p:nvGrpSpPr>
            <p:cNvPr id="2" name="Group 1">
              <a:extLst>
                <a:ext uri="{FF2B5EF4-FFF2-40B4-BE49-F238E27FC236}">
                  <a16:creationId xmlns:a16="http://schemas.microsoft.com/office/drawing/2014/main" id="{5F7F0DC2-61CC-4D13-A590-A92DB96AE900}"/>
                </a:ext>
              </a:extLst>
            </p:cNvPr>
            <p:cNvGrpSpPr/>
            <p:nvPr/>
          </p:nvGrpSpPr>
          <p:grpSpPr>
            <a:xfrm>
              <a:off x="1399835" y="1896993"/>
              <a:ext cx="15488329" cy="8141832"/>
              <a:chOff x="3600915" y="2237069"/>
              <a:chExt cx="11552885" cy="6073066"/>
            </a:xfrm>
          </p:grpSpPr>
          <p:grpSp>
            <p:nvGrpSpPr>
              <p:cNvPr id="6" name="Group 6"/>
              <p:cNvGrpSpPr/>
              <p:nvPr/>
            </p:nvGrpSpPr>
            <p:grpSpPr>
              <a:xfrm>
                <a:off x="3600915" y="2237069"/>
                <a:ext cx="11552885" cy="6073066"/>
                <a:chOff x="0" y="-38100"/>
                <a:chExt cx="3042735" cy="1382860"/>
              </a:xfrm>
            </p:grpSpPr>
            <p:sp>
              <p:nvSpPr>
                <p:cNvPr id="7" name="Freeform 7"/>
                <p:cNvSpPr/>
                <p:nvPr/>
              </p:nvSpPr>
              <p:spPr>
                <a:xfrm>
                  <a:off x="0" y="0"/>
                  <a:ext cx="3042735" cy="1344760"/>
                </a:xfrm>
                <a:custGeom>
                  <a:avLst/>
                  <a:gdLst/>
                  <a:ahLst/>
                  <a:cxnLst/>
                  <a:rect l="l" t="t" r="r" b="b"/>
                  <a:pathLst>
                    <a:path w="3042735" h="1344760">
                      <a:moveTo>
                        <a:pt x="0" y="0"/>
                      </a:moveTo>
                      <a:lnTo>
                        <a:pt x="3042735" y="0"/>
                      </a:lnTo>
                      <a:lnTo>
                        <a:pt x="3042735" y="1344760"/>
                      </a:lnTo>
                      <a:lnTo>
                        <a:pt x="0" y="1344760"/>
                      </a:lnTo>
                      <a:close/>
                    </a:path>
                  </a:pathLst>
                </a:custGeom>
                <a:solidFill>
                  <a:srgbClr val="335388"/>
                </a:solidFill>
                <a:ln cap="sq">
                  <a:noFill/>
                  <a:prstDash val="solid"/>
                  <a:miter/>
                </a:ln>
              </p:spPr>
              <p:txBody>
                <a:bodyPr/>
                <a:lstStyle/>
                <a:p>
                  <a:endParaRPr lang="en-US"/>
                </a:p>
              </p:txBody>
            </p:sp>
            <p:sp>
              <p:nvSpPr>
                <p:cNvPr id="8" name="TextBox 8"/>
                <p:cNvSpPr txBox="1"/>
                <p:nvPr/>
              </p:nvSpPr>
              <p:spPr>
                <a:xfrm>
                  <a:off x="0" y="-38100"/>
                  <a:ext cx="3042735" cy="138286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9" name="TextBox 9"/>
              <p:cNvSpPr txBox="1"/>
              <p:nvPr/>
            </p:nvSpPr>
            <p:spPr>
              <a:xfrm>
                <a:off x="3753584" y="4598642"/>
                <a:ext cx="2681625" cy="1517241"/>
              </a:xfrm>
              <a:prstGeom prst="rect">
                <a:avLst/>
              </a:prstGeom>
            </p:spPr>
            <p:txBody>
              <a:bodyPr wrap="square" lIns="0" tIns="0" rIns="0" bIns="0" rtlCol="0" anchor="t">
                <a:spAutoFit/>
              </a:bodyPr>
              <a:lstStyle/>
              <a:p>
                <a:pPr marL="0" lvl="0" indent="0" algn="ctr">
                  <a:lnSpc>
                    <a:spcPts val="8195"/>
                  </a:lnSpc>
                  <a:spcBef>
                    <a:spcPct val="0"/>
                  </a:spcBef>
                </a:pPr>
                <a:r>
                  <a:rPr lang="en-US" sz="5854" err="1">
                    <a:solidFill>
                      <a:srgbClr val="FDFDFD"/>
                    </a:solidFill>
                    <a:latin typeface="Open Sans Extra Bold"/>
                  </a:rPr>
                  <a:t>Cơ</a:t>
                </a:r>
                <a:r>
                  <a:rPr lang="en-US" sz="5854">
                    <a:solidFill>
                      <a:srgbClr val="FDFDFD"/>
                    </a:solidFill>
                    <a:latin typeface="Open Sans Extra Bold"/>
                  </a:rPr>
                  <a:t> </a:t>
                </a:r>
                <a:r>
                  <a:rPr lang="en-US" sz="5854" err="1">
                    <a:solidFill>
                      <a:srgbClr val="FDFDFD"/>
                    </a:solidFill>
                    <a:latin typeface="Open Sans Extra Bold"/>
                  </a:rPr>
                  <a:t>sở</a:t>
                </a:r>
                <a:r>
                  <a:rPr lang="en-US" sz="5854">
                    <a:solidFill>
                      <a:srgbClr val="FDFDFD"/>
                    </a:solidFill>
                    <a:latin typeface="Open Sans Extra Bold"/>
                  </a:rPr>
                  <a:t> </a:t>
                </a:r>
              </a:p>
              <a:p>
                <a:pPr marL="0" lvl="0" indent="0" algn="ctr">
                  <a:lnSpc>
                    <a:spcPts val="8195"/>
                  </a:lnSpc>
                  <a:spcBef>
                    <a:spcPct val="0"/>
                  </a:spcBef>
                </a:pPr>
                <a:r>
                  <a:rPr lang="en-US" sz="5854" err="1">
                    <a:solidFill>
                      <a:srgbClr val="FDFDFD"/>
                    </a:solidFill>
                    <a:latin typeface="Open Sans Extra Bold"/>
                  </a:rPr>
                  <a:t>dữ</a:t>
                </a:r>
                <a:r>
                  <a:rPr lang="en-US" sz="5854">
                    <a:solidFill>
                      <a:srgbClr val="FDFDFD"/>
                    </a:solidFill>
                    <a:latin typeface="Open Sans Extra Bold"/>
                  </a:rPr>
                  <a:t> </a:t>
                </a:r>
                <a:r>
                  <a:rPr lang="en-US" sz="5854" err="1">
                    <a:solidFill>
                      <a:srgbClr val="FDFDFD"/>
                    </a:solidFill>
                    <a:latin typeface="Open Sans Extra Bold"/>
                  </a:rPr>
                  <a:t>liệu</a:t>
                </a:r>
                <a:endParaRPr lang="en-US" sz="5854">
                  <a:solidFill>
                    <a:srgbClr val="FDFDFD"/>
                  </a:solidFill>
                  <a:latin typeface="Open Sans Extra Bold"/>
                </a:endParaRPr>
              </a:p>
            </p:txBody>
          </p:sp>
        </p:grpSp>
        <p:pic>
          <p:nvPicPr>
            <p:cNvPr id="32" name="Picture 31" descr="A screenshot of a computer&#10;&#10;Description automatically generated">
              <a:extLst>
                <a:ext uri="{FF2B5EF4-FFF2-40B4-BE49-F238E27FC236}">
                  <a16:creationId xmlns:a16="http://schemas.microsoft.com/office/drawing/2014/main" id="{8D06E589-3AF3-42C6-AB4E-03C6D3DBA764}"/>
                </a:ext>
              </a:extLst>
            </p:cNvPr>
            <p:cNvPicPr/>
            <p:nvPr/>
          </p:nvPicPr>
          <p:blipFill>
            <a:blip r:embed="rId3"/>
            <a:stretch>
              <a:fillRect/>
            </a:stretch>
          </p:blipFill>
          <p:spPr>
            <a:xfrm>
              <a:off x="5199620" y="2167016"/>
              <a:ext cx="11244601" cy="7826103"/>
            </a:xfrm>
            <a:prstGeom prst="rect">
              <a:avLst/>
            </a:prstGeom>
          </p:spPr>
        </p:pic>
      </p:grpSp>
      <p:grpSp>
        <p:nvGrpSpPr>
          <p:cNvPr id="37" name="Group 6">
            <a:extLst>
              <a:ext uri="{FF2B5EF4-FFF2-40B4-BE49-F238E27FC236}">
                <a16:creationId xmlns:a16="http://schemas.microsoft.com/office/drawing/2014/main" id="{E2DC6670-AC20-47C5-8099-468659909BDA}"/>
              </a:ext>
            </a:extLst>
          </p:cNvPr>
          <p:cNvGrpSpPr/>
          <p:nvPr/>
        </p:nvGrpSpPr>
        <p:grpSpPr>
          <a:xfrm rot="20884162">
            <a:off x="10798163" y="2910978"/>
            <a:ext cx="22167329" cy="24245560"/>
            <a:chOff x="0" y="-38100"/>
            <a:chExt cx="5371019" cy="1663315"/>
          </a:xfrm>
        </p:grpSpPr>
        <p:sp>
          <p:nvSpPr>
            <p:cNvPr id="38" name="Freeform 7">
              <a:extLst>
                <a:ext uri="{FF2B5EF4-FFF2-40B4-BE49-F238E27FC236}">
                  <a16:creationId xmlns:a16="http://schemas.microsoft.com/office/drawing/2014/main" id="{B02B3DF0-72DF-46CC-A37B-770635BEE0D3}"/>
                </a:ext>
              </a:extLst>
            </p:cNvPr>
            <p:cNvSpPr/>
            <p:nvPr/>
          </p:nvSpPr>
          <p:spPr>
            <a:xfrm rot="1956096">
              <a:off x="2148683" y="280455"/>
              <a:ext cx="3222336" cy="1344760"/>
            </a:xfrm>
            <a:custGeom>
              <a:avLst/>
              <a:gdLst/>
              <a:ahLst/>
              <a:cxnLst/>
              <a:rect l="l" t="t" r="r" b="b"/>
              <a:pathLst>
                <a:path w="3042735" h="1344760">
                  <a:moveTo>
                    <a:pt x="0" y="0"/>
                  </a:moveTo>
                  <a:lnTo>
                    <a:pt x="3042735" y="0"/>
                  </a:lnTo>
                  <a:lnTo>
                    <a:pt x="3042735" y="1344760"/>
                  </a:lnTo>
                  <a:lnTo>
                    <a:pt x="0" y="1344760"/>
                  </a:lnTo>
                  <a:close/>
                </a:path>
              </a:pathLst>
            </a:custGeom>
            <a:solidFill>
              <a:srgbClr val="335388"/>
            </a:solidFill>
            <a:ln cap="sq">
              <a:noFill/>
              <a:prstDash val="solid"/>
              <a:miter/>
            </a:ln>
          </p:spPr>
          <p:txBody>
            <a:bodyPr/>
            <a:lstStyle/>
            <a:p>
              <a:endParaRPr lang="en-US"/>
            </a:p>
          </p:txBody>
        </p:sp>
        <p:sp>
          <p:nvSpPr>
            <p:cNvPr id="39" name="TextBox 8">
              <a:extLst>
                <a:ext uri="{FF2B5EF4-FFF2-40B4-BE49-F238E27FC236}">
                  <a16:creationId xmlns:a16="http://schemas.microsoft.com/office/drawing/2014/main" id="{9DE1DE19-A3EA-4FD0-879E-88F1C8643F1E}"/>
                </a:ext>
              </a:extLst>
            </p:cNvPr>
            <p:cNvSpPr txBox="1"/>
            <p:nvPr/>
          </p:nvSpPr>
          <p:spPr>
            <a:xfrm>
              <a:off x="0" y="-38100"/>
              <a:ext cx="3042735" cy="138286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46" name="Group 45">
            <a:extLst>
              <a:ext uri="{FF2B5EF4-FFF2-40B4-BE49-F238E27FC236}">
                <a16:creationId xmlns:a16="http://schemas.microsoft.com/office/drawing/2014/main" id="{07949B33-51BA-4D04-98C4-93AC49E9E0A2}"/>
              </a:ext>
            </a:extLst>
          </p:cNvPr>
          <p:cNvGrpSpPr/>
          <p:nvPr/>
        </p:nvGrpSpPr>
        <p:grpSpPr>
          <a:xfrm>
            <a:off x="1806805" y="-38032"/>
            <a:ext cx="10171835" cy="1194514"/>
            <a:chOff x="1867765" y="-38032"/>
            <a:chExt cx="7276235" cy="1194514"/>
          </a:xfrm>
        </p:grpSpPr>
        <p:sp>
          <p:nvSpPr>
            <p:cNvPr id="47" name="TextBox 5">
              <a:extLst>
                <a:ext uri="{FF2B5EF4-FFF2-40B4-BE49-F238E27FC236}">
                  <a16:creationId xmlns:a16="http://schemas.microsoft.com/office/drawing/2014/main" id="{294506EE-F651-4B2F-A13E-D448D159395E}"/>
                </a:ext>
              </a:extLst>
            </p:cNvPr>
            <p:cNvSpPr txBox="1"/>
            <p:nvPr/>
          </p:nvSpPr>
          <p:spPr>
            <a:xfrm>
              <a:off x="1867765" y="-38032"/>
              <a:ext cx="7276235" cy="1194514"/>
            </a:xfrm>
            <a:prstGeom prst="rect">
              <a:avLst/>
            </a:prstGeom>
            <a:solidFill>
              <a:srgbClr val="335388"/>
            </a:solidFill>
          </p:spPr>
          <p:txBody>
            <a:bodyPr lIns="50800" tIns="50800" rIns="50800" bIns="50800" rtlCol="0" anchor="ctr"/>
            <a:lstStyle/>
            <a:p>
              <a:pPr marL="0" lvl="0" indent="0">
                <a:lnSpc>
                  <a:spcPts val="2659"/>
                </a:lnSpc>
                <a:spcBef>
                  <a:spcPct val="0"/>
                </a:spcBef>
              </a:pPr>
              <a:endParaRPr lang="en-US" sz="5000">
                <a:solidFill>
                  <a:schemeClr val="bg1"/>
                </a:solidFill>
                <a:latin typeface="Cambria Math" panose="02040503050406030204" pitchFamily="18" charset="0"/>
                <a:ea typeface="Cambria Math" panose="02040503050406030204" pitchFamily="18" charset="0"/>
              </a:endParaRPr>
            </a:p>
            <a:p>
              <a:pPr marL="0" lvl="0" indent="0">
                <a:lnSpc>
                  <a:spcPts val="2659"/>
                </a:lnSpc>
                <a:spcBef>
                  <a:spcPct val="0"/>
                </a:spcBef>
              </a:pPr>
              <a:endParaRPr sz="5000">
                <a:solidFill>
                  <a:schemeClr val="bg1"/>
                </a:solidFill>
                <a:latin typeface="Cambria Math" panose="02040503050406030204" pitchFamily="18" charset="0"/>
                <a:ea typeface="Cambria Math" panose="02040503050406030204" pitchFamily="18" charset="0"/>
              </a:endParaRPr>
            </a:p>
          </p:txBody>
        </p:sp>
        <p:sp>
          <p:nvSpPr>
            <p:cNvPr id="48" name="TextBox 9">
              <a:extLst>
                <a:ext uri="{FF2B5EF4-FFF2-40B4-BE49-F238E27FC236}">
                  <a16:creationId xmlns:a16="http://schemas.microsoft.com/office/drawing/2014/main" id="{460A0201-E502-4B4B-AAFD-992C62A31509}"/>
                </a:ext>
              </a:extLst>
            </p:cNvPr>
            <p:cNvSpPr txBox="1"/>
            <p:nvPr/>
          </p:nvSpPr>
          <p:spPr>
            <a:xfrm>
              <a:off x="2278101" y="0"/>
              <a:ext cx="6455562" cy="954236"/>
            </a:xfrm>
            <a:prstGeom prst="rect">
              <a:avLst/>
            </a:prstGeom>
          </p:spPr>
          <p:txBody>
            <a:bodyPr wrap="square" lIns="0" tIns="0" rIns="0" bIns="0" rtlCol="0" anchor="t">
              <a:spAutoFit/>
            </a:bodyPr>
            <a:lstStyle/>
            <a:p>
              <a:pPr marL="0" lvl="0" indent="0">
                <a:lnSpc>
                  <a:spcPts val="8195"/>
                </a:lnSpc>
                <a:spcBef>
                  <a:spcPct val="0"/>
                </a:spcBef>
              </a:pPr>
              <a:r>
                <a:rPr lang="en-US" sz="5000" err="1">
                  <a:solidFill>
                    <a:srgbClr val="FDFDFD"/>
                  </a:solidFill>
                  <a:latin typeface="Open Sans Extra Bold"/>
                </a:rPr>
                <a:t>Phân</a:t>
              </a:r>
              <a:r>
                <a:rPr lang="en-US" sz="5000">
                  <a:solidFill>
                    <a:srgbClr val="FDFDFD"/>
                  </a:solidFill>
                  <a:latin typeface="Open Sans Extra Bold"/>
                </a:rPr>
                <a:t> </a:t>
              </a:r>
              <a:r>
                <a:rPr lang="en-US" sz="5000" err="1">
                  <a:solidFill>
                    <a:srgbClr val="FDFDFD"/>
                  </a:solidFill>
                  <a:latin typeface="Open Sans Extra Bold"/>
                </a:rPr>
                <a:t>tích</a:t>
              </a:r>
              <a:r>
                <a:rPr lang="en-US" sz="5000">
                  <a:solidFill>
                    <a:srgbClr val="FDFDFD"/>
                  </a:solidFill>
                  <a:latin typeface="Open Sans Extra Bold"/>
                </a:rPr>
                <a:t> </a:t>
              </a:r>
              <a:r>
                <a:rPr lang="en-US" sz="5000" err="1">
                  <a:solidFill>
                    <a:srgbClr val="FDFDFD"/>
                  </a:solidFill>
                  <a:latin typeface="Open Sans Extra Bold"/>
                </a:rPr>
                <a:t>thiết</a:t>
              </a:r>
              <a:r>
                <a:rPr lang="en-US" sz="5000">
                  <a:solidFill>
                    <a:srgbClr val="FDFDFD"/>
                  </a:solidFill>
                  <a:latin typeface="Open Sans Extra Bold"/>
                </a:rPr>
                <a:t> </a:t>
              </a:r>
              <a:r>
                <a:rPr lang="en-US" sz="5000" err="1">
                  <a:solidFill>
                    <a:srgbClr val="FDFDFD"/>
                  </a:solidFill>
                  <a:latin typeface="Open Sans Extra Bold"/>
                </a:rPr>
                <a:t>kế</a:t>
              </a:r>
              <a:r>
                <a:rPr lang="en-US" sz="5000">
                  <a:solidFill>
                    <a:srgbClr val="FDFDFD"/>
                  </a:solidFill>
                  <a:latin typeface="Open Sans Extra Bold"/>
                </a:rPr>
                <a:t> </a:t>
              </a:r>
              <a:r>
                <a:rPr lang="en-US" sz="5000" err="1">
                  <a:solidFill>
                    <a:srgbClr val="FDFDFD"/>
                  </a:solidFill>
                  <a:latin typeface="Open Sans Extra Bold"/>
                </a:rPr>
                <a:t>hệ</a:t>
              </a:r>
              <a:r>
                <a:rPr lang="en-US" sz="5000">
                  <a:solidFill>
                    <a:srgbClr val="FDFDFD"/>
                  </a:solidFill>
                  <a:latin typeface="Open Sans Extra Bold"/>
                </a:rPr>
                <a:t> </a:t>
              </a:r>
              <a:r>
                <a:rPr lang="en-US" sz="5000" err="1">
                  <a:solidFill>
                    <a:srgbClr val="FDFDFD"/>
                  </a:solidFill>
                  <a:latin typeface="Open Sans Extra Bold"/>
                </a:rPr>
                <a:t>thống</a:t>
              </a:r>
              <a:endParaRPr lang="en-US" sz="5000">
                <a:solidFill>
                  <a:srgbClr val="FDFDFD"/>
                </a:solidFill>
                <a:latin typeface="Open Sans Extra Bold"/>
              </a:endParaRPr>
            </a:p>
          </p:txBody>
        </p:sp>
      </p:grpSp>
    </p:spTree>
    <p:extLst>
      <p:ext uri="{BB962C8B-B14F-4D97-AF65-F5344CB8AC3E}">
        <p14:creationId xmlns:p14="http://schemas.microsoft.com/office/powerpoint/2010/main" val="535686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2" fill="hold" nodeType="clickEffect">
                                  <p:stCondLst>
                                    <p:cond delay="0"/>
                                  </p:stCondLst>
                                  <p:childTnLst>
                                    <p:anim calcmode="lin" valueType="num">
                                      <p:cBhvr additive="base">
                                        <p:cTn id="12" dur="1000"/>
                                        <p:tgtEl>
                                          <p:spTgt spid="3"/>
                                        </p:tgtEl>
                                        <p:attrNameLst>
                                          <p:attrName>ppt_x</p:attrName>
                                        </p:attrNameLst>
                                      </p:cBhvr>
                                      <p:tavLst>
                                        <p:tav tm="0">
                                          <p:val>
                                            <p:strVal val="ppt_x"/>
                                          </p:val>
                                        </p:tav>
                                        <p:tav tm="100000">
                                          <p:val>
                                            <p:strVal val="1+ppt_w/2"/>
                                          </p:val>
                                        </p:tav>
                                      </p:tavLst>
                                    </p:anim>
                                    <p:anim calcmode="lin" valueType="num">
                                      <p:cBhvr additive="base">
                                        <p:cTn id="13" dur="1000"/>
                                        <p:tgtEl>
                                          <p:spTgt spid="3"/>
                                        </p:tgtEl>
                                        <p:attrNameLst>
                                          <p:attrName>ppt_y</p:attrName>
                                        </p:attrNameLst>
                                      </p:cBhvr>
                                      <p:tavLst>
                                        <p:tav tm="0">
                                          <p:val>
                                            <p:strVal val="ppt_y"/>
                                          </p:val>
                                        </p:tav>
                                        <p:tav tm="100000">
                                          <p:val>
                                            <p:strVal val="ppt_y"/>
                                          </p:val>
                                        </p:tav>
                                      </p:tavLst>
                                    </p:anim>
                                    <p:set>
                                      <p:cBhvr>
                                        <p:cTn id="14"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6" name="Group 6"/>
          <p:cNvGrpSpPr/>
          <p:nvPr/>
        </p:nvGrpSpPr>
        <p:grpSpPr>
          <a:xfrm rot="20968782">
            <a:off x="38543" y="-4481558"/>
            <a:ext cx="19932978" cy="18880495"/>
            <a:chOff x="0" y="-38100"/>
            <a:chExt cx="5371019" cy="1663315"/>
          </a:xfrm>
        </p:grpSpPr>
        <p:sp>
          <p:nvSpPr>
            <p:cNvPr id="7" name="Freeform 7"/>
            <p:cNvSpPr/>
            <p:nvPr/>
          </p:nvSpPr>
          <p:spPr>
            <a:xfrm rot="1956096">
              <a:off x="2148683" y="280455"/>
              <a:ext cx="3222336" cy="1344760"/>
            </a:xfrm>
            <a:custGeom>
              <a:avLst/>
              <a:gdLst/>
              <a:ahLst/>
              <a:cxnLst/>
              <a:rect l="l" t="t" r="r" b="b"/>
              <a:pathLst>
                <a:path w="3042735" h="1344760">
                  <a:moveTo>
                    <a:pt x="0" y="0"/>
                  </a:moveTo>
                  <a:lnTo>
                    <a:pt x="3042735" y="0"/>
                  </a:lnTo>
                  <a:lnTo>
                    <a:pt x="3042735" y="1344760"/>
                  </a:lnTo>
                  <a:lnTo>
                    <a:pt x="0" y="1344760"/>
                  </a:lnTo>
                  <a:close/>
                </a:path>
              </a:pathLst>
            </a:custGeom>
            <a:solidFill>
              <a:srgbClr val="335388"/>
            </a:solidFill>
            <a:ln cap="sq">
              <a:noFill/>
              <a:prstDash val="solid"/>
              <a:miter/>
            </a:ln>
          </p:spPr>
          <p:txBody>
            <a:bodyPr/>
            <a:lstStyle/>
            <a:p>
              <a:endParaRPr lang="en-US"/>
            </a:p>
          </p:txBody>
        </p:sp>
        <p:sp>
          <p:nvSpPr>
            <p:cNvPr id="8" name="TextBox 8"/>
            <p:cNvSpPr txBox="1"/>
            <p:nvPr/>
          </p:nvSpPr>
          <p:spPr>
            <a:xfrm>
              <a:off x="0" y="-38100"/>
              <a:ext cx="3042735" cy="138286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5" name="TextBox 9">
            <a:extLst>
              <a:ext uri="{FF2B5EF4-FFF2-40B4-BE49-F238E27FC236}">
                <a16:creationId xmlns:a16="http://schemas.microsoft.com/office/drawing/2014/main" id="{4A9D5671-C23A-48EC-9273-DFE1D16D4BF0}"/>
              </a:ext>
            </a:extLst>
          </p:cNvPr>
          <p:cNvSpPr txBox="1"/>
          <p:nvPr/>
        </p:nvSpPr>
        <p:spPr>
          <a:xfrm>
            <a:off x="348131" y="3015049"/>
            <a:ext cx="7517848" cy="982513"/>
          </a:xfrm>
          <a:prstGeom prst="rect">
            <a:avLst/>
          </a:prstGeom>
        </p:spPr>
        <p:txBody>
          <a:bodyPr wrap="square" lIns="0" tIns="0" rIns="0" bIns="0" rtlCol="0" anchor="t">
            <a:spAutoFit/>
          </a:bodyPr>
          <a:lstStyle/>
          <a:p>
            <a:pPr marL="0" lvl="0" indent="0" algn="ctr">
              <a:lnSpc>
                <a:spcPts val="8195"/>
              </a:lnSpc>
              <a:spcBef>
                <a:spcPct val="0"/>
              </a:spcBef>
            </a:pPr>
            <a:r>
              <a:rPr lang="en-US" sz="5854" err="1">
                <a:solidFill>
                  <a:srgbClr val="335388"/>
                </a:solidFill>
                <a:latin typeface="Open Sans Extra Bold"/>
              </a:rPr>
              <a:t>Yêu</a:t>
            </a:r>
            <a:r>
              <a:rPr lang="en-US" sz="5854">
                <a:solidFill>
                  <a:srgbClr val="335388"/>
                </a:solidFill>
                <a:latin typeface="Open Sans Extra Bold"/>
              </a:rPr>
              <a:t> </a:t>
            </a:r>
            <a:r>
              <a:rPr lang="en-US" sz="5854" err="1">
                <a:solidFill>
                  <a:srgbClr val="335388"/>
                </a:solidFill>
                <a:latin typeface="Open Sans Extra Bold"/>
              </a:rPr>
              <a:t>cầu</a:t>
            </a:r>
            <a:r>
              <a:rPr lang="en-US" sz="5854">
                <a:solidFill>
                  <a:srgbClr val="335388"/>
                </a:solidFill>
                <a:latin typeface="Open Sans Extra Bold"/>
              </a:rPr>
              <a:t> </a:t>
            </a:r>
            <a:r>
              <a:rPr lang="en-US" sz="5854" err="1">
                <a:solidFill>
                  <a:srgbClr val="335388"/>
                </a:solidFill>
                <a:latin typeface="Open Sans Extra Bold"/>
              </a:rPr>
              <a:t>chức</a:t>
            </a:r>
            <a:r>
              <a:rPr lang="en-US" sz="5854">
                <a:solidFill>
                  <a:srgbClr val="335388"/>
                </a:solidFill>
                <a:latin typeface="Open Sans Extra Bold"/>
              </a:rPr>
              <a:t> </a:t>
            </a:r>
            <a:r>
              <a:rPr lang="en-US" sz="5854" err="1">
                <a:solidFill>
                  <a:srgbClr val="335388"/>
                </a:solidFill>
                <a:latin typeface="Open Sans Extra Bold"/>
              </a:rPr>
              <a:t>năng</a:t>
            </a:r>
            <a:endParaRPr lang="en-US" sz="5854">
              <a:solidFill>
                <a:srgbClr val="335388"/>
              </a:solidFill>
              <a:latin typeface="Open Sans Extra Bold"/>
            </a:endParaRPr>
          </a:p>
        </p:txBody>
      </p:sp>
      <p:sp>
        <p:nvSpPr>
          <p:cNvPr id="2" name="TextBox 10">
            <a:extLst>
              <a:ext uri="{FF2B5EF4-FFF2-40B4-BE49-F238E27FC236}">
                <a16:creationId xmlns:a16="http://schemas.microsoft.com/office/drawing/2014/main" id="{3AE96D7C-77A1-DED0-D13C-C46F323CFBE2}"/>
              </a:ext>
            </a:extLst>
          </p:cNvPr>
          <p:cNvSpPr txBox="1"/>
          <p:nvPr/>
        </p:nvSpPr>
        <p:spPr>
          <a:xfrm>
            <a:off x="892886" y="4651202"/>
            <a:ext cx="6428337" cy="3151697"/>
          </a:xfrm>
          <a:prstGeom prst="rect">
            <a:avLst/>
          </a:prstGeom>
        </p:spPr>
        <p:txBody>
          <a:bodyPr wrap="square" lIns="0" tIns="0" rIns="0" bIns="0" rtlCol="0" anchor="t">
            <a:spAutoFit/>
          </a:bodyPr>
          <a:lstStyle/>
          <a:p>
            <a:pPr marL="457200" indent="-457200" algn="just">
              <a:lnSpc>
                <a:spcPct val="150000"/>
              </a:lnSpc>
              <a:spcBef>
                <a:spcPct val="0"/>
              </a:spcBef>
              <a:buFont typeface="Wingdings" panose="05000000000000000000" pitchFamily="2" charset="2"/>
              <a:buChar char="Ø"/>
            </a:pPr>
            <a:r>
              <a:rPr lang="vi-VN" sz="2800" spc="-46" noProof="1">
                <a:solidFill>
                  <a:srgbClr val="335388"/>
                </a:solidFill>
                <a:latin typeface="Cambria Math" panose="02040503050406030204" pitchFamily="18" charset="0"/>
                <a:ea typeface="Cambria Math" panose="02040503050406030204" pitchFamily="18" charset="0"/>
              </a:rPr>
              <a:t>Quản lý thông tin cá nhân</a:t>
            </a:r>
          </a:p>
          <a:p>
            <a:pPr marL="457200" indent="-457200" algn="just">
              <a:lnSpc>
                <a:spcPct val="150000"/>
              </a:lnSpc>
              <a:spcBef>
                <a:spcPct val="0"/>
              </a:spcBef>
              <a:buFont typeface="Wingdings" panose="05000000000000000000" pitchFamily="2" charset="2"/>
              <a:buChar char="Ø"/>
            </a:pPr>
            <a:r>
              <a:rPr lang="vi-VN" sz="2800" spc="-46" noProof="1">
                <a:solidFill>
                  <a:srgbClr val="335388"/>
                </a:solidFill>
                <a:latin typeface="Cambria Math" panose="02040503050406030204" pitchFamily="18" charset="0"/>
                <a:ea typeface="Cambria Math" panose="02040503050406030204" pitchFamily="18" charset="0"/>
              </a:rPr>
              <a:t>Quản lý bài viết cá nhân</a:t>
            </a:r>
          </a:p>
          <a:p>
            <a:pPr marL="457200" indent="-457200" algn="just">
              <a:lnSpc>
                <a:spcPct val="150000"/>
              </a:lnSpc>
              <a:spcBef>
                <a:spcPct val="0"/>
              </a:spcBef>
              <a:buFont typeface="Wingdings" panose="05000000000000000000" pitchFamily="2" charset="2"/>
              <a:buChar char="Ø"/>
            </a:pPr>
            <a:r>
              <a:rPr lang="vi-VN" sz="2800" spc="-46" noProof="1">
                <a:solidFill>
                  <a:srgbClr val="335388"/>
                </a:solidFill>
                <a:latin typeface="Cambria Math" panose="02040503050406030204" pitchFamily="18" charset="0"/>
                <a:ea typeface="Cambria Math" panose="02040503050406030204" pitchFamily="18" charset="0"/>
              </a:rPr>
              <a:t>Quản lý người dùng</a:t>
            </a:r>
          </a:p>
          <a:p>
            <a:pPr marL="457200" indent="-457200" algn="just">
              <a:lnSpc>
                <a:spcPct val="150000"/>
              </a:lnSpc>
              <a:spcBef>
                <a:spcPct val="0"/>
              </a:spcBef>
              <a:buFont typeface="Wingdings" panose="05000000000000000000" pitchFamily="2" charset="2"/>
              <a:buChar char="Ø"/>
            </a:pPr>
            <a:r>
              <a:rPr lang="vi-VN" sz="2800" spc="-46" noProof="1">
                <a:solidFill>
                  <a:srgbClr val="335388"/>
                </a:solidFill>
                <a:latin typeface="Cambria Math" panose="02040503050406030204" pitchFamily="18" charset="0"/>
                <a:ea typeface="Cambria Math" panose="02040503050406030204" pitchFamily="18" charset="0"/>
              </a:rPr>
              <a:t>Quản lý bài viết người dùng</a:t>
            </a:r>
            <a:endParaRPr lang="en-US" sz="2800" spc="-46" noProof="1">
              <a:solidFill>
                <a:srgbClr val="335388"/>
              </a:solidFill>
              <a:latin typeface="Cambria Math" panose="02040503050406030204" pitchFamily="18" charset="0"/>
              <a:ea typeface="Cambria Math" panose="02040503050406030204" pitchFamily="18" charset="0"/>
            </a:endParaRPr>
          </a:p>
          <a:p>
            <a:pPr marL="457200" indent="-457200" algn="just">
              <a:lnSpc>
                <a:spcPct val="150000"/>
              </a:lnSpc>
              <a:spcBef>
                <a:spcPct val="0"/>
              </a:spcBef>
              <a:buFont typeface="Wingdings" panose="05000000000000000000" pitchFamily="2" charset="2"/>
              <a:buChar char="Ø"/>
            </a:pPr>
            <a:r>
              <a:rPr lang="en-US" sz="2800" spc="-46" noProof="1">
                <a:solidFill>
                  <a:srgbClr val="335388"/>
                </a:solidFill>
                <a:latin typeface="Cambria Math" panose="02040503050406030204" pitchFamily="18" charset="0"/>
                <a:ea typeface="Cambria Math" panose="02040503050406030204" pitchFamily="18" charset="0"/>
              </a:rPr>
              <a:t>Xem và bình luận/trả lời bài đăng khác</a:t>
            </a:r>
            <a:endParaRPr lang="vi-VN" sz="2800" spc="-46" noProof="1">
              <a:solidFill>
                <a:srgbClr val="335388"/>
              </a:solidFill>
              <a:latin typeface="Cambria Math" panose="02040503050406030204" pitchFamily="18" charset="0"/>
              <a:ea typeface="Cambria Math" panose="02040503050406030204" pitchFamily="18" charset="0"/>
            </a:endParaRPr>
          </a:p>
        </p:txBody>
      </p:sp>
      <p:sp>
        <p:nvSpPr>
          <p:cNvPr id="3" name="TextBox 9">
            <a:extLst>
              <a:ext uri="{FF2B5EF4-FFF2-40B4-BE49-F238E27FC236}">
                <a16:creationId xmlns:a16="http://schemas.microsoft.com/office/drawing/2014/main" id="{6CBE0196-64B8-48CB-6FD0-C8DB62841F6C}"/>
              </a:ext>
            </a:extLst>
          </p:cNvPr>
          <p:cNvSpPr txBox="1"/>
          <p:nvPr/>
        </p:nvSpPr>
        <p:spPr>
          <a:xfrm>
            <a:off x="9121462" y="3015048"/>
            <a:ext cx="8956352" cy="982513"/>
          </a:xfrm>
          <a:prstGeom prst="rect">
            <a:avLst/>
          </a:prstGeom>
        </p:spPr>
        <p:txBody>
          <a:bodyPr wrap="square" lIns="0" tIns="0" rIns="0" bIns="0" rtlCol="0" anchor="t">
            <a:spAutoFit/>
          </a:bodyPr>
          <a:lstStyle/>
          <a:p>
            <a:pPr marL="0" lvl="0" indent="0" algn="ctr">
              <a:lnSpc>
                <a:spcPts val="8195"/>
              </a:lnSpc>
              <a:spcBef>
                <a:spcPct val="0"/>
              </a:spcBef>
            </a:pPr>
            <a:r>
              <a:rPr lang="en-US" sz="5854" err="1">
                <a:solidFill>
                  <a:schemeClr val="bg1"/>
                </a:solidFill>
                <a:latin typeface="Open Sans Extra Bold"/>
              </a:rPr>
              <a:t>Yêu</a:t>
            </a:r>
            <a:r>
              <a:rPr lang="en-US" sz="5854">
                <a:solidFill>
                  <a:schemeClr val="bg1"/>
                </a:solidFill>
                <a:latin typeface="Open Sans Extra Bold"/>
              </a:rPr>
              <a:t> </a:t>
            </a:r>
            <a:r>
              <a:rPr lang="en-US" sz="5854" err="1">
                <a:solidFill>
                  <a:schemeClr val="bg1"/>
                </a:solidFill>
                <a:latin typeface="Open Sans Extra Bold"/>
              </a:rPr>
              <a:t>cầu</a:t>
            </a:r>
            <a:r>
              <a:rPr lang="en-US" sz="5854">
                <a:solidFill>
                  <a:schemeClr val="bg1"/>
                </a:solidFill>
                <a:latin typeface="Open Sans Extra Bold"/>
              </a:rPr>
              <a:t> phi </a:t>
            </a:r>
            <a:r>
              <a:rPr lang="en-US" sz="5854" err="1">
                <a:solidFill>
                  <a:schemeClr val="bg1"/>
                </a:solidFill>
                <a:latin typeface="Open Sans Extra Bold"/>
              </a:rPr>
              <a:t>chức</a:t>
            </a:r>
            <a:r>
              <a:rPr lang="en-US" sz="5854">
                <a:solidFill>
                  <a:schemeClr val="bg1"/>
                </a:solidFill>
                <a:latin typeface="Open Sans Extra Bold"/>
              </a:rPr>
              <a:t> </a:t>
            </a:r>
            <a:r>
              <a:rPr lang="en-US" sz="5854" err="1">
                <a:solidFill>
                  <a:schemeClr val="bg1"/>
                </a:solidFill>
                <a:latin typeface="Open Sans Extra Bold"/>
              </a:rPr>
              <a:t>năng</a:t>
            </a:r>
            <a:endParaRPr lang="en-US" sz="5854">
              <a:solidFill>
                <a:schemeClr val="bg1"/>
              </a:solidFill>
              <a:latin typeface="Open Sans Extra Bold"/>
            </a:endParaRPr>
          </a:p>
        </p:txBody>
      </p:sp>
      <p:sp>
        <p:nvSpPr>
          <p:cNvPr id="10" name="TextBox 10">
            <a:extLst>
              <a:ext uri="{FF2B5EF4-FFF2-40B4-BE49-F238E27FC236}">
                <a16:creationId xmlns:a16="http://schemas.microsoft.com/office/drawing/2014/main" id="{C8D07511-61A6-3F60-A3B3-9E95FCFFBA82}"/>
              </a:ext>
            </a:extLst>
          </p:cNvPr>
          <p:cNvSpPr txBox="1"/>
          <p:nvPr/>
        </p:nvSpPr>
        <p:spPr>
          <a:xfrm>
            <a:off x="10796028" y="4753779"/>
            <a:ext cx="5607220" cy="1859035"/>
          </a:xfrm>
          <a:prstGeom prst="rect">
            <a:avLst/>
          </a:prstGeom>
        </p:spPr>
        <p:txBody>
          <a:bodyPr wrap="square" lIns="0" tIns="0" rIns="0" bIns="0" rtlCol="0" anchor="t">
            <a:spAutoFit/>
          </a:bodyPr>
          <a:lstStyle/>
          <a:p>
            <a:pPr marL="457200" indent="-457200" algn="just">
              <a:lnSpc>
                <a:spcPct val="150000"/>
              </a:lnSpc>
              <a:spcBef>
                <a:spcPct val="0"/>
              </a:spcBef>
              <a:buFont typeface="Wingdings" panose="05000000000000000000" pitchFamily="2" charset="2"/>
              <a:buChar char="Ø"/>
            </a:pPr>
            <a:r>
              <a:rPr lang="en-US" sz="2800" spc="-46" noProof="1">
                <a:solidFill>
                  <a:schemeClr val="bg1"/>
                </a:solidFill>
                <a:latin typeface="Cambria Math" panose="02040503050406030204" pitchFamily="18" charset="0"/>
                <a:ea typeface="Cambria Math" panose="02040503050406030204" pitchFamily="18" charset="0"/>
              </a:rPr>
              <a:t>Giao diện thân thiện</a:t>
            </a:r>
            <a:endParaRPr lang="vi-VN" sz="2800" spc="-46" noProof="1">
              <a:solidFill>
                <a:schemeClr val="bg1"/>
              </a:solidFill>
              <a:latin typeface="Cambria Math" panose="02040503050406030204" pitchFamily="18" charset="0"/>
              <a:ea typeface="Cambria Math" panose="02040503050406030204" pitchFamily="18" charset="0"/>
            </a:endParaRPr>
          </a:p>
          <a:p>
            <a:pPr marL="457200" indent="-457200" algn="just">
              <a:lnSpc>
                <a:spcPct val="150000"/>
              </a:lnSpc>
              <a:spcBef>
                <a:spcPct val="0"/>
              </a:spcBef>
              <a:buFont typeface="Wingdings" panose="05000000000000000000" pitchFamily="2" charset="2"/>
              <a:buChar char="Ø"/>
            </a:pPr>
            <a:r>
              <a:rPr lang="en-US" sz="2800" spc="-46" noProof="1">
                <a:solidFill>
                  <a:schemeClr val="bg1"/>
                </a:solidFill>
                <a:latin typeface="Cambria Math" panose="02040503050406030204" pitchFamily="18" charset="0"/>
                <a:ea typeface="Cambria Math" panose="02040503050406030204" pitchFamily="18" charset="0"/>
              </a:rPr>
              <a:t>Đảm bảo tính dễ sử dụng</a:t>
            </a:r>
            <a:endParaRPr lang="vi-VN" sz="2800" spc="-46" noProof="1">
              <a:solidFill>
                <a:schemeClr val="bg1"/>
              </a:solidFill>
              <a:latin typeface="Cambria Math" panose="02040503050406030204" pitchFamily="18" charset="0"/>
              <a:ea typeface="Cambria Math" panose="02040503050406030204" pitchFamily="18" charset="0"/>
            </a:endParaRPr>
          </a:p>
          <a:p>
            <a:pPr marL="457200" indent="-457200" algn="just">
              <a:lnSpc>
                <a:spcPct val="150000"/>
              </a:lnSpc>
              <a:spcBef>
                <a:spcPct val="0"/>
              </a:spcBef>
              <a:buFont typeface="Wingdings" panose="05000000000000000000" pitchFamily="2" charset="2"/>
              <a:buChar char="Ø"/>
            </a:pPr>
            <a:r>
              <a:rPr lang="en-US" sz="2800" spc="-46" noProof="1">
                <a:solidFill>
                  <a:schemeClr val="bg1"/>
                </a:solidFill>
                <a:latin typeface="Cambria Math" panose="02040503050406030204" pitchFamily="18" charset="0"/>
                <a:ea typeface="Cambria Math" panose="02040503050406030204" pitchFamily="18" charset="0"/>
              </a:rPr>
              <a:t>Bảo mật thông tin </a:t>
            </a:r>
            <a:r>
              <a:rPr lang="vi-VN" sz="2800" spc="-46" noProof="1">
                <a:solidFill>
                  <a:schemeClr val="bg1"/>
                </a:solidFill>
                <a:latin typeface="Cambria Math" panose="02040503050406030204" pitchFamily="18" charset="0"/>
                <a:ea typeface="Cambria Math" panose="02040503050406030204" pitchFamily="18" charset="0"/>
              </a:rPr>
              <a:t>người dùng</a:t>
            </a:r>
          </a:p>
        </p:txBody>
      </p:sp>
      <p:grpSp>
        <p:nvGrpSpPr>
          <p:cNvPr id="9" name="Group 6">
            <a:extLst>
              <a:ext uri="{FF2B5EF4-FFF2-40B4-BE49-F238E27FC236}">
                <a16:creationId xmlns:a16="http://schemas.microsoft.com/office/drawing/2014/main" id="{01BF62D9-2256-47C2-A9C2-9D936C2949B6}"/>
              </a:ext>
            </a:extLst>
          </p:cNvPr>
          <p:cNvGrpSpPr/>
          <p:nvPr/>
        </p:nvGrpSpPr>
        <p:grpSpPr>
          <a:xfrm>
            <a:off x="-1867766" y="-1614217"/>
            <a:ext cx="3735531" cy="3735531"/>
            <a:chOff x="0" y="0"/>
            <a:chExt cx="812800" cy="812800"/>
          </a:xfrm>
        </p:grpSpPr>
        <p:sp>
          <p:nvSpPr>
            <p:cNvPr id="11" name="Freeform 7">
              <a:extLst>
                <a:ext uri="{FF2B5EF4-FFF2-40B4-BE49-F238E27FC236}">
                  <a16:creationId xmlns:a16="http://schemas.microsoft.com/office/drawing/2014/main" id="{2269F1AB-ECB8-416C-BC2D-6B34A447063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335388"/>
              </a:solidFill>
              <a:prstDash val="solid"/>
              <a:miter/>
            </a:ln>
          </p:spPr>
          <p:txBody>
            <a:bodyPr/>
            <a:lstStyle/>
            <a:p>
              <a:endParaRPr lang="en-US"/>
            </a:p>
          </p:txBody>
        </p:sp>
        <p:sp>
          <p:nvSpPr>
            <p:cNvPr id="12" name="TextBox 8">
              <a:extLst>
                <a:ext uri="{FF2B5EF4-FFF2-40B4-BE49-F238E27FC236}">
                  <a16:creationId xmlns:a16="http://schemas.microsoft.com/office/drawing/2014/main" id="{06F34F9A-6566-44DA-992D-4FBB1C640F0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lang="vi-VN"/>
            </a:p>
          </p:txBody>
        </p:sp>
      </p:grpSp>
      <p:grpSp>
        <p:nvGrpSpPr>
          <p:cNvPr id="17" name="Group 6">
            <a:extLst>
              <a:ext uri="{FF2B5EF4-FFF2-40B4-BE49-F238E27FC236}">
                <a16:creationId xmlns:a16="http://schemas.microsoft.com/office/drawing/2014/main" id="{EB30650E-371A-48AD-997C-FBEFD039FA56}"/>
              </a:ext>
            </a:extLst>
          </p:cNvPr>
          <p:cNvGrpSpPr/>
          <p:nvPr/>
        </p:nvGrpSpPr>
        <p:grpSpPr>
          <a:xfrm>
            <a:off x="16777077" y="-2037944"/>
            <a:ext cx="4269604" cy="4269604"/>
            <a:chOff x="0" y="0"/>
            <a:chExt cx="812800" cy="812800"/>
          </a:xfrm>
        </p:grpSpPr>
        <p:sp>
          <p:nvSpPr>
            <p:cNvPr id="19" name="TextBox 8">
              <a:extLst>
                <a:ext uri="{FF2B5EF4-FFF2-40B4-BE49-F238E27FC236}">
                  <a16:creationId xmlns:a16="http://schemas.microsoft.com/office/drawing/2014/main" id="{D1A330AB-CE78-4C58-B9A3-361E1281D13A}"/>
                </a:ext>
              </a:extLst>
            </p:cNvPr>
            <p:cNvSpPr txBox="1"/>
            <p:nvPr/>
          </p:nvSpPr>
          <p:spPr>
            <a:xfrm>
              <a:off x="76200" y="38100"/>
              <a:ext cx="660400" cy="698500"/>
            </a:xfrm>
            <a:prstGeom prst="rect">
              <a:avLst/>
            </a:prstGeom>
            <a:ln>
              <a:solidFill>
                <a:schemeClr val="bg1"/>
              </a:solidFill>
            </a:ln>
          </p:spPr>
          <p:txBody>
            <a:bodyPr lIns="50800" tIns="50800" rIns="50800" bIns="50800" rtlCol="0" anchor="ctr"/>
            <a:lstStyle/>
            <a:p>
              <a:pPr algn="ctr">
                <a:lnSpc>
                  <a:spcPts val="2659"/>
                </a:lnSpc>
                <a:spcBef>
                  <a:spcPct val="0"/>
                </a:spcBef>
              </a:pPr>
              <a:endParaRPr lang="vi-VN"/>
            </a:p>
          </p:txBody>
        </p:sp>
        <p:sp>
          <p:nvSpPr>
            <p:cNvPr id="18" name="Freeform 7">
              <a:extLst>
                <a:ext uri="{FF2B5EF4-FFF2-40B4-BE49-F238E27FC236}">
                  <a16:creationId xmlns:a16="http://schemas.microsoft.com/office/drawing/2014/main" id="{F2AB425D-4B5C-44FB-ABD0-925EAC5ADF7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chemeClr val="bg1"/>
              </a:solidFill>
              <a:prstDash val="solid"/>
              <a:miter/>
            </a:ln>
          </p:spPr>
          <p:txBody>
            <a:bodyPr/>
            <a:lstStyle/>
            <a:p>
              <a:endParaRPr lang="en-US">
                <a:solidFill>
                  <a:schemeClr val="bg1"/>
                </a:solidFill>
              </a:endParaRPr>
            </a:p>
          </p:txBody>
        </p:sp>
      </p:grpSp>
      <p:grpSp>
        <p:nvGrpSpPr>
          <p:cNvPr id="20" name="Group 3">
            <a:extLst>
              <a:ext uri="{FF2B5EF4-FFF2-40B4-BE49-F238E27FC236}">
                <a16:creationId xmlns:a16="http://schemas.microsoft.com/office/drawing/2014/main" id="{16AB86D4-DA1F-406E-AB60-A329435707BF}"/>
              </a:ext>
            </a:extLst>
          </p:cNvPr>
          <p:cNvGrpSpPr/>
          <p:nvPr/>
        </p:nvGrpSpPr>
        <p:grpSpPr>
          <a:xfrm>
            <a:off x="9754340" y="-37414"/>
            <a:ext cx="7383285" cy="653938"/>
            <a:chOff x="0" y="-40488"/>
            <a:chExt cx="4866164" cy="311421"/>
          </a:xfrm>
          <a:solidFill>
            <a:schemeClr val="bg1"/>
          </a:solidFill>
        </p:grpSpPr>
        <p:sp>
          <p:nvSpPr>
            <p:cNvPr id="21" name="Freeform 4">
              <a:extLst>
                <a:ext uri="{FF2B5EF4-FFF2-40B4-BE49-F238E27FC236}">
                  <a16:creationId xmlns:a16="http://schemas.microsoft.com/office/drawing/2014/main" id="{4ED98A7F-F860-4B00-AACF-A816E9F20359}"/>
                </a:ext>
              </a:extLst>
            </p:cNvPr>
            <p:cNvSpPr/>
            <p:nvPr/>
          </p:nvSpPr>
          <p:spPr>
            <a:xfrm>
              <a:off x="0" y="0"/>
              <a:ext cx="4866164" cy="270933"/>
            </a:xfrm>
            <a:custGeom>
              <a:avLst/>
              <a:gdLst/>
              <a:ahLst/>
              <a:cxnLst/>
              <a:rect l="l" t="t" r="r" b="b"/>
              <a:pathLst>
                <a:path w="4866164" h="270933">
                  <a:moveTo>
                    <a:pt x="0" y="0"/>
                  </a:moveTo>
                  <a:lnTo>
                    <a:pt x="4866164" y="0"/>
                  </a:lnTo>
                  <a:lnTo>
                    <a:pt x="4866164" y="270933"/>
                  </a:lnTo>
                  <a:lnTo>
                    <a:pt x="0" y="270933"/>
                  </a:lnTo>
                  <a:close/>
                </a:path>
              </a:pathLst>
            </a:custGeom>
            <a:grpFill/>
            <a:ln cap="sq">
              <a:noFill/>
              <a:prstDash val="solid"/>
              <a:miter/>
            </a:ln>
          </p:spPr>
          <p:txBody>
            <a:bodyPr/>
            <a:lstStyle/>
            <a:p>
              <a:endParaRPr lang="en-US"/>
            </a:p>
          </p:txBody>
        </p:sp>
        <p:sp>
          <p:nvSpPr>
            <p:cNvPr id="22" name="TextBox 5">
              <a:extLst>
                <a:ext uri="{FF2B5EF4-FFF2-40B4-BE49-F238E27FC236}">
                  <a16:creationId xmlns:a16="http://schemas.microsoft.com/office/drawing/2014/main" id="{5CAD0F85-78D5-4956-8597-5FFF822F0AB0}"/>
                </a:ext>
              </a:extLst>
            </p:cNvPr>
            <p:cNvSpPr txBox="1"/>
            <p:nvPr/>
          </p:nvSpPr>
          <p:spPr>
            <a:xfrm>
              <a:off x="0" y="-40488"/>
              <a:ext cx="4866164" cy="309033"/>
            </a:xfrm>
            <a:prstGeom prst="rect">
              <a:avLst/>
            </a:prstGeom>
            <a:grpFill/>
          </p:spPr>
          <p:txBody>
            <a:bodyPr lIns="50800" tIns="50800" rIns="50800" bIns="50800" rtlCol="0" anchor="ctr"/>
            <a:lstStyle/>
            <a:p>
              <a:pPr marL="0" lvl="0" indent="0" algn="ctr">
                <a:lnSpc>
                  <a:spcPts val="2659"/>
                </a:lnSpc>
                <a:spcBef>
                  <a:spcPct val="0"/>
                </a:spcBef>
              </a:pPr>
              <a:endParaRPr sz="5000">
                <a:solidFill>
                  <a:schemeClr val="bg1"/>
                </a:solidFill>
                <a:latin typeface="Cambria Math" panose="02040503050406030204" pitchFamily="18" charset="0"/>
                <a:ea typeface="Cambria Math" panose="02040503050406030204" pitchFamily="18" charset="0"/>
              </a:endParaRPr>
            </a:p>
          </p:txBody>
        </p:sp>
      </p:grpSp>
      <p:grpSp>
        <p:nvGrpSpPr>
          <p:cNvPr id="26" name="Group 2">
            <a:extLst>
              <a:ext uri="{FF2B5EF4-FFF2-40B4-BE49-F238E27FC236}">
                <a16:creationId xmlns:a16="http://schemas.microsoft.com/office/drawing/2014/main" id="{3A44B595-60E8-42A8-ACC0-B3244CCA9176}"/>
              </a:ext>
            </a:extLst>
          </p:cNvPr>
          <p:cNvGrpSpPr/>
          <p:nvPr/>
        </p:nvGrpSpPr>
        <p:grpSpPr>
          <a:xfrm rot="5059956">
            <a:off x="10024817" y="6546355"/>
            <a:ext cx="4036824" cy="15193805"/>
            <a:chOff x="0" y="-38100"/>
            <a:chExt cx="1063196" cy="2914953"/>
          </a:xfrm>
        </p:grpSpPr>
        <p:sp>
          <p:nvSpPr>
            <p:cNvPr id="27" name="Freeform 3">
              <a:extLst>
                <a:ext uri="{FF2B5EF4-FFF2-40B4-BE49-F238E27FC236}">
                  <a16:creationId xmlns:a16="http://schemas.microsoft.com/office/drawing/2014/main" id="{C28EF935-2819-4936-94B7-50D4F6E4EE39}"/>
                </a:ext>
              </a:extLst>
            </p:cNvPr>
            <p:cNvSpPr/>
            <p:nvPr/>
          </p:nvSpPr>
          <p:spPr>
            <a:xfrm>
              <a:off x="19106" y="1381"/>
              <a:ext cx="1044090" cy="2875472"/>
            </a:xfrm>
            <a:custGeom>
              <a:avLst/>
              <a:gdLst/>
              <a:ahLst/>
              <a:cxnLst/>
              <a:rect l="l" t="t" r="r" b="b"/>
              <a:pathLst>
                <a:path w="1044090" h="2875472">
                  <a:moveTo>
                    <a:pt x="0" y="0"/>
                  </a:moveTo>
                  <a:lnTo>
                    <a:pt x="1044090" y="0"/>
                  </a:lnTo>
                  <a:lnTo>
                    <a:pt x="1044090" y="2875472"/>
                  </a:lnTo>
                  <a:lnTo>
                    <a:pt x="0" y="2875472"/>
                  </a:lnTo>
                  <a:close/>
                </a:path>
              </a:pathLst>
            </a:custGeom>
            <a:solidFill>
              <a:srgbClr val="335388"/>
            </a:solidFill>
            <a:ln cap="sq">
              <a:noFill/>
              <a:prstDash val="solid"/>
              <a:miter/>
            </a:ln>
          </p:spPr>
          <p:txBody>
            <a:bodyPr/>
            <a:lstStyle/>
            <a:p>
              <a:endParaRPr lang="en-US"/>
            </a:p>
          </p:txBody>
        </p:sp>
        <p:sp>
          <p:nvSpPr>
            <p:cNvPr id="28" name="TextBox 4">
              <a:extLst>
                <a:ext uri="{FF2B5EF4-FFF2-40B4-BE49-F238E27FC236}">
                  <a16:creationId xmlns:a16="http://schemas.microsoft.com/office/drawing/2014/main" id="{178E893D-9CE4-4DB0-8017-AD21FE550C20}"/>
                </a:ext>
              </a:extLst>
            </p:cNvPr>
            <p:cNvSpPr txBox="1"/>
            <p:nvPr/>
          </p:nvSpPr>
          <p:spPr>
            <a:xfrm>
              <a:off x="0" y="-38100"/>
              <a:ext cx="1044090" cy="2913572"/>
            </a:xfrm>
            <a:prstGeom prst="rect">
              <a:avLst/>
            </a:prstGeom>
          </p:spPr>
          <p:txBody>
            <a:bodyPr lIns="50800" tIns="50800" rIns="50800" bIns="50800" rtlCol="0" anchor="ctr"/>
            <a:lstStyle/>
            <a:p>
              <a:pPr marL="0" lvl="0" indent="0" algn="ctr">
                <a:lnSpc>
                  <a:spcPts val="2659"/>
                </a:lnSpc>
                <a:spcBef>
                  <a:spcPct val="0"/>
                </a:spcBef>
              </a:pPr>
              <a:endParaRPr lang="vi-VN"/>
            </a:p>
          </p:txBody>
        </p:sp>
      </p:grpSp>
      <p:sp>
        <p:nvSpPr>
          <p:cNvPr id="29" name="Freeform 3">
            <a:extLst>
              <a:ext uri="{FF2B5EF4-FFF2-40B4-BE49-F238E27FC236}">
                <a16:creationId xmlns:a16="http://schemas.microsoft.com/office/drawing/2014/main" id="{6EB8003A-AF0B-4AAC-8EB9-9981931990DB}"/>
              </a:ext>
            </a:extLst>
          </p:cNvPr>
          <p:cNvSpPr/>
          <p:nvPr/>
        </p:nvSpPr>
        <p:spPr>
          <a:xfrm rot="6663571">
            <a:off x="1632628" y="6790826"/>
            <a:ext cx="3964281" cy="14988016"/>
          </a:xfrm>
          <a:custGeom>
            <a:avLst/>
            <a:gdLst/>
            <a:ahLst/>
            <a:cxnLst/>
            <a:rect l="l" t="t" r="r" b="b"/>
            <a:pathLst>
              <a:path w="1044090" h="2875472">
                <a:moveTo>
                  <a:pt x="0" y="0"/>
                </a:moveTo>
                <a:lnTo>
                  <a:pt x="1044090" y="0"/>
                </a:lnTo>
                <a:lnTo>
                  <a:pt x="1044090" y="2875472"/>
                </a:lnTo>
                <a:lnTo>
                  <a:pt x="0" y="2875472"/>
                </a:lnTo>
                <a:close/>
              </a:path>
            </a:pathLst>
          </a:custGeom>
          <a:solidFill>
            <a:srgbClr val="335388"/>
          </a:solidFill>
          <a:ln cap="sq">
            <a:noFill/>
            <a:prstDash val="solid"/>
            <a:miter/>
          </a:ln>
        </p:spPr>
        <p:txBody>
          <a:bodyPr/>
          <a:lstStyle/>
          <a:p>
            <a:endParaRPr lang="en-US"/>
          </a:p>
        </p:txBody>
      </p:sp>
      <p:grpSp>
        <p:nvGrpSpPr>
          <p:cNvPr id="39" name="Group 3">
            <a:extLst>
              <a:ext uri="{FF2B5EF4-FFF2-40B4-BE49-F238E27FC236}">
                <a16:creationId xmlns:a16="http://schemas.microsoft.com/office/drawing/2014/main" id="{73A33077-9E66-420B-8D6D-E9B6D52D6AAC}"/>
              </a:ext>
            </a:extLst>
          </p:cNvPr>
          <p:cNvGrpSpPr/>
          <p:nvPr/>
        </p:nvGrpSpPr>
        <p:grpSpPr>
          <a:xfrm>
            <a:off x="9789052" y="908729"/>
            <a:ext cx="7383285" cy="247940"/>
            <a:chOff x="0" y="-40488"/>
            <a:chExt cx="4866164" cy="311421"/>
          </a:xfrm>
          <a:solidFill>
            <a:schemeClr val="bg1"/>
          </a:solidFill>
        </p:grpSpPr>
        <p:sp>
          <p:nvSpPr>
            <p:cNvPr id="40" name="Freeform 4">
              <a:extLst>
                <a:ext uri="{FF2B5EF4-FFF2-40B4-BE49-F238E27FC236}">
                  <a16:creationId xmlns:a16="http://schemas.microsoft.com/office/drawing/2014/main" id="{D91AD4FD-4BA4-4929-8D95-4024D0E6E369}"/>
                </a:ext>
              </a:extLst>
            </p:cNvPr>
            <p:cNvSpPr/>
            <p:nvPr/>
          </p:nvSpPr>
          <p:spPr>
            <a:xfrm>
              <a:off x="0" y="0"/>
              <a:ext cx="4866164" cy="270933"/>
            </a:xfrm>
            <a:custGeom>
              <a:avLst/>
              <a:gdLst/>
              <a:ahLst/>
              <a:cxnLst/>
              <a:rect l="l" t="t" r="r" b="b"/>
              <a:pathLst>
                <a:path w="4866164" h="270933">
                  <a:moveTo>
                    <a:pt x="0" y="0"/>
                  </a:moveTo>
                  <a:lnTo>
                    <a:pt x="4866164" y="0"/>
                  </a:lnTo>
                  <a:lnTo>
                    <a:pt x="4866164" y="270933"/>
                  </a:lnTo>
                  <a:lnTo>
                    <a:pt x="0" y="270933"/>
                  </a:lnTo>
                  <a:close/>
                </a:path>
              </a:pathLst>
            </a:custGeom>
            <a:grpFill/>
            <a:ln cap="sq">
              <a:noFill/>
              <a:prstDash val="solid"/>
              <a:miter/>
            </a:ln>
          </p:spPr>
          <p:txBody>
            <a:bodyPr/>
            <a:lstStyle/>
            <a:p>
              <a:endParaRPr lang="en-US"/>
            </a:p>
          </p:txBody>
        </p:sp>
        <p:sp>
          <p:nvSpPr>
            <p:cNvPr id="41" name="TextBox 5">
              <a:extLst>
                <a:ext uri="{FF2B5EF4-FFF2-40B4-BE49-F238E27FC236}">
                  <a16:creationId xmlns:a16="http://schemas.microsoft.com/office/drawing/2014/main" id="{7DA849DA-BB24-416A-AD2B-482EF43C4993}"/>
                </a:ext>
              </a:extLst>
            </p:cNvPr>
            <p:cNvSpPr txBox="1"/>
            <p:nvPr/>
          </p:nvSpPr>
          <p:spPr>
            <a:xfrm>
              <a:off x="0" y="-40488"/>
              <a:ext cx="4866164" cy="309033"/>
            </a:xfrm>
            <a:prstGeom prst="rect">
              <a:avLst/>
            </a:prstGeom>
            <a:grpFill/>
          </p:spPr>
          <p:txBody>
            <a:bodyPr lIns="50800" tIns="50800" rIns="50800" bIns="50800" rtlCol="0" anchor="ctr"/>
            <a:lstStyle/>
            <a:p>
              <a:pPr marL="0" lvl="0" indent="0" algn="ctr">
                <a:lnSpc>
                  <a:spcPts val="2659"/>
                </a:lnSpc>
                <a:spcBef>
                  <a:spcPct val="0"/>
                </a:spcBef>
              </a:pPr>
              <a:endParaRPr sz="5000">
                <a:solidFill>
                  <a:schemeClr val="bg1"/>
                </a:solidFill>
                <a:latin typeface="Cambria Math" panose="02040503050406030204" pitchFamily="18" charset="0"/>
                <a:ea typeface="Cambria Math" panose="02040503050406030204" pitchFamily="18" charset="0"/>
              </a:endParaRPr>
            </a:p>
          </p:txBody>
        </p:sp>
      </p:grpSp>
      <p:grpSp>
        <p:nvGrpSpPr>
          <p:cNvPr id="36" name="Group 35">
            <a:extLst>
              <a:ext uri="{FF2B5EF4-FFF2-40B4-BE49-F238E27FC236}">
                <a16:creationId xmlns:a16="http://schemas.microsoft.com/office/drawing/2014/main" id="{DD134DBA-3B60-4CB1-858E-821EED81D938}"/>
              </a:ext>
            </a:extLst>
          </p:cNvPr>
          <p:cNvGrpSpPr/>
          <p:nvPr/>
        </p:nvGrpSpPr>
        <p:grpSpPr>
          <a:xfrm>
            <a:off x="1806805" y="-38032"/>
            <a:ext cx="10171835" cy="1194514"/>
            <a:chOff x="1867765" y="-38032"/>
            <a:chExt cx="7276235" cy="1194514"/>
          </a:xfrm>
        </p:grpSpPr>
        <p:sp>
          <p:nvSpPr>
            <p:cNvPr id="37" name="TextBox 5">
              <a:extLst>
                <a:ext uri="{FF2B5EF4-FFF2-40B4-BE49-F238E27FC236}">
                  <a16:creationId xmlns:a16="http://schemas.microsoft.com/office/drawing/2014/main" id="{A4776413-8211-47D4-9F8B-397794CC6B09}"/>
                </a:ext>
              </a:extLst>
            </p:cNvPr>
            <p:cNvSpPr txBox="1"/>
            <p:nvPr/>
          </p:nvSpPr>
          <p:spPr>
            <a:xfrm>
              <a:off x="1867765" y="-38032"/>
              <a:ext cx="7276235" cy="1194514"/>
            </a:xfrm>
            <a:prstGeom prst="rect">
              <a:avLst/>
            </a:prstGeom>
            <a:solidFill>
              <a:srgbClr val="335388"/>
            </a:solidFill>
          </p:spPr>
          <p:txBody>
            <a:bodyPr lIns="50800" tIns="50800" rIns="50800" bIns="50800" rtlCol="0" anchor="ctr"/>
            <a:lstStyle/>
            <a:p>
              <a:pPr marL="0" lvl="0" indent="0">
                <a:lnSpc>
                  <a:spcPts val="2659"/>
                </a:lnSpc>
                <a:spcBef>
                  <a:spcPct val="0"/>
                </a:spcBef>
              </a:pPr>
              <a:endParaRPr lang="en-US" sz="5000">
                <a:solidFill>
                  <a:schemeClr val="bg1"/>
                </a:solidFill>
                <a:latin typeface="Cambria Math" panose="02040503050406030204" pitchFamily="18" charset="0"/>
                <a:ea typeface="Cambria Math" panose="02040503050406030204" pitchFamily="18" charset="0"/>
              </a:endParaRPr>
            </a:p>
            <a:p>
              <a:pPr marL="0" lvl="0" indent="0">
                <a:lnSpc>
                  <a:spcPts val="2659"/>
                </a:lnSpc>
                <a:spcBef>
                  <a:spcPct val="0"/>
                </a:spcBef>
              </a:pPr>
              <a:endParaRPr sz="5000">
                <a:solidFill>
                  <a:schemeClr val="bg1"/>
                </a:solidFill>
                <a:latin typeface="Cambria Math" panose="02040503050406030204" pitchFamily="18" charset="0"/>
                <a:ea typeface="Cambria Math" panose="02040503050406030204" pitchFamily="18" charset="0"/>
              </a:endParaRPr>
            </a:p>
          </p:txBody>
        </p:sp>
        <p:sp>
          <p:nvSpPr>
            <p:cNvPr id="38" name="TextBox 9">
              <a:extLst>
                <a:ext uri="{FF2B5EF4-FFF2-40B4-BE49-F238E27FC236}">
                  <a16:creationId xmlns:a16="http://schemas.microsoft.com/office/drawing/2014/main" id="{9E732246-C2CE-4DF6-9D48-37E40CD36F98}"/>
                </a:ext>
              </a:extLst>
            </p:cNvPr>
            <p:cNvSpPr txBox="1"/>
            <p:nvPr/>
          </p:nvSpPr>
          <p:spPr>
            <a:xfrm>
              <a:off x="2278101" y="0"/>
              <a:ext cx="6455562" cy="954236"/>
            </a:xfrm>
            <a:prstGeom prst="rect">
              <a:avLst/>
            </a:prstGeom>
          </p:spPr>
          <p:txBody>
            <a:bodyPr wrap="square" lIns="0" tIns="0" rIns="0" bIns="0" rtlCol="0" anchor="t">
              <a:spAutoFit/>
            </a:bodyPr>
            <a:lstStyle/>
            <a:p>
              <a:pPr marL="0" lvl="0" indent="0">
                <a:lnSpc>
                  <a:spcPts val="8195"/>
                </a:lnSpc>
                <a:spcBef>
                  <a:spcPct val="0"/>
                </a:spcBef>
              </a:pPr>
              <a:r>
                <a:rPr lang="en-US" sz="5000" err="1">
                  <a:solidFill>
                    <a:srgbClr val="FDFDFD"/>
                  </a:solidFill>
                  <a:latin typeface="Open Sans Extra Bold"/>
                </a:rPr>
                <a:t>Phân</a:t>
              </a:r>
              <a:r>
                <a:rPr lang="en-US" sz="5000">
                  <a:solidFill>
                    <a:srgbClr val="FDFDFD"/>
                  </a:solidFill>
                  <a:latin typeface="Open Sans Extra Bold"/>
                </a:rPr>
                <a:t> </a:t>
              </a:r>
              <a:r>
                <a:rPr lang="en-US" sz="5000" err="1">
                  <a:solidFill>
                    <a:srgbClr val="FDFDFD"/>
                  </a:solidFill>
                  <a:latin typeface="Open Sans Extra Bold"/>
                </a:rPr>
                <a:t>tích</a:t>
              </a:r>
              <a:r>
                <a:rPr lang="en-US" sz="5000">
                  <a:solidFill>
                    <a:srgbClr val="FDFDFD"/>
                  </a:solidFill>
                  <a:latin typeface="Open Sans Extra Bold"/>
                </a:rPr>
                <a:t> </a:t>
              </a:r>
              <a:r>
                <a:rPr lang="en-US" sz="5000" err="1">
                  <a:solidFill>
                    <a:srgbClr val="FDFDFD"/>
                  </a:solidFill>
                  <a:latin typeface="Open Sans Extra Bold"/>
                </a:rPr>
                <a:t>thiết</a:t>
              </a:r>
              <a:r>
                <a:rPr lang="en-US" sz="5000">
                  <a:solidFill>
                    <a:srgbClr val="FDFDFD"/>
                  </a:solidFill>
                  <a:latin typeface="Open Sans Extra Bold"/>
                </a:rPr>
                <a:t> </a:t>
              </a:r>
              <a:r>
                <a:rPr lang="en-US" sz="5000" err="1">
                  <a:solidFill>
                    <a:srgbClr val="FDFDFD"/>
                  </a:solidFill>
                  <a:latin typeface="Open Sans Extra Bold"/>
                </a:rPr>
                <a:t>kế</a:t>
              </a:r>
              <a:r>
                <a:rPr lang="en-US" sz="5000">
                  <a:solidFill>
                    <a:srgbClr val="FDFDFD"/>
                  </a:solidFill>
                  <a:latin typeface="Open Sans Extra Bold"/>
                </a:rPr>
                <a:t> </a:t>
              </a:r>
              <a:r>
                <a:rPr lang="en-US" sz="5000" err="1">
                  <a:solidFill>
                    <a:srgbClr val="FDFDFD"/>
                  </a:solidFill>
                  <a:latin typeface="Open Sans Extra Bold"/>
                </a:rPr>
                <a:t>hệ</a:t>
              </a:r>
              <a:r>
                <a:rPr lang="en-US" sz="5000">
                  <a:solidFill>
                    <a:srgbClr val="FDFDFD"/>
                  </a:solidFill>
                  <a:latin typeface="Open Sans Extra Bold"/>
                </a:rPr>
                <a:t> </a:t>
              </a:r>
              <a:r>
                <a:rPr lang="en-US" sz="5000" err="1">
                  <a:solidFill>
                    <a:srgbClr val="FDFDFD"/>
                  </a:solidFill>
                  <a:latin typeface="Open Sans Extra Bold"/>
                </a:rPr>
                <a:t>thống</a:t>
              </a:r>
              <a:endParaRPr lang="en-US" sz="5000">
                <a:solidFill>
                  <a:srgbClr val="FDFDFD"/>
                </a:solidFill>
                <a:latin typeface="Open Sans Extra Bold"/>
              </a:endParaRPr>
            </a:p>
          </p:txBody>
        </p:sp>
      </p:grpSp>
      <p:grpSp>
        <p:nvGrpSpPr>
          <p:cNvPr id="42" name="Group 3">
            <a:extLst>
              <a:ext uri="{FF2B5EF4-FFF2-40B4-BE49-F238E27FC236}">
                <a16:creationId xmlns:a16="http://schemas.microsoft.com/office/drawing/2014/main" id="{3A2D2A98-0912-49AA-A1AF-A3AA8C77B113}"/>
              </a:ext>
            </a:extLst>
          </p:cNvPr>
          <p:cNvGrpSpPr/>
          <p:nvPr/>
        </p:nvGrpSpPr>
        <p:grpSpPr>
          <a:xfrm>
            <a:off x="6062697" y="9618589"/>
            <a:ext cx="13109223" cy="661680"/>
            <a:chOff x="0" y="-40488"/>
            <a:chExt cx="4866164" cy="311421"/>
          </a:xfrm>
          <a:solidFill>
            <a:schemeClr val="bg1"/>
          </a:solidFill>
        </p:grpSpPr>
        <p:sp>
          <p:nvSpPr>
            <p:cNvPr id="43" name="Freeform 4">
              <a:extLst>
                <a:ext uri="{FF2B5EF4-FFF2-40B4-BE49-F238E27FC236}">
                  <a16:creationId xmlns:a16="http://schemas.microsoft.com/office/drawing/2014/main" id="{6F418C26-ED6B-43DF-89B2-C57706E4DA8D}"/>
                </a:ext>
              </a:extLst>
            </p:cNvPr>
            <p:cNvSpPr/>
            <p:nvPr/>
          </p:nvSpPr>
          <p:spPr>
            <a:xfrm>
              <a:off x="0" y="0"/>
              <a:ext cx="4866164" cy="270933"/>
            </a:xfrm>
            <a:custGeom>
              <a:avLst/>
              <a:gdLst/>
              <a:ahLst/>
              <a:cxnLst/>
              <a:rect l="l" t="t" r="r" b="b"/>
              <a:pathLst>
                <a:path w="4866164" h="270933">
                  <a:moveTo>
                    <a:pt x="0" y="0"/>
                  </a:moveTo>
                  <a:lnTo>
                    <a:pt x="4866164" y="0"/>
                  </a:lnTo>
                  <a:lnTo>
                    <a:pt x="4866164" y="270933"/>
                  </a:lnTo>
                  <a:lnTo>
                    <a:pt x="0" y="270933"/>
                  </a:lnTo>
                  <a:close/>
                </a:path>
              </a:pathLst>
            </a:custGeom>
            <a:grpFill/>
            <a:ln cap="sq">
              <a:noFill/>
              <a:prstDash val="solid"/>
              <a:miter/>
            </a:ln>
          </p:spPr>
          <p:txBody>
            <a:bodyPr/>
            <a:lstStyle/>
            <a:p>
              <a:endParaRPr lang="en-US"/>
            </a:p>
          </p:txBody>
        </p:sp>
        <p:sp>
          <p:nvSpPr>
            <p:cNvPr id="44" name="TextBox 5">
              <a:extLst>
                <a:ext uri="{FF2B5EF4-FFF2-40B4-BE49-F238E27FC236}">
                  <a16:creationId xmlns:a16="http://schemas.microsoft.com/office/drawing/2014/main" id="{DBD48C9D-59F1-4363-B9D1-D10ABF0A4B7D}"/>
                </a:ext>
              </a:extLst>
            </p:cNvPr>
            <p:cNvSpPr txBox="1"/>
            <p:nvPr/>
          </p:nvSpPr>
          <p:spPr>
            <a:xfrm>
              <a:off x="0" y="-40488"/>
              <a:ext cx="4866164" cy="309033"/>
            </a:xfrm>
            <a:prstGeom prst="rect">
              <a:avLst/>
            </a:prstGeom>
            <a:grpFill/>
          </p:spPr>
          <p:txBody>
            <a:bodyPr lIns="50800" tIns="50800" rIns="50800" bIns="50800" rtlCol="0" anchor="ctr"/>
            <a:lstStyle/>
            <a:p>
              <a:pPr marL="0" lvl="0" indent="0" algn="ctr">
                <a:lnSpc>
                  <a:spcPts val="2659"/>
                </a:lnSpc>
                <a:spcBef>
                  <a:spcPct val="0"/>
                </a:spcBef>
              </a:pPr>
              <a:endParaRPr sz="5000">
                <a:solidFill>
                  <a:schemeClr val="bg1"/>
                </a:solidFill>
                <a:latin typeface="Cambria Math" panose="02040503050406030204" pitchFamily="18" charset="0"/>
                <a:ea typeface="Cambria Math" panose="02040503050406030204" pitchFamily="18" charset="0"/>
              </a:endParaRPr>
            </a:p>
          </p:txBody>
        </p:sp>
      </p:grpSp>
    </p:spTree>
    <p:extLst>
      <p:ext uri="{BB962C8B-B14F-4D97-AF65-F5344CB8AC3E}">
        <p14:creationId xmlns:p14="http://schemas.microsoft.com/office/powerpoint/2010/main" val="9575523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F7F0DC2-61CC-4D13-A590-A92DB96AE900}"/>
              </a:ext>
            </a:extLst>
          </p:cNvPr>
          <p:cNvGrpSpPr/>
          <p:nvPr/>
        </p:nvGrpSpPr>
        <p:grpSpPr>
          <a:xfrm>
            <a:off x="3600915" y="2404392"/>
            <a:ext cx="11552885" cy="5905744"/>
            <a:chOff x="3600915" y="2404392"/>
            <a:chExt cx="11552885" cy="5905744"/>
          </a:xfrm>
        </p:grpSpPr>
        <p:grpSp>
          <p:nvGrpSpPr>
            <p:cNvPr id="6" name="Group 6"/>
            <p:cNvGrpSpPr/>
            <p:nvPr/>
          </p:nvGrpSpPr>
          <p:grpSpPr>
            <a:xfrm>
              <a:off x="3600915" y="2404392"/>
              <a:ext cx="11552885" cy="5905744"/>
              <a:chOff x="0" y="0"/>
              <a:chExt cx="3042735" cy="1344760"/>
            </a:xfrm>
          </p:grpSpPr>
          <p:sp>
            <p:nvSpPr>
              <p:cNvPr id="7" name="Freeform 7"/>
              <p:cNvSpPr/>
              <p:nvPr/>
            </p:nvSpPr>
            <p:spPr>
              <a:xfrm>
                <a:off x="0" y="0"/>
                <a:ext cx="3042735" cy="1344760"/>
              </a:xfrm>
              <a:custGeom>
                <a:avLst/>
                <a:gdLst/>
                <a:ahLst/>
                <a:cxnLst/>
                <a:rect l="l" t="t" r="r" b="b"/>
                <a:pathLst>
                  <a:path w="3042735" h="1344760">
                    <a:moveTo>
                      <a:pt x="0" y="0"/>
                    </a:moveTo>
                    <a:lnTo>
                      <a:pt x="3042735" y="0"/>
                    </a:lnTo>
                    <a:lnTo>
                      <a:pt x="3042735" y="1344760"/>
                    </a:lnTo>
                    <a:lnTo>
                      <a:pt x="0" y="1344760"/>
                    </a:lnTo>
                    <a:close/>
                  </a:path>
                </a:pathLst>
              </a:custGeom>
              <a:solidFill>
                <a:srgbClr val="335388"/>
              </a:solidFill>
              <a:ln cap="sq">
                <a:noFill/>
                <a:prstDash val="solid"/>
                <a:miter/>
              </a:ln>
            </p:spPr>
            <p:txBody>
              <a:bodyPr/>
              <a:lstStyle/>
              <a:p>
                <a:endParaRPr lang="en-US"/>
              </a:p>
            </p:txBody>
          </p:sp>
          <p:sp>
            <p:nvSpPr>
              <p:cNvPr id="8" name="TextBox 8"/>
              <p:cNvSpPr txBox="1"/>
              <p:nvPr/>
            </p:nvSpPr>
            <p:spPr>
              <a:xfrm>
                <a:off x="0" y="-38100"/>
                <a:ext cx="3042735" cy="138286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9" name="TextBox 9"/>
            <p:cNvSpPr txBox="1"/>
            <p:nvPr/>
          </p:nvSpPr>
          <p:spPr>
            <a:xfrm>
              <a:off x="6503905" y="2711205"/>
              <a:ext cx="5748323" cy="992039"/>
            </a:xfrm>
            <a:prstGeom prst="rect">
              <a:avLst/>
            </a:prstGeom>
          </p:spPr>
          <p:txBody>
            <a:bodyPr lIns="0" tIns="0" rIns="0" bIns="0" rtlCol="0" anchor="t">
              <a:spAutoFit/>
            </a:bodyPr>
            <a:lstStyle/>
            <a:p>
              <a:pPr marL="0" lvl="0" indent="0" algn="ctr">
                <a:lnSpc>
                  <a:spcPts val="8195"/>
                </a:lnSpc>
                <a:spcBef>
                  <a:spcPct val="0"/>
                </a:spcBef>
              </a:pPr>
              <a:r>
                <a:rPr lang="en-US" sz="5854" err="1">
                  <a:solidFill>
                    <a:srgbClr val="FDFDFD"/>
                  </a:solidFill>
                  <a:latin typeface="Open Sans Extra Bold"/>
                </a:rPr>
                <a:t>Công</a:t>
              </a:r>
              <a:r>
                <a:rPr lang="en-US" sz="5854">
                  <a:solidFill>
                    <a:srgbClr val="FDFDFD"/>
                  </a:solidFill>
                  <a:latin typeface="Open Sans Extra Bold"/>
                </a:rPr>
                <a:t> </a:t>
              </a:r>
              <a:r>
                <a:rPr lang="en-US" sz="5854" err="1">
                  <a:solidFill>
                    <a:srgbClr val="FDFDFD"/>
                  </a:solidFill>
                  <a:latin typeface="Open Sans Extra Bold"/>
                </a:rPr>
                <a:t>cụ</a:t>
              </a:r>
              <a:endParaRPr lang="en-US" sz="5854">
                <a:solidFill>
                  <a:srgbClr val="FDFDFD"/>
                </a:solidFill>
                <a:latin typeface="Open Sans Extra Bold"/>
              </a:endParaRPr>
            </a:p>
          </p:txBody>
        </p:sp>
        <p:pic>
          <p:nvPicPr>
            <p:cNvPr id="1026" name="Picture 2">
              <a:extLst>
                <a:ext uri="{FF2B5EF4-FFF2-40B4-BE49-F238E27FC236}">
                  <a16:creationId xmlns:a16="http://schemas.microsoft.com/office/drawing/2014/main" id="{D1AB4DE5-9C55-4F4B-B459-11CAF7258D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4467225"/>
              <a:ext cx="2143125"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B05FFC2-99BA-4389-906E-88DD3ADBF1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07089" y="6168437"/>
              <a:ext cx="1533525" cy="13811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logo with a circle and a circle with white stripes&#10;&#10;Description automatically generated">
              <a:extLst>
                <a:ext uri="{FF2B5EF4-FFF2-40B4-BE49-F238E27FC236}">
                  <a16:creationId xmlns:a16="http://schemas.microsoft.com/office/drawing/2014/main" id="{513DA1E4-357A-4134-5BEE-A86A45BDC3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78524" y="3590404"/>
              <a:ext cx="3508561" cy="2506115"/>
            </a:xfrm>
            <a:prstGeom prst="rect">
              <a:avLst/>
            </a:prstGeom>
          </p:spPr>
        </p:pic>
        <p:pic>
          <p:nvPicPr>
            <p:cNvPr id="17" name="Picture 16" descr="A logo of a company&#10;&#10;Description automatically generated">
              <a:extLst>
                <a:ext uri="{FF2B5EF4-FFF2-40B4-BE49-F238E27FC236}">
                  <a16:creationId xmlns:a16="http://schemas.microsoft.com/office/drawing/2014/main" id="{4044AAFC-39E7-A16F-578F-A75D566838B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15520" y="6006019"/>
              <a:ext cx="1390740" cy="1708961"/>
            </a:xfrm>
            <a:prstGeom prst="rect">
              <a:avLst/>
            </a:prstGeom>
          </p:spPr>
        </p:pic>
        <p:pic>
          <p:nvPicPr>
            <p:cNvPr id="21" name="Picture 20" descr="A blue logo with text&#10;&#10;Description automatically generated">
              <a:extLst>
                <a:ext uri="{FF2B5EF4-FFF2-40B4-BE49-F238E27FC236}">
                  <a16:creationId xmlns:a16="http://schemas.microsoft.com/office/drawing/2014/main" id="{9BFDB9EA-6185-34BE-FECD-8A119CC9D0F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47903" y="3926494"/>
              <a:ext cx="3260327" cy="1833934"/>
            </a:xfrm>
            <a:prstGeom prst="rect">
              <a:avLst/>
            </a:prstGeom>
          </p:spPr>
        </p:pic>
      </p:grpSp>
      <p:grpSp>
        <p:nvGrpSpPr>
          <p:cNvPr id="16" name="Group 6">
            <a:extLst>
              <a:ext uri="{FF2B5EF4-FFF2-40B4-BE49-F238E27FC236}">
                <a16:creationId xmlns:a16="http://schemas.microsoft.com/office/drawing/2014/main" id="{E17217D5-11C1-447A-B2E5-921E51FD4AB6}"/>
              </a:ext>
            </a:extLst>
          </p:cNvPr>
          <p:cNvGrpSpPr/>
          <p:nvPr/>
        </p:nvGrpSpPr>
        <p:grpSpPr>
          <a:xfrm>
            <a:off x="-1867766" y="-1614217"/>
            <a:ext cx="3735531" cy="3735531"/>
            <a:chOff x="0" y="0"/>
            <a:chExt cx="812800" cy="812800"/>
          </a:xfrm>
        </p:grpSpPr>
        <p:sp>
          <p:nvSpPr>
            <p:cNvPr id="18" name="Freeform 7">
              <a:extLst>
                <a:ext uri="{FF2B5EF4-FFF2-40B4-BE49-F238E27FC236}">
                  <a16:creationId xmlns:a16="http://schemas.microsoft.com/office/drawing/2014/main" id="{87393E3F-E1C9-4EA8-B35E-EAC7F5DDEF9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335388"/>
              </a:solidFill>
              <a:prstDash val="solid"/>
              <a:miter/>
            </a:ln>
          </p:spPr>
          <p:txBody>
            <a:bodyPr/>
            <a:lstStyle/>
            <a:p>
              <a:endParaRPr lang="en-US"/>
            </a:p>
          </p:txBody>
        </p:sp>
        <p:sp>
          <p:nvSpPr>
            <p:cNvPr id="19" name="TextBox 8">
              <a:extLst>
                <a:ext uri="{FF2B5EF4-FFF2-40B4-BE49-F238E27FC236}">
                  <a16:creationId xmlns:a16="http://schemas.microsoft.com/office/drawing/2014/main" id="{77CAD0AE-78FF-4C54-8393-2A1037753A63}"/>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lang="vi-VN"/>
            </a:p>
          </p:txBody>
        </p:sp>
      </p:grpSp>
      <p:grpSp>
        <p:nvGrpSpPr>
          <p:cNvPr id="20" name="Group 2">
            <a:extLst>
              <a:ext uri="{FF2B5EF4-FFF2-40B4-BE49-F238E27FC236}">
                <a16:creationId xmlns:a16="http://schemas.microsoft.com/office/drawing/2014/main" id="{39E63D89-BEDF-4EB1-99A2-2E634CC733AB}"/>
              </a:ext>
            </a:extLst>
          </p:cNvPr>
          <p:cNvGrpSpPr/>
          <p:nvPr/>
        </p:nvGrpSpPr>
        <p:grpSpPr>
          <a:xfrm rot="5059956">
            <a:off x="10098559" y="4013593"/>
            <a:ext cx="4036824" cy="15193805"/>
            <a:chOff x="0" y="-38100"/>
            <a:chExt cx="1063196" cy="2914953"/>
          </a:xfrm>
        </p:grpSpPr>
        <p:sp>
          <p:nvSpPr>
            <p:cNvPr id="22" name="Freeform 3">
              <a:extLst>
                <a:ext uri="{FF2B5EF4-FFF2-40B4-BE49-F238E27FC236}">
                  <a16:creationId xmlns:a16="http://schemas.microsoft.com/office/drawing/2014/main" id="{AE1016E7-26FC-4AA0-9A7B-9FC41F0F9AC8}"/>
                </a:ext>
              </a:extLst>
            </p:cNvPr>
            <p:cNvSpPr/>
            <p:nvPr/>
          </p:nvSpPr>
          <p:spPr>
            <a:xfrm>
              <a:off x="19106" y="1381"/>
              <a:ext cx="1044090" cy="2875472"/>
            </a:xfrm>
            <a:custGeom>
              <a:avLst/>
              <a:gdLst/>
              <a:ahLst/>
              <a:cxnLst/>
              <a:rect l="l" t="t" r="r" b="b"/>
              <a:pathLst>
                <a:path w="1044090" h="2875472">
                  <a:moveTo>
                    <a:pt x="0" y="0"/>
                  </a:moveTo>
                  <a:lnTo>
                    <a:pt x="1044090" y="0"/>
                  </a:lnTo>
                  <a:lnTo>
                    <a:pt x="1044090" y="2875472"/>
                  </a:lnTo>
                  <a:lnTo>
                    <a:pt x="0" y="2875472"/>
                  </a:lnTo>
                  <a:close/>
                </a:path>
              </a:pathLst>
            </a:custGeom>
            <a:solidFill>
              <a:srgbClr val="335388"/>
            </a:solidFill>
            <a:ln cap="sq">
              <a:noFill/>
              <a:prstDash val="solid"/>
              <a:miter/>
            </a:ln>
          </p:spPr>
          <p:txBody>
            <a:bodyPr/>
            <a:lstStyle/>
            <a:p>
              <a:endParaRPr lang="en-US"/>
            </a:p>
          </p:txBody>
        </p:sp>
        <p:sp>
          <p:nvSpPr>
            <p:cNvPr id="23" name="TextBox 4">
              <a:extLst>
                <a:ext uri="{FF2B5EF4-FFF2-40B4-BE49-F238E27FC236}">
                  <a16:creationId xmlns:a16="http://schemas.microsoft.com/office/drawing/2014/main" id="{19ACDD84-8A11-4E10-A643-80CF2F4C8AC8}"/>
                </a:ext>
              </a:extLst>
            </p:cNvPr>
            <p:cNvSpPr txBox="1"/>
            <p:nvPr/>
          </p:nvSpPr>
          <p:spPr>
            <a:xfrm>
              <a:off x="0" y="-38100"/>
              <a:ext cx="1044090" cy="2913572"/>
            </a:xfrm>
            <a:prstGeom prst="rect">
              <a:avLst/>
            </a:prstGeom>
          </p:spPr>
          <p:txBody>
            <a:bodyPr lIns="50800" tIns="50800" rIns="50800" bIns="50800" rtlCol="0" anchor="ctr"/>
            <a:lstStyle/>
            <a:p>
              <a:pPr marL="0" lvl="0" indent="0" algn="ctr">
                <a:lnSpc>
                  <a:spcPts val="2659"/>
                </a:lnSpc>
                <a:spcBef>
                  <a:spcPct val="0"/>
                </a:spcBef>
              </a:pPr>
              <a:endParaRPr lang="vi-VN"/>
            </a:p>
          </p:txBody>
        </p:sp>
      </p:grpSp>
      <p:sp>
        <p:nvSpPr>
          <p:cNvPr id="24" name="Freeform 3">
            <a:extLst>
              <a:ext uri="{FF2B5EF4-FFF2-40B4-BE49-F238E27FC236}">
                <a16:creationId xmlns:a16="http://schemas.microsoft.com/office/drawing/2014/main" id="{468AFB77-3293-41F0-85D4-C7CFEAD2816F}"/>
              </a:ext>
            </a:extLst>
          </p:cNvPr>
          <p:cNvSpPr/>
          <p:nvPr/>
        </p:nvSpPr>
        <p:spPr>
          <a:xfrm rot="6663571">
            <a:off x="1706370" y="4258064"/>
            <a:ext cx="3964281" cy="14988016"/>
          </a:xfrm>
          <a:custGeom>
            <a:avLst/>
            <a:gdLst/>
            <a:ahLst/>
            <a:cxnLst/>
            <a:rect l="l" t="t" r="r" b="b"/>
            <a:pathLst>
              <a:path w="1044090" h="2875472">
                <a:moveTo>
                  <a:pt x="0" y="0"/>
                </a:moveTo>
                <a:lnTo>
                  <a:pt x="1044090" y="0"/>
                </a:lnTo>
                <a:lnTo>
                  <a:pt x="1044090" y="2875472"/>
                </a:lnTo>
                <a:lnTo>
                  <a:pt x="0" y="2875472"/>
                </a:lnTo>
                <a:close/>
              </a:path>
            </a:pathLst>
          </a:custGeom>
          <a:solidFill>
            <a:srgbClr val="335388"/>
          </a:solidFill>
          <a:ln cap="sq">
            <a:noFill/>
            <a:prstDash val="solid"/>
            <a:miter/>
          </a:ln>
        </p:spPr>
        <p:txBody>
          <a:bodyPr/>
          <a:lstStyle/>
          <a:p>
            <a:endParaRPr lang="en-US"/>
          </a:p>
        </p:txBody>
      </p:sp>
      <p:grpSp>
        <p:nvGrpSpPr>
          <p:cNvPr id="31" name="Group 30">
            <a:extLst>
              <a:ext uri="{FF2B5EF4-FFF2-40B4-BE49-F238E27FC236}">
                <a16:creationId xmlns:a16="http://schemas.microsoft.com/office/drawing/2014/main" id="{25EBB803-2EFF-4FCB-94C3-13310BF2281C}"/>
              </a:ext>
            </a:extLst>
          </p:cNvPr>
          <p:cNvGrpSpPr/>
          <p:nvPr/>
        </p:nvGrpSpPr>
        <p:grpSpPr>
          <a:xfrm>
            <a:off x="1806805" y="-38032"/>
            <a:ext cx="10171835" cy="1194514"/>
            <a:chOff x="1867765" y="-38032"/>
            <a:chExt cx="7276235" cy="1194514"/>
          </a:xfrm>
        </p:grpSpPr>
        <p:sp>
          <p:nvSpPr>
            <p:cNvPr id="32" name="TextBox 5">
              <a:extLst>
                <a:ext uri="{FF2B5EF4-FFF2-40B4-BE49-F238E27FC236}">
                  <a16:creationId xmlns:a16="http://schemas.microsoft.com/office/drawing/2014/main" id="{A459FDA5-B845-46B1-8D86-AE2983C49F80}"/>
                </a:ext>
              </a:extLst>
            </p:cNvPr>
            <p:cNvSpPr txBox="1"/>
            <p:nvPr/>
          </p:nvSpPr>
          <p:spPr>
            <a:xfrm>
              <a:off x="1867765" y="-38032"/>
              <a:ext cx="7276235" cy="1194514"/>
            </a:xfrm>
            <a:prstGeom prst="rect">
              <a:avLst/>
            </a:prstGeom>
            <a:solidFill>
              <a:srgbClr val="335388"/>
            </a:solidFill>
          </p:spPr>
          <p:txBody>
            <a:bodyPr lIns="50800" tIns="50800" rIns="50800" bIns="50800" rtlCol="0" anchor="ctr"/>
            <a:lstStyle/>
            <a:p>
              <a:pPr marL="0" lvl="0" indent="0">
                <a:lnSpc>
                  <a:spcPts val="2659"/>
                </a:lnSpc>
                <a:spcBef>
                  <a:spcPct val="0"/>
                </a:spcBef>
              </a:pPr>
              <a:endParaRPr lang="en-US" sz="5000">
                <a:solidFill>
                  <a:schemeClr val="bg1"/>
                </a:solidFill>
                <a:latin typeface="Cambria Math" panose="02040503050406030204" pitchFamily="18" charset="0"/>
                <a:ea typeface="Cambria Math" panose="02040503050406030204" pitchFamily="18" charset="0"/>
              </a:endParaRPr>
            </a:p>
            <a:p>
              <a:pPr marL="0" lvl="0" indent="0">
                <a:lnSpc>
                  <a:spcPts val="2659"/>
                </a:lnSpc>
                <a:spcBef>
                  <a:spcPct val="0"/>
                </a:spcBef>
              </a:pPr>
              <a:endParaRPr sz="5000">
                <a:solidFill>
                  <a:schemeClr val="bg1"/>
                </a:solidFill>
                <a:latin typeface="Cambria Math" panose="02040503050406030204" pitchFamily="18" charset="0"/>
                <a:ea typeface="Cambria Math" panose="02040503050406030204" pitchFamily="18" charset="0"/>
              </a:endParaRPr>
            </a:p>
          </p:txBody>
        </p:sp>
        <p:sp>
          <p:nvSpPr>
            <p:cNvPr id="33" name="TextBox 9">
              <a:extLst>
                <a:ext uri="{FF2B5EF4-FFF2-40B4-BE49-F238E27FC236}">
                  <a16:creationId xmlns:a16="http://schemas.microsoft.com/office/drawing/2014/main" id="{4450DAF8-9E61-4245-80FD-A5AC73E12304}"/>
                </a:ext>
              </a:extLst>
            </p:cNvPr>
            <p:cNvSpPr txBox="1"/>
            <p:nvPr/>
          </p:nvSpPr>
          <p:spPr>
            <a:xfrm>
              <a:off x="2278101" y="0"/>
              <a:ext cx="6455562" cy="954236"/>
            </a:xfrm>
            <a:prstGeom prst="rect">
              <a:avLst/>
            </a:prstGeom>
          </p:spPr>
          <p:txBody>
            <a:bodyPr wrap="square" lIns="0" tIns="0" rIns="0" bIns="0" rtlCol="0" anchor="t">
              <a:spAutoFit/>
            </a:bodyPr>
            <a:lstStyle/>
            <a:p>
              <a:pPr marL="0" lvl="0" indent="0">
                <a:lnSpc>
                  <a:spcPts val="8195"/>
                </a:lnSpc>
                <a:spcBef>
                  <a:spcPct val="0"/>
                </a:spcBef>
              </a:pPr>
              <a:r>
                <a:rPr lang="en-US" sz="5000" err="1">
                  <a:solidFill>
                    <a:srgbClr val="FDFDFD"/>
                  </a:solidFill>
                  <a:latin typeface="Open Sans Extra Bold"/>
                </a:rPr>
                <a:t>Phân</a:t>
              </a:r>
              <a:r>
                <a:rPr lang="en-US" sz="5000">
                  <a:solidFill>
                    <a:srgbClr val="FDFDFD"/>
                  </a:solidFill>
                  <a:latin typeface="Open Sans Extra Bold"/>
                </a:rPr>
                <a:t> </a:t>
              </a:r>
              <a:r>
                <a:rPr lang="en-US" sz="5000" err="1">
                  <a:solidFill>
                    <a:srgbClr val="FDFDFD"/>
                  </a:solidFill>
                  <a:latin typeface="Open Sans Extra Bold"/>
                </a:rPr>
                <a:t>tích</a:t>
              </a:r>
              <a:r>
                <a:rPr lang="en-US" sz="5000">
                  <a:solidFill>
                    <a:srgbClr val="FDFDFD"/>
                  </a:solidFill>
                  <a:latin typeface="Open Sans Extra Bold"/>
                </a:rPr>
                <a:t> </a:t>
              </a:r>
              <a:r>
                <a:rPr lang="en-US" sz="5000" err="1">
                  <a:solidFill>
                    <a:srgbClr val="FDFDFD"/>
                  </a:solidFill>
                  <a:latin typeface="Open Sans Extra Bold"/>
                </a:rPr>
                <a:t>thiết</a:t>
              </a:r>
              <a:r>
                <a:rPr lang="en-US" sz="5000">
                  <a:solidFill>
                    <a:srgbClr val="FDFDFD"/>
                  </a:solidFill>
                  <a:latin typeface="Open Sans Extra Bold"/>
                </a:rPr>
                <a:t> </a:t>
              </a:r>
              <a:r>
                <a:rPr lang="en-US" sz="5000" err="1">
                  <a:solidFill>
                    <a:srgbClr val="FDFDFD"/>
                  </a:solidFill>
                  <a:latin typeface="Open Sans Extra Bold"/>
                </a:rPr>
                <a:t>kế</a:t>
              </a:r>
              <a:r>
                <a:rPr lang="en-US" sz="5000">
                  <a:solidFill>
                    <a:srgbClr val="FDFDFD"/>
                  </a:solidFill>
                  <a:latin typeface="Open Sans Extra Bold"/>
                </a:rPr>
                <a:t> </a:t>
              </a:r>
              <a:r>
                <a:rPr lang="en-US" sz="5000" err="1">
                  <a:solidFill>
                    <a:srgbClr val="FDFDFD"/>
                  </a:solidFill>
                  <a:latin typeface="Open Sans Extra Bold"/>
                </a:rPr>
                <a:t>hệ</a:t>
              </a:r>
              <a:r>
                <a:rPr lang="en-US" sz="5000">
                  <a:solidFill>
                    <a:srgbClr val="FDFDFD"/>
                  </a:solidFill>
                  <a:latin typeface="Open Sans Extra Bold"/>
                </a:rPr>
                <a:t> </a:t>
              </a:r>
              <a:r>
                <a:rPr lang="en-US" sz="5000" err="1">
                  <a:solidFill>
                    <a:srgbClr val="FDFDFD"/>
                  </a:solidFill>
                  <a:latin typeface="Open Sans Extra Bold"/>
                </a:rPr>
                <a:t>thống</a:t>
              </a:r>
              <a:endParaRPr lang="en-US" sz="5000">
                <a:solidFill>
                  <a:srgbClr val="FDFDFD"/>
                </a:solidFill>
                <a:latin typeface="Open Sans Extra Bold"/>
              </a:endParaRPr>
            </a:p>
          </p:txBody>
        </p:sp>
      </p:grpSp>
      <p:grpSp>
        <p:nvGrpSpPr>
          <p:cNvPr id="34" name="Group 5">
            <a:extLst>
              <a:ext uri="{FF2B5EF4-FFF2-40B4-BE49-F238E27FC236}">
                <a16:creationId xmlns:a16="http://schemas.microsoft.com/office/drawing/2014/main" id="{AFDF336E-00DE-4FBD-A68D-8406C508309F}"/>
              </a:ext>
            </a:extLst>
          </p:cNvPr>
          <p:cNvGrpSpPr/>
          <p:nvPr/>
        </p:nvGrpSpPr>
        <p:grpSpPr>
          <a:xfrm>
            <a:off x="12446201" y="-8932669"/>
            <a:ext cx="5841799" cy="4509758"/>
            <a:chOff x="0" y="-38100"/>
            <a:chExt cx="1554321" cy="1407465"/>
          </a:xfrm>
        </p:grpSpPr>
        <p:sp>
          <p:nvSpPr>
            <p:cNvPr id="35" name="Freeform 6">
              <a:extLst>
                <a:ext uri="{FF2B5EF4-FFF2-40B4-BE49-F238E27FC236}">
                  <a16:creationId xmlns:a16="http://schemas.microsoft.com/office/drawing/2014/main" id="{BAA25144-37D0-4130-AB24-2C9837F17E2A}"/>
                </a:ext>
              </a:extLst>
            </p:cNvPr>
            <p:cNvSpPr/>
            <p:nvPr/>
          </p:nvSpPr>
          <p:spPr>
            <a:xfrm>
              <a:off x="0" y="0"/>
              <a:ext cx="1554321" cy="1369365"/>
            </a:xfrm>
            <a:custGeom>
              <a:avLst/>
              <a:gdLst/>
              <a:ahLst/>
              <a:cxnLst/>
              <a:rect l="l" t="t" r="r" b="b"/>
              <a:pathLst>
                <a:path w="1554321" h="1369365">
                  <a:moveTo>
                    <a:pt x="58312" y="0"/>
                  </a:moveTo>
                  <a:lnTo>
                    <a:pt x="1496009" y="0"/>
                  </a:lnTo>
                  <a:cubicBezTo>
                    <a:pt x="1511474" y="0"/>
                    <a:pt x="1526306" y="6144"/>
                    <a:pt x="1537241" y="17079"/>
                  </a:cubicBezTo>
                  <a:cubicBezTo>
                    <a:pt x="1548177" y="28015"/>
                    <a:pt x="1554321" y="42846"/>
                    <a:pt x="1554321" y="58312"/>
                  </a:cubicBezTo>
                  <a:lnTo>
                    <a:pt x="1554321" y="1311054"/>
                  </a:lnTo>
                  <a:cubicBezTo>
                    <a:pt x="1554321" y="1326519"/>
                    <a:pt x="1548177" y="1341351"/>
                    <a:pt x="1537241" y="1352286"/>
                  </a:cubicBezTo>
                  <a:cubicBezTo>
                    <a:pt x="1526306" y="1363222"/>
                    <a:pt x="1511474" y="1369365"/>
                    <a:pt x="1496009" y="1369365"/>
                  </a:cubicBezTo>
                  <a:lnTo>
                    <a:pt x="58312" y="1369365"/>
                  </a:lnTo>
                  <a:cubicBezTo>
                    <a:pt x="42846" y="1369365"/>
                    <a:pt x="28015" y="1363222"/>
                    <a:pt x="17079" y="1352286"/>
                  </a:cubicBezTo>
                  <a:cubicBezTo>
                    <a:pt x="6144" y="1341351"/>
                    <a:pt x="0" y="1326519"/>
                    <a:pt x="0" y="1311054"/>
                  </a:cubicBezTo>
                  <a:lnTo>
                    <a:pt x="0" y="58312"/>
                  </a:lnTo>
                  <a:cubicBezTo>
                    <a:pt x="0" y="42846"/>
                    <a:pt x="6144" y="28015"/>
                    <a:pt x="17079" y="17079"/>
                  </a:cubicBezTo>
                  <a:cubicBezTo>
                    <a:pt x="28015" y="6144"/>
                    <a:pt x="42846" y="0"/>
                    <a:pt x="58312" y="0"/>
                  </a:cubicBezTo>
                  <a:close/>
                </a:path>
              </a:pathLst>
            </a:custGeom>
            <a:solidFill>
              <a:srgbClr val="FDFDFD"/>
            </a:solidFill>
          </p:spPr>
          <p:txBody>
            <a:bodyPr/>
            <a:lstStyle/>
            <a:p>
              <a:endParaRPr lang="en-US"/>
            </a:p>
          </p:txBody>
        </p:sp>
        <p:sp>
          <p:nvSpPr>
            <p:cNvPr id="36" name="TextBox 7">
              <a:extLst>
                <a:ext uri="{FF2B5EF4-FFF2-40B4-BE49-F238E27FC236}">
                  <a16:creationId xmlns:a16="http://schemas.microsoft.com/office/drawing/2014/main" id="{7B86C3FD-4777-43E7-921D-B1C457EB7AB7}"/>
                </a:ext>
              </a:extLst>
            </p:cNvPr>
            <p:cNvSpPr txBox="1"/>
            <p:nvPr/>
          </p:nvSpPr>
          <p:spPr>
            <a:xfrm>
              <a:off x="0" y="-38100"/>
              <a:ext cx="1554321" cy="1407465"/>
            </a:xfrm>
            <a:prstGeom prst="rect">
              <a:avLst/>
            </a:prstGeom>
          </p:spPr>
          <p:txBody>
            <a:bodyPr lIns="50800" tIns="50800" rIns="50800" bIns="50800" rtlCol="0" anchor="ctr"/>
            <a:lstStyle/>
            <a:p>
              <a:pPr algn="ctr">
                <a:lnSpc>
                  <a:spcPts val="2659"/>
                </a:lnSpc>
              </a:pPr>
              <a:endParaRPr/>
            </a:p>
            <a:p>
              <a:pPr algn="ctr">
                <a:lnSpc>
                  <a:spcPts val="2659"/>
                </a:lnSpc>
              </a:pPr>
              <a:endParaRPr/>
            </a:p>
          </p:txBody>
        </p:sp>
      </p:grpSp>
      <p:grpSp>
        <p:nvGrpSpPr>
          <p:cNvPr id="37" name="Group 8">
            <a:extLst>
              <a:ext uri="{FF2B5EF4-FFF2-40B4-BE49-F238E27FC236}">
                <a16:creationId xmlns:a16="http://schemas.microsoft.com/office/drawing/2014/main" id="{247CB031-BA4D-473D-9029-7F13A686E73D}"/>
              </a:ext>
            </a:extLst>
          </p:cNvPr>
          <p:cNvGrpSpPr/>
          <p:nvPr/>
        </p:nvGrpSpPr>
        <p:grpSpPr>
          <a:xfrm>
            <a:off x="6457064" y="-8932669"/>
            <a:ext cx="5841799" cy="4509758"/>
            <a:chOff x="0" y="-38100"/>
            <a:chExt cx="1554321" cy="1407465"/>
          </a:xfrm>
        </p:grpSpPr>
        <p:sp>
          <p:nvSpPr>
            <p:cNvPr id="38" name="Freeform 9">
              <a:extLst>
                <a:ext uri="{FF2B5EF4-FFF2-40B4-BE49-F238E27FC236}">
                  <a16:creationId xmlns:a16="http://schemas.microsoft.com/office/drawing/2014/main" id="{80654D2E-CF50-4710-BCA1-4D41AD595FE0}"/>
                </a:ext>
              </a:extLst>
            </p:cNvPr>
            <p:cNvSpPr/>
            <p:nvPr/>
          </p:nvSpPr>
          <p:spPr>
            <a:xfrm>
              <a:off x="0" y="0"/>
              <a:ext cx="1554321" cy="1369365"/>
            </a:xfrm>
            <a:custGeom>
              <a:avLst/>
              <a:gdLst/>
              <a:ahLst/>
              <a:cxnLst/>
              <a:rect l="l" t="t" r="r" b="b"/>
              <a:pathLst>
                <a:path w="1554321" h="1369365">
                  <a:moveTo>
                    <a:pt x="58312" y="0"/>
                  </a:moveTo>
                  <a:lnTo>
                    <a:pt x="1496009" y="0"/>
                  </a:lnTo>
                  <a:cubicBezTo>
                    <a:pt x="1511474" y="0"/>
                    <a:pt x="1526306" y="6144"/>
                    <a:pt x="1537241" y="17079"/>
                  </a:cubicBezTo>
                  <a:cubicBezTo>
                    <a:pt x="1548177" y="28015"/>
                    <a:pt x="1554321" y="42846"/>
                    <a:pt x="1554321" y="58312"/>
                  </a:cubicBezTo>
                  <a:lnTo>
                    <a:pt x="1554321" y="1311054"/>
                  </a:lnTo>
                  <a:cubicBezTo>
                    <a:pt x="1554321" y="1326519"/>
                    <a:pt x="1548177" y="1341351"/>
                    <a:pt x="1537241" y="1352286"/>
                  </a:cubicBezTo>
                  <a:cubicBezTo>
                    <a:pt x="1526306" y="1363222"/>
                    <a:pt x="1511474" y="1369365"/>
                    <a:pt x="1496009" y="1369365"/>
                  </a:cubicBezTo>
                  <a:lnTo>
                    <a:pt x="58312" y="1369365"/>
                  </a:lnTo>
                  <a:cubicBezTo>
                    <a:pt x="42846" y="1369365"/>
                    <a:pt x="28015" y="1363222"/>
                    <a:pt x="17079" y="1352286"/>
                  </a:cubicBezTo>
                  <a:cubicBezTo>
                    <a:pt x="6144" y="1341351"/>
                    <a:pt x="0" y="1326519"/>
                    <a:pt x="0" y="1311054"/>
                  </a:cubicBezTo>
                  <a:lnTo>
                    <a:pt x="0" y="58312"/>
                  </a:lnTo>
                  <a:cubicBezTo>
                    <a:pt x="0" y="42846"/>
                    <a:pt x="6144" y="28015"/>
                    <a:pt x="17079" y="17079"/>
                  </a:cubicBezTo>
                  <a:cubicBezTo>
                    <a:pt x="28015" y="6144"/>
                    <a:pt x="42846" y="0"/>
                    <a:pt x="58312" y="0"/>
                  </a:cubicBezTo>
                  <a:close/>
                </a:path>
              </a:pathLst>
            </a:custGeom>
            <a:solidFill>
              <a:srgbClr val="FDFDFD"/>
            </a:solidFill>
          </p:spPr>
          <p:txBody>
            <a:bodyPr/>
            <a:lstStyle/>
            <a:p>
              <a:endParaRPr lang="en-US"/>
            </a:p>
          </p:txBody>
        </p:sp>
        <p:sp>
          <p:nvSpPr>
            <p:cNvPr id="39" name="TextBox 10">
              <a:extLst>
                <a:ext uri="{FF2B5EF4-FFF2-40B4-BE49-F238E27FC236}">
                  <a16:creationId xmlns:a16="http://schemas.microsoft.com/office/drawing/2014/main" id="{324EB94B-E932-4615-A956-030E0AEB1C05}"/>
                </a:ext>
              </a:extLst>
            </p:cNvPr>
            <p:cNvSpPr txBox="1"/>
            <p:nvPr/>
          </p:nvSpPr>
          <p:spPr>
            <a:xfrm>
              <a:off x="0" y="-38100"/>
              <a:ext cx="1554321" cy="1407465"/>
            </a:xfrm>
            <a:prstGeom prst="rect">
              <a:avLst/>
            </a:prstGeom>
          </p:spPr>
          <p:txBody>
            <a:bodyPr lIns="50800" tIns="50800" rIns="50800" bIns="50800" rtlCol="0" anchor="ctr"/>
            <a:lstStyle/>
            <a:p>
              <a:pPr algn="ctr">
                <a:lnSpc>
                  <a:spcPts val="2659"/>
                </a:lnSpc>
              </a:pPr>
              <a:endParaRPr/>
            </a:p>
            <a:p>
              <a:pPr algn="ctr">
                <a:lnSpc>
                  <a:spcPts val="2659"/>
                </a:lnSpc>
              </a:pPr>
              <a:endParaRPr/>
            </a:p>
          </p:txBody>
        </p:sp>
      </p:grpSp>
      <p:grpSp>
        <p:nvGrpSpPr>
          <p:cNvPr id="40" name="Group 11">
            <a:extLst>
              <a:ext uri="{FF2B5EF4-FFF2-40B4-BE49-F238E27FC236}">
                <a16:creationId xmlns:a16="http://schemas.microsoft.com/office/drawing/2014/main" id="{C3925C81-9BE9-4C30-BB25-5C409A289BA1}"/>
              </a:ext>
            </a:extLst>
          </p:cNvPr>
          <p:cNvGrpSpPr/>
          <p:nvPr/>
        </p:nvGrpSpPr>
        <p:grpSpPr>
          <a:xfrm>
            <a:off x="464408" y="-8932670"/>
            <a:ext cx="5841799" cy="4509759"/>
            <a:chOff x="0" y="-38100"/>
            <a:chExt cx="1554321" cy="1407465"/>
          </a:xfrm>
        </p:grpSpPr>
        <p:sp>
          <p:nvSpPr>
            <p:cNvPr id="41" name="Freeform 12">
              <a:extLst>
                <a:ext uri="{FF2B5EF4-FFF2-40B4-BE49-F238E27FC236}">
                  <a16:creationId xmlns:a16="http://schemas.microsoft.com/office/drawing/2014/main" id="{C9B4529E-6D3E-443D-88AC-7E64783B30D5}"/>
                </a:ext>
              </a:extLst>
            </p:cNvPr>
            <p:cNvSpPr/>
            <p:nvPr/>
          </p:nvSpPr>
          <p:spPr>
            <a:xfrm>
              <a:off x="0" y="0"/>
              <a:ext cx="1554321" cy="1369365"/>
            </a:xfrm>
            <a:custGeom>
              <a:avLst/>
              <a:gdLst/>
              <a:ahLst/>
              <a:cxnLst/>
              <a:rect l="l" t="t" r="r" b="b"/>
              <a:pathLst>
                <a:path w="1554321" h="1369365">
                  <a:moveTo>
                    <a:pt x="58312" y="0"/>
                  </a:moveTo>
                  <a:lnTo>
                    <a:pt x="1496009" y="0"/>
                  </a:lnTo>
                  <a:cubicBezTo>
                    <a:pt x="1511474" y="0"/>
                    <a:pt x="1526306" y="6144"/>
                    <a:pt x="1537241" y="17079"/>
                  </a:cubicBezTo>
                  <a:cubicBezTo>
                    <a:pt x="1548177" y="28015"/>
                    <a:pt x="1554321" y="42846"/>
                    <a:pt x="1554321" y="58312"/>
                  </a:cubicBezTo>
                  <a:lnTo>
                    <a:pt x="1554321" y="1311054"/>
                  </a:lnTo>
                  <a:cubicBezTo>
                    <a:pt x="1554321" y="1326519"/>
                    <a:pt x="1548177" y="1341351"/>
                    <a:pt x="1537241" y="1352286"/>
                  </a:cubicBezTo>
                  <a:cubicBezTo>
                    <a:pt x="1526306" y="1363222"/>
                    <a:pt x="1511474" y="1369365"/>
                    <a:pt x="1496009" y="1369365"/>
                  </a:cubicBezTo>
                  <a:lnTo>
                    <a:pt x="58312" y="1369365"/>
                  </a:lnTo>
                  <a:cubicBezTo>
                    <a:pt x="42846" y="1369365"/>
                    <a:pt x="28015" y="1363222"/>
                    <a:pt x="17079" y="1352286"/>
                  </a:cubicBezTo>
                  <a:cubicBezTo>
                    <a:pt x="6144" y="1341351"/>
                    <a:pt x="0" y="1326519"/>
                    <a:pt x="0" y="1311054"/>
                  </a:cubicBezTo>
                  <a:lnTo>
                    <a:pt x="0" y="58312"/>
                  </a:lnTo>
                  <a:cubicBezTo>
                    <a:pt x="0" y="42846"/>
                    <a:pt x="6144" y="28015"/>
                    <a:pt x="17079" y="17079"/>
                  </a:cubicBezTo>
                  <a:cubicBezTo>
                    <a:pt x="28015" y="6144"/>
                    <a:pt x="42846" y="0"/>
                    <a:pt x="58312" y="0"/>
                  </a:cubicBezTo>
                  <a:close/>
                </a:path>
              </a:pathLst>
            </a:custGeom>
            <a:solidFill>
              <a:srgbClr val="FDFDFD"/>
            </a:solidFill>
          </p:spPr>
          <p:txBody>
            <a:bodyPr/>
            <a:lstStyle/>
            <a:p>
              <a:endParaRPr lang="en-US"/>
            </a:p>
          </p:txBody>
        </p:sp>
        <p:sp>
          <p:nvSpPr>
            <p:cNvPr id="42" name="TextBox 13">
              <a:extLst>
                <a:ext uri="{FF2B5EF4-FFF2-40B4-BE49-F238E27FC236}">
                  <a16:creationId xmlns:a16="http://schemas.microsoft.com/office/drawing/2014/main" id="{85AEB2E1-F812-4F54-A28A-816B40ACD8D8}"/>
                </a:ext>
              </a:extLst>
            </p:cNvPr>
            <p:cNvSpPr txBox="1"/>
            <p:nvPr/>
          </p:nvSpPr>
          <p:spPr>
            <a:xfrm>
              <a:off x="0" y="-38100"/>
              <a:ext cx="1554321" cy="1407465"/>
            </a:xfrm>
            <a:prstGeom prst="rect">
              <a:avLst/>
            </a:prstGeom>
          </p:spPr>
          <p:txBody>
            <a:bodyPr lIns="50800" tIns="50800" rIns="50800" bIns="50800" rtlCol="0" anchor="ctr"/>
            <a:lstStyle/>
            <a:p>
              <a:pPr algn="ctr">
                <a:lnSpc>
                  <a:spcPts val="2659"/>
                </a:lnSpc>
              </a:pPr>
              <a:endParaRPr/>
            </a:p>
            <a:p>
              <a:pPr algn="ctr">
                <a:lnSpc>
                  <a:spcPts val="2659"/>
                </a:lnSpc>
              </a:pPr>
              <a:endParaRPr/>
            </a:p>
          </p:txBody>
        </p:sp>
      </p:grpSp>
      <p:grpSp>
        <p:nvGrpSpPr>
          <p:cNvPr id="43" name="Group 2">
            <a:extLst>
              <a:ext uri="{FF2B5EF4-FFF2-40B4-BE49-F238E27FC236}">
                <a16:creationId xmlns:a16="http://schemas.microsoft.com/office/drawing/2014/main" id="{F235985E-599F-413C-AA75-6E831025E30A}"/>
              </a:ext>
            </a:extLst>
          </p:cNvPr>
          <p:cNvGrpSpPr/>
          <p:nvPr/>
        </p:nvGrpSpPr>
        <p:grpSpPr>
          <a:xfrm>
            <a:off x="-21801661" y="3674669"/>
            <a:ext cx="5570063" cy="3133473"/>
            <a:chOff x="78166" y="-483423"/>
            <a:chExt cx="1445329" cy="812800"/>
          </a:xfrm>
        </p:grpSpPr>
        <p:sp>
          <p:nvSpPr>
            <p:cNvPr id="44" name="Freeform 3">
              <a:extLst>
                <a:ext uri="{FF2B5EF4-FFF2-40B4-BE49-F238E27FC236}">
                  <a16:creationId xmlns:a16="http://schemas.microsoft.com/office/drawing/2014/main" id="{5676D6A8-D685-49D1-9276-F1E030B3E81C}"/>
                </a:ext>
              </a:extLst>
            </p:cNvPr>
            <p:cNvSpPr/>
            <p:nvPr/>
          </p:nvSpPr>
          <p:spPr>
            <a:xfrm>
              <a:off x="78166" y="-483423"/>
              <a:ext cx="1445329" cy="812800"/>
            </a:xfrm>
            <a:custGeom>
              <a:avLst/>
              <a:gdLst/>
              <a:ahLst/>
              <a:cxnLst/>
              <a:rect l="l" t="t" r="r" b="b"/>
              <a:pathLst>
                <a:path w="1445329" h="812800">
                  <a:moveTo>
                    <a:pt x="34746" y="0"/>
                  </a:moveTo>
                  <a:lnTo>
                    <a:pt x="1410583" y="0"/>
                  </a:lnTo>
                  <a:cubicBezTo>
                    <a:pt x="1419799" y="0"/>
                    <a:pt x="1428636" y="3661"/>
                    <a:pt x="1435152" y="10177"/>
                  </a:cubicBezTo>
                  <a:cubicBezTo>
                    <a:pt x="1441668" y="16693"/>
                    <a:pt x="1445329" y="25531"/>
                    <a:pt x="1445329" y="34746"/>
                  </a:cubicBezTo>
                  <a:lnTo>
                    <a:pt x="1445329" y="778054"/>
                  </a:lnTo>
                  <a:cubicBezTo>
                    <a:pt x="1445329" y="787269"/>
                    <a:pt x="1441668" y="796107"/>
                    <a:pt x="1435152" y="802623"/>
                  </a:cubicBezTo>
                  <a:cubicBezTo>
                    <a:pt x="1428636" y="809139"/>
                    <a:pt x="1419799" y="812800"/>
                    <a:pt x="1410583" y="812800"/>
                  </a:cubicBezTo>
                  <a:lnTo>
                    <a:pt x="34746" y="812800"/>
                  </a:lnTo>
                  <a:cubicBezTo>
                    <a:pt x="25531" y="812800"/>
                    <a:pt x="16693" y="809139"/>
                    <a:pt x="10177" y="802623"/>
                  </a:cubicBezTo>
                  <a:cubicBezTo>
                    <a:pt x="3661" y="796107"/>
                    <a:pt x="0" y="787269"/>
                    <a:pt x="0" y="778054"/>
                  </a:cubicBezTo>
                  <a:lnTo>
                    <a:pt x="0" y="34746"/>
                  </a:lnTo>
                  <a:cubicBezTo>
                    <a:pt x="0" y="25531"/>
                    <a:pt x="3661" y="16693"/>
                    <a:pt x="10177" y="10177"/>
                  </a:cubicBezTo>
                  <a:cubicBezTo>
                    <a:pt x="16693" y="3661"/>
                    <a:pt x="25531" y="0"/>
                    <a:pt x="34746" y="0"/>
                  </a:cubicBezTo>
                  <a:close/>
                </a:path>
              </a:pathLst>
            </a:custGeom>
            <a:blipFill>
              <a:blip r:embed="rId8"/>
              <a:stretch>
                <a:fillRect l="-6777" r="-6777"/>
              </a:stretch>
            </a:blipFill>
          </p:spPr>
          <p:txBody>
            <a:bodyPr/>
            <a:lstStyle/>
            <a:p>
              <a:endParaRPr lang="en-US"/>
            </a:p>
          </p:txBody>
        </p:sp>
      </p:grpSp>
      <p:grpSp>
        <p:nvGrpSpPr>
          <p:cNvPr id="45" name="Group 6">
            <a:extLst>
              <a:ext uri="{FF2B5EF4-FFF2-40B4-BE49-F238E27FC236}">
                <a16:creationId xmlns:a16="http://schemas.microsoft.com/office/drawing/2014/main" id="{3FCAD1BD-EC56-44AD-9717-E9244177F98B}"/>
              </a:ext>
            </a:extLst>
          </p:cNvPr>
          <p:cNvGrpSpPr/>
          <p:nvPr/>
        </p:nvGrpSpPr>
        <p:grpSpPr>
          <a:xfrm>
            <a:off x="-15810081" y="3675375"/>
            <a:ext cx="5568696" cy="3136392"/>
            <a:chOff x="0" y="0"/>
            <a:chExt cx="1445329" cy="812800"/>
          </a:xfrm>
        </p:grpSpPr>
        <p:sp>
          <p:nvSpPr>
            <p:cNvPr id="46" name="Freeform 7">
              <a:extLst>
                <a:ext uri="{FF2B5EF4-FFF2-40B4-BE49-F238E27FC236}">
                  <a16:creationId xmlns:a16="http://schemas.microsoft.com/office/drawing/2014/main" id="{4276B1E0-978C-4522-BBEE-15036663481F}"/>
                </a:ext>
              </a:extLst>
            </p:cNvPr>
            <p:cNvSpPr/>
            <p:nvPr/>
          </p:nvSpPr>
          <p:spPr>
            <a:xfrm>
              <a:off x="0" y="0"/>
              <a:ext cx="1445329" cy="812800"/>
            </a:xfrm>
            <a:custGeom>
              <a:avLst/>
              <a:gdLst/>
              <a:ahLst/>
              <a:cxnLst/>
              <a:rect l="l" t="t" r="r" b="b"/>
              <a:pathLst>
                <a:path w="1445329" h="812800">
                  <a:moveTo>
                    <a:pt x="34746" y="0"/>
                  </a:moveTo>
                  <a:lnTo>
                    <a:pt x="1410583" y="0"/>
                  </a:lnTo>
                  <a:cubicBezTo>
                    <a:pt x="1419799" y="0"/>
                    <a:pt x="1428636" y="3661"/>
                    <a:pt x="1435152" y="10177"/>
                  </a:cubicBezTo>
                  <a:cubicBezTo>
                    <a:pt x="1441668" y="16693"/>
                    <a:pt x="1445329" y="25531"/>
                    <a:pt x="1445329" y="34746"/>
                  </a:cubicBezTo>
                  <a:lnTo>
                    <a:pt x="1445329" y="778054"/>
                  </a:lnTo>
                  <a:cubicBezTo>
                    <a:pt x="1445329" y="787269"/>
                    <a:pt x="1441668" y="796107"/>
                    <a:pt x="1435152" y="802623"/>
                  </a:cubicBezTo>
                  <a:cubicBezTo>
                    <a:pt x="1428636" y="809139"/>
                    <a:pt x="1419799" y="812800"/>
                    <a:pt x="1410583" y="812800"/>
                  </a:cubicBezTo>
                  <a:lnTo>
                    <a:pt x="34746" y="812800"/>
                  </a:lnTo>
                  <a:cubicBezTo>
                    <a:pt x="25531" y="812800"/>
                    <a:pt x="16693" y="809139"/>
                    <a:pt x="10177" y="802623"/>
                  </a:cubicBezTo>
                  <a:cubicBezTo>
                    <a:pt x="3661" y="796107"/>
                    <a:pt x="0" y="787269"/>
                    <a:pt x="0" y="778054"/>
                  </a:cubicBezTo>
                  <a:lnTo>
                    <a:pt x="0" y="34746"/>
                  </a:lnTo>
                  <a:cubicBezTo>
                    <a:pt x="0" y="25531"/>
                    <a:pt x="3661" y="16693"/>
                    <a:pt x="10177" y="10177"/>
                  </a:cubicBezTo>
                  <a:cubicBezTo>
                    <a:pt x="16693" y="3661"/>
                    <a:pt x="25531" y="0"/>
                    <a:pt x="34746" y="0"/>
                  </a:cubicBezTo>
                  <a:close/>
                </a:path>
              </a:pathLst>
            </a:custGeom>
            <a:blipFill>
              <a:blip r:embed="rId9"/>
              <a:stretch>
                <a:fillRect l="-6295" r="-6295"/>
              </a:stretch>
            </a:blipFill>
          </p:spPr>
          <p:txBody>
            <a:bodyPr/>
            <a:lstStyle/>
            <a:p>
              <a:endParaRPr lang="en-US"/>
            </a:p>
          </p:txBody>
        </p:sp>
      </p:grpSp>
      <p:grpSp>
        <p:nvGrpSpPr>
          <p:cNvPr id="47" name="Group 16">
            <a:extLst>
              <a:ext uri="{FF2B5EF4-FFF2-40B4-BE49-F238E27FC236}">
                <a16:creationId xmlns:a16="http://schemas.microsoft.com/office/drawing/2014/main" id="{1A1648DE-0799-4203-A758-9999DA54D93C}"/>
              </a:ext>
            </a:extLst>
          </p:cNvPr>
          <p:cNvGrpSpPr/>
          <p:nvPr/>
        </p:nvGrpSpPr>
        <p:grpSpPr>
          <a:xfrm>
            <a:off x="-9818499" y="3696101"/>
            <a:ext cx="5568696" cy="3136392"/>
            <a:chOff x="0" y="0"/>
            <a:chExt cx="1445329" cy="812800"/>
          </a:xfrm>
        </p:grpSpPr>
        <p:sp>
          <p:nvSpPr>
            <p:cNvPr id="48" name="Freeform 17">
              <a:extLst>
                <a:ext uri="{FF2B5EF4-FFF2-40B4-BE49-F238E27FC236}">
                  <a16:creationId xmlns:a16="http://schemas.microsoft.com/office/drawing/2014/main" id="{E7D86665-551F-4348-A1BD-E81F45423965}"/>
                </a:ext>
              </a:extLst>
            </p:cNvPr>
            <p:cNvSpPr/>
            <p:nvPr/>
          </p:nvSpPr>
          <p:spPr>
            <a:xfrm>
              <a:off x="0" y="0"/>
              <a:ext cx="1445329" cy="812800"/>
            </a:xfrm>
            <a:custGeom>
              <a:avLst/>
              <a:gdLst/>
              <a:ahLst/>
              <a:cxnLst/>
              <a:rect l="l" t="t" r="r" b="b"/>
              <a:pathLst>
                <a:path w="1445329" h="812800">
                  <a:moveTo>
                    <a:pt x="34746" y="0"/>
                  </a:moveTo>
                  <a:lnTo>
                    <a:pt x="1410583" y="0"/>
                  </a:lnTo>
                  <a:cubicBezTo>
                    <a:pt x="1419799" y="0"/>
                    <a:pt x="1428636" y="3661"/>
                    <a:pt x="1435152" y="10177"/>
                  </a:cubicBezTo>
                  <a:cubicBezTo>
                    <a:pt x="1441668" y="16693"/>
                    <a:pt x="1445329" y="25531"/>
                    <a:pt x="1445329" y="34746"/>
                  </a:cubicBezTo>
                  <a:lnTo>
                    <a:pt x="1445329" y="778054"/>
                  </a:lnTo>
                  <a:cubicBezTo>
                    <a:pt x="1445329" y="787269"/>
                    <a:pt x="1441668" y="796107"/>
                    <a:pt x="1435152" y="802623"/>
                  </a:cubicBezTo>
                  <a:cubicBezTo>
                    <a:pt x="1428636" y="809139"/>
                    <a:pt x="1419799" y="812800"/>
                    <a:pt x="1410583" y="812800"/>
                  </a:cubicBezTo>
                  <a:lnTo>
                    <a:pt x="34746" y="812800"/>
                  </a:lnTo>
                  <a:cubicBezTo>
                    <a:pt x="25531" y="812800"/>
                    <a:pt x="16693" y="809139"/>
                    <a:pt x="10177" y="802623"/>
                  </a:cubicBezTo>
                  <a:cubicBezTo>
                    <a:pt x="3661" y="796107"/>
                    <a:pt x="0" y="787269"/>
                    <a:pt x="0" y="778054"/>
                  </a:cubicBezTo>
                  <a:lnTo>
                    <a:pt x="0" y="34746"/>
                  </a:lnTo>
                  <a:cubicBezTo>
                    <a:pt x="0" y="25531"/>
                    <a:pt x="3661" y="16693"/>
                    <a:pt x="10177" y="10177"/>
                  </a:cubicBezTo>
                  <a:cubicBezTo>
                    <a:pt x="16693" y="3661"/>
                    <a:pt x="25531" y="0"/>
                    <a:pt x="34746" y="0"/>
                  </a:cubicBezTo>
                  <a:close/>
                </a:path>
              </a:pathLst>
            </a:custGeom>
            <a:blipFill>
              <a:blip r:embed="rId10"/>
              <a:stretch>
                <a:fillRect l="-6415" r="-6415"/>
              </a:stretch>
            </a:blipFill>
          </p:spPr>
          <p:txBody>
            <a:bodyPr/>
            <a:lstStyle/>
            <a:p>
              <a:endParaRPr lang="en-US"/>
            </a:p>
          </p:txBody>
        </p:sp>
      </p:grpSp>
    </p:spTree>
    <p:extLst>
      <p:ext uri="{BB962C8B-B14F-4D97-AF65-F5344CB8AC3E}">
        <p14:creationId xmlns:p14="http://schemas.microsoft.com/office/powerpoint/2010/main" val="3698027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2" fill="hold" nodeType="clickEffect">
                                  <p:stCondLst>
                                    <p:cond delay="0"/>
                                  </p:stCondLst>
                                  <p:childTnLst>
                                    <p:anim calcmode="lin" valueType="num">
                                      <p:cBhvr additive="base">
                                        <p:cTn id="12" dur="1000"/>
                                        <p:tgtEl>
                                          <p:spTgt spid="2"/>
                                        </p:tgtEl>
                                        <p:attrNameLst>
                                          <p:attrName>ppt_x</p:attrName>
                                        </p:attrNameLst>
                                      </p:cBhvr>
                                      <p:tavLst>
                                        <p:tav tm="0">
                                          <p:val>
                                            <p:strVal val="ppt_x"/>
                                          </p:val>
                                        </p:tav>
                                        <p:tav tm="100000">
                                          <p:val>
                                            <p:strVal val="1+ppt_w/2"/>
                                          </p:val>
                                        </p:tav>
                                      </p:tavLst>
                                    </p:anim>
                                    <p:anim calcmode="lin" valueType="num">
                                      <p:cBhvr additive="base">
                                        <p:cTn id="13" dur="1000"/>
                                        <p:tgtEl>
                                          <p:spTgt spid="2"/>
                                        </p:tgtEl>
                                        <p:attrNameLst>
                                          <p:attrName>ppt_y</p:attrName>
                                        </p:attrNameLst>
                                      </p:cBhvr>
                                      <p:tavLst>
                                        <p:tav tm="0">
                                          <p:val>
                                            <p:strVal val="ppt_y"/>
                                          </p:val>
                                        </p:tav>
                                        <p:tav tm="100000">
                                          <p:val>
                                            <p:strVal val="ppt_y"/>
                                          </p:val>
                                        </p:tav>
                                      </p:tavLst>
                                    </p:anim>
                                    <p:set>
                                      <p:cBhvr>
                                        <p:cTn id="14"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606</Words>
  <Application>Microsoft Office PowerPoint</Application>
  <PresentationFormat>Custom</PresentationFormat>
  <Paragraphs>90</Paragraphs>
  <Slides>15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Cambria Math</vt:lpstr>
      <vt:lpstr>Poppins Bold</vt:lpstr>
      <vt:lpstr>Open Sans Extra Bold</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PhanHa</dc:creator>
  <cp:lastModifiedBy>Phan Trần Nhật Hạ</cp:lastModifiedBy>
  <cp:revision>1</cp:revision>
  <dcterms:created xsi:type="dcterms:W3CDTF">2006-08-16T00:00:00Z</dcterms:created>
  <dcterms:modified xsi:type="dcterms:W3CDTF">2024-01-03T16:53:29Z</dcterms:modified>
  <dc:identifier>DAF4uA3zsNY</dc:identifier>
</cp:coreProperties>
</file>