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302" r:id="rId2"/>
    <p:sldId id="2587" r:id="rId3"/>
    <p:sldId id="535" r:id="rId4"/>
    <p:sldId id="536" r:id="rId5"/>
    <p:sldId id="2558" r:id="rId6"/>
    <p:sldId id="2611" r:id="rId7"/>
    <p:sldId id="2341" r:id="rId8"/>
    <p:sldId id="2559" r:id="rId9"/>
    <p:sldId id="2342" r:id="rId10"/>
    <p:sldId id="2613" r:id="rId11"/>
    <p:sldId id="2614" r:id="rId12"/>
    <p:sldId id="2616" r:id="rId13"/>
    <p:sldId id="2618" r:id="rId14"/>
    <p:sldId id="2619" r:id="rId15"/>
    <p:sldId id="2620" r:id="rId16"/>
    <p:sldId id="2621" r:id="rId17"/>
    <p:sldId id="2632" r:id="rId18"/>
    <p:sldId id="2633" r:id="rId19"/>
    <p:sldId id="2622" r:id="rId20"/>
    <p:sldId id="2623" r:id="rId21"/>
    <p:sldId id="2624" r:id="rId22"/>
    <p:sldId id="2625" r:id="rId23"/>
    <p:sldId id="2626" r:id="rId24"/>
    <p:sldId id="2627" r:id="rId25"/>
    <p:sldId id="2629" r:id="rId26"/>
    <p:sldId id="2630" r:id="rId27"/>
    <p:sldId id="2631" r:id="rId28"/>
    <p:sldId id="2635" r:id="rId2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0000"/>
    <a:srgbClr val="006FC0"/>
    <a:srgbClr val="FFFF00"/>
    <a:srgbClr val="44546A"/>
    <a:srgbClr val="FFFFFF"/>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3" d="100"/>
          <a:sy n="143" d="100"/>
        </p:scale>
        <p:origin x="684" y="114"/>
      </p:cViewPr>
      <p:guideLst>
        <p:guide orient="horz" pos="1693"/>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1">
              <a:rPr lang="en-US" altLang="en-US" smtClean="0"/>
              <a:t>11/22/2024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Nhóm 4</a:t>
            </a: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1">
              <a:rPr lang="en-US" altLang="en-US" smtClean="0"/>
              <a:t>11/22/2024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Nhóm 4</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a:stretch>
            <a:fillRect/>
          </a:stretch>
        </p:blipFill>
        <p:spPr>
          <a:xfrm>
            <a:off x="0" y="0"/>
            <a:ext cx="9144000" cy="5143500"/>
          </a:xfrm>
          <a:prstGeom prst="rect">
            <a:avLst/>
          </a:prstGeom>
        </p:spPr>
      </p:pic>
      <p:sp>
        <p:nvSpPr>
          <p:cNvPr id="3" name="Date Placeholder 2"/>
          <p:cNvSpPr>
            <a:spLocks noGrp="1"/>
          </p:cNvSpPr>
          <p:nvPr>
            <p:ph type="dt" sz="half" idx="10"/>
          </p:nvPr>
        </p:nvSpPr>
        <p:spPr/>
        <p:txBody>
          <a:bodyPr/>
          <a:lstStyle/>
          <a:p>
            <a:fld id="{BB962C8B-B14F-4D97-AF65-F5344CB8AC3E}" type="datetime1">
              <a:rPr lang="en-US" smtClean="0"/>
              <a:t>11/22/2024</a:t>
            </a:fld>
            <a:endParaRPr lang="en-US"/>
          </a:p>
        </p:txBody>
      </p:sp>
      <p:sp>
        <p:nvSpPr>
          <p:cNvPr id="4" name="Footer Placeholder 3"/>
          <p:cNvSpPr>
            <a:spLocks noGrp="1"/>
          </p:cNvSpPr>
          <p:nvPr>
            <p:ph type="ftr" sz="quarter" idx="11"/>
          </p:nvPr>
        </p:nvSpPr>
        <p:spPr/>
        <p:txBody>
          <a:bodyPr/>
          <a:lstStyle/>
          <a:p>
            <a:r>
              <a:rPr lang="en-US"/>
              <a:t>Nhóm 6</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B962C8B-B14F-4D97-AF65-F5344CB8AC3E}" type="datetime1">
              <a:rPr lang="en-US" smtClean="0"/>
              <a:t>11/22/2024</a:t>
            </a:fld>
            <a:endParaRPr lang="en-US"/>
          </a:p>
        </p:txBody>
      </p:sp>
      <p:sp>
        <p:nvSpPr>
          <p:cNvPr id="6" name="Footer Placeholder 5"/>
          <p:cNvSpPr>
            <a:spLocks noGrp="1"/>
          </p:cNvSpPr>
          <p:nvPr>
            <p:ph type="ftr" sz="quarter" idx="11"/>
          </p:nvPr>
        </p:nvSpPr>
        <p:spPr/>
        <p:txBody>
          <a:bodyPr/>
          <a:lstStyle/>
          <a:p>
            <a:r>
              <a:rPr lang="en-US"/>
              <a:t>Nhóm 6</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B962C8B-B14F-4D97-AF65-F5344CB8AC3E}" type="datetime1">
              <a:rPr lang="en-US" smtClean="0"/>
              <a:t>11/22/2024</a:t>
            </a:fld>
            <a:endParaRPr lang="en-US"/>
          </a:p>
        </p:txBody>
      </p:sp>
      <p:sp>
        <p:nvSpPr>
          <p:cNvPr id="6" name="Footer Placeholder 5"/>
          <p:cNvSpPr>
            <a:spLocks noGrp="1"/>
          </p:cNvSpPr>
          <p:nvPr>
            <p:ph type="ftr" sz="quarter" idx="11"/>
          </p:nvPr>
        </p:nvSpPr>
        <p:spPr/>
        <p:txBody>
          <a:bodyPr/>
          <a:lstStyle/>
          <a:p>
            <a:r>
              <a:rPr lang="en-US"/>
              <a:t>Nhóm 6</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图片 1"/>
          <p:cNvPicPr>
            <a:picLocks noChangeAspect="1"/>
          </p:cNvPicPr>
          <p:nvPr userDrawn="1"/>
        </p:nvPicPr>
        <p:blipFill>
          <a:blip r:embed="rId2"/>
          <a:srcRect l="66875" t="60432"/>
          <a:stretch>
            <a:fillRect/>
          </a:stretch>
        </p:blipFill>
        <p:spPr>
          <a:xfrm>
            <a:off x="6115050" y="3108325"/>
            <a:ext cx="3028950" cy="2035175"/>
          </a:xfrm>
          <a:prstGeom prst="rect">
            <a:avLst/>
          </a:prstGeom>
        </p:spPr>
      </p:pic>
      <p:sp>
        <p:nvSpPr>
          <p:cNvPr id="3" name="Date Placeholder 2"/>
          <p:cNvSpPr>
            <a:spLocks noGrp="1"/>
          </p:cNvSpPr>
          <p:nvPr>
            <p:ph type="dt" sz="half" idx="10"/>
          </p:nvPr>
        </p:nvSpPr>
        <p:spPr/>
        <p:txBody>
          <a:bodyPr/>
          <a:lstStyle/>
          <a:p>
            <a:fld id="{BB962C8B-B14F-4D97-AF65-F5344CB8AC3E}" type="datetime1">
              <a:rPr lang="en-US" smtClean="0"/>
              <a:t>11/22/2024</a:t>
            </a:fld>
            <a:endParaRPr lang="en-US"/>
          </a:p>
        </p:txBody>
      </p:sp>
      <p:sp>
        <p:nvSpPr>
          <p:cNvPr id="4" name="Footer Placeholder 3"/>
          <p:cNvSpPr>
            <a:spLocks noGrp="1"/>
          </p:cNvSpPr>
          <p:nvPr>
            <p:ph type="ftr" sz="quarter" idx="11"/>
          </p:nvPr>
        </p:nvSpPr>
        <p:spPr/>
        <p:txBody>
          <a:bodyPr/>
          <a:lstStyle/>
          <a:p>
            <a:r>
              <a:rPr lang="en-US"/>
              <a:t>Nhóm 6</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pic>
        <p:nvPicPr>
          <p:cNvPr id="6" name="图片 1"/>
          <p:cNvPicPr>
            <a:picLocks noChangeAspect="1"/>
          </p:cNvPicPr>
          <p:nvPr userDrawn="1"/>
        </p:nvPicPr>
        <p:blipFill>
          <a:blip r:embed="rId2"/>
          <a:srcRect r="71854" b="51099"/>
          <a:stretch>
            <a:fillRect/>
          </a:stretch>
        </p:blipFill>
        <p:spPr>
          <a:xfrm>
            <a:off x="0" y="0"/>
            <a:ext cx="2573655" cy="2515235"/>
          </a:xfrm>
          <a:prstGeom prst="rect">
            <a:avLst/>
          </a:prstGeom>
        </p:spPr>
      </p:pic>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962C8B-B14F-4D97-AF65-F5344CB8AC3E}" type="datetime1">
              <a:rPr lang="en-US" smtClean="0"/>
              <a:t>11/22/2024</a:t>
            </a:fld>
            <a:endParaRPr lang="en-US"/>
          </a:p>
        </p:txBody>
      </p:sp>
      <p:sp>
        <p:nvSpPr>
          <p:cNvPr id="6" name="Footer Placeholder 5"/>
          <p:cNvSpPr>
            <a:spLocks noGrp="1"/>
          </p:cNvSpPr>
          <p:nvPr>
            <p:ph type="ftr" sz="quarter" idx="11"/>
          </p:nvPr>
        </p:nvSpPr>
        <p:spPr/>
        <p:txBody>
          <a:bodyPr/>
          <a:lstStyle/>
          <a:p>
            <a:r>
              <a:rPr lang="en-US"/>
              <a:t>Nhóm 6</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962C8B-B14F-4D97-AF65-F5344CB8AC3E}" type="datetime1">
              <a:rPr lang="en-US" smtClean="0"/>
              <a:t>11/22/2024</a:t>
            </a:fld>
            <a:endParaRPr lang="en-US"/>
          </a:p>
        </p:txBody>
      </p:sp>
      <p:sp>
        <p:nvSpPr>
          <p:cNvPr id="8" name="Footer Placeholder 7"/>
          <p:cNvSpPr>
            <a:spLocks noGrp="1"/>
          </p:cNvSpPr>
          <p:nvPr>
            <p:ph type="ftr" sz="quarter" idx="11"/>
          </p:nvPr>
        </p:nvSpPr>
        <p:spPr/>
        <p:txBody>
          <a:bodyPr/>
          <a:lstStyle/>
          <a:p>
            <a:r>
              <a:rPr lang="en-US"/>
              <a:t>Nhóm 6</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962C8B-B14F-4D97-AF65-F5344CB8AC3E}" type="datetime1">
              <a:rPr lang="en-US" smtClean="0"/>
              <a:t>11/22/2024</a:t>
            </a:fld>
            <a:endParaRPr lang="en-US"/>
          </a:p>
        </p:txBody>
      </p:sp>
      <p:sp>
        <p:nvSpPr>
          <p:cNvPr id="4" name="Footer Placeholder 3"/>
          <p:cNvSpPr>
            <a:spLocks noGrp="1"/>
          </p:cNvSpPr>
          <p:nvPr>
            <p:ph type="ftr" sz="quarter" idx="11"/>
          </p:nvPr>
        </p:nvSpPr>
        <p:spPr/>
        <p:txBody>
          <a:bodyPr/>
          <a:lstStyle/>
          <a:p>
            <a:r>
              <a:rPr lang="en-US"/>
              <a:t>Nhóm 6</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62C8B-B14F-4D97-AF65-F5344CB8AC3E}" type="datetime1">
              <a:rPr lang="en-US" smtClean="0"/>
              <a:t>11/22/2024</a:t>
            </a:fld>
            <a:endParaRPr lang="en-US"/>
          </a:p>
        </p:txBody>
      </p:sp>
      <p:sp>
        <p:nvSpPr>
          <p:cNvPr id="3" name="Footer Placeholder 2"/>
          <p:cNvSpPr>
            <a:spLocks noGrp="1"/>
          </p:cNvSpPr>
          <p:nvPr>
            <p:ph type="ftr" sz="quarter" idx="11"/>
          </p:nvPr>
        </p:nvSpPr>
        <p:spPr/>
        <p:txBody>
          <a:bodyPr/>
          <a:lstStyle/>
          <a:p>
            <a:r>
              <a:rPr lang="en-US"/>
              <a:t>Nhóm 6</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
        <p:nvSpPr>
          <p:cNvPr id="5" name="Title 4"/>
          <p:cNvSpPr>
            <a:spLocks noGrp="1"/>
          </p:cNvSpPr>
          <p:nvPr>
            <p:ph type="title"/>
          </p:nvPr>
        </p:nvSpPr>
        <p:spPr>
          <a:xfrm>
            <a:off x="628650" y="479425"/>
            <a:ext cx="7886700" cy="527050"/>
          </a:xfrm>
        </p:spPr>
        <p:txBody>
          <a:bodyPr anchor="ctr" anchorCtr="0">
            <a:noAutofit/>
          </a:bodyPr>
          <a:lstStyle>
            <a:lvl1pPr marL="0" indent="0" algn="l">
              <a:buSzPct val="70000"/>
              <a:buFont typeface="Wingdings" panose="05000000000000000000" charset="0"/>
              <a:buNone/>
              <a:defRPr sz="2400" b="1" u="none">
                <a:effectLst>
                  <a:outerShdw blurRad="38100" dist="38100" dir="2700000" algn="tl">
                    <a:srgbClr val="000000">
                      <a:alpha val="43137"/>
                    </a:srgbClr>
                  </a:outerShdw>
                </a:effectLst>
                <a:latin typeface="+mn-lt"/>
                <a:cs typeface="+mn-lt"/>
              </a:defRPr>
            </a:lvl1pPr>
          </a:lstStyle>
          <a:p>
            <a:r>
              <a:rPr lang="en-US"/>
              <a:t>Click to edit Master title style</a:t>
            </a:r>
          </a:p>
        </p:txBody>
      </p:sp>
      <p:sp>
        <p:nvSpPr>
          <p:cNvPr id="8" name="Text Placeholder 7"/>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lvl1pPr algn="just">
              <a:lnSpc>
                <a:spcPct val="100000"/>
              </a:lnSpc>
              <a:defRPr sz="2000" b="0">
                <a:effectLst/>
                <a:latin typeface="+mn-lt"/>
                <a:cs typeface="+mn-lt"/>
              </a:defRPr>
            </a:lvl1pPr>
            <a:lvl2pPr algn="just">
              <a:lnSpc>
                <a:spcPct val="100000"/>
              </a:lnSpc>
              <a:defRPr sz="1800" b="0">
                <a:effectLst/>
                <a:latin typeface="+mn-lt"/>
                <a:cs typeface="+mn-lt"/>
              </a:defRPr>
            </a:lvl2pPr>
            <a:lvl3pPr algn="just">
              <a:lnSpc>
                <a:spcPct val="100000"/>
              </a:lnSpc>
              <a:defRPr sz="1600" b="0">
                <a:effectLst/>
                <a:latin typeface="+mn-lt"/>
                <a:cs typeface="+mn-lt"/>
              </a:defRPr>
            </a:lvl3pPr>
            <a:lvl4pPr algn="just">
              <a:lnSpc>
                <a:spcPct val="100000"/>
              </a:lnSpc>
              <a:defRPr sz="1400" b="0">
                <a:effectLst/>
                <a:latin typeface="+mn-lt"/>
                <a:cs typeface="+mn-lt"/>
              </a:defRPr>
            </a:lvl4pPr>
            <a:lvl5pPr algn="just">
              <a:lnSpc>
                <a:spcPct val="100000"/>
              </a:lnSpc>
              <a:defRPr sz="1200" b="0">
                <a:effectLst/>
                <a:latin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1"/>
          <p:cNvPicPr>
            <a:picLocks noChangeAspect="1"/>
          </p:cNvPicPr>
          <p:nvPr userDrawn="1"/>
        </p:nvPicPr>
        <p:blipFill>
          <a:blip r:embed="rId16"/>
          <a:srcRect r="86389" b="80346"/>
          <a:stretch>
            <a:fillRect/>
          </a:stretch>
        </p:blipFill>
        <p:spPr>
          <a:xfrm>
            <a:off x="0" y="0"/>
            <a:ext cx="1244600" cy="1010920"/>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B962C8B-B14F-4D97-AF65-F5344CB8AC3E}" type="datetime1">
              <a:rPr lang="en-US" smtClean="0"/>
              <a:t>11/22/2024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Nhóm 6</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685800" rtl="0" eaLnBrk="1" latinLnBrk="0" hangingPunct="1">
        <a:lnSpc>
          <a:spcPct val="90000"/>
        </a:lnSpc>
        <a:spcBef>
          <a:spcPct val="0"/>
        </a:spcBef>
        <a:buNone/>
        <a:defRPr sz="3300" kern="1200">
          <a:solidFill>
            <a:schemeClr val="tx1"/>
          </a:solidFill>
          <a:latin typeface="+mn-lt"/>
          <a:ea typeface="+mj-ea"/>
          <a:cs typeface="+mn-lt"/>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lt"/>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lt"/>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lt"/>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lt"/>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lt"/>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36220" y="2365375"/>
            <a:ext cx="5158105" cy="491490"/>
          </a:xfrm>
          <a:prstGeom prst="rect">
            <a:avLst/>
          </a:prstGeom>
          <a:noFill/>
        </p:spPr>
        <p:txBody>
          <a:bodyPr wrap="square" rtlCol="0">
            <a:spAutoFit/>
          </a:bodyPr>
          <a:lstStyle/>
          <a:p>
            <a:pPr algn="just">
              <a:lnSpc>
                <a:spcPct val="130000"/>
              </a:lnSpc>
            </a:pPr>
            <a:r>
              <a:rPr lang="en-US" altLang="en-US" sz="2000" b="1">
                <a:solidFill>
                  <a:schemeClr val="tx2"/>
                </a:solidFill>
                <a:ea typeface="Calibri" panose="020F0502020204030204" pitchFamily="34" charset="0"/>
                <a:cs typeface="Calibri" panose="020F0502020204030204" pitchFamily="34" charset="0"/>
                <a:sym typeface="+mn-lt"/>
              </a:rPr>
              <a:t>WEBSITE BÁN HOA TƯƠI</a:t>
            </a:r>
          </a:p>
        </p:txBody>
      </p:sp>
      <p:sp>
        <p:nvSpPr>
          <p:cNvPr id="8" name="文本框 7"/>
          <p:cNvSpPr txBox="1"/>
          <p:nvPr/>
        </p:nvSpPr>
        <p:spPr>
          <a:xfrm>
            <a:off x="236220" y="1751330"/>
            <a:ext cx="1729105" cy="583565"/>
          </a:xfrm>
          <a:prstGeom prst="rect">
            <a:avLst/>
          </a:prstGeom>
          <a:noFill/>
        </p:spPr>
        <p:txBody>
          <a:bodyPr wrap="square" rtlCol="0">
            <a:spAutoFit/>
          </a:bodyPr>
          <a:lstStyle/>
          <a:p>
            <a:pPr algn="l">
              <a:lnSpc>
                <a:spcPct val="100000"/>
              </a:lnSpc>
            </a:pPr>
            <a:r>
              <a:rPr lang="en-US" altLang="zh-CN" sz="3200" b="1" spc="-150" dirty="0">
                <a:solidFill>
                  <a:srgbClr val="0070C0"/>
                </a:solidFill>
                <a:ea typeface="Calibri" panose="020F0502020204030204" pitchFamily="34" charset="0"/>
                <a:cs typeface="Calibri" panose="020F0502020204030204" pitchFamily="34" charset="0"/>
                <a:sym typeface="+mn-lt"/>
              </a:rPr>
              <a:t>NHÓM 10</a:t>
            </a:r>
          </a:p>
        </p:txBody>
      </p:sp>
      <p:sp>
        <p:nvSpPr>
          <p:cNvPr id="10" name="Line 21"/>
          <p:cNvSpPr>
            <a:spLocks noChangeShapeType="1"/>
          </p:cNvSpPr>
          <p:nvPr/>
        </p:nvSpPr>
        <p:spPr bwMode="auto">
          <a:xfrm>
            <a:off x="296238" y="3621922"/>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296545" y="3287395"/>
            <a:ext cx="386588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en-US" altLang="zh-CN" sz="1000" b="1" dirty="0">
                <a:solidFill>
                  <a:schemeClr val="tx2"/>
                </a:solidFill>
                <a:ea typeface="Calibri" panose="020F0502020204030204" pitchFamily="34" charset="0"/>
                <a:cs typeface="Calibri" panose="020F0502020204030204" pitchFamily="34" charset="0"/>
                <a:sym typeface="+mn-lt"/>
              </a:rPr>
              <a:t>GVHD: Nguyễn Thị Bích Ngân</a:t>
            </a:r>
            <a:endParaRPr lang="zh-CN" altLang="en-US" sz="1000" b="1" spc="300" dirty="0">
              <a:solidFill>
                <a:schemeClr val="tx2"/>
              </a:solidFill>
              <a:ea typeface="Calibri" panose="020F0502020204030204" pitchFamily="34" charset="0"/>
              <a:cs typeface="Calibri" panose="020F0502020204030204" pitchFamily="34" charset="0"/>
              <a:sym typeface="+mn-lt"/>
            </a:endParaRPr>
          </a:p>
        </p:txBody>
      </p:sp>
      <p:sp>
        <p:nvSpPr>
          <p:cNvPr id="6" name="Text Box 5"/>
          <p:cNvSpPr txBox="1"/>
          <p:nvPr/>
        </p:nvSpPr>
        <p:spPr>
          <a:xfrm>
            <a:off x="8505190" y="4193540"/>
            <a:ext cx="3048000" cy="299085"/>
          </a:xfrm>
          <a:prstGeom prst="rect">
            <a:avLst/>
          </a:prstGeom>
          <a:noFill/>
        </p:spPr>
        <p:txBody>
          <a:bodyPr wrap="square" rtlCol="0">
            <a:spAutoFit/>
          </a:bodyPr>
          <a:lstStyle/>
          <a:p>
            <a:endParaRPr lang="en-US"/>
          </a:p>
        </p:txBody>
      </p:sp>
      <p:sp>
        <p:nvSpPr>
          <p:cNvPr id="12" name="Date Placeholder 11"/>
          <p:cNvSpPr>
            <a:spLocks noGrp="1"/>
          </p:cNvSpPr>
          <p:nvPr>
            <p:ph type="dt" sz="half" idx="10"/>
          </p:nvPr>
        </p:nvSpPr>
        <p:spPr/>
        <p:txBody>
          <a:bodyPr/>
          <a:lstStyle/>
          <a:p>
            <a:fld id="{BB962C8B-B14F-4D97-AF65-F5344CB8AC3E}" type="datetime1">
              <a:rPr lang="en-US"/>
              <a:t>11/22/2024</a:t>
            </a:fld>
            <a:endParaRPr lang="en-US"/>
          </a:p>
        </p:txBody>
      </p:sp>
      <p:sp>
        <p:nvSpPr>
          <p:cNvPr id="15" name="Footer Placeholder 14"/>
          <p:cNvSpPr>
            <a:spLocks noGrp="1"/>
          </p:cNvSpPr>
          <p:nvPr>
            <p:ph type="ftr" sz="quarter" idx="11"/>
          </p:nvPr>
        </p:nvSpPr>
        <p:spPr/>
        <p:txBody>
          <a:bodyPr/>
          <a:lstStyle/>
          <a:p>
            <a:r>
              <a:rPr lang="en-US"/>
              <a:t>Nhóm 6</a:t>
            </a:r>
          </a:p>
        </p:txBody>
      </p:sp>
      <p:sp>
        <p:nvSpPr>
          <p:cNvPr id="2" name="Slide Number Placeholder 1"/>
          <p:cNvSpPr>
            <a:spLocks noGrp="1"/>
          </p:cNvSpPr>
          <p:nvPr>
            <p:ph type="sldNum" sz="quarter" idx="12"/>
          </p:nvPr>
        </p:nvSpPr>
        <p:spPr/>
        <p:txBody>
          <a:bodyPr/>
          <a:lstStyle/>
          <a:p>
            <a:fld id="{9B618960-8005-486C-9A75-10CB2AAC16F9}"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a:t>Mô hình BPMN</a:t>
            </a:r>
          </a:p>
        </p:txBody>
      </p:sp>
      <p:sp>
        <p:nvSpPr>
          <p:cNvPr id="5" name="Text Placeholder 4"/>
          <p:cNvSpPr>
            <a:spLocks noGrp="1"/>
          </p:cNvSpPr>
          <p:nvPr>
            <p:ph type="body" idx="1"/>
          </p:nvPr>
        </p:nvSpPr>
        <p:spPr/>
        <p:txBody>
          <a:bodyPr/>
          <a:lstStyle/>
          <a:p>
            <a:r>
              <a:rPr lang="en-US" altLang="en-US"/>
              <a:t>Quy trình nhập hoa</a:t>
            </a:r>
          </a:p>
        </p:txBody>
      </p:sp>
      <p:sp>
        <p:nvSpPr>
          <p:cNvPr id="2" name="Date Placeholder 1"/>
          <p:cNvSpPr>
            <a:spLocks noGrp="1"/>
          </p:cNvSpPr>
          <p:nvPr>
            <p:ph type="dt" sz="half" idx="10"/>
          </p:nvPr>
        </p:nvSpPr>
        <p:spPr/>
        <p:txBody>
          <a:bodyPr/>
          <a:lstStyle/>
          <a:p>
            <a:fld id="{BB962C8B-B14F-4D97-AF65-F5344CB8AC3E}" type="datetime1">
              <a:rPr lang="en-US"/>
              <a:t>11/22/2024</a:t>
            </a:fld>
            <a:endParaRPr lang="en-US"/>
          </a:p>
        </p:txBody>
      </p:sp>
      <p:sp>
        <p:nvSpPr>
          <p:cNvPr id="3" name="Footer Placeholder 2"/>
          <p:cNvSpPr>
            <a:spLocks noGrp="1"/>
          </p:cNvSpPr>
          <p:nvPr>
            <p:ph type="ftr" sz="quarter" idx="11"/>
          </p:nvPr>
        </p:nvSpPr>
        <p:spPr/>
        <p:txBody>
          <a:bodyPr/>
          <a:lstStyle/>
          <a:p>
            <a:r>
              <a:rPr lang="en-US"/>
              <a:t>Nhóm 6</a:t>
            </a:r>
          </a:p>
        </p:txBody>
      </p:sp>
      <p:pic>
        <p:nvPicPr>
          <p:cNvPr id="7" name="Graphic 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1762760"/>
            <a:ext cx="7886700" cy="2870835"/>
          </a:xfrm>
          <a:prstGeom prst="rect">
            <a:avLst/>
          </a:prstGeom>
        </p:spPr>
      </p:pic>
      <p:sp>
        <p:nvSpPr>
          <p:cNvPr id="8" name="Slide Number Placeholder 7"/>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Mô hình BPMN</a:t>
            </a:r>
            <a:endParaRPr lang="en-US"/>
          </a:p>
        </p:txBody>
      </p:sp>
      <p:sp>
        <p:nvSpPr>
          <p:cNvPr id="3" name="Text Placeholder 2"/>
          <p:cNvSpPr>
            <a:spLocks noGrp="1"/>
          </p:cNvSpPr>
          <p:nvPr>
            <p:ph type="body" idx="1"/>
          </p:nvPr>
        </p:nvSpPr>
        <p:spPr/>
        <p:txBody>
          <a:bodyPr/>
          <a:lstStyle/>
          <a:p>
            <a:r>
              <a:rPr lang="en-US" altLang="en-US"/>
              <a:t>Quy trình giao nhận hoa</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pic>
        <p:nvPicPr>
          <p:cNvPr id="6" name="Graphic 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1771015"/>
            <a:ext cx="7886700" cy="2861310"/>
          </a:xfrm>
          <a:prstGeom prst="rect">
            <a:avLst/>
          </a:prstGeom>
        </p:spPr>
      </p:pic>
      <p:sp>
        <p:nvSpPr>
          <p:cNvPr id="7" name="Slide Number Placeholder 6"/>
          <p:cNvSpPr>
            <a:spLocks noGrp="1"/>
          </p:cNvSpPr>
          <p:nvPr>
            <p:ph type="sldNum" sz="quarter" idx="12"/>
          </p:nvPr>
        </p:nvSpPr>
        <p:spPr/>
        <p:txBody>
          <a:bodyPr/>
          <a:lstStyle/>
          <a:p>
            <a:fld id="{9B618960-8005-486C-9A75-10CB2AAC16F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Mô hình BPMN</a:t>
            </a:r>
            <a:endParaRPr lang="en-US"/>
          </a:p>
        </p:txBody>
      </p:sp>
      <p:sp>
        <p:nvSpPr>
          <p:cNvPr id="3" name="Text Placeholder 2"/>
          <p:cNvSpPr>
            <a:spLocks noGrp="1"/>
          </p:cNvSpPr>
          <p:nvPr>
            <p:ph type="body" idx="1"/>
          </p:nvPr>
        </p:nvSpPr>
        <p:spPr/>
        <p:txBody>
          <a:bodyPr/>
          <a:lstStyle/>
          <a:p>
            <a:r>
              <a:rPr lang="en-US" altLang="en-US"/>
              <a:t>Quy trình quản lý khách hàng</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pic>
        <p:nvPicPr>
          <p:cNvPr id="7" name="Graphic 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015" y="1763395"/>
            <a:ext cx="7887335" cy="2869565"/>
          </a:xfrm>
          <a:prstGeom prst="rect">
            <a:avLst/>
          </a:prstGeom>
        </p:spPr>
      </p:pic>
      <p:sp>
        <p:nvSpPr>
          <p:cNvPr id="8" name="Slide Number Placeholder 7"/>
          <p:cNvSpPr>
            <a:spLocks noGrp="1"/>
          </p:cNvSpPr>
          <p:nvPr>
            <p:ph type="sldNum" sz="quarter" idx="12"/>
          </p:nvPr>
        </p:nvSpPr>
        <p:spPr/>
        <p:txBody>
          <a:bodyPr/>
          <a:lstStyle/>
          <a:p>
            <a:fld id="{9B618960-8005-486C-9A75-10CB2AAC16F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Mô hình BPMN</a:t>
            </a:r>
            <a:endParaRPr lang="en-US"/>
          </a:p>
        </p:txBody>
      </p:sp>
      <p:sp>
        <p:nvSpPr>
          <p:cNvPr id="3" name="Text Placeholder 2"/>
          <p:cNvSpPr>
            <a:spLocks noGrp="1"/>
          </p:cNvSpPr>
          <p:nvPr>
            <p:ph type="body" idx="1"/>
          </p:nvPr>
        </p:nvSpPr>
        <p:spPr/>
        <p:txBody>
          <a:bodyPr/>
          <a:lstStyle/>
          <a:p>
            <a:r>
              <a:rPr lang="en-US" altLang="en-US"/>
              <a:t>Quy trình quản lý đơn hàng</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pic>
        <p:nvPicPr>
          <p:cNvPr id="15" name="Picture 15"/>
          <p:cNvPicPr>
            <a:picLocks noChangeAspect="1"/>
          </p:cNvPicPr>
          <p:nvPr/>
        </p:nvPicPr>
        <p:blipFill>
          <a:blip r:embed="rId2"/>
          <a:stretch>
            <a:fillRect/>
          </a:stretch>
        </p:blipFill>
        <p:spPr>
          <a:xfrm>
            <a:off x="628015" y="1745615"/>
            <a:ext cx="7887970" cy="2887345"/>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Mô hình BPMN</a:t>
            </a:r>
            <a:endParaRPr lang="en-US"/>
          </a:p>
        </p:txBody>
      </p:sp>
      <p:sp>
        <p:nvSpPr>
          <p:cNvPr id="3" name="Text Placeholder 2"/>
          <p:cNvSpPr>
            <a:spLocks noGrp="1"/>
          </p:cNvSpPr>
          <p:nvPr>
            <p:ph type="body" idx="1"/>
          </p:nvPr>
        </p:nvSpPr>
        <p:spPr/>
        <p:txBody>
          <a:bodyPr/>
          <a:lstStyle/>
          <a:p>
            <a:r>
              <a:rPr lang="en-US" altLang="en-US"/>
              <a:t>Quy trình đặt hàng</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pic>
        <p:nvPicPr>
          <p:cNvPr id="8" name="Graphic 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015" y="1780540"/>
            <a:ext cx="7887335" cy="2852420"/>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80B1C2-D4F0-BEE0-355F-16F765BDB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767" y="1006475"/>
            <a:ext cx="5752465" cy="3829050"/>
          </a:xfrm>
          <a:prstGeom prst="rect">
            <a:avLst/>
          </a:prstGeom>
        </p:spPr>
      </p:pic>
      <p:sp>
        <p:nvSpPr>
          <p:cNvPr id="2" name="Title 1"/>
          <p:cNvSpPr>
            <a:spLocks noGrp="1"/>
          </p:cNvSpPr>
          <p:nvPr>
            <p:ph type="title"/>
          </p:nvPr>
        </p:nvSpPr>
        <p:spPr/>
        <p:txBody>
          <a:bodyPr/>
          <a:lstStyle/>
          <a:p>
            <a:r>
              <a:rPr lang="en-US" altLang="en-US"/>
              <a:t>Mô hình Usecase </a:t>
            </a:r>
          </a:p>
        </p:txBody>
      </p:sp>
      <p:sp>
        <p:nvSpPr>
          <p:cNvPr id="3" name="Text Placeholder 2"/>
          <p:cNvSpPr>
            <a:spLocks noGrp="1"/>
          </p:cNvSpPr>
          <p:nvPr>
            <p:ph type="body" idx="1"/>
          </p:nvPr>
        </p:nvSpPr>
        <p:spPr/>
        <p:txBody>
          <a:bodyPr/>
          <a:lstStyle/>
          <a:p>
            <a:r>
              <a:rPr lang="en-US" altLang="en-US"/>
              <a:t>Use case nghiệp vụ</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680154" name="Picture 1"/>
          <p:cNvPicPr>
            <a:picLocks noChangeAspect="1"/>
          </p:cNvPicPr>
          <p:nvPr/>
        </p:nvPicPr>
        <p:blipFill>
          <a:blip r:embed="rId2"/>
          <a:stretch>
            <a:fillRect/>
          </a:stretch>
        </p:blipFill>
        <p:spPr>
          <a:xfrm>
            <a:off x="3085465" y="238125"/>
            <a:ext cx="6058535" cy="4448175"/>
          </a:xfrm>
          <a:prstGeom prst="rect">
            <a:avLst/>
          </a:prstGeom>
        </p:spPr>
      </p:pic>
      <p:sp>
        <p:nvSpPr>
          <p:cNvPr id="2" name="Title 1"/>
          <p:cNvSpPr>
            <a:spLocks noGrp="1"/>
          </p:cNvSpPr>
          <p:nvPr>
            <p:ph type="title"/>
          </p:nvPr>
        </p:nvSpPr>
        <p:spPr/>
        <p:txBody>
          <a:bodyPr/>
          <a:lstStyle/>
          <a:p>
            <a:r>
              <a:rPr lang="en-US" altLang="en-US"/>
              <a:t>Use case hệ thống</a:t>
            </a:r>
          </a:p>
        </p:txBody>
      </p:sp>
      <p:sp>
        <p:nvSpPr>
          <p:cNvPr id="3" name="Text Placeholder 2"/>
          <p:cNvSpPr>
            <a:spLocks noGrp="1"/>
          </p:cNvSpPr>
          <p:nvPr>
            <p:ph type="body" idx="1"/>
          </p:nvPr>
        </p:nvSpPr>
        <p:spPr/>
        <p:txBody>
          <a:bodyPr/>
          <a:lstStyle/>
          <a:p>
            <a:r>
              <a:rPr lang="en-US" altLang="en-US"/>
              <a:t>Actor Khách Hàng</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Use case hệ thống</a:t>
            </a:r>
            <a:endParaRPr lang="en-US"/>
          </a:p>
        </p:txBody>
      </p:sp>
      <p:sp>
        <p:nvSpPr>
          <p:cNvPr id="3" name="Text Placeholder 2"/>
          <p:cNvSpPr>
            <a:spLocks noGrp="1"/>
          </p:cNvSpPr>
          <p:nvPr>
            <p:ph type="body" idx="1"/>
          </p:nvPr>
        </p:nvSpPr>
        <p:spPr/>
        <p:txBody>
          <a:bodyPr/>
          <a:lstStyle/>
          <a:p>
            <a:r>
              <a:rPr lang="en-US" altLang="en-US"/>
              <a:t>Actor Quản L</a:t>
            </a:r>
            <a:r>
              <a:rPr lang="" altLang="en-US"/>
              <a:t>ý</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17</a:t>
            </a:fld>
            <a:endParaRPr lang="en-US"/>
          </a:p>
        </p:txBody>
      </p:sp>
      <p:pic>
        <p:nvPicPr>
          <p:cNvPr id="1680705507" name="Picture 1"/>
          <p:cNvPicPr>
            <a:picLocks noChangeAspect="1"/>
          </p:cNvPicPr>
          <p:nvPr/>
        </p:nvPicPr>
        <p:blipFill>
          <a:blip r:embed="rId2"/>
          <a:stretch>
            <a:fillRect/>
          </a:stretch>
        </p:blipFill>
        <p:spPr>
          <a:xfrm>
            <a:off x="3129915" y="188595"/>
            <a:ext cx="6014085" cy="45732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Use case hệ thống</a:t>
            </a:r>
            <a:endParaRPr lang="en-US"/>
          </a:p>
        </p:txBody>
      </p:sp>
      <p:sp>
        <p:nvSpPr>
          <p:cNvPr id="3" name="Text Placeholder 2"/>
          <p:cNvSpPr>
            <a:spLocks noGrp="1"/>
          </p:cNvSpPr>
          <p:nvPr>
            <p:ph type="body" idx="1"/>
          </p:nvPr>
        </p:nvSpPr>
        <p:spPr/>
        <p:txBody>
          <a:bodyPr/>
          <a:lstStyle/>
          <a:p>
            <a:r>
              <a:rPr lang="en-US" altLang="en-US"/>
              <a:t>Use-case Quản l</a:t>
            </a:r>
            <a:r>
              <a:rPr lang="" altLang="en-US"/>
              <a:t>ý</a:t>
            </a:r>
            <a:r>
              <a:rPr lang="en-US" altLang="en-US"/>
              <a:t> tài khoản</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18</a:t>
            </a:fld>
            <a:endParaRPr lang="en-US"/>
          </a:p>
        </p:txBody>
      </p:sp>
      <p:pic>
        <p:nvPicPr>
          <p:cNvPr id="1286319853" name="Picture 1"/>
          <p:cNvPicPr>
            <a:picLocks noChangeAspect="1"/>
          </p:cNvPicPr>
          <p:nvPr/>
        </p:nvPicPr>
        <p:blipFill>
          <a:blip r:embed="rId2"/>
          <a:stretch>
            <a:fillRect/>
          </a:stretch>
        </p:blipFill>
        <p:spPr>
          <a:xfrm>
            <a:off x="880745" y="2037080"/>
            <a:ext cx="7381875" cy="2595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stretch>
            <a:fillRect/>
          </a:stretch>
        </p:blipFill>
        <p:spPr>
          <a:xfrm>
            <a:off x="3070225" y="0"/>
            <a:ext cx="4139565" cy="5422900"/>
          </a:xfrm>
          <a:prstGeom prst="rect">
            <a:avLst/>
          </a:prstGeom>
        </p:spPr>
      </p:pic>
      <p:sp>
        <p:nvSpPr>
          <p:cNvPr id="2" name="Title 1"/>
          <p:cNvSpPr>
            <a:spLocks noGrp="1"/>
          </p:cNvSpPr>
          <p:nvPr>
            <p:ph type="title"/>
          </p:nvPr>
        </p:nvSpPr>
        <p:spPr/>
        <p:txBody>
          <a:bodyPr/>
          <a:lstStyle/>
          <a:p>
            <a:r>
              <a:rPr lang="en-US" altLang="en-US"/>
              <a:t>Sơ đồ CMD</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custDataLst>
              <p:tags r:id="rId1"/>
            </p:custDataLst>
          </p:nvPr>
        </p:nvGraphicFramePr>
        <p:xfrm>
          <a:off x="1472565" y="1418590"/>
          <a:ext cx="6198235" cy="3010535"/>
        </p:xfrm>
        <a:graphic>
          <a:graphicData uri="http://schemas.openxmlformats.org/drawingml/2006/table">
            <a:tbl>
              <a:tblPr/>
              <a:tblGrid>
                <a:gridCol w="1302385">
                  <a:extLst>
                    <a:ext uri="{9D8B030D-6E8A-4147-A177-3AD203B41FA5}">
                      <a16:colId xmlns:a16="http://schemas.microsoft.com/office/drawing/2014/main" val="20000"/>
                    </a:ext>
                  </a:extLst>
                </a:gridCol>
                <a:gridCol w="18186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7970">
                  <a:extLst>
                    <a:ext uri="{9D8B030D-6E8A-4147-A177-3AD203B41FA5}">
                      <a16:colId xmlns:a16="http://schemas.microsoft.com/office/drawing/2014/main" val="20003"/>
                    </a:ext>
                  </a:extLst>
                </a:gridCol>
              </a:tblGrid>
              <a:tr h="300355">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MSSV</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8D8D8"/>
                    </a:solid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Họ và tên</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8D8D8"/>
                    </a:solid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Nội dung</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8D8D8"/>
                    </a:solid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Đánh giá</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8D8D8"/>
                    </a:solidFill>
                  </a:tcPr>
                </a:tc>
                <a:extLst>
                  <a:ext uri="{0D108BD9-81ED-4DB2-BD59-A6C34878D82A}">
                    <a16:rowId xmlns:a16="http://schemas.microsoft.com/office/drawing/2014/main" val="10000"/>
                  </a:ext>
                </a:extLst>
              </a:tr>
              <a:tr h="903605">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2001216088</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Hà Phú Quý(Nhóm trưởng)</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a:latin typeface="Times New Roman" panose="02020603050405020304"/>
                          <a:ea typeface="MS Gothic" panose="020B0609070205080204" charset="-128"/>
                        </a:rPr>
                        <a:t>Use-case HT, Use-case NV, hỗ trợ thiết kế database</a:t>
                      </a:r>
                      <a:endParaRPr lang="en-US" altLang="zh-CN" sz="1100" b="1">
                        <a:latin typeface="Times New Roman" panose="02020603050405020304"/>
                        <a:ea typeface="MS Gothic" panose="020B0609070205080204" charset="-128"/>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80%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01625">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2001215603</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Vũ Văn Anh</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a:latin typeface="Times New Roman" panose="02020603050405020304"/>
                          <a:ea typeface="MS Gothic" panose="020B0609070205080204" charset="-128"/>
                        </a:rPr>
                        <a:t>DFD + CDM + PDM</a:t>
                      </a:r>
                      <a:endParaRPr lang="en-US" altLang="zh-CN" sz="1100" b="1">
                        <a:latin typeface="Times New Roman" panose="02020603050405020304"/>
                        <a:ea typeface="MS Gothic" panose="020B0609070205080204" charset="-128"/>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85%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00990">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2001210455</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Bùi Quốc Công</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a:latin typeface="Times New Roman" panose="02020603050405020304"/>
                          <a:ea typeface="MS Gothic" panose="020B0609070205080204" charset="-128"/>
                        </a:rPr>
                        <a:t>CDM-PDM</a:t>
                      </a:r>
                      <a:endParaRPr lang="en-US" altLang="zh-CN" sz="1100" b="1">
                        <a:latin typeface="Times New Roman" panose="02020603050405020304"/>
                        <a:ea typeface="MS Gothic" panose="020B0609070205080204" charset="-128"/>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80%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00355">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2001215690</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Lê Hữu Đán</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a:latin typeface="Times New Roman" panose="02020603050405020304"/>
                          <a:ea typeface="MS Gothic" panose="020B0609070205080204" charset="-128"/>
                        </a:rPr>
                        <a:t>Web + database</a:t>
                      </a:r>
                      <a:endParaRPr lang="en-US" altLang="zh-CN" sz="1100" b="1">
                        <a:latin typeface="Times New Roman" panose="02020603050405020304"/>
                        <a:ea typeface="MS Gothic" panose="020B0609070205080204" charset="-128"/>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80%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300990">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2001215849</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Huỳnh Tuấn Khang</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a:latin typeface="Times New Roman" panose="02020603050405020304"/>
                          <a:ea typeface="MS Gothic" panose="020B0609070205080204" charset="-128"/>
                        </a:rPr>
                        <a:t>BPMN, Word</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85%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602615">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2001216194</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000">
                          <a:latin typeface="Arial" panose="020B0604020202020204"/>
                          <a:ea typeface="Calibri" panose="020F0502020204030204"/>
                        </a:rPr>
                        <a:t>Hà Tri Thuỷ</a:t>
                      </a:r>
                      <a:endParaRPr lang="en-US" altLang="zh-CN" sz="1000" b="1">
                        <a:latin typeface="Arial" panose="020B0604020202020204"/>
                        <a:ea typeface="Calibri" panose="020F0502020204030204"/>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a:latin typeface="Times New Roman" panose="02020603050405020304"/>
                          <a:ea typeface="MS Gothic" panose="020B0609070205080204" charset="-128"/>
                        </a:rPr>
                        <a:t>BFD + hỗ trợ Use-case NV</a:t>
                      </a:r>
                      <a:endParaRPr lang="en-US" altLang="zh-CN" sz="1100" b="1">
                        <a:latin typeface="Times New Roman" panose="02020603050405020304"/>
                        <a:ea typeface="MS Gothic" panose="020B0609070205080204" charset="-128"/>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14000"/>
                        </a:lnSpc>
                        <a:spcBef>
                          <a:spcPct val="0"/>
                        </a:spcBef>
                        <a:spcAft>
                          <a:spcPct val="0"/>
                        </a:spcAft>
                      </a:pPr>
                      <a:r>
                        <a:rPr lang="en-US" altLang="zh-CN" sz="1100" b="1">
                          <a:latin typeface="Times New Roman" panose="02020603050405020304"/>
                          <a:ea typeface="MS Gothic" panose="020B0609070205080204" charset="-128"/>
                        </a:rPr>
                        <a:t>85%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Date Placeholder 5"/>
          <p:cNvSpPr>
            <a:spLocks noGrp="1"/>
          </p:cNvSpPr>
          <p:nvPr>
            <p:ph type="dt" sz="half" idx="10"/>
          </p:nvPr>
        </p:nvSpPr>
        <p:spPr/>
        <p:txBody>
          <a:bodyPr/>
          <a:lstStyle/>
          <a:p>
            <a:fld id="{BB962C8B-B14F-4D97-AF65-F5344CB8AC3E}" type="datetime1">
              <a:rPr lang="en-US"/>
              <a:t>11/22/2024</a:t>
            </a:fld>
            <a:endParaRPr lang="en-US"/>
          </a:p>
        </p:txBody>
      </p:sp>
      <p:sp>
        <p:nvSpPr>
          <p:cNvPr id="8" name="Footer Placeholder 7"/>
          <p:cNvSpPr>
            <a:spLocks noGrp="1"/>
          </p:cNvSpPr>
          <p:nvPr>
            <p:ph type="ftr" sz="quarter" idx="11"/>
          </p:nvPr>
        </p:nvSpPr>
        <p:spPr/>
        <p:txBody>
          <a:bodyPr/>
          <a:lstStyle/>
          <a:p>
            <a:r>
              <a:rPr lang="en-US"/>
              <a:t>Nhóm 6</a:t>
            </a:r>
          </a:p>
        </p:txBody>
      </p:sp>
      <p:sp>
        <p:nvSpPr>
          <p:cNvPr id="5" name="Slide Number Placeholder 4"/>
          <p:cNvSpPr>
            <a:spLocks noGrp="1"/>
          </p:cNvSpPr>
          <p:nvPr>
            <p:ph type="sldNum" sz="quarter" idx="12"/>
          </p:nvPr>
        </p:nvSpPr>
        <p:spPr/>
        <p:txBody>
          <a:bodyPr/>
          <a:lstStyle/>
          <a:p>
            <a:fld id="{9B618960-8005-486C-9A75-10CB2AAC16F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2686050" y="0"/>
            <a:ext cx="4667250" cy="5040630"/>
          </a:xfrm>
          <a:prstGeom prst="rect">
            <a:avLst/>
          </a:prstGeom>
        </p:spPr>
      </p:pic>
      <p:sp>
        <p:nvSpPr>
          <p:cNvPr id="2" name="Title 1"/>
          <p:cNvSpPr>
            <a:spLocks noGrp="1"/>
          </p:cNvSpPr>
          <p:nvPr>
            <p:ph type="title"/>
          </p:nvPr>
        </p:nvSpPr>
        <p:spPr/>
        <p:txBody>
          <a:bodyPr/>
          <a:lstStyle/>
          <a:p>
            <a:r>
              <a:rPr lang="en-US" altLang="en-US"/>
              <a:t>Sơ đồ PMD</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Sơ đồ BFD</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pic>
        <p:nvPicPr>
          <p:cNvPr id="13"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l="1292" t="-711" r="13015" b="53970"/>
          <a:stretch>
            <a:fillRect/>
          </a:stretch>
        </p:blipFill>
        <p:spPr>
          <a:xfrm>
            <a:off x="3919220" y="479425"/>
            <a:ext cx="4929505" cy="2631440"/>
          </a:xfrm>
          <a:prstGeom prst="rect">
            <a:avLst/>
          </a:prstGeom>
          <a:noFill/>
          <a:ln>
            <a:noFill/>
          </a:ln>
        </p:spPr>
      </p:pic>
      <p:pic>
        <p:nvPicPr>
          <p:cNvPr id="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l="-243" t="50000"/>
          <a:stretch>
            <a:fillRect/>
          </a:stretch>
        </p:blipFill>
        <p:spPr>
          <a:xfrm>
            <a:off x="234950" y="2009140"/>
            <a:ext cx="5766435" cy="2814955"/>
          </a:xfrm>
          <a:prstGeom prst="rect">
            <a:avLst/>
          </a:prstGeom>
          <a:noFill/>
          <a:ln>
            <a:noFill/>
          </a:ln>
        </p:spPr>
      </p:pic>
      <p:sp>
        <p:nvSpPr>
          <p:cNvPr id="8" name="Slide Number Placeholder 7"/>
          <p:cNvSpPr>
            <a:spLocks noGrp="1"/>
          </p:cNvSpPr>
          <p:nvPr>
            <p:ph type="sldNum" sz="quarter" idx="12"/>
          </p:nvPr>
        </p:nvSpPr>
        <p:spPr/>
        <p:txBody>
          <a:bodyPr/>
          <a:lstStyle/>
          <a:p>
            <a:fld id="{9B618960-8005-486C-9A75-10CB2AAC16F9}"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Sơ đồ DFD mức 0</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22</a:t>
            </a:fld>
            <a:endParaRPr lang="en-US"/>
          </a:p>
        </p:txBody>
      </p:sp>
      <p:pic>
        <p:nvPicPr>
          <p:cNvPr id="7" name="Picture 4" descr="A diagram of a flowchart&#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28650" y="1006475"/>
            <a:ext cx="7886700" cy="36264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Sơ đồ DFD mức 1</a:t>
            </a:r>
          </a:p>
        </p:txBody>
      </p:sp>
      <p:sp>
        <p:nvSpPr>
          <p:cNvPr id="3" name="Text Placeholder 2"/>
          <p:cNvSpPr>
            <a:spLocks noGrp="1"/>
          </p:cNvSpPr>
          <p:nvPr>
            <p:ph type="body" idx="1"/>
          </p:nvPr>
        </p:nvSpPr>
        <p:spPr/>
        <p:txBody>
          <a:bodyPr/>
          <a:lstStyle/>
          <a:p>
            <a:r>
              <a:rPr lang="en-US" altLang="en-US"/>
              <a:t>Quy trình quản lý đơn hàng</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23</a:t>
            </a:fld>
            <a:endParaRPr lang="en-US"/>
          </a:p>
        </p:txBody>
      </p:sp>
      <p:pic>
        <p:nvPicPr>
          <p:cNvPr id="1274193266" name="Picture 5" descr="A diagram of a diagram&#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8650" y="1724660"/>
            <a:ext cx="7886700" cy="290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Sơ đồ DFD mức 1</a:t>
            </a:r>
            <a:endParaRPr lang="en-US"/>
          </a:p>
        </p:txBody>
      </p:sp>
      <p:sp>
        <p:nvSpPr>
          <p:cNvPr id="3" name="Text Placeholder 2"/>
          <p:cNvSpPr>
            <a:spLocks noGrp="1"/>
          </p:cNvSpPr>
          <p:nvPr>
            <p:ph type="body" idx="1"/>
          </p:nvPr>
        </p:nvSpPr>
        <p:spPr/>
        <p:txBody>
          <a:bodyPr/>
          <a:lstStyle/>
          <a:p>
            <a:r>
              <a:rPr lang="en-US" altLang="en-US"/>
              <a:t>Quy trình quản lý sản phẩm</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24</a:t>
            </a:fld>
            <a:endParaRPr lang="en-US"/>
          </a:p>
        </p:txBody>
      </p:sp>
      <p:pic>
        <p:nvPicPr>
          <p:cNvPr id="1885505386" name="Picture 7" descr="A diagram of a diagram&#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8650" y="1792605"/>
            <a:ext cx="7886700" cy="284035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1226858" name="Picture 9" descr="A diagram of a diagram&#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8015" y="1424305"/>
            <a:ext cx="7886700" cy="3208655"/>
          </a:xfrm>
          <a:prstGeom prst="rect">
            <a:avLst/>
          </a:prstGeom>
          <a:noFill/>
          <a:ln>
            <a:noFill/>
          </a:ln>
        </p:spPr>
      </p:pic>
      <p:sp>
        <p:nvSpPr>
          <p:cNvPr id="2" name="Title 1"/>
          <p:cNvSpPr>
            <a:spLocks noGrp="1"/>
          </p:cNvSpPr>
          <p:nvPr>
            <p:ph type="title"/>
          </p:nvPr>
        </p:nvSpPr>
        <p:spPr/>
        <p:txBody>
          <a:bodyPr/>
          <a:lstStyle/>
          <a:p>
            <a:r>
              <a:rPr lang="en-US" altLang="en-US">
                <a:sym typeface="+mn-ea"/>
              </a:rPr>
              <a:t>Sơ đồ </a:t>
            </a:r>
            <a:r>
              <a:rPr lang="en-US" altLang="en-US"/>
              <a:t>DFD mức 2</a:t>
            </a:r>
          </a:p>
        </p:txBody>
      </p:sp>
      <p:sp>
        <p:nvSpPr>
          <p:cNvPr id="3" name="Text Placeholder 2"/>
          <p:cNvSpPr>
            <a:spLocks noGrp="1"/>
          </p:cNvSpPr>
          <p:nvPr>
            <p:ph type="body" idx="1"/>
          </p:nvPr>
        </p:nvSpPr>
        <p:spPr/>
        <p:txBody>
          <a:bodyPr/>
          <a:lstStyle/>
          <a:p>
            <a:r>
              <a:rPr lang="en-US" altLang="en-US"/>
              <a:t>Quy trình quản lý đơn hàng</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5165349" name="Picture 10" descr="A diagram of a diagram&#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8650" y="1493520"/>
            <a:ext cx="7886700" cy="3139440"/>
          </a:xfrm>
          <a:prstGeom prst="rect">
            <a:avLst/>
          </a:prstGeom>
          <a:noFill/>
          <a:ln>
            <a:noFill/>
          </a:ln>
        </p:spPr>
      </p:pic>
      <p:sp>
        <p:nvSpPr>
          <p:cNvPr id="2" name="Title 1"/>
          <p:cNvSpPr>
            <a:spLocks noGrp="1"/>
          </p:cNvSpPr>
          <p:nvPr>
            <p:ph type="title"/>
          </p:nvPr>
        </p:nvSpPr>
        <p:spPr/>
        <p:txBody>
          <a:bodyPr/>
          <a:lstStyle/>
          <a:p>
            <a:r>
              <a:rPr lang="en-US" altLang="en-US">
                <a:sym typeface="+mn-ea"/>
              </a:rPr>
              <a:t>Sơ đồ DFD mức 2</a:t>
            </a:r>
            <a:endParaRPr lang="en-US"/>
          </a:p>
        </p:txBody>
      </p:sp>
      <p:sp>
        <p:nvSpPr>
          <p:cNvPr id="3" name="Text Placeholder 2"/>
          <p:cNvSpPr>
            <a:spLocks noGrp="1"/>
          </p:cNvSpPr>
          <p:nvPr>
            <p:ph type="body" idx="1"/>
          </p:nvPr>
        </p:nvSpPr>
        <p:spPr/>
        <p:txBody>
          <a:bodyPr/>
          <a:lstStyle/>
          <a:p>
            <a:r>
              <a:rPr lang="en-US" altLang="en-US"/>
              <a:t>Quy trình quản lý</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Sơ đồ DFD mức 2</a:t>
            </a:r>
            <a:endParaRPr lang="en-US"/>
          </a:p>
        </p:txBody>
      </p:sp>
      <p:sp>
        <p:nvSpPr>
          <p:cNvPr id="3" name="Text Placeholder 2"/>
          <p:cNvSpPr>
            <a:spLocks noGrp="1"/>
          </p:cNvSpPr>
          <p:nvPr>
            <p:ph type="body" idx="1"/>
          </p:nvPr>
        </p:nvSpPr>
        <p:spPr/>
        <p:txBody>
          <a:bodyPr/>
          <a:lstStyle/>
          <a:p>
            <a:r>
              <a:rPr lang="en-US" altLang="en-US"/>
              <a:t>Quy trình quản lý sản phẩm</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27</a:t>
            </a:fld>
            <a:endParaRPr lang="en-US"/>
          </a:p>
        </p:txBody>
      </p:sp>
      <p:pic>
        <p:nvPicPr>
          <p:cNvPr id="671056323" name="Picture 12" descr="A diagram of a diagram&#10;&#10;Description automatically gene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9285" y="1813560"/>
            <a:ext cx="7885430" cy="2819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4038600" y="2483225"/>
            <a:ext cx="10668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Demo</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04</a:t>
            </a:r>
            <a:endParaRPr lang="zh-CN" altLang="en-US" sz="4400" b="1" dirty="0">
              <a:ea typeface="Calibri" panose="020F0502020204030204" pitchFamily="34" charset="0"/>
              <a:cs typeface="Calibri" panose="020F0502020204030204" pitchFamily="34" charset="0"/>
              <a:sym typeface="+mn-lt"/>
            </a:endParaRP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8" name="Footer Placeholder 7"/>
          <p:cNvSpPr>
            <a:spLocks noGrp="1"/>
          </p:cNvSpPr>
          <p:nvPr>
            <p:ph type="ftr" sz="quarter" idx="11"/>
          </p:nvPr>
        </p:nvSpPr>
        <p:spPr/>
        <p:txBody>
          <a:bodyPr/>
          <a:lstStyle/>
          <a:p>
            <a:r>
              <a:rPr lang="en-US"/>
              <a:t>Nhóm 6</a:t>
            </a:r>
          </a:p>
        </p:txBody>
      </p:sp>
      <p:sp>
        <p:nvSpPr>
          <p:cNvPr id="3" name="Slide Number Placeholder 2"/>
          <p:cNvSpPr>
            <a:spLocks noGrp="1"/>
          </p:cNvSpPr>
          <p:nvPr>
            <p:ph type="sldNum" sz="quarter" idx="12"/>
          </p:nvPr>
        </p:nvSpPr>
        <p:spPr/>
        <p:txBody>
          <a:bodyPr/>
          <a:lstStyle/>
          <a:p>
            <a:fld id="{9B618960-8005-486C-9A75-10CB2AAC16F9}" type="slidenum">
              <a:rPr lang="en-US" smtClean="0"/>
              <a:t>28</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403010" y="2190780"/>
            <a:ext cx="15189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rgbClr val="0070C0"/>
                </a:solidFill>
                <a:latin typeface="+mn-lt"/>
                <a:ea typeface="Calibri" panose="020F0502020204030204" pitchFamily="34" charset="0"/>
                <a:cs typeface="Calibri" panose="020F0502020204030204" pitchFamily="34" charset="0"/>
                <a:sym typeface="+mn-lt"/>
              </a:rPr>
              <a:t>Nội dung</a:t>
            </a:r>
          </a:p>
        </p:txBody>
      </p:sp>
      <p:cxnSp>
        <p:nvCxnSpPr>
          <p:cNvPr id="30" name="直接连接符 29"/>
          <p:cNvCxnSpPr/>
          <p:nvPr/>
        </p:nvCxnSpPr>
        <p:spPr>
          <a:xfrm>
            <a:off x="1972039" y="2802890"/>
            <a:ext cx="3808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937487" y="1039003"/>
            <a:ext cx="1383030"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Giới thiệu đề tài</a:t>
            </a:r>
          </a:p>
        </p:txBody>
      </p:sp>
      <p:cxnSp>
        <p:nvCxnSpPr>
          <p:cNvPr id="72" name="直接连接符 71"/>
          <p:cNvCxnSpPr/>
          <p:nvPr/>
        </p:nvCxnSpPr>
        <p:spPr>
          <a:xfrm>
            <a:off x="5046095" y="1424737"/>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4284799" y="914498"/>
            <a:ext cx="561600" cy="562630"/>
          </a:xfrm>
          <a:prstGeom prst="ellipse">
            <a:avLst/>
          </a:prstGeom>
          <a:solidFill>
            <a:srgbClr val="0070C0"/>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3" name="矩形 92"/>
          <p:cNvSpPr/>
          <p:nvPr/>
        </p:nvSpPr>
        <p:spPr>
          <a:xfrm>
            <a:off x="4937487" y="2725702"/>
            <a:ext cx="1089025"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Các mô hình</a:t>
            </a:r>
          </a:p>
        </p:txBody>
      </p:sp>
      <p:cxnSp>
        <p:nvCxnSpPr>
          <p:cNvPr id="94" name="直接连接符 93"/>
          <p:cNvCxnSpPr/>
          <p:nvPr/>
        </p:nvCxnSpPr>
        <p:spPr>
          <a:xfrm>
            <a:off x="5046095" y="3111436"/>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4284799" y="2601197"/>
            <a:ext cx="561600" cy="562630"/>
          </a:xfrm>
          <a:prstGeom prst="ellipse">
            <a:avLst/>
          </a:prstGeom>
          <a:solidFill>
            <a:srgbClr val="0070C0"/>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8" name="矩形 97"/>
          <p:cNvSpPr/>
          <p:nvPr/>
        </p:nvSpPr>
        <p:spPr>
          <a:xfrm>
            <a:off x="4937487" y="3568735"/>
            <a:ext cx="625475"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Demo</a:t>
            </a:r>
          </a:p>
        </p:txBody>
      </p:sp>
      <p:cxnSp>
        <p:nvCxnSpPr>
          <p:cNvPr id="99" name="直接连接符 98"/>
          <p:cNvCxnSpPr/>
          <p:nvPr/>
        </p:nvCxnSpPr>
        <p:spPr>
          <a:xfrm>
            <a:off x="5046095" y="3954469"/>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4284799" y="3444230"/>
            <a:ext cx="561600" cy="562630"/>
          </a:xfrm>
          <a:prstGeom prst="ellipse">
            <a:avLst/>
          </a:prstGeom>
          <a:solidFill>
            <a:srgbClr val="0070C0"/>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04</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6" name="Date Placeholder 5"/>
          <p:cNvSpPr>
            <a:spLocks noGrp="1"/>
          </p:cNvSpPr>
          <p:nvPr>
            <p:ph type="dt" sz="half" idx="10"/>
          </p:nvPr>
        </p:nvSpPr>
        <p:spPr/>
        <p:txBody>
          <a:bodyPr/>
          <a:lstStyle/>
          <a:p>
            <a:fld id="{BB962C8B-B14F-4D97-AF65-F5344CB8AC3E}" type="datetime1">
              <a:rPr lang="en-US"/>
              <a:t>11/22/2024</a:t>
            </a:fld>
            <a:endParaRPr lang="en-US"/>
          </a:p>
        </p:txBody>
      </p:sp>
      <p:sp>
        <p:nvSpPr>
          <p:cNvPr id="8" name="Footer Placeholder 7"/>
          <p:cNvSpPr>
            <a:spLocks noGrp="1"/>
          </p:cNvSpPr>
          <p:nvPr>
            <p:ph type="ftr" sz="quarter" idx="11"/>
          </p:nvPr>
        </p:nvSpPr>
        <p:spPr/>
        <p:txBody>
          <a:bodyPr/>
          <a:lstStyle/>
          <a:p>
            <a:r>
              <a:rPr lang="en-US"/>
              <a:t>Nhóm 6</a:t>
            </a:r>
          </a:p>
        </p:txBody>
      </p:sp>
      <p:sp>
        <p:nvSpPr>
          <p:cNvPr id="2" name="矩形 92"/>
          <p:cNvSpPr/>
          <p:nvPr/>
        </p:nvSpPr>
        <p:spPr>
          <a:xfrm>
            <a:off x="4934312" y="1882422"/>
            <a:ext cx="1234440"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Phạm vi đề tài</a:t>
            </a:r>
          </a:p>
        </p:txBody>
      </p:sp>
      <p:cxnSp>
        <p:nvCxnSpPr>
          <p:cNvPr id="3" name="直接连接符 93"/>
          <p:cNvCxnSpPr/>
          <p:nvPr/>
        </p:nvCxnSpPr>
        <p:spPr>
          <a:xfrm>
            <a:off x="5042920" y="2268156"/>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椭圆 94"/>
          <p:cNvSpPr/>
          <p:nvPr/>
        </p:nvSpPr>
        <p:spPr>
          <a:xfrm>
            <a:off x="4281624" y="1757917"/>
            <a:ext cx="561600" cy="562630"/>
          </a:xfrm>
          <a:prstGeom prst="ellipse">
            <a:avLst/>
          </a:prstGeom>
          <a:solidFill>
            <a:srgbClr val="0070C0"/>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278188" y="2483225"/>
            <a:ext cx="25876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Giới thiệu đề tài</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01</a:t>
            </a:r>
            <a:endParaRPr lang="zh-CN" altLang="en-US" sz="4400" b="1" dirty="0">
              <a:ea typeface="Calibri" panose="020F0502020204030204" pitchFamily="34" charset="0"/>
              <a:cs typeface="Calibri" panose="020F0502020204030204" pitchFamily="34" charset="0"/>
              <a:sym typeface="+mn-lt"/>
            </a:endParaRPr>
          </a:p>
        </p:txBody>
      </p:sp>
      <p:sp>
        <p:nvSpPr>
          <p:cNvPr id="4" name="Date Placeholder 3"/>
          <p:cNvSpPr>
            <a:spLocks noGrp="1"/>
          </p:cNvSpPr>
          <p:nvPr>
            <p:ph type="dt" sz="half" idx="10"/>
          </p:nvPr>
        </p:nvSpPr>
        <p:spPr/>
        <p:txBody>
          <a:bodyPr/>
          <a:lstStyle/>
          <a:p>
            <a:fld id="{BB962C8B-B14F-4D97-AF65-F5344CB8AC3E}" type="datetime1">
              <a:rPr lang="en-US"/>
              <a:t>11/22/2024</a:t>
            </a:fld>
            <a:endParaRPr lang="en-US"/>
          </a:p>
        </p:txBody>
      </p:sp>
      <p:sp>
        <p:nvSpPr>
          <p:cNvPr id="8" name="Footer Placeholder 7"/>
          <p:cNvSpPr>
            <a:spLocks noGrp="1"/>
          </p:cNvSpPr>
          <p:nvPr>
            <p:ph type="ftr" sz="quarter" idx="11"/>
          </p:nvPr>
        </p:nvSpPr>
        <p:spPr/>
        <p:txBody>
          <a:bodyPr/>
          <a:lstStyle/>
          <a:p>
            <a:r>
              <a:rPr lang="en-US"/>
              <a:t>Nhóm 6</a:t>
            </a:r>
          </a:p>
        </p:txBody>
      </p:sp>
      <p:sp>
        <p:nvSpPr>
          <p:cNvPr id="3" name="Slide Number Placeholder 2"/>
          <p:cNvSpPr>
            <a:spLocks noGrp="1"/>
          </p:cNvSpPr>
          <p:nvPr>
            <p:ph type="sldNum" sz="quarter" idx="12"/>
          </p:nvPr>
        </p:nvSpPr>
        <p:spPr/>
        <p:txBody>
          <a:bodyPr/>
          <a:lstStyle/>
          <a:p>
            <a:fld id="{9B618960-8005-486C-9A75-10CB2AAC16F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Giới thiệu đề tài</a:t>
            </a:r>
          </a:p>
        </p:txBody>
      </p:sp>
      <p:sp>
        <p:nvSpPr>
          <p:cNvPr id="5" name="Text Placeholder 4"/>
          <p:cNvSpPr>
            <a:spLocks noGrp="1"/>
          </p:cNvSpPr>
          <p:nvPr>
            <p:ph type="body" idx="1"/>
          </p:nvPr>
        </p:nvSpPr>
        <p:spPr/>
        <p:txBody>
          <a:bodyPr/>
          <a:lstStyle/>
          <a:p>
            <a:r>
              <a:rPr lang="en-US" altLang="en-US"/>
              <a:t>Đề tài làm website bán hoa tươi xoay quanh việc xây dựng một nền tảng trực tuyến giúp người dùng dễ dàng chọn lựa và mua hoa. Website này sẽ cung cấp nhiều loại hoa khác nhau, từ hoa bó, hoa lẵng đến hoa sự kiện, với các tùy chọn giao hàng linh hoạt.</a:t>
            </a:r>
          </a:p>
          <a:p>
            <a:r>
              <a:rPr lang="en-US" altLang="en-US"/>
              <a:t>Ngoài ra, website còn cần có giao diện thân thiện, tích hợp phương thức thanh toán an toàn, và hệ thống quản lý đơn hàng hiệu quả nhằm tối ưu hóa trải nghiệm người dùng và nâng cao khả năng tiếp cận khách hàng.</a:t>
            </a:r>
          </a:p>
        </p:txBody>
      </p:sp>
      <p:sp>
        <p:nvSpPr>
          <p:cNvPr id="2" name="Date Placeholder 1"/>
          <p:cNvSpPr>
            <a:spLocks noGrp="1"/>
          </p:cNvSpPr>
          <p:nvPr>
            <p:ph type="dt" sz="half" idx="10"/>
          </p:nvPr>
        </p:nvSpPr>
        <p:spPr/>
        <p:txBody>
          <a:bodyPr/>
          <a:lstStyle/>
          <a:p>
            <a:fld id="{BB962C8B-B14F-4D97-AF65-F5344CB8AC3E}" type="datetime1">
              <a:rPr lang="en-US"/>
              <a:t>11/22/2024</a:t>
            </a:fld>
            <a:endParaRPr lang="en-US"/>
          </a:p>
        </p:txBody>
      </p:sp>
      <p:sp>
        <p:nvSpPr>
          <p:cNvPr id="3" name="Footer Placeholder 2"/>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Lí do chọn đề tài</a:t>
            </a:r>
          </a:p>
        </p:txBody>
      </p:sp>
      <p:sp>
        <p:nvSpPr>
          <p:cNvPr id="3" name="Text Placeholder 2"/>
          <p:cNvSpPr>
            <a:spLocks noGrp="1"/>
          </p:cNvSpPr>
          <p:nvPr>
            <p:ph type="body" idx="1"/>
          </p:nvPr>
        </p:nvSpPr>
        <p:spPr/>
        <p:txBody>
          <a:bodyPr/>
          <a:lstStyle/>
          <a:p>
            <a:r>
              <a:rPr lang="en-US" altLang="en-US"/>
              <a:t>Vì nhu cầu mua hoa trực tuyến ngày càng tăng, đặc biệt trong cuộc sống hiện đại bận rộn. Website này không chỉ tạo ra sự tiện lợi cho người dùng trong việc chọn và đặt hoa mà còn cung cấp đa dạng sản phẩm, dịch vụ giao hàng linh hoạt, và thanh toán an toàn. </a:t>
            </a:r>
          </a:p>
          <a:p>
            <a:r>
              <a:rPr lang="en-US" altLang="en-US"/>
              <a:t>Đồng thời, nền tảng giúp tối ưu hóa quy trình quản lý đơn hàng cho doanh nghiệp, nâng cao trải nghiệm khách hàng và mở rộng thị trường tiếp cận.</a:t>
            </a: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5" name="Footer Placeholder 4"/>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427096" y="2483225"/>
            <a:ext cx="228981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Phạm vi đề tài</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02</a:t>
            </a:r>
            <a:endParaRPr lang="zh-CN" altLang="en-US" sz="4400" b="1" dirty="0">
              <a:ea typeface="Calibri" panose="020F0502020204030204" pitchFamily="34" charset="0"/>
              <a:cs typeface="Calibri" panose="020F0502020204030204" pitchFamily="34" charset="0"/>
              <a:sym typeface="+mn-lt"/>
            </a:endParaRPr>
          </a:p>
        </p:txBody>
      </p:sp>
      <p:sp>
        <p:nvSpPr>
          <p:cNvPr id="4" name="Date Placeholder 3"/>
          <p:cNvSpPr>
            <a:spLocks noGrp="1"/>
          </p:cNvSpPr>
          <p:nvPr>
            <p:ph type="dt" sz="half" idx="10"/>
          </p:nvPr>
        </p:nvSpPr>
        <p:spPr/>
        <p:txBody>
          <a:bodyPr/>
          <a:lstStyle/>
          <a:p>
            <a:fld id="{BB962C8B-B14F-4D97-AF65-F5344CB8AC3E}" type="datetime1">
              <a:rPr lang="en-US"/>
              <a:t>11/22/2024</a:t>
            </a:fld>
            <a:endParaRPr lang="en-US"/>
          </a:p>
        </p:txBody>
      </p:sp>
      <p:sp>
        <p:nvSpPr>
          <p:cNvPr id="8" name="Footer Placeholder 7"/>
          <p:cNvSpPr>
            <a:spLocks noGrp="1"/>
          </p:cNvSpPr>
          <p:nvPr>
            <p:ph type="ftr" sz="quarter" idx="11"/>
          </p:nvPr>
        </p:nvSpPr>
        <p:spPr/>
        <p:txBody>
          <a:bodyPr/>
          <a:lstStyle/>
          <a:p>
            <a:r>
              <a:rPr lang="en-US"/>
              <a:t>Nhóm 6</a:t>
            </a:r>
          </a:p>
        </p:txBody>
      </p:sp>
      <p:sp>
        <p:nvSpPr>
          <p:cNvPr id="3" name="Slide Number Placeholder 2"/>
          <p:cNvSpPr>
            <a:spLocks noGrp="1"/>
          </p:cNvSpPr>
          <p:nvPr>
            <p:ph type="sldNum" sz="quarter" idx="12"/>
          </p:nvPr>
        </p:nvSpPr>
        <p:spPr/>
        <p:txBody>
          <a:bodyPr/>
          <a:lstStyle/>
          <a:p>
            <a:fld id="{9B618960-8005-486C-9A75-10CB2AAC16F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Phạm vi đề tài</a:t>
            </a:r>
          </a:p>
        </p:txBody>
      </p:sp>
      <p:sp>
        <p:nvSpPr>
          <p:cNvPr id="5" name="Text Placeholder 4"/>
          <p:cNvSpPr>
            <a:spLocks noGrp="1"/>
          </p:cNvSpPr>
          <p:nvPr>
            <p:ph type="body" idx="1"/>
          </p:nvPr>
        </p:nvSpPr>
        <p:spPr/>
        <p:txBody>
          <a:bodyPr/>
          <a:lstStyle/>
          <a:p>
            <a:r>
              <a:rPr lang="en-US" altLang="en-US"/>
              <a:t>Đề tài tập trung vào việc thiết kế và xây dựng một website bán hoa tươi với giao diện thân thiện và dễ sử dụng. Nền tảng này sẽ cung cấp đa dạng sản phẩm, từ hoa bó, hoa lẵng đến hoa sự kiện, đi kèm các dịch vụ cá nhân hóa như tùy chọn thiệp chúc mừng hoặc gói quà. </a:t>
            </a:r>
          </a:p>
          <a:p>
            <a:r>
              <a:rPr lang="en-US" altLang="en-US"/>
              <a:t>Website sẽ tích hợp các tính năng cần thiết như tìm kiếm sản phẩm nhanh chóng, đặt hàng trực tuyến, thanh toán an toàn, và hệ thống quản lý đơn hàng hiệu quả. Ngoài ra, đề tài còn bao gồm việc phát triển tính năng theo dõi đơn hàng và hỗ trợ khách hàng nhằm đảm bảo trải nghiệm liền mạch.</a:t>
            </a:r>
          </a:p>
        </p:txBody>
      </p:sp>
      <p:sp>
        <p:nvSpPr>
          <p:cNvPr id="2" name="Date Placeholder 1"/>
          <p:cNvSpPr>
            <a:spLocks noGrp="1"/>
          </p:cNvSpPr>
          <p:nvPr>
            <p:ph type="dt" sz="half" idx="10"/>
          </p:nvPr>
        </p:nvSpPr>
        <p:spPr/>
        <p:txBody>
          <a:bodyPr/>
          <a:lstStyle/>
          <a:p>
            <a:fld id="{BB962C8B-B14F-4D97-AF65-F5344CB8AC3E}" type="datetime1">
              <a:rPr lang="en-US"/>
              <a:t>11/22/2024</a:t>
            </a:fld>
            <a:endParaRPr lang="en-US"/>
          </a:p>
        </p:txBody>
      </p:sp>
      <p:sp>
        <p:nvSpPr>
          <p:cNvPr id="3" name="Footer Placeholder 2"/>
          <p:cNvSpPr>
            <a:spLocks noGrp="1"/>
          </p:cNvSpPr>
          <p:nvPr>
            <p:ph type="ftr" sz="quarter" idx="11"/>
          </p:nvPr>
        </p:nvSpPr>
        <p:spPr/>
        <p:txBody>
          <a:bodyPr/>
          <a:lstStyle/>
          <a:p>
            <a:r>
              <a:rPr lang="en-US"/>
              <a:t>Nhóm 6</a:t>
            </a:r>
          </a:p>
        </p:txBody>
      </p:sp>
      <p:sp>
        <p:nvSpPr>
          <p:cNvPr id="6" name="Slide Number Placeholder 5"/>
          <p:cNvSpPr>
            <a:spLocks noGrp="1"/>
          </p:cNvSpPr>
          <p:nvPr>
            <p:ph type="sldNum" sz="quarter" idx="12"/>
          </p:nvPr>
        </p:nvSpPr>
        <p:spPr/>
        <p:txBody>
          <a:bodyPr/>
          <a:lstStyle/>
          <a:p>
            <a:fld id="{9B618960-8005-486C-9A75-10CB2AAC16F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573145" y="2483225"/>
            <a:ext cx="199771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Các mô hình</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03</a:t>
            </a:r>
            <a:endParaRPr lang="zh-CN" altLang="en-US" sz="4400" b="1" dirty="0">
              <a:ea typeface="Calibri" panose="020F0502020204030204" pitchFamily="34" charset="0"/>
              <a:cs typeface="Calibri" panose="020F0502020204030204" pitchFamily="34" charset="0"/>
              <a:sym typeface="+mn-lt"/>
            </a:endParaRPr>
          </a:p>
        </p:txBody>
      </p:sp>
      <p:sp>
        <p:nvSpPr>
          <p:cNvPr id="4" name="Date Placeholder 3"/>
          <p:cNvSpPr>
            <a:spLocks noGrp="1"/>
          </p:cNvSpPr>
          <p:nvPr>
            <p:ph type="dt" sz="half" idx="10"/>
          </p:nvPr>
        </p:nvSpPr>
        <p:spPr/>
        <p:txBody>
          <a:bodyPr/>
          <a:lstStyle/>
          <a:p>
            <a:fld id="{BB962C8B-B14F-4D97-AF65-F5344CB8AC3E}" type="datetime1">
              <a:rPr lang="en-US" smtClean="0"/>
              <a:t>11/22/2024</a:t>
            </a:fld>
            <a:endParaRPr lang="en-US"/>
          </a:p>
        </p:txBody>
      </p:sp>
      <p:sp>
        <p:nvSpPr>
          <p:cNvPr id="8" name="Footer Placeholder 7"/>
          <p:cNvSpPr>
            <a:spLocks noGrp="1"/>
          </p:cNvSpPr>
          <p:nvPr>
            <p:ph type="ftr" sz="quarter" idx="11"/>
          </p:nvPr>
        </p:nvSpPr>
        <p:spPr/>
        <p:txBody>
          <a:bodyPr/>
          <a:lstStyle/>
          <a:p>
            <a:r>
              <a:rPr lang="en-US"/>
              <a:t>Nhóm 6</a:t>
            </a:r>
          </a:p>
        </p:txBody>
      </p:sp>
      <p:sp>
        <p:nvSpPr>
          <p:cNvPr id="3" name="Slide Number Placeholder 2"/>
          <p:cNvSpPr>
            <a:spLocks noGrp="1"/>
          </p:cNvSpPr>
          <p:nvPr>
            <p:ph type="sldNum" sz="quarter" idx="12"/>
          </p:nvPr>
        </p:nvSpPr>
        <p:spPr/>
        <p:txBody>
          <a:bodyPr/>
          <a:lstStyle/>
          <a:p>
            <a:fld id="{9B618960-8005-486C-9A75-10CB2AAC16F9}"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88*237"/>
  <p:tag name="TABLE_ENDDRAG_RECT" val="119*111*488*237"/>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721</Words>
  <Application>Microsoft Office PowerPoint</Application>
  <PresentationFormat>On-screen Show (16:9)</PresentationFormat>
  <Paragraphs>173</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等线</vt:lpstr>
      <vt:lpstr>Arial</vt:lpstr>
      <vt:lpstr>Calibri</vt:lpstr>
      <vt:lpstr>Times New Roman</vt:lpstr>
      <vt:lpstr>Wingdings</vt:lpstr>
      <vt:lpstr>Custom Design</vt:lpstr>
      <vt:lpstr>PowerPoint Presentation</vt:lpstr>
      <vt:lpstr>PowerPoint Presentation</vt:lpstr>
      <vt:lpstr>PowerPoint Presentation</vt:lpstr>
      <vt:lpstr>PowerPoint Presentation</vt:lpstr>
      <vt:lpstr>Giới thiệu đề tài</vt:lpstr>
      <vt:lpstr>Lí do chọn đề tài</vt:lpstr>
      <vt:lpstr>PowerPoint Presentation</vt:lpstr>
      <vt:lpstr>Phạm vi đề tài</vt:lpstr>
      <vt:lpstr>PowerPoint Presentation</vt:lpstr>
      <vt:lpstr>Mô hình BPMN</vt:lpstr>
      <vt:lpstr>Mô hình BPMN</vt:lpstr>
      <vt:lpstr>Mô hình BPMN</vt:lpstr>
      <vt:lpstr>Mô hình BPMN</vt:lpstr>
      <vt:lpstr>Mô hình BPMN</vt:lpstr>
      <vt:lpstr>Mô hình Usecase </vt:lpstr>
      <vt:lpstr>Use case hệ thống</vt:lpstr>
      <vt:lpstr>Use case hệ thống</vt:lpstr>
      <vt:lpstr>Use case hệ thống</vt:lpstr>
      <vt:lpstr>Sơ đồ CMD</vt:lpstr>
      <vt:lpstr>Sơ đồ PMD</vt:lpstr>
      <vt:lpstr>Sơ đồ BFD</vt:lpstr>
      <vt:lpstr>Sơ đồ DFD mức 0</vt:lpstr>
      <vt:lpstr>Sơ đồ DFD mức 1</vt:lpstr>
      <vt:lpstr>Sơ đồ DFD mức 1</vt:lpstr>
      <vt:lpstr>Sơ đồ DFD mức 2</vt:lpstr>
      <vt:lpstr>Sơ đồ DFD mức 2</vt:lpstr>
      <vt:lpstr>Sơ đồ DFD mức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Hà Phú Quý</cp:lastModifiedBy>
  <cp:revision>587</cp:revision>
  <dcterms:created xsi:type="dcterms:W3CDTF">2017-05-02T06:39:00Z</dcterms:created>
  <dcterms:modified xsi:type="dcterms:W3CDTF">2024-11-22T13:24:58Z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1033-12.2.0.18911</vt:lpwstr>
  </property>
  <property fmtid="{D5CDD505-2E9C-101B-9397-08002B2CF9AE}" pid="3" name="ICV">
    <vt:lpwstr>4A2BFBFFB7514EDEAA1C0DC85503435A_13</vt:lpwstr>
  </property>
</Properties>
</file>