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3810-475E-CF57-BD4F-135DC78EA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847E2-D51C-7DAA-F3D2-EEFC0349C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B0DB8-22E5-2938-8859-274948FD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A0DF-B243-ED2D-FD4C-A5AD6325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78167-662E-14A7-7F6B-9AF67BAF8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5C5C-2E7B-DA98-5F5F-2B9FE027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AB114-C419-4761-4284-1FF899E2A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0EC6B-3728-45A8-D10F-1B730820C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5424-5FE8-325A-0B58-FDA14986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1A6D6-2FD8-9206-EADA-B392018E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0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A7F06-5534-6838-D59B-43D1E79AD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F7241-38FA-EEB4-0A2C-02E80A681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65B9-F1F5-5291-71DD-2C4F3BD8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0DCE-8483-1A35-3082-B514EF76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E8EA-C058-2016-3296-A443D12E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EEAB-1753-32D7-8DD8-844A3E16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C022-4FAA-F6BB-B9CB-492094F3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CD19-38DC-AA18-5A27-3939BF4C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24919-9691-7228-4456-CAD951BA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17079-4791-B5BA-DF59-A2DBA154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0557-7A78-41B7-443E-B5C069F6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AC0D5-4C39-A912-B4A9-D4F1E48C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F69A5-7233-2A01-4EB2-88D60BFB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8F778-5194-7650-3E6D-F81AB0F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6C0F-DF86-0838-DD85-BF28B0AA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BA3A-D7C9-6101-B417-A2E30CCF4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5450-F4A6-5C4B-1A68-AC5820344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3C51B-D347-0935-2332-7DF2DDA69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C6505-C449-382E-715D-58C383AD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DF850-D583-D0C1-9BD5-D376491C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213E-F1B5-0A33-9C10-71A8D2D5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21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B03D-344F-0FDA-809C-78EF9E1C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BCCEA-4A3B-40DE-1AE8-A2B0BC426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BDD01-BD2C-BA88-7775-F90FDE622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9EC2C-6499-F915-7CE7-7ACBAFC35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A20F6-008E-39DA-6259-A5C2C874E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5BF99-6AB2-FCD3-4FAA-E224816E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2FE25-539D-4409-6AEE-7342FCFE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8CDD8-92D3-C9D1-B6C9-E0755DA1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9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3B4C-7522-0FEF-0864-C2C618BA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4D659-C6E8-31EA-D729-B5F28B56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BE2FB-5A30-B198-0E14-223EB2BF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37AD5-1F2A-D5C8-22CC-8CE9645F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679A8-FAB6-5BC6-1762-AB89F254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B2001-745E-4CEA-DC7B-65072699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A13D3-5CAB-96C9-6DD1-06304C0C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8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86AD-FCA0-ECEB-55C0-52083411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4AB0-5AB9-1498-236A-6C1D4CE0F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2680B-D48A-9DE9-A93A-4D60EA87C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4573F-9471-489F-0C40-CAF7D7FB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7B3DB-3FCF-B0BB-E605-2E5691C8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096F8-7447-8368-4C85-BE9B84EA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4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2CD3-A363-C88A-A8B8-E538B136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DBC90-3479-DD82-E45A-871C7C028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D3A94-F9E2-E9DD-5338-B3D2F4906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74770-096B-CFD7-8996-19988804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EB4A4-DD0B-E3DE-99FF-9EE8A896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6E7FE-D5F9-3FD7-8C59-B4CF980D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4F9AF-4F1F-08B2-8173-C6B2E6419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3FF27-5F78-AFB3-3EEA-497526542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E219D-E940-3F2D-CDA0-E35AF3A2B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32A8-AE23-4DF6-80B4-4C77B5E4DE9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07B6-CBEA-D977-2336-1708AF221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6FDD-2ED1-5C91-AB8E-043CDCCCA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8087-5B24-429F-AC82-0E94C1D8E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A9C6-2C6D-88E3-F606-F0523E7D4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B17AD-291F-3EDA-2BD1-49137896B7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0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Tien</dc:creator>
  <cp:lastModifiedBy>Quang Tien</cp:lastModifiedBy>
  <cp:revision>1</cp:revision>
  <dcterms:created xsi:type="dcterms:W3CDTF">2025-10-07T03:33:36Z</dcterms:created>
  <dcterms:modified xsi:type="dcterms:W3CDTF">2025-10-07T03:33:46Z</dcterms:modified>
</cp:coreProperties>
</file>