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F89-41D6-87C8-867A-5D58027F7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55E9-7D74-BA56-BD1C-D84339AA3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9675-EF1D-9D22-9187-19FE303D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6F3B-811E-373A-22B3-D26D66E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E2B1-3B06-14CD-5BF0-79889D43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F6C0-1034-5F8F-4875-DAAA9EC6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22B67-192D-25EC-58D9-DA72B61B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3F0F-28F7-CEDE-C290-611B2DA2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405D-650E-20F1-766B-70C445FE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F48B-4923-02E0-BC0A-579F029D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22F6E-3D1F-2FA4-D318-260A9154A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A0D2A-F892-82DE-F5EC-AF366FE7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08E4-A092-93D8-EFC5-06212E4B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7F19-5B6A-BB8E-3298-FC65CE3B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E88B3-D39F-D36C-FAEB-9333709D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4672-DD01-1189-6E85-B207737D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7A75-8171-0FAD-F297-8DCC2582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7A6B-DCB6-8410-E6F3-E66C04E5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975B-DB89-6E77-6D9F-FBCDE2A8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F537-C568-3CC5-47F9-5EC591E6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9BC4-B5CB-DBF2-5495-253E45F7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9406-9382-0214-C941-B1E1133D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351C-504B-95A0-ABCF-F974745E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0F9A-BA0A-5112-7405-8BF66E26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9997-2D73-DD5E-8F12-BFAF4A8B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F8B1-BE8F-AF25-499C-E66CF01D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B5B5-38C9-6ADE-DBE7-2C8DFCA90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BB81A-1B6A-137B-6686-B0744C4D9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78D90-6FF3-7E1F-710F-C6406D4F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0F42D-DDB4-A25F-BDD3-98A2FA10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E4941-F8A1-EC86-67AE-73CEB8EF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3976-607B-9458-1717-19DD6849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A66D-E859-30C0-3C71-83451B78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2DC8-04AD-5578-E75E-96D0D76C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7AD6F-D1A3-5A5D-71FA-31BBA1A9E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DE978-008A-06DA-013E-CBDE191D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47CBE-5750-B315-8AAF-285D407C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AB895-8E56-5971-D534-C251D79C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9CF34-D826-C7CE-616A-4F502682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91C-15EA-1117-1A8E-DA9A3DFA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D16D6-0AD8-4A73-6B6F-992AFE5F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B159B-422C-5BCB-7142-5D6AF96A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1B722-287A-CCDC-8AB6-B82D484A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5FD59-E8D3-42CF-F8F9-F53E448C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252A7-E685-B0AD-3443-0A0F700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D8A5-3525-EA06-A3A0-F8206EA8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F4E8-E365-4D37-E083-F83D28B3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CD4A-6561-54ED-F303-A1972884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3E0A9-2522-C737-13CC-70B5F895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37A9-91C0-02FC-A933-4CC892CA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0A836-089C-E414-3702-E3CD79BB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3336-8D5E-5636-AE18-A682D83F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7A91-6F92-84BB-BAC6-19D46F3B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C3BD-6A33-0BE4-5B08-D99EBF85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82067-7E43-DC57-5319-0188C921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4966-09C0-6392-27BE-44F7CA63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B7D38-CBDE-4C27-BF9D-B1008AF0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D1F7-86E0-1937-34FA-2DA41E99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A7CB6-F08C-FAC8-0FD6-342427A9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3F59E-2654-5D9D-63FA-686C8B1A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181B-47BA-12EC-0286-4272B3D4B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D11A-E868-4831-964D-B8BC7AE6A25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94EF-C8DF-4C6B-B37D-F6EF875F5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4E58-3738-67E7-A9B0-FD5A24D9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B675-2F12-45CE-A876-D6B5AF9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A4F1-0F00-3220-4CF6-ED23FE4DE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B12BB-B50F-0CD6-5B7D-308F6C264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5293-A876-4183-50CA-0F2D4162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93D3-D5CE-6DB5-E48C-4A5E616C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97EA-CAD8-785A-8FFE-6FCA55E5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E923-52A5-5D18-797D-87624D7C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E04B-60E3-9F74-BF0C-79D200B3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83C7-CEAC-13F7-C97B-5CB555E5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B1E1-C531-80ED-F0A8-B1B61261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9BF7-2468-7067-4AAD-4EED72E1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Tien</dc:creator>
  <cp:lastModifiedBy>Quang Tien</cp:lastModifiedBy>
  <cp:revision>1</cp:revision>
  <dcterms:created xsi:type="dcterms:W3CDTF">2025-10-17T00:35:07Z</dcterms:created>
  <dcterms:modified xsi:type="dcterms:W3CDTF">2025-10-17T00:35:21Z</dcterms:modified>
</cp:coreProperties>
</file>