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58" r:id="rId3"/>
    <p:sldId id="260" r:id="rId4"/>
    <p:sldId id="272" r:id="rId5"/>
    <p:sldId id="259" r:id="rId6"/>
    <p:sldId id="261" r:id="rId7"/>
    <p:sldId id="273" r:id="rId8"/>
    <p:sldId id="276" r:id="rId9"/>
    <p:sldId id="279" r:id="rId10"/>
    <p:sldId id="274" r:id="rId11"/>
    <p:sldId id="277" r:id="rId12"/>
    <p:sldId id="280" r:id="rId13"/>
    <p:sldId id="281" r:id="rId14"/>
    <p:sldId id="282" r:id="rId15"/>
    <p:sldId id="284" r:id="rId16"/>
    <p:sldId id="275" r:id="rId17"/>
    <p:sldId id="278"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17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h Khoa Nguyễn Lê" userId="3a0548e66c449e7b" providerId="LiveId" clId="{0D45FF41-1EDF-4AE8-92E8-D83EE474E208}"/>
    <pc:docChg chg="undo custSel addSld delSld modSld">
      <pc:chgData name="Minh Khoa Nguyễn Lê" userId="3a0548e66c449e7b" providerId="LiveId" clId="{0D45FF41-1EDF-4AE8-92E8-D83EE474E208}" dt="2023-11-09T14:39:03.711" v="307" actId="1076"/>
      <pc:docMkLst>
        <pc:docMk/>
      </pc:docMkLst>
      <pc:sldChg chg="setBg">
        <pc:chgData name="Minh Khoa Nguyễn Lê" userId="3a0548e66c449e7b" providerId="LiveId" clId="{0D45FF41-1EDF-4AE8-92E8-D83EE474E208}" dt="2023-11-09T13:46:57.010" v="178"/>
        <pc:sldMkLst>
          <pc:docMk/>
          <pc:sldMk cId="0" sldId="257"/>
        </pc:sldMkLst>
      </pc:sldChg>
      <pc:sldChg chg="addSp delSp modSp mod">
        <pc:chgData name="Minh Khoa Nguyễn Lê" userId="3a0548e66c449e7b" providerId="LiveId" clId="{0D45FF41-1EDF-4AE8-92E8-D83EE474E208}" dt="2023-11-09T14:10:23.380" v="287" actId="478"/>
        <pc:sldMkLst>
          <pc:docMk/>
          <pc:sldMk cId="0" sldId="259"/>
        </pc:sldMkLst>
        <pc:spChg chg="add del mod">
          <ac:chgData name="Minh Khoa Nguyễn Lê" userId="3a0548e66c449e7b" providerId="LiveId" clId="{0D45FF41-1EDF-4AE8-92E8-D83EE474E208}" dt="2023-11-09T14:10:23.380" v="287" actId="478"/>
          <ac:spMkLst>
            <pc:docMk/>
            <pc:sldMk cId="0" sldId="259"/>
            <ac:spMk id="3" creationId="{DCF1FE54-4C17-8993-5814-D13E8300C7F1}"/>
          </ac:spMkLst>
        </pc:spChg>
        <pc:spChg chg="del">
          <ac:chgData name="Minh Khoa Nguyễn Lê" userId="3a0548e66c449e7b" providerId="LiveId" clId="{0D45FF41-1EDF-4AE8-92E8-D83EE474E208}" dt="2023-11-09T14:10:22.369" v="286" actId="478"/>
          <ac:spMkLst>
            <pc:docMk/>
            <pc:sldMk cId="0" sldId="259"/>
            <ac:spMk id="452" creationId="{00000000-0000-0000-0000-000000000000}"/>
          </ac:spMkLst>
        </pc:spChg>
      </pc:sldChg>
      <pc:sldChg chg="modSp mod">
        <pc:chgData name="Minh Khoa Nguyễn Lê" userId="3a0548e66c449e7b" providerId="LiveId" clId="{0D45FF41-1EDF-4AE8-92E8-D83EE474E208}" dt="2023-11-09T14:10:43.823" v="291" actId="20577"/>
        <pc:sldMkLst>
          <pc:docMk/>
          <pc:sldMk cId="0" sldId="261"/>
        </pc:sldMkLst>
        <pc:spChg chg="mod">
          <ac:chgData name="Minh Khoa Nguyễn Lê" userId="3a0548e66c449e7b" providerId="LiveId" clId="{0D45FF41-1EDF-4AE8-92E8-D83EE474E208}" dt="2023-11-09T14:10:43.823" v="291" actId="20577"/>
          <ac:spMkLst>
            <pc:docMk/>
            <pc:sldMk cId="0" sldId="261"/>
            <ac:spMk id="469" creationId="{00000000-0000-0000-0000-000000000000}"/>
          </ac:spMkLst>
        </pc:spChg>
      </pc:sldChg>
      <pc:sldChg chg="addSp modSp mod">
        <pc:chgData name="Minh Khoa Nguyễn Lê" userId="3a0548e66c449e7b" providerId="LiveId" clId="{0D45FF41-1EDF-4AE8-92E8-D83EE474E208}" dt="2023-11-09T14:10:03.427" v="285" actId="1076"/>
        <pc:sldMkLst>
          <pc:docMk/>
          <pc:sldMk cId="2624593048" sldId="277"/>
        </pc:sldMkLst>
        <pc:spChg chg="mod">
          <ac:chgData name="Minh Khoa Nguyễn Lê" userId="3a0548e66c449e7b" providerId="LiveId" clId="{0D45FF41-1EDF-4AE8-92E8-D83EE474E208}" dt="2023-11-07T15:29:23.230" v="112" actId="255"/>
          <ac:spMkLst>
            <pc:docMk/>
            <pc:sldMk cId="2624593048" sldId="277"/>
            <ac:spMk id="469" creationId="{00000000-0000-0000-0000-000000000000}"/>
          </ac:spMkLst>
        </pc:spChg>
        <pc:picChg chg="add mod">
          <ac:chgData name="Minh Khoa Nguyễn Lê" userId="3a0548e66c449e7b" providerId="LiveId" clId="{0D45FF41-1EDF-4AE8-92E8-D83EE474E208}" dt="2023-11-09T14:10:03.427" v="285" actId="1076"/>
          <ac:picMkLst>
            <pc:docMk/>
            <pc:sldMk cId="2624593048" sldId="277"/>
            <ac:picMk id="3" creationId="{E1660838-60FD-B43C-80DD-4110BD4F2EC6}"/>
          </ac:picMkLst>
        </pc:picChg>
        <pc:picChg chg="mod">
          <ac:chgData name="Minh Khoa Nguyễn Lê" userId="3a0548e66c449e7b" providerId="LiveId" clId="{0D45FF41-1EDF-4AE8-92E8-D83EE474E208}" dt="2023-11-07T15:29:30.440" v="114" actId="1076"/>
          <ac:picMkLst>
            <pc:docMk/>
            <pc:sldMk cId="2624593048" sldId="277"/>
            <ac:picMk id="5" creationId="{029EFB82-3451-4905-9409-DD2188B1AB0A}"/>
          </ac:picMkLst>
        </pc:picChg>
      </pc:sldChg>
      <pc:sldChg chg="addSp delSp modSp mod">
        <pc:chgData name="Minh Khoa Nguyễn Lê" userId="3a0548e66c449e7b" providerId="LiveId" clId="{0D45FF41-1EDF-4AE8-92E8-D83EE474E208}" dt="2023-11-09T14:39:03.711" v="307" actId="1076"/>
        <pc:sldMkLst>
          <pc:docMk/>
          <pc:sldMk cId="4247378289" sldId="278"/>
        </pc:sldMkLst>
        <pc:spChg chg="del">
          <ac:chgData name="Minh Khoa Nguyễn Lê" userId="3a0548e66c449e7b" providerId="LiveId" clId="{0D45FF41-1EDF-4AE8-92E8-D83EE474E208}" dt="2023-11-07T15:48:40.846" v="152" actId="478"/>
          <ac:spMkLst>
            <pc:docMk/>
            <pc:sldMk cId="4247378289" sldId="278"/>
            <ac:spMk id="469" creationId="{00000000-0000-0000-0000-000000000000}"/>
          </ac:spMkLst>
        </pc:spChg>
        <pc:picChg chg="add del mod">
          <ac:chgData name="Minh Khoa Nguyễn Lê" userId="3a0548e66c449e7b" providerId="LiveId" clId="{0D45FF41-1EDF-4AE8-92E8-D83EE474E208}" dt="2023-11-09T14:38:56.533" v="304" actId="478"/>
          <ac:picMkLst>
            <pc:docMk/>
            <pc:sldMk cId="4247378289" sldId="278"/>
            <ac:picMk id="7" creationId="{5B3FC9A5-2F74-80E2-50D0-A0945D079EED}"/>
          </ac:picMkLst>
        </pc:picChg>
        <pc:picChg chg="add del mod">
          <ac:chgData name="Minh Khoa Nguyễn Lê" userId="3a0548e66c449e7b" providerId="LiveId" clId="{0D45FF41-1EDF-4AE8-92E8-D83EE474E208}" dt="2023-11-09T14:38:53.071" v="303"/>
          <ac:picMkLst>
            <pc:docMk/>
            <pc:sldMk cId="4247378289" sldId="278"/>
            <ac:picMk id="1026" creationId="{4128E032-9AEC-BD1E-B89B-BF5B06DE6048}"/>
          </ac:picMkLst>
        </pc:picChg>
        <pc:picChg chg="add mod">
          <ac:chgData name="Minh Khoa Nguyễn Lê" userId="3a0548e66c449e7b" providerId="LiveId" clId="{0D45FF41-1EDF-4AE8-92E8-D83EE474E208}" dt="2023-11-09T14:39:03.711" v="307" actId="1076"/>
          <ac:picMkLst>
            <pc:docMk/>
            <pc:sldMk cId="4247378289" sldId="278"/>
            <ac:picMk id="1028" creationId="{DE7DFE16-CD3C-FF8F-3A29-43CB1260CDB2}"/>
          </ac:picMkLst>
        </pc:picChg>
      </pc:sldChg>
      <pc:sldChg chg="addSp delSp modSp add mod">
        <pc:chgData name="Minh Khoa Nguyễn Lê" userId="3a0548e66c449e7b" providerId="LiveId" clId="{0D45FF41-1EDF-4AE8-92E8-D83EE474E208}" dt="2023-11-07T15:29:49.123" v="118" actId="1076"/>
        <pc:sldMkLst>
          <pc:docMk/>
          <pc:sldMk cId="2676988317" sldId="280"/>
        </pc:sldMkLst>
        <pc:spChg chg="mod">
          <ac:chgData name="Minh Khoa Nguyễn Lê" userId="3a0548e66c449e7b" providerId="LiveId" clId="{0D45FF41-1EDF-4AE8-92E8-D83EE474E208}" dt="2023-11-07T15:29:42.760" v="116" actId="1076"/>
          <ac:spMkLst>
            <pc:docMk/>
            <pc:sldMk cId="2676988317" sldId="280"/>
            <ac:spMk id="469" creationId="{00000000-0000-0000-0000-000000000000}"/>
          </ac:spMkLst>
        </pc:spChg>
        <pc:picChg chg="del">
          <ac:chgData name="Minh Khoa Nguyễn Lê" userId="3a0548e66c449e7b" providerId="LiveId" clId="{0D45FF41-1EDF-4AE8-92E8-D83EE474E208}" dt="2023-11-07T15:22:58.061" v="3" actId="478"/>
          <ac:picMkLst>
            <pc:docMk/>
            <pc:sldMk cId="2676988317" sldId="280"/>
            <ac:picMk id="5" creationId="{029EFB82-3451-4905-9409-DD2188B1AB0A}"/>
          </ac:picMkLst>
        </pc:picChg>
        <pc:picChg chg="add mod">
          <ac:chgData name="Minh Khoa Nguyễn Lê" userId="3a0548e66c449e7b" providerId="LiveId" clId="{0D45FF41-1EDF-4AE8-92E8-D83EE474E208}" dt="2023-11-07T15:29:46.093" v="117" actId="1076"/>
          <ac:picMkLst>
            <pc:docMk/>
            <pc:sldMk cId="2676988317" sldId="280"/>
            <ac:picMk id="2050" creationId="{2E85B96E-5CD2-4E13-AD9E-E8512F797357}"/>
          </ac:picMkLst>
        </pc:picChg>
        <pc:picChg chg="add mod">
          <ac:chgData name="Minh Khoa Nguyễn Lê" userId="3a0548e66c449e7b" providerId="LiveId" clId="{0D45FF41-1EDF-4AE8-92E8-D83EE474E208}" dt="2023-11-07T15:29:49.123" v="118" actId="1076"/>
          <ac:picMkLst>
            <pc:docMk/>
            <pc:sldMk cId="2676988317" sldId="280"/>
            <ac:picMk id="2052" creationId="{FEA81060-6886-6157-F259-BCF2CF93738A}"/>
          </ac:picMkLst>
        </pc:picChg>
      </pc:sldChg>
      <pc:sldChg chg="addSp delSp modSp add mod">
        <pc:chgData name="Minh Khoa Nguyễn Lê" userId="3a0548e66c449e7b" providerId="LiveId" clId="{0D45FF41-1EDF-4AE8-92E8-D83EE474E208}" dt="2023-11-09T13:51:42.508" v="193" actId="1076"/>
        <pc:sldMkLst>
          <pc:docMk/>
          <pc:sldMk cId="3065351108" sldId="281"/>
        </pc:sldMkLst>
        <pc:spChg chg="add del mod">
          <ac:chgData name="Minh Khoa Nguyễn Lê" userId="3a0548e66c449e7b" providerId="LiveId" clId="{0D45FF41-1EDF-4AE8-92E8-D83EE474E208}" dt="2023-11-09T13:45:10.410" v="177" actId="478"/>
          <ac:spMkLst>
            <pc:docMk/>
            <pc:sldMk cId="3065351108" sldId="281"/>
            <ac:spMk id="4" creationId="{43A68328-D9D4-56D6-7D98-62C163D4686F}"/>
          </ac:spMkLst>
        </pc:spChg>
        <pc:spChg chg="add mod">
          <ac:chgData name="Minh Khoa Nguyễn Lê" userId="3a0548e66c449e7b" providerId="LiveId" clId="{0D45FF41-1EDF-4AE8-92E8-D83EE474E208}" dt="2023-11-09T13:51:42.508" v="193" actId="1076"/>
          <ac:spMkLst>
            <pc:docMk/>
            <pc:sldMk cId="3065351108" sldId="281"/>
            <ac:spMk id="4" creationId="{678E411F-E3B3-EF0E-B04C-F2CE8C1113FC}"/>
          </ac:spMkLst>
        </pc:spChg>
        <pc:spChg chg="add del mod">
          <ac:chgData name="Minh Khoa Nguyễn Lê" userId="3a0548e66c449e7b" providerId="LiveId" clId="{0D45FF41-1EDF-4AE8-92E8-D83EE474E208}" dt="2023-11-09T13:45:07.687" v="176" actId="478"/>
          <ac:spMkLst>
            <pc:docMk/>
            <pc:sldMk cId="3065351108" sldId="281"/>
            <ac:spMk id="5" creationId="{32308837-1B48-ACF4-63C8-0155489C0141}"/>
          </ac:spMkLst>
        </pc:spChg>
        <pc:spChg chg="add del">
          <ac:chgData name="Minh Khoa Nguyễn Lê" userId="3a0548e66c449e7b" providerId="LiveId" clId="{0D45FF41-1EDF-4AE8-92E8-D83EE474E208}" dt="2023-11-07T15:41:42.994" v="132" actId="22"/>
          <ac:spMkLst>
            <pc:docMk/>
            <pc:sldMk cId="3065351108" sldId="281"/>
            <ac:spMk id="6" creationId="{CD08E260-9E14-D703-CB7E-726C970131D8}"/>
          </ac:spMkLst>
        </pc:spChg>
        <pc:spChg chg="add del mod">
          <ac:chgData name="Minh Khoa Nguyễn Lê" userId="3a0548e66c449e7b" providerId="LiveId" clId="{0D45FF41-1EDF-4AE8-92E8-D83EE474E208}" dt="2023-11-09T13:45:07.687" v="176" actId="478"/>
          <ac:spMkLst>
            <pc:docMk/>
            <pc:sldMk cId="3065351108" sldId="281"/>
            <ac:spMk id="469" creationId="{00000000-0000-0000-0000-000000000000}"/>
          </ac:spMkLst>
        </pc:spChg>
        <pc:picChg chg="add mod">
          <ac:chgData name="Minh Khoa Nguyễn Lê" userId="3a0548e66c449e7b" providerId="LiveId" clId="{0D45FF41-1EDF-4AE8-92E8-D83EE474E208}" dt="2023-11-09T13:50:21.997" v="185" actId="1076"/>
          <ac:picMkLst>
            <pc:docMk/>
            <pc:sldMk cId="3065351108" sldId="281"/>
            <ac:picMk id="1026" creationId="{27EF33C0-B0BB-09BF-51D2-6B6C09B6BC65}"/>
          </ac:picMkLst>
        </pc:picChg>
        <pc:picChg chg="del">
          <ac:chgData name="Minh Khoa Nguyễn Lê" userId="3a0548e66c449e7b" providerId="LiveId" clId="{0D45FF41-1EDF-4AE8-92E8-D83EE474E208}" dt="2023-11-07T15:27:00.160" v="61" actId="478"/>
          <ac:picMkLst>
            <pc:docMk/>
            <pc:sldMk cId="3065351108" sldId="281"/>
            <ac:picMk id="2050" creationId="{2E85B96E-5CD2-4E13-AD9E-E8512F797357}"/>
          </ac:picMkLst>
        </pc:picChg>
        <pc:picChg chg="del">
          <ac:chgData name="Minh Khoa Nguyễn Lê" userId="3a0548e66c449e7b" providerId="LiveId" clId="{0D45FF41-1EDF-4AE8-92E8-D83EE474E208}" dt="2023-11-07T15:27:01.663" v="62" actId="478"/>
          <ac:picMkLst>
            <pc:docMk/>
            <pc:sldMk cId="3065351108" sldId="281"/>
            <ac:picMk id="2052" creationId="{FEA81060-6886-6157-F259-BCF2CF93738A}"/>
          </ac:picMkLst>
        </pc:picChg>
        <pc:picChg chg="add del mod">
          <ac:chgData name="Minh Khoa Nguyễn Lê" userId="3a0548e66c449e7b" providerId="LiveId" clId="{0D45FF41-1EDF-4AE8-92E8-D83EE474E208}" dt="2023-11-09T13:44:42.631" v="166" actId="478"/>
          <ac:picMkLst>
            <pc:docMk/>
            <pc:sldMk cId="3065351108" sldId="281"/>
            <ac:picMk id="4098" creationId="{DB925C8E-1D50-10BF-24A7-C3F51B73F8F2}"/>
          </ac:picMkLst>
        </pc:picChg>
      </pc:sldChg>
      <pc:sldChg chg="addSp delSp modSp add mod">
        <pc:chgData name="Minh Khoa Nguyễn Lê" userId="3a0548e66c449e7b" providerId="LiveId" clId="{0D45FF41-1EDF-4AE8-92E8-D83EE474E208}" dt="2023-11-09T13:58:40.247" v="217" actId="1076"/>
        <pc:sldMkLst>
          <pc:docMk/>
          <pc:sldMk cId="640002243" sldId="282"/>
        </pc:sldMkLst>
        <pc:spChg chg="del mod">
          <ac:chgData name="Minh Khoa Nguyễn Lê" userId="3a0548e66c449e7b" providerId="LiveId" clId="{0D45FF41-1EDF-4AE8-92E8-D83EE474E208}" dt="2023-11-07T15:42:39.695" v="149"/>
          <ac:spMkLst>
            <pc:docMk/>
            <pc:sldMk cId="640002243" sldId="282"/>
            <ac:spMk id="4" creationId="{43A68328-D9D4-56D6-7D98-62C163D4686F}"/>
          </ac:spMkLst>
        </pc:spChg>
        <pc:spChg chg="add del mod">
          <ac:chgData name="Minh Khoa Nguyễn Lê" userId="3a0548e66c449e7b" providerId="LiveId" clId="{0D45FF41-1EDF-4AE8-92E8-D83EE474E208}" dt="2023-11-09T13:45:05.088" v="173" actId="478"/>
          <ac:spMkLst>
            <pc:docMk/>
            <pc:sldMk cId="640002243" sldId="282"/>
            <ac:spMk id="5" creationId="{D180D4DF-AAE5-1E75-748F-9E3109034ADA}"/>
          </ac:spMkLst>
        </pc:spChg>
        <pc:spChg chg="add mod">
          <ac:chgData name="Minh Khoa Nguyễn Lê" userId="3a0548e66c449e7b" providerId="LiveId" clId="{0D45FF41-1EDF-4AE8-92E8-D83EE474E208}" dt="2023-11-09T13:58:40.247" v="217" actId="1076"/>
          <ac:spMkLst>
            <pc:docMk/>
            <pc:sldMk cId="640002243" sldId="282"/>
            <ac:spMk id="7" creationId="{5D300BA8-ADAF-86CD-6863-3DA7C0E6402D}"/>
          </ac:spMkLst>
        </pc:spChg>
        <pc:spChg chg="add del">
          <ac:chgData name="Minh Khoa Nguyễn Lê" userId="3a0548e66c449e7b" providerId="LiveId" clId="{0D45FF41-1EDF-4AE8-92E8-D83EE474E208}" dt="2023-11-09T13:45:05.088" v="173" actId="478"/>
          <ac:spMkLst>
            <pc:docMk/>
            <pc:sldMk cId="640002243" sldId="282"/>
            <ac:spMk id="469" creationId="{00000000-0000-0000-0000-000000000000}"/>
          </ac:spMkLst>
        </pc:spChg>
        <pc:picChg chg="add del mod">
          <ac:chgData name="Minh Khoa Nguyễn Lê" userId="3a0548e66c449e7b" providerId="LiveId" clId="{0D45FF41-1EDF-4AE8-92E8-D83EE474E208}" dt="2023-11-09T13:52:33.372" v="194" actId="478"/>
          <ac:picMkLst>
            <pc:docMk/>
            <pc:sldMk cId="640002243" sldId="282"/>
            <ac:picMk id="3" creationId="{8221DB6D-544C-BC93-ED51-4D9AC5668CCC}"/>
          </ac:picMkLst>
        </pc:picChg>
        <pc:picChg chg="add del mod">
          <ac:chgData name="Minh Khoa Nguyễn Lê" userId="3a0548e66c449e7b" providerId="LiveId" clId="{0D45FF41-1EDF-4AE8-92E8-D83EE474E208}" dt="2023-11-09T13:58:20.070" v="213" actId="478"/>
          <ac:picMkLst>
            <pc:docMk/>
            <pc:sldMk cId="640002243" sldId="282"/>
            <ac:picMk id="5" creationId="{6104121B-C2D3-DD07-8A86-A2B9851C1592}"/>
          </ac:picMkLst>
        </pc:picChg>
        <pc:picChg chg="add mod">
          <ac:chgData name="Minh Khoa Nguyễn Lê" userId="3a0548e66c449e7b" providerId="LiveId" clId="{0D45FF41-1EDF-4AE8-92E8-D83EE474E208}" dt="2023-11-09T13:58:37.598" v="216" actId="1076"/>
          <ac:picMkLst>
            <pc:docMk/>
            <pc:sldMk cId="640002243" sldId="282"/>
            <ac:picMk id="9" creationId="{ACE05B6A-3BE5-6617-1410-16E445ACBC78}"/>
          </ac:picMkLst>
        </pc:picChg>
        <pc:picChg chg="del">
          <ac:chgData name="Minh Khoa Nguyễn Lê" userId="3a0548e66c449e7b" providerId="LiveId" clId="{0D45FF41-1EDF-4AE8-92E8-D83EE474E208}" dt="2023-11-07T15:41:54.048" v="136" actId="478"/>
          <ac:picMkLst>
            <pc:docMk/>
            <pc:sldMk cId="640002243" sldId="282"/>
            <ac:picMk id="4098" creationId="{DB925C8E-1D50-10BF-24A7-C3F51B73F8F2}"/>
          </ac:picMkLst>
        </pc:picChg>
        <pc:picChg chg="add del mod">
          <ac:chgData name="Minh Khoa Nguyễn Lê" userId="3a0548e66c449e7b" providerId="LiveId" clId="{0D45FF41-1EDF-4AE8-92E8-D83EE474E208}" dt="2023-11-09T13:42:07.771" v="163" actId="478"/>
          <ac:picMkLst>
            <pc:docMk/>
            <pc:sldMk cId="640002243" sldId="282"/>
            <ac:picMk id="5122" creationId="{13559D6E-B89A-C354-44A6-48869ACE0922}"/>
          </ac:picMkLst>
        </pc:picChg>
      </pc:sldChg>
      <pc:sldChg chg="add del">
        <pc:chgData name="Minh Khoa Nguyễn Lê" userId="3a0548e66c449e7b" providerId="LiveId" clId="{0D45FF41-1EDF-4AE8-92E8-D83EE474E208}" dt="2023-11-07T15:28:40.825" v="105"/>
        <pc:sldMkLst>
          <pc:docMk/>
          <pc:sldMk cId="1139440720" sldId="282"/>
        </pc:sldMkLst>
      </pc:sldChg>
      <pc:sldChg chg="addSp delSp modSp mod">
        <pc:chgData name="Minh Khoa Nguyễn Lê" userId="3a0548e66c449e7b" providerId="LiveId" clId="{0D45FF41-1EDF-4AE8-92E8-D83EE474E208}" dt="2023-11-07T15:49:40.570" v="162" actId="1076"/>
        <pc:sldMkLst>
          <pc:docMk/>
          <pc:sldMk cId="0" sldId="283"/>
        </pc:sldMkLst>
        <pc:spChg chg="add del mod">
          <ac:chgData name="Minh Khoa Nguyễn Lê" userId="3a0548e66c449e7b" providerId="LiveId" clId="{0D45FF41-1EDF-4AE8-92E8-D83EE474E208}" dt="2023-11-07T15:49:15.999" v="158" actId="478"/>
          <ac:spMkLst>
            <pc:docMk/>
            <pc:sldMk cId="0" sldId="283"/>
            <ac:spMk id="3" creationId="{4492B3CD-552D-8895-B6B8-42CD7F34DEDB}"/>
          </ac:spMkLst>
        </pc:spChg>
        <pc:spChg chg="add del mod">
          <ac:chgData name="Minh Khoa Nguyễn Lê" userId="3a0548e66c449e7b" providerId="LiveId" clId="{0D45FF41-1EDF-4AE8-92E8-D83EE474E208}" dt="2023-11-07T15:49:15.999" v="158" actId="478"/>
          <ac:spMkLst>
            <pc:docMk/>
            <pc:sldMk cId="0" sldId="283"/>
            <ac:spMk id="5" creationId="{97513876-F8B6-1A8C-A871-AF502EB46930}"/>
          </ac:spMkLst>
        </pc:spChg>
        <pc:spChg chg="add mod">
          <ac:chgData name="Minh Khoa Nguyễn Lê" userId="3a0548e66c449e7b" providerId="LiveId" clId="{0D45FF41-1EDF-4AE8-92E8-D83EE474E208}" dt="2023-11-07T15:49:35.315" v="161" actId="2085"/>
          <ac:spMkLst>
            <pc:docMk/>
            <pc:sldMk cId="0" sldId="283"/>
            <ac:spMk id="6" creationId="{DC1F4F56-7DF5-508F-9085-201917F69439}"/>
          </ac:spMkLst>
        </pc:spChg>
        <pc:spChg chg="del">
          <ac:chgData name="Minh Khoa Nguyễn Lê" userId="3a0548e66c449e7b" providerId="LiveId" clId="{0D45FF41-1EDF-4AE8-92E8-D83EE474E208}" dt="2023-11-07T15:49:14.409" v="157" actId="478"/>
          <ac:spMkLst>
            <pc:docMk/>
            <pc:sldMk cId="0" sldId="283"/>
            <ac:spMk id="727" creationId="{00000000-0000-0000-0000-000000000000}"/>
          </ac:spMkLst>
        </pc:spChg>
        <pc:spChg chg="del">
          <ac:chgData name="Minh Khoa Nguyễn Lê" userId="3a0548e66c449e7b" providerId="LiveId" clId="{0D45FF41-1EDF-4AE8-92E8-D83EE474E208}" dt="2023-11-07T15:49:14.409" v="157" actId="478"/>
          <ac:spMkLst>
            <pc:docMk/>
            <pc:sldMk cId="0" sldId="283"/>
            <ac:spMk id="728" creationId="{00000000-0000-0000-0000-000000000000}"/>
          </ac:spMkLst>
        </pc:spChg>
        <pc:spChg chg="del">
          <ac:chgData name="Minh Khoa Nguyễn Lê" userId="3a0548e66c449e7b" providerId="LiveId" clId="{0D45FF41-1EDF-4AE8-92E8-D83EE474E208}" dt="2023-11-07T15:49:14.409" v="157" actId="478"/>
          <ac:spMkLst>
            <pc:docMk/>
            <pc:sldMk cId="0" sldId="283"/>
            <ac:spMk id="729" creationId="{00000000-0000-0000-0000-000000000000}"/>
          </ac:spMkLst>
        </pc:spChg>
        <pc:spChg chg="mod">
          <ac:chgData name="Minh Khoa Nguyễn Lê" userId="3a0548e66c449e7b" providerId="LiveId" clId="{0D45FF41-1EDF-4AE8-92E8-D83EE474E208}" dt="2023-11-07T15:49:40.570" v="162" actId="1076"/>
          <ac:spMkLst>
            <pc:docMk/>
            <pc:sldMk cId="0" sldId="283"/>
            <ac:spMk id="730" creationId="{00000000-0000-0000-0000-000000000000}"/>
          </ac:spMkLst>
        </pc:spChg>
        <pc:spChg chg="del">
          <ac:chgData name="Minh Khoa Nguyễn Lê" userId="3a0548e66c449e7b" providerId="LiveId" clId="{0D45FF41-1EDF-4AE8-92E8-D83EE474E208}" dt="2023-11-07T15:49:14.409" v="157" actId="478"/>
          <ac:spMkLst>
            <pc:docMk/>
            <pc:sldMk cId="0" sldId="283"/>
            <ac:spMk id="731" creationId="{00000000-0000-0000-0000-000000000000}"/>
          </ac:spMkLst>
        </pc:spChg>
        <pc:spChg chg="del">
          <ac:chgData name="Minh Khoa Nguyễn Lê" userId="3a0548e66c449e7b" providerId="LiveId" clId="{0D45FF41-1EDF-4AE8-92E8-D83EE474E208}" dt="2023-11-07T15:49:14.409" v="157" actId="478"/>
          <ac:spMkLst>
            <pc:docMk/>
            <pc:sldMk cId="0" sldId="283"/>
            <ac:spMk id="732" creationId="{00000000-0000-0000-0000-000000000000}"/>
          </ac:spMkLst>
        </pc:spChg>
        <pc:spChg chg="del">
          <ac:chgData name="Minh Khoa Nguyễn Lê" userId="3a0548e66c449e7b" providerId="LiveId" clId="{0D45FF41-1EDF-4AE8-92E8-D83EE474E208}" dt="2023-11-07T15:49:14.409" v="157" actId="478"/>
          <ac:spMkLst>
            <pc:docMk/>
            <pc:sldMk cId="0" sldId="283"/>
            <ac:spMk id="741" creationId="{00000000-0000-0000-0000-000000000000}"/>
          </ac:spMkLst>
        </pc:spChg>
        <pc:spChg chg="del">
          <ac:chgData name="Minh Khoa Nguyễn Lê" userId="3a0548e66c449e7b" providerId="LiveId" clId="{0D45FF41-1EDF-4AE8-92E8-D83EE474E208}" dt="2023-11-07T15:49:14.409" v="157" actId="478"/>
          <ac:spMkLst>
            <pc:docMk/>
            <pc:sldMk cId="0" sldId="283"/>
            <ac:spMk id="742" creationId="{00000000-0000-0000-0000-000000000000}"/>
          </ac:spMkLst>
        </pc:spChg>
        <pc:grpChg chg="del">
          <ac:chgData name="Minh Khoa Nguyễn Lê" userId="3a0548e66c449e7b" providerId="LiveId" clId="{0D45FF41-1EDF-4AE8-92E8-D83EE474E208}" dt="2023-11-07T15:49:14.409" v="157" actId="478"/>
          <ac:grpSpMkLst>
            <pc:docMk/>
            <pc:sldMk cId="0" sldId="283"/>
            <ac:grpSpMk id="733" creationId="{00000000-0000-0000-0000-000000000000}"/>
          </ac:grpSpMkLst>
        </pc:grpChg>
        <pc:grpChg chg="del">
          <ac:chgData name="Minh Khoa Nguyễn Lê" userId="3a0548e66c449e7b" providerId="LiveId" clId="{0D45FF41-1EDF-4AE8-92E8-D83EE474E208}" dt="2023-11-07T15:49:14.409" v="157" actId="478"/>
          <ac:grpSpMkLst>
            <pc:docMk/>
            <pc:sldMk cId="0" sldId="283"/>
            <ac:grpSpMk id="737" creationId="{00000000-0000-0000-0000-000000000000}"/>
          </ac:grpSpMkLst>
        </pc:grpChg>
        <pc:grpChg chg="del">
          <ac:chgData name="Minh Khoa Nguyễn Lê" userId="3a0548e66c449e7b" providerId="LiveId" clId="{0D45FF41-1EDF-4AE8-92E8-D83EE474E208}" dt="2023-11-07T15:49:14.409" v="157" actId="478"/>
          <ac:grpSpMkLst>
            <pc:docMk/>
            <pc:sldMk cId="0" sldId="283"/>
            <ac:grpSpMk id="743" creationId="{00000000-0000-0000-0000-000000000000}"/>
          </ac:grpSpMkLst>
        </pc:grpChg>
      </pc:sldChg>
      <pc:sldChg chg="addSp delSp modSp add mod">
        <pc:chgData name="Minh Khoa Nguyễn Lê" userId="3a0548e66c449e7b" providerId="LiveId" clId="{0D45FF41-1EDF-4AE8-92E8-D83EE474E208}" dt="2023-11-09T14:09:03.385" v="275" actId="1076"/>
        <pc:sldMkLst>
          <pc:docMk/>
          <pc:sldMk cId="2777427721" sldId="284"/>
        </pc:sldMkLst>
        <pc:spChg chg="del mod">
          <ac:chgData name="Minh Khoa Nguyễn Lê" userId="3a0548e66c449e7b" providerId="LiveId" clId="{0D45FF41-1EDF-4AE8-92E8-D83EE474E208}" dt="2023-11-09T14:08:51.517" v="274"/>
          <ac:spMkLst>
            <pc:docMk/>
            <pc:sldMk cId="2777427721" sldId="284"/>
            <ac:spMk id="7" creationId="{5D300BA8-ADAF-86CD-6863-3DA7C0E6402D}"/>
          </ac:spMkLst>
        </pc:spChg>
        <pc:spChg chg="mod">
          <ac:chgData name="Minh Khoa Nguyễn Lê" userId="3a0548e66c449e7b" providerId="LiveId" clId="{0D45FF41-1EDF-4AE8-92E8-D83EE474E208}" dt="2023-11-09T13:58:52.654" v="258" actId="20577"/>
          <ac:spMkLst>
            <pc:docMk/>
            <pc:sldMk cId="2777427721" sldId="284"/>
            <ac:spMk id="469" creationId="{00000000-0000-0000-0000-000000000000}"/>
          </ac:spMkLst>
        </pc:spChg>
        <pc:picChg chg="add mod">
          <ac:chgData name="Minh Khoa Nguyễn Lê" userId="3a0548e66c449e7b" providerId="LiveId" clId="{0D45FF41-1EDF-4AE8-92E8-D83EE474E208}" dt="2023-11-09T14:09:03.385" v="275" actId="1076"/>
          <ac:picMkLst>
            <pc:docMk/>
            <pc:sldMk cId="2777427721" sldId="284"/>
            <ac:picMk id="4" creationId="{916C1464-421A-0A7B-1672-6935897E7A3F}"/>
          </ac:picMkLst>
        </pc:picChg>
        <pc:picChg chg="del">
          <ac:chgData name="Minh Khoa Nguyễn Lê" userId="3a0548e66c449e7b" providerId="LiveId" clId="{0D45FF41-1EDF-4AE8-92E8-D83EE474E208}" dt="2023-11-09T14:07:23.646" v="260" actId="478"/>
          <ac:picMkLst>
            <pc:docMk/>
            <pc:sldMk cId="2777427721" sldId="284"/>
            <ac:picMk id="9" creationId="{ACE05B6A-3BE5-6617-1410-16E445ACBC7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BC961-0577-4EBF-ADCA-1A5C63C38825}"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B3086F-044A-4D5E-994C-A686A4871F84}" type="slidenum">
              <a:rPr lang="en-US" smtClean="0"/>
              <a:t>‹#›</a:t>
            </a:fld>
            <a:endParaRPr lang="en-US"/>
          </a:p>
        </p:txBody>
      </p:sp>
    </p:spTree>
    <p:extLst>
      <p:ext uri="{BB962C8B-B14F-4D97-AF65-F5344CB8AC3E}">
        <p14:creationId xmlns:p14="http://schemas.microsoft.com/office/powerpoint/2010/main" val="2831733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550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49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002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3832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084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2819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2389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388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db0f9523dd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db0f9523dd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db0f9523d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db0f9523d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db0f9523dd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db0f9523dd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954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2539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110958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11.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bit.ly/2TyoMsr" TargetMode="External"/><Relationship Id="rId7" Type="http://schemas.openxmlformats.org/officeDocument/2006/relationships/image" Target="../media/image6.png"/><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hyperlink" Target="http://bit.ly/2TtBDfr" TargetMode="External"/><Relationship Id="rId9"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50500" y="1695233"/>
            <a:ext cx="9891200" cy="271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8500"/>
              <a:buNone/>
              <a:defRPr sz="11333"/>
            </a:lvl2pPr>
            <a:lvl3pPr lvl="2" algn="ctr" rtl="0">
              <a:spcBef>
                <a:spcPts val="0"/>
              </a:spcBef>
              <a:spcAft>
                <a:spcPts val="0"/>
              </a:spcAft>
              <a:buSzPts val="8500"/>
              <a:buNone/>
              <a:defRPr sz="11333"/>
            </a:lvl3pPr>
            <a:lvl4pPr lvl="3" algn="ctr" rtl="0">
              <a:spcBef>
                <a:spcPts val="0"/>
              </a:spcBef>
              <a:spcAft>
                <a:spcPts val="0"/>
              </a:spcAft>
              <a:buSzPts val="8500"/>
              <a:buNone/>
              <a:defRPr sz="11333"/>
            </a:lvl4pPr>
            <a:lvl5pPr lvl="4" algn="ctr" rtl="0">
              <a:spcBef>
                <a:spcPts val="0"/>
              </a:spcBef>
              <a:spcAft>
                <a:spcPts val="0"/>
              </a:spcAft>
              <a:buSzPts val="8500"/>
              <a:buNone/>
              <a:defRPr sz="11333"/>
            </a:lvl5pPr>
            <a:lvl6pPr lvl="5" algn="ctr" rtl="0">
              <a:spcBef>
                <a:spcPts val="0"/>
              </a:spcBef>
              <a:spcAft>
                <a:spcPts val="0"/>
              </a:spcAft>
              <a:buSzPts val="8500"/>
              <a:buNone/>
              <a:defRPr sz="11333"/>
            </a:lvl6pPr>
            <a:lvl7pPr lvl="6" algn="ctr" rtl="0">
              <a:spcBef>
                <a:spcPts val="0"/>
              </a:spcBef>
              <a:spcAft>
                <a:spcPts val="0"/>
              </a:spcAft>
              <a:buSzPts val="8500"/>
              <a:buNone/>
              <a:defRPr sz="11333"/>
            </a:lvl7pPr>
            <a:lvl8pPr lvl="7" algn="ctr" rtl="0">
              <a:spcBef>
                <a:spcPts val="0"/>
              </a:spcBef>
              <a:spcAft>
                <a:spcPts val="0"/>
              </a:spcAft>
              <a:buSzPts val="8500"/>
              <a:buNone/>
              <a:defRPr sz="11333"/>
            </a:lvl8pPr>
            <a:lvl9pPr lvl="8" algn="ctr" rtl="0">
              <a:spcBef>
                <a:spcPts val="0"/>
              </a:spcBef>
              <a:spcAft>
                <a:spcPts val="0"/>
              </a:spcAft>
              <a:buSzPts val="8500"/>
              <a:buNone/>
              <a:defRPr sz="11333"/>
            </a:lvl9pPr>
          </a:lstStyle>
          <a:p>
            <a:endParaRPr/>
          </a:p>
        </p:txBody>
      </p:sp>
      <p:sp>
        <p:nvSpPr>
          <p:cNvPr id="10" name="Google Shape;10;p2"/>
          <p:cNvSpPr txBox="1">
            <a:spLocks noGrp="1"/>
          </p:cNvSpPr>
          <p:nvPr>
            <p:ph type="subTitle" idx="1"/>
          </p:nvPr>
        </p:nvSpPr>
        <p:spPr>
          <a:xfrm>
            <a:off x="1150500" y="4514867"/>
            <a:ext cx="9891200" cy="61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pic>
        <p:nvPicPr>
          <p:cNvPr id="11" name="Google Shape;11;p2"/>
          <p:cNvPicPr preferRelativeResize="0"/>
          <p:nvPr/>
        </p:nvPicPr>
        <p:blipFill>
          <a:blip r:embed="rId2">
            <a:alphaModFix/>
          </a:blip>
          <a:stretch>
            <a:fillRect/>
          </a:stretch>
        </p:blipFill>
        <p:spPr>
          <a:xfrm>
            <a:off x="-228600" y="5739705"/>
            <a:ext cx="625467" cy="698196"/>
          </a:xfrm>
          <a:prstGeom prst="rect">
            <a:avLst/>
          </a:prstGeom>
          <a:noFill/>
          <a:ln>
            <a:noFill/>
          </a:ln>
        </p:spPr>
      </p:pic>
      <p:pic>
        <p:nvPicPr>
          <p:cNvPr id="12" name="Google Shape;12;p2"/>
          <p:cNvPicPr preferRelativeResize="0"/>
          <p:nvPr/>
        </p:nvPicPr>
        <p:blipFill>
          <a:blip r:embed="rId3">
            <a:alphaModFix/>
          </a:blip>
          <a:stretch>
            <a:fillRect/>
          </a:stretch>
        </p:blipFill>
        <p:spPr>
          <a:xfrm>
            <a:off x="185867" y="6305353"/>
            <a:ext cx="625467" cy="693347"/>
          </a:xfrm>
          <a:prstGeom prst="rect">
            <a:avLst/>
          </a:prstGeom>
          <a:noFill/>
          <a:ln>
            <a:noFill/>
          </a:ln>
        </p:spPr>
      </p:pic>
      <p:pic>
        <p:nvPicPr>
          <p:cNvPr id="13" name="Google Shape;13;p2"/>
          <p:cNvPicPr preferRelativeResize="0"/>
          <p:nvPr/>
        </p:nvPicPr>
        <p:blipFill>
          <a:blip r:embed="rId4">
            <a:alphaModFix/>
          </a:blip>
          <a:stretch>
            <a:fillRect/>
          </a:stretch>
        </p:blipFill>
        <p:spPr>
          <a:xfrm>
            <a:off x="-228600" y="2626464"/>
            <a:ext cx="625467" cy="700933"/>
          </a:xfrm>
          <a:prstGeom prst="rect">
            <a:avLst/>
          </a:prstGeom>
          <a:noFill/>
          <a:ln>
            <a:noFill/>
          </a:ln>
        </p:spPr>
      </p:pic>
      <p:pic>
        <p:nvPicPr>
          <p:cNvPr id="14" name="Google Shape;14;p2"/>
          <p:cNvPicPr preferRelativeResize="0"/>
          <p:nvPr/>
        </p:nvPicPr>
        <p:blipFill>
          <a:blip r:embed="rId4">
            <a:alphaModFix/>
          </a:blip>
          <a:stretch>
            <a:fillRect/>
          </a:stretch>
        </p:blipFill>
        <p:spPr>
          <a:xfrm>
            <a:off x="247200" y="3163762"/>
            <a:ext cx="625467" cy="700933"/>
          </a:xfrm>
          <a:prstGeom prst="rect">
            <a:avLst/>
          </a:prstGeom>
          <a:noFill/>
          <a:ln>
            <a:noFill/>
          </a:ln>
        </p:spPr>
      </p:pic>
      <p:pic>
        <p:nvPicPr>
          <p:cNvPr id="15" name="Google Shape;15;p2"/>
          <p:cNvPicPr preferRelativeResize="0"/>
          <p:nvPr/>
        </p:nvPicPr>
        <p:blipFill>
          <a:blip r:embed="rId5">
            <a:alphaModFix/>
          </a:blip>
          <a:stretch>
            <a:fillRect/>
          </a:stretch>
        </p:blipFill>
        <p:spPr>
          <a:xfrm>
            <a:off x="10294623" y="4819666"/>
            <a:ext cx="2060533" cy="2364500"/>
          </a:xfrm>
          <a:prstGeom prst="rect">
            <a:avLst/>
          </a:prstGeom>
          <a:noFill/>
          <a:ln>
            <a:noFill/>
          </a:ln>
        </p:spPr>
      </p:pic>
      <p:pic>
        <p:nvPicPr>
          <p:cNvPr id="16" name="Google Shape;16;p2"/>
          <p:cNvPicPr preferRelativeResize="0"/>
          <p:nvPr/>
        </p:nvPicPr>
        <p:blipFill>
          <a:blip r:embed="rId6">
            <a:alphaModFix/>
          </a:blip>
          <a:stretch>
            <a:fillRect/>
          </a:stretch>
        </p:blipFill>
        <p:spPr>
          <a:xfrm>
            <a:off x="-193431" y="-202233"/>
            <a:ext cx="2298068" cy="2787167"/>
          </a:xfrm>
          <a:prstGeom prst="rect">
            <a:avLst/>
          </a:prstGeom>
          <a:noFill/>
          <a:ln>
            <a:noFill/>
          </a:ln>
        </p:spPr>
      </p:pic>
      <p:pic>
        <p:nvPicPr>
          <p:cNvPr id="17" name="Google Shape;17;p2"/>
          <p:cNvPicPr preferRelativeResize="0"/>
          <p:nvPr/>
        </p:nvPicPr>
        <p:blipFill>
          <a:blip r:embed="rId4">
            <a:alphaModFix/>
          </a:blip>
          <a:stretch>
            <a:fillRect/>
          </a:stretch>
        </p:blipFill>
        <p:spPr>
          <a:xfrm>
            <a:off x="1274900" y="186764"/>
            <a:ext cx="625467" cy="700933"/>
          </a:xfrm>
          <a:prstGeom prst="rect">
            <a:avLst/>
          </a:prstGeom>
          <a:noFill/>
          <a:ln>
            <a:noFill/>
          </a:ln>
        </p:spPr>
      </p:pic>
      <p:pic>
        <p:nvPicPr>
          <p:cNvPr id="18" name="Google Shape;18;p2"/>
          <p:cNvPicPr preferRelativeResize="0"/>
          <p:nvPr/>
        </p:nvPicPr>
        <p:blipFill>
          <a:blip r:embed="rId7">
            <a:alphaModFix/>
          </a:blip>
          <a:stretch>
            <a:fillRect/>
          </a:stretch>
        </p:blipFill>
        <p:spPr>
          <a:xfrm>
            <a:off x="-228616" y="1935304"/>
            <a:ext cx="625467" cy="696045"/>
          </a:xfrm>
          <a:prstGeom prst="rect">
            <a:avLst/>
          </a:prstGeom>
          <a:noFill/>
          <a:ln>
            <a:noFill/>
          </a:ln>
        </p:spPr>
      </p:pic>
      <p:pic>
        <p:nvPicPr>
          <p:cNvPr id="19" name="Google Shape;19;p2"/>
          <p:cNvPicPr preferRelativeResize="0"/>
          <p:nvPr/>
        </p:nvPicPr>
        <p:blipFill>
          <a:blip r:embed="rId3">
            <a:alphaModFix/>
          </a:blip>
          <a:stretch>
            <a:fillRect/>
          </a:stretch>
        </p:blipFill>
        <p:spPr>
          <a:xfrm>
            <a:off x="17584" y="626495"/>
            <a:ext cx="625467" cy="693347"/>
          </a:xfrm>
          <a:prstGeom prst="rect">
            <a:avLst/>
          </a:prstGeom>
          <a:noFill/>
          <a:ln>
            <a:noFill/>
          </a:ln>
        </p:spPr>
      </p:pic>
      <p:pic>
        <p:nvPicPr>
          <p:cNvPr id="20" name="Google Shape;20;p2"/>
          <p:cNvPicPr preferRelativeResize="0"/>
          <p:nvPr/>
        </p:nvPicPr>
        <p:blipFill>
          <a:blip r:embed="rId8">
            <a:alphaModFix/>
          </a:blip>
          <a:stretch>
            <a:fillRect/>
          </a:stretch>
        </p:blipFill>
        <p:spPr>
          <a:xfrm>
            <a:off x="11012169" y="5202111"/>
            <a:ext cx="625467" cy="698767"/>
          </a:xfrm>
          <a:prstGeom prst="rect">
            <a:avLst/>
          </a:prstGeom>
          <a:noFill/>
          <a:ln>
            <a:noFill/>
          </a:ln>
        </p:spPr>
      </p:pic>
      <p:pic>
        <p:nvPicPr>
          <p:cNvPr id="21" name="Google Shape;21;p2"/>
          <p:cNvPicPr preferRelativeResize="0"/>
          <p:nvPr/>
        </p:nvPicPr>
        <p:blipFill>
          <a:blip r:embed="rId4">
            <a:alphaModFix/>
          </a:blip>
          <a:stretch>
            <a:fillRect/>
          </a:stretch>
        </p:blipFill>
        <p:spPr>
          <a:xfrm>
            <a:off x="11525003" y="6096379"/>
            <a:ext cx="625467" cy="700933"/>
          </a:xfrm>
          <a:prstGeom prst="rect">
            <a:avLst/>
          </a:prstGeom>
          <a:noFill/>
          <a:ln>
            <a:noFill/>
          </a:ln>
        </p:spPr>
      </p:pic>
      <p:pic>
        <p:nvPicPr>
          <p:cNvPr id="22" name="Google Shape;22;p2"/>
          <p:cNvPicPr preferRelativeResize="0"/>
          <p:nvPr/>
        </p:nvPicPr>
        <p:blipFill>
          <a:blip r:embed="rId3">
            <a:alphaModFix/>
          </a:blip>
          <a:stretch>
            <a:fillRect/>
          </a:stretch>
        </p:blipFill>
        <p:spPr>
          <a:xfrm>
            <a:off x="11525000" y="4140500"/>
            <a:ext cx="625467" cy="693347"/>
          </a:xfrm>
          <a:prstGeom prst="rect">
            <a:avLst/>
          </a:prstGeom>
          <a:noFill/>
          <a:ln>
            <a:noFill/>
          </a:ln>
        </p:spPr>
      </p:pic>
      <p:pic>
        <p:nvPicPr>
          <p:cNvPr id="23" name="Google Shape;23;p2"/>
          <p:cNvPicPr preferRelativeResize="0"/>
          <p:nvPr/>
        </p:nvPicPr>
        <p:blipFill>
          <a:blip r:embed="rId3">
            <a:alphaModFix/>
          </a:blip>
          <a:stretch>
            <a:fillRect/>
          </a:stretch>
        </p:blipFill>
        <p:spPr>
          <a:xfrm>
            <a:off x="9870817" y="6016145"/>
            <a:ext cx="625467" cy="693347"/>
          </a:xfrm>
          <a:prstGeom prst="rect">
            <a:avLst/>
          </a:prstGeom>
          <a:noFill/>
          <a:ln>
            <a:noFill/>
          </a:ln>
        </p:spPr>
      </p:pic>
      <p:pic>
        <p:nvPicPr>
          <p:cNvPr id="24" name="Google Shape;24;p2"/>
          <p:cNvPicPr preferRelativeResize="0"/>
          <p:nvPr/>
        </p:nvPicPr>
        <p:blipFill>
          <a:blip r:embed="rId4">
            <a:alphaModFix/>
          </a:blip>
          <a:stretch>
            <a:fillRect/>
          </a:stretch>
        </p:blipFill>
        <p:spPr>
          <a:xfrm>
            <a:off x="11423400" y="41198"/>
            <a:ext cx="625467" cy="700933"/>
          </a:xfrm>
          <a:prstGeom prst="rect">
            <a:avLst/>
          </a:prstGeom>
          <a:noFill/>
          <a:ln>
            <a:noFill/>
          </a:ln>
        </p:spPr>
      </p:pic>
      <p:pic>
        <p:nvPicPr>
          <p:cNvPr id="25" name="Google Shape;25;p2"/>
          <p:cNvPicPr preferRelativeResize="0"/>
          <p:nvPr/>
        </p:nvPicPr>
        <p:blipFill>
          <a:blip r:embed="rId2">
            <a:alphaModFix/>
          </a:blip>
          <a:stretch>
            <a:fillRect/>
          </a:stretch>
        </p:blipFill>
        <p:spPr>
          <a:xfrm>
            <a:off x="11773867" y="627471"/>
            <a:ext cx="625467" cy="698196"/>
          </a:xfrm>
          <a:prstGeom prst="rect">
            <a:avLst/>
          </a:prstGeom>
          <a:noFill/>
          <a:ln>
            <a:noFill/>
          </a:ln>
        </p:spPr>
      </p:pic>
    </p:spTree>
    <p:extLst>
      <p:ext uri="{BB962C8B-B14F-4D97-AF65-F5344CB8AC3E}">
        <p14:creationId xmlns:p14="http://schemas.microsoft.com/office/powerpoint/2010/main" val="1194636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18"/>
        <p:cNvGrpSpPr/>
        <p:nvPr/>
      </p:nvGrpSpPr>
      <p:grpSpPr>
        <a:xfrm>
          <a:off x="0" y="0"/>
          <a:ext cx="0" cy="0"/>
          <a:chOff x="0" y="0"/>
          <a:chExt cx="0" cy="0"/>
        </a:xfrm>
      </p:grpSpPr>
      <p:sp>
        <p:nvSpPr>
          <p:cNvPr id="119" name="Google Shape;119;p11"/>
          <p:cNvSpPr txBox="1">
            <a:spLocks noGrp="1"/>
          </p:cNvSpPr>
          <p:nvPr>
            <p:ph type="title" hasCustomPrompt="1"/>
          </p:nvPr>
        </p:nvSpPr>
        <p:spPr>
          <a:xfrm>
            <a:off x="1924100" y="2414963"/>
            <a:ext cx="8344000" cy="14544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None/>
              <a:defRPr sz="8000"/>
            </a:lvl1pPr>
            <a:lvl2pPr lvl="1" algn="ctr">
              <a:spcBef>
                <a:spcPts val="0"/>
              </a:spcBef>
              <a:spcAft>
                <a:spcPts val="0"/>
              </a:spcAft>
              <a:buSzPts val="10000"/>
              <a:buNone/>
              <a:defRPr sz="13333"/>
            </a:lvl2pPr>
            <a:lvl3pPr lvl="2" algn="ctr">
              <a:spcBef>
                <a:spcPts val="0"/>
              </a:spcBef>
              <a:spcAft>
                <a:spcPts val="0"/>
              </a:spcAft>
              <a:buSzPts val="10000"/>
              <a:buNone/>
              <a:defRPr sz="13333"/>
            </a:lvl3pPr>
            <a:lvl4pPr lvl="3" algn="ctr">
              <a:spcBef>
                <a:spcPts val="0"/>
              </a:spcBef>
              <a:spcAft>
                <a:spcPts val="0"/>
              </a:spcAft>
              <a:buSzPts val="10000"/>
              <a:buNone/>
              <a:defRPr sz="13333"/>
            </a:lvl4pPr>
            <a:lvl5pPr lvl="4" algn="ctr">
              <a:spcBef>
                <a:spcPts val="0"/>
              </a:spcBef>
              <a:spcAft>
                <a:spcPts val="0"/>
              </a:spcAft>
              <a:buSzPts val="10000"/>
              <a:buNone/>
              <a:defRPr sz="13333"/>
            </a:lvl5pPr>
            <a:lvl6pPr lvl="5" algn="ctr">
              <a:spcBef>
                <a:spcPts val="0"/>
              </a:spcBef>
              <a:spcAft>
                <a:spcPts val="0"/>
              </a:spcAft>
              <a:buSzPts val="10000"/>
              <a:buNone/>
              <a:defRPr sz="13333"/>
            </a:lvl6pPr>
            <a:lvl7pPr lvl="6" algn="ctr">
              <a:spcBef>
                <a:spcPts val="0"/>
              </a:spcBef>
              <a:spcAft>
                <a:spcPts val="0"/>
              </a:spcAft>
              <a:buSzPts val="10000"/>
              <a:buNone/>
              <a:defRPr sz="13333"/>
            </a:lvl7pPr>
            <a:lvl8pPr lvl="7" algn="ctr">
              <a:spcBef>
                <a:spcPts val="0"/>
              </a:spcBef>
              <a:spcAft>
                <a:spcPts val="0"/>
              </a:spcAft>
              <a:buSzPts val="10000"/>
              <a:buNone/>
              <a:defRPr sz="13333"/>
            </a:lvl8pPr>
            <a:lvl9pPr lvl="8" algn="ctr">
              <a:spcBef>
                <a:spcPts val="0"/>
              </a:spcBef>
              <a:spcAft>
                <a:spcPts val="0"/>
              </a:spcAft>
              <a:buSzPts val="10000"/>
              <a:buNone/>
              <a:defRPr sz="13333"/>
            </a:lvl9pPr>
          </a:lstStyle>
          <a:p>
            <a:r>
              <a:t>xx%</a:t>
            </a:r>
          </a:p>
        </p:txBody>
      </p:sp>
      <p:sp>
        <p:nvSpPr>
          <p:cNvPr id="120" name="Google Shape;120;p11"/>
          <p:cNvSpPr txBox="1">
            <a:spLocks noGrp="1"/>
          </p:cNvSpPr>
          <p:nvPr>
            <p:ph type="subTitle" idx="1"/>
          </p:nvPr>
        </p:nvSpPr>
        <p:spPr>
          <a:xfrm>
            <a:off x="1924100" y="3844649"/>
            <a:ext cx="8344000" cy="5984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sz="2133"/>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pic>
        <p:nvPicPr>
          <p:cNvPr id="121" name="Google Shape;121;p11"/>
          <p:cNvPicPr preferRelativeResize="0"/>
          <p:nvPr/>
        </p:nvPicPr>
        <p:blipFill>
          <a:blip r:embed="rId2">
            <a:alphaModFix/>
          </a:blip>
          <a:stretch>
            <a:fillRect/>
          </a:stretch>
        </p:blipFill>
        <p:spPr>
          <a:xfrm rot="10800000" flipH="1">
            <a:off x="-1" y="4070850"/>
            <a:ext cx="2298068" cy="2787167"/>
          </a:xfrm>
          <a:prstGeom prst="rect">
            <a:avLst/>
          </a:prstGeom>
          <a:noFill/>
          <a:ln>
            <a:noFill/>
          </a:ln>
        </p:spPr>
      </p:pic>
      <p:pic>
        <p:nvPicPr>
          <p:cNvPr id="122" name="Google Shape;122;p11"/>
          <p:cNvPicPr preferRelativeResize="0"/>
          <p:nvPr/>
        </p:nvPicPr>
        <p:blipFill>
          <a:blip r:embed="rId3">
            <a:alphaModFix/>
          </a:blip>
          <a:stretch>
            <a:fillRect/>
          </a:stretch>
        </p:blipFill>
        <p:spPr>
          <a:xfrm rot="10800000" flipH="1">
            <a:off x="1468331" y="5768086"/>
            <a:ext cx="625467" cy="700933"/>
          </a:xfrm>
          <a:prstGeom prst="rect">
            <a:avLst/>
          </a:prstGeom>
          <a:noFill/>
          <a:ln>
            <a:noFill/>
          </a:ln>
        </p:spPr>
      </p:pic>
      <p:pic>
        <p:nvPicPr>
          <p:cNvPr id="123" name="Google Shape;123;p11"/>
          <p:cNvPicPr preferRelativeResize="0"/>
          <p:nvPr/>
        </p:nvPicPr>
        <p:blipFill>
          <a:blip r:embed="rId4">
            <a:alphaModFix/>
          </a:blip>
          <a:stretch>
            <a:fillRect/>
          </a:stretch>
        </p:blipFill>
        <p:spPr>
          <a:xfrm rot="10800000" flipH="1">
            <a:off x="-35186" y="4024434"/>
            <a:ext cx="625467" cy="696045"/>
          </a:xfrm>
          <a:prstGeom prst="rect">
            <a:avLst/>
          </a:prstGeom>
          <a:noFill/>
          <a:ln>
            <a:noFill/>
          </a:ln>
        </p:spPr>
      </p:pic>
      <p:pic>
        <p:nvPicPr>
          <p:cNvPr id="124" name="Google Shape;124;p11"/>
          <p:cNvPicPr preferRelativeResize="0"/>
          <p:nvPr/>
        </p:nvPicPr>
        <p:blipFill>
          <a:blip r:embed="rId5">
            <a:alphaModFix/>
          </a:blip>
          <a:stretch>
            <a:fillRect/>
          </a:stretch>
        </p:blipFill>
        <p:spPr>
          <a:xfrm rot="10800000" flipH="1">
            <a:off x="211016" y="5335941"/>
            <a:ext cx="625467" cy="693347"/>
          </a:xfrm>
          <a:prstGeom prst="rect">
            <a:avLst/>
          </a:prstGeom>
          <a:noFill/>
          <a:ln>
            <a:noFill/>
          </a:ln>
        </p:spPr>
      </p:pic>
      <p:pic>
        <p:nvPicPr>
          <p:cNvPr id="125" name="Google Shape;125;p11"/>
          <p:cNvPicPr preferRelativeResize="0"/>
          <p:nvPr/>
        </p:nvPicPr>
        <p:blipFill>
          <a:blip r:embed="rId6">
            <a:alphaModFix/>
          </a:blip>
          <a:stretch>
            <a:fillRect/>
          </a:stretch>
        </p:blipFill>
        <p:spPr>
          <a:xfrm rot="10800000" flipH="1">
            <a:off x="10131456" y="-1"/>
            <a:ext cx="2060533" cy="2364500"/>
          </a:xfrm>
          <a:prstGeom prst="rect">
            <a:avLst/>
          </a:prstGeom>
          <a:noFill/>
          <a:ln>
            <a:noFill/>
          </a:ln>
        </p:spPr>
      </p:pic>
      <p:pic>
        <p:nvPicPr>
          <p:cNvPr id="126" name="Google Shape;126;p11"/>
          <p:cNvPicPr preferRelativeResize="0"/>
          <p:nvPr/>
        </p:nvPicPr>
        <p:blipFill>
          <a:blip r:embed="rId7">
            <a:alphaModFix/>
          </a:blip>
          <a:stretch>
            <a:fillRect/>
          </a:stretch>
        </p:blipFill>
        <p:spPr>
          <a:xfrm rot="10800000" flipH="1">
            <a:off x="10849003" y="1283287"/>
            <a:ext cx="625467" cy="698767"/>
          </a:xfrm>
          <a:prstGeom prst="rect">
            <a:avLst/>
          </a:prstGeom>
          <a:noFill/>
          <a:ln>
            <a:noFill/>
          </a:ln>
        </p:spPr>
      </p:pic>
      <p:pic>
        <p:nvPicPr>
          <p:cNvPr id="127" name="Google Shape;127;p11"/>
          <p:cNvPicPr preferRelativeResize="0"/>
          <p:nvPr/>
        </p:nvPicPr>
        <p:blipFill>
          <a:blip r:embed="rId3">
            <a:alphaModFix/>
          </a:blip>
          <a:stretch>
            <a:fillRect/>
          </a:stretch>
        </p:blipFill>
        <p:spPr>
          <a:xfrm rot="10800000" flipH="1">
            <a:off x="11361836" y="386851"/>
            <a:ext cx="625467" cy="700933"/>
          </a:xfrm>
          <a:prstGeom prst="rect">
            <a:avLst/>
          </a:prstGeom>
          <a:noFill/>
          <a:ln>
            <a:noFill/>
          </a:ln>
        </p:spPr>
      </p:pic>
    </p:spTree>
    <p:extLst>
      <p:ext uri="{BB962C8B-B14F-4D97-AF65-F5344CB8AC3E}">
        <p14:creationId xmlns:p14="http://schemas.microsoft.com/office/powerpoint/2010/main" val="3857997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28"/>
        <p:cNvGrpSpPr/>
        <p:nvPr/>
      </p:nvGrpSpPr>
      <p:grpSpPr>
        <a:xfrm>
          <a:off x="0" y="0"/>
          <a:ext cx="0" cy="0"/>
          <a:chOff x="0" y="0"/>
          <a:chExt cx="0" cy="0"/>
        </a:xfrm>
      </p:grpSpPr>
    </p:spTree>
    <p:extLst>
      <p:ext uri="{BB962C8B-B14F-4D97-AF65-F5344CB8AC3E}">
        <p14:creationId xmlns:p14="http://schemas.microsoft.com/office/powerpoint/2010/main" val="88987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9"/>
        <p:cNvGrpSpPr/>
        <p:nvPr/>
      </p:nvGrpSpPr>
      <p:grpSpPr>
        <a:xfrm>
          <a:off x="0" y="0"/>
          <a:ext cx="0" cy="0"/>
          <a:chOff x="0" y="0"/>
          <a:chExt cx="0" cy="0"/>
        </a:xfrm>
      </p:grpSpPr>
      <p:sp>
        <p:nvSpPr>
          <p:cNvPr id="130" name="Google Shape;130;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1" name="Google Shape;131;p13"/>
          <p:cNvSpPr txBox="1">
            <a:spLocks noGrp="1"/>
          </p:cNvSpPr>
          <p:nvPr>
            <p:ph type="title" idx="2"/>
          </p:nvPr>
        </p:nvSpPr>
        <p:spPr>
          <a:xfrm>
            <a:off x="2571485" y="1856333"/>
            <a:ext cx="3218800" cy="103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2" name="Google Shape;132;p13"/>
          <p:cNvSpPr txBox="1">
            <a:spLocks noGrp="1"/>
          </p:cNvSpPr>
          <p:nvPr>
            <p:ph type="title" idx="3"/>
          </p:nvPr>
        </p:nvSpPr>
        <p:spPr>
          <a:xfrm>
            <a:off x="7509677" y="1856333"/>
            <a:ext cx="3218800" cy="103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3" name="Google Shape;133;p13"/>
          <p:cNvSpPr txBox="1">
            <a:spLocks noGrp="1"/>
          </p:cNvSpPr>
          <p:nvPr>
            <p:ph type="subTitle" idx="1"/>
          </p:nvPr>
        </p:nvSpPr>
        <p:spPr>
          <a:xfrm>
            <a:off x="2571485" y="2890733"/>
            <a:ext cx="32188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4" name="Google Shape;134;p13"/>
          <p:cNvSpPr txBox="1">
            <a:spLocks noGrp="1"/>
          </p:cNvSpPr>
          <p:nvPr>
            <p:ph type="subTitle" idx="4"/>
          </p:nvPr>
        </p:nvSpPr>
        <p:spPr>
          <a:xfrm>
            <a:off x="7509680" y="2890733"/>
            <a:ext cx="32188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5" name="Google Shape;135;p13"/>
          <p:cNvSpPr txBox="1">
            <a:spLocks noGrp="1"/>
          </p:cNvSpPr>
          <p:nvPr>
            <p:ph type="title" idx="5"/>
          </p:nvPr>
        </p:nvSpPr>
        <p:spPr>
          <a:xfrm>
            <a:off x="2571485" y="3889000"/>
            <a:ext cx="3218800" cy="103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6" name="Google Shape;136;p13"/>
          <p:cNvSpPr txBox="1">
            <a:spLocks noGrp="1"/>
          </p:cNvSpPr>
          <p:nvPr>
            <p:ph type="title" idx="6"/>
          </p:nvPr>
        </p:nvSpPr>
        <p:spPr>
          <a:xfrm>
            <a:off x="7509677" y="3889000"/>
            <a:ext cx="3218800" cy="103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7" name="Google Shape;137;p13"/>
          <p:cNvSpPr txBox="1">
            <a:spLocks noGrp="1"/>
          </p:cNvSpPr>
          <p:nvPr>
            <p:ph type="subTitle" idx="7"/>
          </p:nvPr>
        </p:nvSpPr>
        <p:spPr>
          <a:xfrm>
            <a:off x="2571485" y="4923400"/>
            <a:ext cx="32188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8" name="Google Shape;138;p13"/>
          <p:cNvSpPr txBox="1">
            <a:spLocks noGrp="1"/>
          </p:cNvSpPr>
          <p:nvPr>
            <p:ph type="subTitle" idx="8"/>
          </p:nvPr>
        </p:nvSpPr>
        <p:spPr>
          <a:xfrm>
            <a:off x="7509687" y="4923400"/>
            <a:ext cx="32188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9" name="Google Shape;139;p13"/>
          <p:cNvSpPr txBox="1">
            <a:spLocks noGrp="1"/>
          </p:cNvSpPr>
          <p:nvPr>
            <p:ph type="title" idx="9" hasCustomPrompt="1"/>
          </p:nvPr>
        </p:nvSpPr>
        <p:spPr>
          <a:xfrm>
            <a:off x="1463711" y="2039733"/>
            <a:ext cx="851200" cy="8512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t>xx%</a:t>
            </a:r>
          </a:p>
        </p:txBody>
      </p:sp>
      <p:sp>
        <p:nvSpPr>
          <p:cNvPr id="140" name="Google Shape;140;p13"/>
          <p:cNvSpPr txBox="1">
            <a:spLocks noGrp="1"/>
          </p:cNvSpPr>
          <p:nvPr>
            <p:ph type="title" idx="13" hasCustomPrompt="1"/>
          </p:nvPr>
        </p:nvSpPr>
        <p:spPr>
          <a:xfrm>
            <a:off x="1463513" y="4075599"/>
            <a:ext cx="851200" cy="8512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t>xx%</a:t>
            </a:r>
          </a:p>
        </p:txBody>
      </p:sp>
      <p:sp>
        <p:nvSpPr>
          <p:cNvPr id="141" name="Google Shape;141;p13"/>
          <p:cNvSpPr txBox="1">
            <a:spLocks noGrp="1"/>
          </p:cNvSpPr>
          <p:nvPr>
            <p:ph type="title" idx="14" hasCustomPrompt="1"/>
          </p:nvPr>
        </p:nvSpPr>
        <p:spPr>
          <a:xfrm>
            <a:off x="6402613" y="2039732"/>
            <a:ext cx="851200" cy="8512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t>xx%</a:t>
            </a:r>
          </a:p>
        </p:txBody>
      </p:sp>
      <p:sp>
        <p:nvSpPr>
          <p:cNvPr id="142" name="Google Shape;142;p13"/>
          <p:cNvSpPr txBox="1">
            <a:spLocks noGrp="1"/>
          </p:cNvSpPr>
          <p:nvPr>
            <p:ph type="title" idx="15" hasCustomPrompt="1"/>
          </p:nvPr>
        </p:nvSpPr>
        <p:spPr>
          <a:xfrm>
            <a:off x="6402613" y="4075599"/>
            <a:ext cx="851200" cy="8512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t>xx%</a:t>
            </a:r>
          </a:p>
        </p:txBody>
      </p:sp>
      <p:pic>
        <p:nvPicPr>
          <p:cNvPr id="143" name="Google Shape;143;p13"/>
          <p:cNvPicPr preferRelativeResize="0"/>
          <p:nvPr/>
        </p:nvPicPr>
        <p:blipFill>
          <a:blip r:embed="rId2">
            <a:alphaModFix/>
          </a:blip>
          <a:stretch>
            <a:fillRect/>
          </a:stretch>
        </p:blipFill>
        <p:spPr>
          <a:xfrm>
            <a:off x="-8" y="5535092"/>
            <a:ext cx="1783000" cy="1468333"/>
          </a:xfrm>
          <a:prstGeom prst="rect">
            <a:avLst/>
          </a:prstGeom>
          <a:noFill/>
          <a:ln>
            <a:noFill/>
          </a:ln>
        </p:spPr>
      </p:pic>
      <p:pic>
        <p:nvPicPr>
          <p:cNvPr id="144" name="Google Shape;144;p13"/>
          <p:cNvPicPr preferRelativeResize="0"/>
          <p:nvPr/>
        </p:nvPicPr>
        <p:blipFill>
          <a:blip r:embed="rId3">
            <a:alphaModFix/>
          </a:blip>
          <a:stretch>
            <a:fillRect/>
          </a:stretch>
        </p:blipFill>
        <p:spPr>
          <a:xfrm>
            <a:off x="1214739" y="5920171"/>
            <a:ext cx="625467" cy="698196"/>
          </a:xfrm>
          <a:prstGeom prst="rect">
            <a:avLst/>
          </a:prstGeom>
          <a:noFill/>
          <a:ln>
            <a:noFill/>
          </a:ln>
        </p:spPr>
      </p:pic>
      <p:pic>
        <p:nvPicPr>
          <p:cNvPr id="145" name="Google Shape;145;p13"/>
          <p:cNvPicPr preferRelativeResize="0"/>
          <p:nvPr/>
        </p:nvPicPr>
        <p:blipFill>
          <a:blip r:embed="rId4">
            <a:alphaModFix/>
          </a:blip>
          <a:stretch>
            <a:fillRect/>
          </a:stretch>
        </p:blipFill>
        <p:spPr>
          <a:xfrm>
            <a:off x="-43947" y="6355251"/>
            <a:ext cx="625467" cy="700933"/>
          </a:xfrm>
          <a:prstGeom prst="rect">
            <a:avLst/>
          </a:prstGeom>
          <a:noFill/>
          <a:ln>
            <a:noFill/>
          </a:ln>
        </p:spPr>
      </p:pic>
      <p:pic>
        <p:nvPicPr>
          <p:cNvPr id="146" name="Google Shape;146;p13"/>
          <p:cNvPicPr preferRelativeResize="0"/>
          <p:nvPr/>
        </p:nvPicPr>
        <p:blipFill>
          <a:blip r:embed="rId5">
            <a:alphaModFix/>
          </a:blip>
          <a:stretch>
            <a:fillRect/>
          </a:stretch>
        </p:blipFill>
        <p:spPr>
          <a:xfrm>
            <a:off x="-175816" y="5391923"/>
            <a:ext cx="625467" cy="693347"/>
          </a:xfrm>
          <a:prstGeom prst="rect">
            <a:avLst/>
          </a:prstGeom>
          <a:noFill/>
          <a:ln>
            <a:noFill/>
          </a:ln>
        </p:spPr>
      </p:pic>
      <p:pic>
        <p:nvPicPr>
          <p:cNvPr id="147" name="Google Shape;147;p13"/>
          <p:cNvPicPr preferRelativeResize="0"/>
          <p:nvPr/>
        </p:nvPicPr>
        <p:blipFill>
          <a:blip r:embed="rId6">
            <a:alphaModFix/>
          </a:blip>
          <a:stretch>
            <a:fillRect/>
          </a:stretch>
        </p:blipFill>
        <p:spPr>
          <a:xfrm>
            <a:off x="10401790" y="-192544"/>
            <a:ext cx="2081601" cy="1946093"/>
          </a:xfrm>
          <a:prstGeom prst="rect">
            <a:avLst/>
          </a:prstGeom>
          <a:noFill/>
          <a:ln>
            <a:noFill/>
          </a:ln>
        </p:spPr>
      </p:pic>
      <p:pic>
        <p:nvPicPr>
          <p:cNvPr id="148" name="Google Shape;148;p13"/>
          <p:cNvPicPr preferRelativeResize="0"/>
          <p:nvPr/>
        </p:nvPicPr>
        <p:blipFill>
          <a:blip r:embed="rId3">
            <a:alphaModFix/>
          </a:blip>
          <a:stretch>
            <a:fillRect/>
          </a:stretch>
        </p:blipFill>
        <p:spPr>
          <a:xfrm>
            <a:off x="10350923" y="652449"/>
            <a:ext cx="625467" cy="698196"/>
          </a:xfrm>
          <a:prstGeom prst="rect">
            <a:avLst/>
          </a:prstGeom>
          <a:noFill/>
          <a:ln>
            <a:noFill/>
          </a:ln>
        </p:spPr>
      </p:pic>
      <p:pic>
        <p:nvPicPr>
          <p:cNvPr id="149" name="Google Shape;149;p13"/>
          <p:cNvPicPr preferRelativeResize="0"/>
          <p:nvPr/>
        </p:nvPicPr>
        <p:blipFill>
          <a:blip r:embed="rId4">
            <a:alphaModFix/>
          </a:blip>
          <a:stretch>
            <a:fillRect/>
          </a:stretch>
        </p:blipFill>
        <p:spPr>
          <a:xfrm>
            <a:off x="11905753" y="-228197"/>
            <a:ext cx="625467" cy="700933"/>
          </a:xfrm>
          <a:prstGeom prst="rect">
            <a:avLst/>
          </a:prstGeom>
          <a:noFill/>
          <a:ln>
            <a:noFill/>
          </a:ln>
        </p:spPr>
      </p:pic>
      <p:pic>
        <p:nvPicPr>
          <p:cNvPr id="150" name="Google Shape;150;p13"/>
          <p:cNvPicPr preferRelativeResize="0"/>
          <p:nvPr/>
        </p:nvPicPr>
        <p:blipFill>
          <a:blip r:embed="rId3">
            <a:alphaModFix/>
          </a:blip>
          <a:stretch>
            <a:fillRect/>
          </a:stretch>
        </p:blipFill>
        <p:spPr>
          <a:xfrm>
            <a:off x="11231989" y="6159815"/>
            <a:ext cx="625467" cy="698196"/>
          </a:xfrm>
          <a:prstGeom prst="rect">
            <a:avLst/>
          </a:prstGeom>
          <a:noFill/>
          <a:ln>
            <a:noFill/>
          </a:ln>
        </p:spPr>
      </p:pic>
      <p:pic>
        <p:nvPicPr>
          <p:cNvPr id="151" name="Google Shape;151;p13"/>
          <p:cNvPicPr preferRelativeResize="0"/>
          <p:nvPr/>
        </p:nvPicPr>
        <p:blipFill>
          <a:blip r:embed="rId4">
            <a:alphaModFix/>
          </a:blip>
          <a:stretch>
            <a:fillRect/>
          </a:stretch>
        </p:blipFill>
        <p:spPr>
          <a:xfrm>
            <a:off x="11551687" y="5604436"/>
            <a:ext cx="625467" cy="700933"/>
          </a:xfrm>
          <a:prstGeom prst="rect">
            <a:avLst/>
          </a:prstGeom>
          <a:noFill/>
          <a:ln>
            <a:noFill/>
          </a:ln>
        </p:spPr>
      </p:pic>
      <p:pic>
        <p:nvPicPr>
          <p:cNvPr id="152" name="Google Shape;152;p13"/>
          <p:cNvPicPr preferRelativeResize="0"/>
          <p:nvPr/>
        </p:nvPicPr>
        <p:blipFill>
          <a:blip r:embed="rId5">
            <a:alphaModFix/>
          </a:blip>
          <a:stretch>
            <a:fillRect/>
          </a:stretch>
        </p:blipFill>
        <p:spPr>
          <a:xfrm>
            <a:off x="11395859" y="1691312"/>
            <a:ext cx="625467" cy="693347"/>
          </a:xfrm>
          <a:prstGeom prst="rect">
            <a:avLst/>
          </a:prstGeom>
          <a:noFill/>
          <a:ln>
            <a:noFill/>
          </a:ln>
        </p:spPr>
      </p:pic>
      <p:pic>
        <p:nvPicPr>
          <p:cNvPr id="153" name="Google Shape;153;p13"/>
          <p:cNvPicPr preferRelativeResize="0"/>
          <p:nvPr/>
        </p:nvPicPr>
        <p:blipFill>
          <a:blip r:embed="rId5">
            <a:alphaModFix/>
          </a:blip>
          <a:stretch>
            <a:fillRect/>
          </a:stretch>
        </p:blipFill>
        <p:spPr>
          <a:xfrm>
            <a:off x="44984" y="26371"/>
            <a:ext cx="625467" cy="693347"/>
          </a:xfrm>
          <a:prstGeom prst="rect">
            <a:avLst/>
          </a:prstGeom>
          <a:noFill/>
          <a:ln>
            <a:noFill/>
          </a:ln>
        </p:spPr>
      </p:pic>
    </p:spTree>
    <p:extLst>
      <p:ext uri="{BB962C8B-B14F-4D97-AF65-F5344CB8AC3E}">
        <p14:creationId xmlns:p14="http://schemas.microsoft.com/office/powerpoint/2010/main" val="335643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54"/>
        <p:cNvGrpSpPr/>
        <p:nvPr/>
      </p:nvGrpSpPr>
      <p:grpSpPr>
        <a:xfrm>
          <a:off x="0" y="0"/>
          <a:ext cx="0" cy="0"/>
          <a:chOff x="0" y="0"/>
          <a:chExt cx="0" cy="0"/>
        </a:xfrm>
      </p:grpSpPr>
      <p:sp>
        <p:nvSpPr>
          <p:cNvPr id="155" name="Google Shape;155;p14"/>
          <p:cNvSpPr txBox="1">
            <a:spLocks noGrp="1"/>
          </p:cNvSpPr>
          <p:nvPr>
            <p:ph type="title"/>
          </p:nvPr>
        </p:nvSpPr>
        <p:spPr>
          <a:xfrm>
            <a:off x="3062400" y="3912800"/>
            <a:ext cx="6067200" cy="538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200"/>
              <a:buNone/>
              <a:defRPr sz="24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56" name="Google Shape;156;p14"/>
          <p:cNvSpPr txBox="1">
            <a:spLocks noGrp="1"/>
          </p:cNvSpPr>
          <p:nvPr>
            <p:ph type="subTitle" idx="1"/>
          </p:nvPr>
        </p:nvSpPr>
        <p:spPr>
          <a:xfrm>
            <a:off x="3062400" y="2406400"/>
            <a:ext cx="6067200" cy="150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24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pic>
        <p:nvPicPr>
          <p:cNvPr id="157" name="Google Shape;157;p14"/>
          <p:cNvPicPr preferRelativeResize="0"/>
          <p:nvPr/>
        </p:nvPicPr>
        <p:blipFill>
          <a:blip r:embed="rId2">
            <a:alphaModFix/>
          </a:blip>
          <a:stretch>
            <a:fillRect/>
          </a:stretch>
        </p:blipFill>
        <p:spPr>
          <a:xfrm>
            <a:off x="-386842" y="5560726"/>
            <a:ext cx="2848699" cy="1506233"/>
          </a:xfrm>
          <a:prstGeom prst="rect">
            <a:avLst/>
          </a:prstGeom>
          <a:noFill/>
          <a:ln>
            <a:noFill/>
          </a:ln>
        </p:spPr>
      </p:pic>
      <p:pic>
        <p:nvPicPr>
          <p:cNvPr id="158" name="Google Shape;158;p14"/>
          <p:cNvPicPr preferRelativeResize="0"/>
          <p:nvPr/>
        </p:nvPicPr>
        <p:blipFill>
          <a:blip r:embed="rId3">
            <a:alphaModFix/>
          </a:blip>
          <a:stretch>
            <a:fillRect/>
          </a:stretch>
        </p:blipFill>
        <p:spPr>
          <a:xfrm>
            <a:off x="1862777" y="6401123"/>
            <a:ext cx="625467" cy="698196"/>
          </a:xfrm>
          <a:prstGeom prst="rect">
            <a:avLst/>
          </a:prstGeom>
          <a:noFill/>
          <a:ln>
            <a:noFill/>
          </a:ln>
        </p:spPr>
      </p:pic>
      <p:pic>
        <p:nvPicPr>
          <p:cNvPr id="159" name="Google Shape;159;p14"/>
          <p:cNvPicPr preferRelativeResize="0"/>
          <p:nvPr/>
        </p:nvPicPr>
        <p:blipFill>
          <a:blip r:embed="rId4">
            <a:alphaModFix/>
          </a:blip>
          <a:stretch>
            <a:fillRect/>
          </a:stretch>
        </p:blipFill>
        <p:spPr>
          <a:xfrm>
            <a:off x="87933" y="4907387"/>
            <a:ext cx="625467" cy="693347"/>
          </a:xfrm>
          <a:prstGeom prst="rect">
            <a:avLst/>
          </a:prstGeom>
          <a:noFill/>
          <a:ln>
            <a:noFill/>
          </a:ln>
        </p:spPr>
      </p:pic>
      <p:pic>
        <p:nvPicPr>
          <p:cNvPr id="160" name="Google Shape;160;p14"/>
          <p:cNvPicPr preferRelativeResize="0"/>
          <p:nvPr/>
        </p:nvPicPr>
        <p:blipFill>
          <a:blip r:embed="rId5">
            <a:alphaModFix/>
          </a:blip>
          <a:stretch>
            <a:fillRect/>
          </a:stretch>
        </p:blipFill>
        <p:spPr>
          <a:xfrm>
            <a:off x="87925" y="5954588"/>
            <a:ext cx="625467" cy="700933"/>
          </a:xfrm>
          <a:prstGeom prst="rect">
            <a:avLst/>
          </a:prstGeom>
          <a:noFill/>
          <a:ln>
            <a:noFill/>
          </a:ln>
        </p:spPr>
      </p:pic>
      <p:pic>
        <p:nvPicPr>
          <p:cNvPr id="161" name="Google Shape;161;p14"/>
          <p:cNvPicPr preferRelativeResize="0"/>
          <p:nvPr/>
        </p:nvPicPr>
        <p:blipFill>
          <a:blip r:embed="rId6">
            <a:alphaModFix/>
          </a:blip>
          <a:stretch>
            <a:fillRect/>
          </a:stretch>
        </p:blipFill>
        <p:spPr>
          <a:xfrm>
            <a:off x="10542490" y="-772844"/>
            <a:ext cx="2081601" cy="1946093"/>
          </a:xfrm>
          <a:prstGeom prst="rect">
            <a:avLst/>
          </a:prstGeom>
          <a:noFill/>
          <a:ln>
            <a:noFill/>
          </a:ln>
        </p:spPr>
      </p:pic>
      <p:pic>
        <p:nvPicPr>
          <p:cNvPr id="162" name="Google Shape;162;p14"/>
          <p:cNvPicPr preferRelativeResize="0"/>
          <p:nvPr/>
        </p:nvPicPr>
        <p:blipFill>
          <a:blip r:embed="rId3">
            <a:alphaModFix/>
          </a:blip>
          <a:stretch>
            <a:fillRect/>
          </a:stretch>
        </p:blipFill>
        <p:spPr>
          <a:xfrm>
            <a:off x="10491623" y="72149"/>
            <a:ext cx="625467" cy="698196"/>
          </a:xfrm>
          <a:prstGeom prst="rect">
            <a:avLst/>
          </a:prstGeom>
          <a:noFill/>
          <a:ln>
            <a:noFill/>
          </a:ln>
        </p:spPr>
      </p:pic>
      <p:pic>
        <p:nvPicPr>
          <p:cNvPr id="163" name="Google Shape;163;p14"/>
          <p:cNvPicPr preferRelativeResize="0"/>
          <p:nvPr/>
        </p:nvPicPr>
        <p:blipFill>
          <a:blip r:embed="rId4">
            <a:alphaModFix/>
          </a:blip>
          <a:stretch>
            <a:fillRect/>
          </a:stretch>
        </p:blipFill>
        <p:spPr>
          <a:xfrm>
            <a:off x="11536559" y="1111012"/>
            <a:ext cx="625467" cy="693347"/>
          </a:xfrm>
          <a:prstGeom prst="rect">
            <a:avLst/>
          </a:prstGeom>
          <a:noFill/>
          <a:ln>
            <a:noFill/>
          </a:ln>
        </p:spPr>
      </p:pic>
      <p:pic>
        <p:nvPicPr>
          <p:cNvPr id="164" name="Google Shape;164;p14"/>
          <p:cNvPicPr preferRelativeResize="0"/>
          <p:nvPr/>
        </p:nvPicPr>
        <p:blipFill>
          <a:blip r:embed="rId3">
            <a:alphaModFix/>
          </a:blip>
          <a:stretch>
            <a:fillRect/>
          </a:stretch>
        </p:blipFill>
        <p:spPr>
          <a:xfrm>
            <a:off x="87923" y="108282"/>
            <a:ext cx="625467" cy="698196"/>
          </a:xfrm>
          <a:prstGeom prst="rect">
            <a:avLst/>
          </a:prstGeom>
          <a:noFill/>
          <a:ln>
            <a:noFill/>
          </a:ln>
        </p:spPr>
      </p:pic>
      <p:pic>
        <p:nvPicPr>
          <p:cNvPr id="165" name="Google Shape;165;p14"/>
          <p:cNvPicPr preferRelativeResize="0"/>
          <p:nvPr/>
        </p:nvPicPr>
        <p:blipFill>
          <a:blip r:embed="rId4">
            <a:alphaModFix/>
          </a:blip>
          <a:stretch>
            <a:fillRect/>
          </a:stretch>
        </p:blipFill>
        <p:spPr>
          <a:xfrm>
            <a:off x="11475992" y="5958396"/>
            <a:ext cx="625467" cy="693347"/>
          </a:xfrm>
          <a:prstGeom prst="rect">
            <a:avLst/>
          </a:prstGeom>
          <a:noFill/>
          <a:ln>
            <a:noFill/>
          </a:ln>
        </p:spPr>
      </p:pic>
    </p:spTree>
    <p:extLst>
      <p:ext uri="{BB962C8B-B14F-4D97-AF65-F5344CB8AC3E}">
        <p14:creationId xmlns:p14="http://schemas.microsoft.com/office/powerpoint/2010/main" val="315162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166"/>
        <p:cNvGrpSpPr/>
        <p:nvPr/>
      </p:nvGrpSpPr>
      <p:grpSpPr>
        <a:xfrm>
          <a:off x="0" y="0"/>
          <a:ext cx="0" cy="0"/>
          <a:chOff x="0" y="0"/>
          <a:chExt cx="0" cy="0"/>
        </a:xfrm>
      </p:grpSpPr>
      <p:sp>
        <p:nvSpPr>
          <p:cNvPr id="167" name="Google Shape;167;p15"/>
          <p:cNvSpPr txBox="1">
            <a:spLocks noGrp="1"/>
          </p:cNvSpPr>
          <p:nvPr>
            <p:ph type="title" hasCustomPrompt="1"/>
          </p:nvPr>
        </p:nvSpPr>
        <p:spPr>
          <a:xfrm>
            <a:off x="1365167" y="1383899"/>
            <a:ext cx="4501600" cy="110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6400">
                <a:solidFill>
                  <a:schemeClr val="accent1"/>
                </a:solidFill>
              </a:defRPr>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
        <p:nvSpPr>
          <p:cNvPr id="168" name="Google Shape;168;p15"/>
          <p:cNvSpPr txBox="1">
            <a:spLocks noGrp="1"/>
          </p:cNvSpPr>
          <p:nvPr>
            <p:ph type="subTitle" idx="1"/>
          </p:nvPr>
        </p:nvSpPr>
        <p:spPr>
          <a:xfrm>
            <a:off x="1365167" y="2484937"/>
            <a:ext cx="4501600" cy="5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133"/>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69" name="Google Shape;169;p15"/>
          <p:cNvSpPr txBox="1">
            <a:spLocks noGrp="1"/>
          </p:cNvSpPr>
          <p:nvPr>
            <p:ph type="title" idx="2" hasCustomPrompt="1"/>
          </p:nvPr>
        </p:nvSpPr>
        <p:spPr>
          <a:xfrm>
            <a:off x="6325233" y="1383899"/>
            <a:ext cx="4501600" cy="110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6400"/>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
        <p:nvSpPr>
          <p:cNvPr id="170" name="Google Shape;170;p15"/>
          <p:cNvSpPr txBox="1">
            <a:spLocks noGrp="1"/>
          </p:cNvSpPr>
          <p:nvPr>
            <p:ph type="subTitle" idx="3"/>
          </p:nvPr>
        </p:nvSpPr>
        <p:spPr>
          <a:xfrm>
            <a:off x="6325233" y="2484937"/>
            <a:ext cx="4501600" cy="5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133"/>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71" name="Google Shape;171;p15"/>
          <p:cNvSpPr txBox="1">
            <a:spLocks noGrp="1"/>
          </p:cNvSpPr>
          <p:nvPr>
            <p:ph type="title" idx="4" hasCustomPrompt="1"/>
          </p:nvPr>
        </p:nvSpPr>
        <p:spPr>
          <a:xfrm>
            <a:off x="6325233" y="3808665"/>
            <a:ext cx="4501600" cy="110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6400"/>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
        <p:nvSpPr>
          <p:cNvPr id="172" name="Google Shape;172;p15"/>
          <p:cNvSpPr txBox="1">
            <a:spLocks noGrp="1"/>
          </p:cNvSpPr>
          <p:nvPr>
            <p:ph type="subTitle" idx="5"/>
          </p:nvPr>
        </p:nvSpPr>
        <p:spPr>
          <a:xfrm>
            <a:off x="6325233" y="4909704"/>
            <a:ext cx="4501600" cy="5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133"/>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73" name="Google Shape;173;p15"/>
          <p:cNvSpPr txBox="1">
            <a:spLocks noGrp="1"/>
          </p:cNvSpPr>
          <p:nvPr>
            <p:ph type="title" idx="6" hasCustomPrompt="1"/>
          </p:nvPr>
        </p:nvSpPr>
        <p:spPr>
          <a:xfrm>
            <a:off x="1365167" y="3808665"/>
            <a:ext cx="4501600" cy="110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6400"/>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
        <p:nvSpPr>
          <p:cNvPr id="174" name="Google Shape;174;p15"/>
          <p:cNvSpPr txBox="1">
            <a:spLocks noGrp="1"/>
          </p:cNvSpPr>
          <p:nvPr>
            <p:ph type="subTitle" idx="7"/>
          </p:nvPr>
        </p:nvSpPr>
        <p:spPr>
          <a:xfrm>
            <a:off x="1365167" y="4909704"/>
            <a:ext cx="4501600" cy="5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133"/>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pic>
        <p:nvPicPr>
          <p:cNvPr id="175" name="Google Shape;175;p15"/>
          <p:cNvPicPr preferRelativeResize="0"/>
          <p:nvPr/>
        </p:nvPicPr>
        <p:blipFill>
          <a:blip r:embed="rId2">
            <a:alphaModFix/>
          </a:blip>
          <a:stretch>
            <a:fillRect/>
          </a:stretch>
        </p:blipFill>
        <p:spPr>
          <a:xfrm>
            <a:off x="-8" y="5535092"/>
            <a:ext cx="1783000" cy="1468333"/>
          </a:xfrm>
          <a:prstGeom prst="rect">
            <a:avLst/>
          </a:prstGeom>
          <a:noFill/>
          <a:ln>
            <a:noFill/>
          </a:ln>
        </p:spPr>
      </p:pic>
      <p:pic>
        <p:nvPicPr>
          <p:cNvPr id="176" name="Google Shape;176;p15"/>
          <p:cNvPicPr preferRelativeResize="0"/>
          <p:nvPr/>
        </p:nvPicPr>
        <p:blipFill>
          <a:blip r:embed="rId3">
            <a:alphaModFix/>
          </a:blip>
          <a:stretch>
            <a:fillRect/>
          </a:stretch>
        </p:blipFill>
        <p:spPr>
          <a:xfrm>
            <a:off x="1214739" y="5920171"/>
            <a:ext cx="625467" cy="698196"/>
          </a:xfrm>
          <a:prstGeom prst="rect">
            <a:avLst/>
          </a:prstGeom>
          <a:noFill/>
          <a:ln>
            <a:noFill/>
          </a:ln>
        </p:spPr>
      </p:pic>
      <p:pic>
        <p:nvPicPr>
          <p:cNvPr id="177" name="Google Shape;177;p15"/>
          <p:cNvPicPr preferRelativeResize="0"/>
          <p:nvPr/>
        </p:nvPicPr>
        <p:blipFill>
          <a:blip r:embed="rId4">
            <a:alphaModFix/>
          </a:blip>
          <a:stretch>
            <a:fillRect/>
          </a:stretch>
        </p:blipFill>
        <p:spPr>
          <a:xfrm>
            <a:off x="-43947" y="6355251"/>
            <a:ext cx="625467" cy="700933"/>
          </a:xfrm>
          <a:prstGeom prst="rect">
            <a:avLst/>
          </a:prstGeom>
          <a:noFill/>
          <a:ln>
            <a:noFill/>
          </a:ln>
        </p:spPr>
      </p:pic>
      <p:pic>
        <p:nvPicPr>
          <p:cNvPr id="178" name="Google Shape;178;p15"/>
          <p:cNvPicPr preferRelativeResize="0"/>
          <p:nvPr/>
        </p:nvPicPr>
        <p:blipFill>
          <a:blip r:embed="rId5">
            <a:alphaModFix/>
          </a:blip>
          <a:stretch>
            <a:fillRect/>
          </a:stretch>
        </p:blipFill>
        <p:spPr>
          <a:xfrm>
            <a:off x="-175816" y="5391923"/>
            <a:ext cx="625467" cy="693347"/>
          </a:xfrm>
          <a:prstGeom prst="rect">
            <a:avLst/>
          </a:prstGeom>
          <a:noFill/>
          <a:ln>
            <a:noFill/>
          </a:ln>
        </p:spPr>
      </p:pic>
      <p:pic>
        <p:nvPicPr>
          <p:cNvPr id="179" name="Google Shape;179;p15"/>
          <p:cNvPicPr preferRelativeResize="0"/>
          <p:nvPr/>
        </p:nvPicPr>
        <p:blipFill>
          <a:blip r:embed="rId6">
            <a:alphaModFix/>
          </a:blip>
          <a:stretch>
            <a:fillRect/>
          </a:stretch>
        </p:blipFill>
        <p:spPr>
          <a:xfrm>
            <a:off x="10401790" y="-614611"/>
            <a:ext cx="2081601" cy="1946093"/>
          </a:xfrm>
          <a:prstGeom prst="rect">
            <a:avLst/>
          </a:prstGeom>
          <a:noFill/>
          <a:ln>
            <a:noFill/>
          </a:ln>
        </p:spPr>
      </p:pic>
      <p:pic>
        <p:nvPicPr>
          <p:cNvPr id="180" name="Google Shape;180;p15"/>
          <p:cNvPicPr preferRelativeResize="0"/>
          <p:nvPr/>
        </p:nvPicPr>
        <p:blipFill>
          <a:blip r:embed="rId3">
            <a:alphaModFix/>
          </a:blip>
          <a:stretch>
            <a:fillRect/>
          </a:stretch>
        </p:blipFill>
        <p:spPr>
          <a:xfrm>
            <a:off x="10350923" y="230382"/>
            <a:ext cx="625467" cy="698196"/>
          </a:xfrm>
          <a:prstGeom prst="rect">
            <a:avLst/>
          </a:prstGeom>
          <a:noFill/>
          <a:ln>
            <a:noFill/>
          </a:ln>
        </p:spPr>
      </p:pic>
      <p:pic>
        <p:nvPicPr>
          <p:cNvPr id="181" name="Google Shape;181;p15"/>
          <p:cNvPicPr preferRelativeResize="0"/>
          <p:nvPr/>
        </p:nvPicPr>
        <p:blipFill>
          <a:blip r:embed="rId4">
            <a:alphaModFix/>
          </a:blip>
          <a:stretch>
            <a:fillRect/>
          </a:stretch>
        </p:blipFill>
        <p:spPr>
          <a:xfrm>
            <a:off x="11901903" y="229003"/>
            <a:ext cx="625467" cy="700933"/>
          </a:xfrm>
          <a:prstGeom prst="rect">
            <a:avLst/>
          </a:prstGeom>
          <a:noFill/>
          <a:ln>
            <a:noFill/>
          </a:ln>
        </p:spPr>
      </p:pic>
      <p:pic>
        <p:nvPicPr>
          <p:cNvPr id="182" name="Google Shape;182;p15"/>
          <p:cNvPicPr preferRelativeResize="0"/>
          <p:nvPr/>
        </p:nvPicPr>
        <p:blipFill>
          <a:blip r:embed="rId5">
            <a:alphaModFix/>
          </a:blip>
          <a:stretch>
            <a:fillRect/>
          </a:stretch>
        </p:blipFill>
        <p:spPr>
          <a:xfrm>
            <a:off x="11395859" y="1269245"/>
            <a:ext cx="625467" cy="693347"/>
          </a:xfrm>
          <a:prstGeom prst="rect">
            <a:avLst/>
          </a:prstGeom>
          <a:noFill/>
          <a:ln>
            <a:noFill/>
          </a:ln>
        </p:spPr>
      </p:pic>
      <p:pic>
        <p:nvPicPr>
          <p:cNvPr id="183" name="Google Shape;183;p15"/>
          <p:cNvPicPr preferRelativeResize="0"/>
          <p:nvPr/>
        </p:nvPicPr>
        <p:blipFill>
          <a:blip r:embed="rId4">
            <a:alphaModFix/>
          </a:blip>
          <a:stretch>
            <a:fillRect/>
          </a:stretch>
        </p:blipFill>
        <p:spPr>
          <a:xfrm>
            <a:off x="42036" y="18603"/>
            <a:ext cx="625467" cy="700933"/>
          </a:xfrm>
          <a:prstGeom prst="rect">
            <a:avLst/>
          </a:prstGeom>
          <a:noFill/>
          <a:ln>
            <a:noFill/>
          </a:ln>
        </p:spPr>
      </p:pic>
      <p:pic>
        <p:nvPicPr>
          <p:cNvPr id="184" name="Google Shape;184;p15"/>
          <p:cNvPicPr preferRelativeResize="0"/>
          <p:nvPr/>
        </p:nvPicPr>
        <p:blipFill>
          <a:blip r:embed="rId3">
            <a:alphaModFix/>
          </a:blip>
          <a:stretch>
            <a:fillRect/>
          </a:stretch>
        </p:blipFill>
        <p:spPr>
          <a:xfrm>
            <a:off x="388089" y="571049"/>
            <a:ext cx="625467" cy="698196"/>
          </a:xfrm>
          <a:prstGeom prst="rect">
            <a:avLst/>
          </a:prstGeom>
          <a:noFill/>
          <a:ln>
            <a:noFill/>
          </a:ln>
        </p:spPr>
      </p:pic>
      <p:pic>
        <p:nvPicPr>
          <p:cNvPr id="185" name="Google Shape;185;p15"/>
          <p:cNvPicPr preferRelativeResize="0"/>
          <p:nvPr/>
        </p:nvPicPr>
        <p:blipFill>
          <a:blip r:embed="rId5">
            <a:alphaModFix/>
          </a:blip>
          <a:stretch>
            <a:fillRect/>
          </a:stretch>
        </p:blipFill>
        <p:spPr>
          <a:xfrm>
            <a:off x="11395851" y="6008356"/>
            <a:ext cx="625467" cy="693347"/>
          </a:xfrm>
          <a:prstGeom prst="rect">
            <a:avLst/>
          </a:prstGeom>
          <a:noFill/>
          <a:ln>
            <a:noFill/>
          </a:ln>
        </p:spPr>
      </p:pic>
    </p:spTree>
    <p:extLst>
      <p:ext uri="{BB962C8B-B14F-4D97-AF65-F5344CB8AC3E}">
        <p14:creationId xmlns:p14="http://schemas.microsoft.com/office/powerpoint/2010/main" val="966423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86"/>
        <p:cNvGrpSpPr/>
        <p:nvPr/>
      </p:nvGrpSpPr>
      <p:grpSpPr>
        <a:xfrm>
          <a:off x="0" y="0"/>
          <a:ext cx="0" cy="0"/>
          <a:chOff x="0" y="0"/>
          <a:chExt cx="0" cy="0"/>
        </a:xfrm>
      </p:grpSpPr>
      <p:sp>
        <p:nvSpPr>
          <p:cNvPr id="187" name="Google Shape;187;p1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8" name="Google Shape;188;p16"/>
          <p:cNvSpPr txBox="1">
            <a:spLocks noGrp="1"/>
          </p:cNvSpPr>
          <p:nvPr>
            <p:ph type="title" idx="2"/>
          </p:nvPr>
        </p:nvSpPr>
        <p:spPr>
          <a:xfrm>
            <a:off x="3455200" y="2519333"/>
            <a:ext cx="2530000" cy="640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89" name="Google Shape;189;p16"/>
          <p:cNvSpPr txBox="1">
            <a:spLocks noGrp="1"/>
          </p:cNvSpPr>
          <p:nvPr>
            <p:ph type="title" idx="3"/>
          </p:nvPr>
        </p:nvSpPr>
        <p:spPr>
          <a:xfrm>
            <a:off x="8693567" y="2519333"/>
            <a:ext cx="2530000" cy="640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90" name="Google Shape;190;p16"/>
          <p:cNvSpPr txBox="1">
            <a:spLocks noGrp="1"/>
          </p:cNvSpPr>
          <p:nvPr>
            <p:ph type="subTitle" idx="1"/>
          </p:nvPr>
        </p:nvSpPr>
        <p:spPr>
          <a:xfrm>
            <a:off x="3455200" y="3374533"/>
            <a:ext cx="2529600" cy="1427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sp>
        <p:nvSpPr>
          <p:cNvPr id="191" name="Google Shape;191;p16"/>
          <p:cNvSpPr txBox="1">
            <a:spLocks noGrp="1"/>
          </p:cNvSpPr>
          <p:nvPr>
            <p:ph type="subTitle" idx="4"/>
          </p:nvPr>
        </p:nvSpPr>
        <p:spPr>
          <a:xfrm>
            <a:off x="8693967" y="3374533"/>
            <a:ext cx="2530000" cy="1427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pic>
        <p:nvPicPr>
          <p:cNvPr id="192" name="Google Shape;192;p16"/>
          <p:cNvPicPr preferRelativeResize="0"/>
          <p:nvPr/>
        </p:nvPicPr>
        <p:blipFill>
          <a:blip r:embed="rId2">
            <a:alphaModFix/>
          </a:blip>
          <a:stretch>
            <a:fillRect/>
          </a:stretch>
        </p:blipFill>
        <p:spPr>
          <a:xfrm>
            <a:off x="-295031" y="-764933"/>
            <a:ext cx="2298068" cy="2787167"/>
          </a:xfrm>
          <a:prstGeom prst="rect">
            <a:avLst/>
          </a:prstGeom>
          <a:noFill/>
          <a:ln>
            <a:noFill/>
          </a:ln>
        </p:spPr>
      </p:pic>
      <p:pic>
        <p:nvPicPr>
          <p:cNvPr id="193" name="Google Shape;193;p16"/>
          <p:cNvPicPr preferRelativeResize="0"/>
          <p:nvPr/>
        </p:nvPicPr>
        <p:blipFill>
          <a:blip r:embed="rId3">
            <a:alphaModFix/>
          </a:blip>
          <a:stretch>
            <a:fillRect/>
          </a:stretch>
        </p:blipFill>
        <p:spPr>
          <a:xfrm rot="10800000" flipH="1">
            <a:off x="10401790" y="5575190"/>
            <a:ext cx="2081601" cy="1946093"/>
          </a:xfrm>
          <a:prstGeom prst="rect">
            <a:avLst/>
          </a:prstGeom>
          <a:noFill/>
          <a:ln>
            <a:noFill/>
          </a:ln>
        </p:spPr>
      </p:pic>
      <p:pic>
        <p:nvPicPr>
          <p:cNvPr id="194" name="Google Shape;194;p16"/>
          <p:cNvPicPr preferRelativeResize="0"/>
          <p:nvPr/>
        </p:nvPicPr>
        <p:blipFill>
          <a:blip r:embed="rId4">
            <a:alphaModFix/>
          </a:blip>
          <a:stretch>
            <a:fillRect/>
          </a:stretch>
        </p:blipFill>
        <p:spPr>
          <a:xfrm>
            <a:off x="-346387" y="1365765"/>
            <a:ext cx="625467" cy="698196"/>
          </a:xfrm>
          <a:prstGeom prst="rect">
            <a:avLst/>
          </a:prstGeom>
          <a:noFill/>
          <a:ln>
            <a:noFill/>
          </a:ln>
        </p:spPr>
      </p:pic>
      <p:pic>
        <p:nvPicPr>
          <p:cNvPr id="195" name="Google Shape;195;p16"/>
          <p:cNvPicPr preferRelativeResize="0"/>
          <p:nvPr/>
        </p:nvPicPr>
        <p:blipFill>
          <a:blip r:embed="rId5">
            <a:alphaModFix/>
          </a:blip>
          <a:stretch>
            <a:fillRect/>
          </a:stretch>
        </p:blipFill>
        <p:spPr>
          <a:xfrm>
            <a:off x="11895987" y="5968351"/>
            <a:ext cx="625467" cy="700933"/>
          </a:xfrm>
          <a:prstGeom prst="rect">
            <a:avLst/>
          </a:prstGeom>
          <a:noFill/>
          <a:ln>
            <a:noFill/>
          </a:ln>
        </p:spPr>
      </p:pic>
      <p:pic>
        <p:nvPicPr>
          <p:cNvPr id="196" name="Google Shape;196;p16"/>
          <p:cNvPicPr preferRelativeResize="0"/>
          <p:nvPr/>
        </p:nvPicPr>
        <p:blipFill>
          <a:blip r:embed="rId6">
            <a:alphaModFix/>
          </a:blip>
          <a:stretch>
            <a:fillRect/>
          </a:stretch>
        </p:blipFill>
        <p:spPr>
          <a:xfrm>
            <a:off x="-79118" y="63764"/>
            <a:ext cx="625467" cy="693347"/>
          </a:xfrm>
          <a:prstGeom prst="rect">
            <a:avLst/>
          </a:prstGeom>
          <a:noFill/>
          <a:ln>
            <a:noFill/>
          </a:ln>
        </p:spPr>
      </p:pic>
      <p:pic>
        <p:nvPicPr>
          <p:cNvPr id="197" name="Google Shape;197;p16"/>
          <p:cNvPicPr preferRelativeResize="0"/>
          <p:nvPr/>
        </p:nvPicPr>
        <p:blipFill>
          <a:blip r:embed="rId4">
            <a:alphaModFix/>
          </a:blip>
          <a:stretch>
            <a:fillRect/>
          </a:stretch>
        </p:blipFill>
        <p:spPr>
          <a:xfrm>
            <a:off x="10366644" y="5969731"/>
            <a:ext cx="625467" cy="698196"/>
          </a:xfrm>
          <a:prstGeom prst="rect">
            <a:avLst/>
          </a:prstGeom>
          <a:noFill/>
          <a:ln>
            <a:noFill/>
          </a:ln>
        </p:spPr>
      </p:pic>
      <p:pic>
        <p:nvPicPr>
          <p:cNvPr id="198" name="Google Shape;198;p16"/>
          <p:cNvPicPr preferRelativeResize="0"/>
          <p:nvPr/>
        </p:nvPicPr>
        <p:blipFill>
          <a:blip r:embed="rId6">
            <a:alphaModFix/>
          </a:blip>
          <a:stretch>
            <a:fillRect/>
          </a:stretch>
        </p:blipFill>
        <p:spPr>
          <a:xfrm>
            <a:off x="-133551" y="5695664"/>
            <a:ext cx="625467" cy="693347"/>
          </a:xfrm>
          <a:prstGeom prst="rect">
            <a:avLst/>
          </a:prstGeom>
          <a:noFill/>
          <a:ln>
            <a:noFill/>
          </a:ln>
        </p:spPr>
      </p:pic>
      <p:pic>
        <p:nvPicPr>
          <p:cNvPr id="199" name="Google Shape;199;p16"/>
          <p:cNvPicPr preferRelativeResize="0"/>
          <p:nvPr/>
        </p:nvPicPr>
        <p:blipFill>
          <a:blip r:embed="rId4">
            <a:alphaModFix/>
          </a:blip>
          <a:stretch>
            <a:fillRect/>
          </a:stretch>
        </p:blipFill>
        <p:spPr>
          <a:xfrm>
            <a:off x="11474944" y="760898"/>
            <a:ext cx="625467" cy="698196"/>
          </a:xfrm>
          <a:prstGeom prst="rect">
            <a:avLst/>
          </a:prstGeom>
          <a:noFill/>
          <a:ln>
            <a:noFill/>
          </a:ln>
        </p:spPr>
      </p:pic>
    </p:spTree>
    <p:extLst>
      <p:ext uri="{BB962C8B-B14F-4D97-AF65-F5344CB8AC3E}">
        <p14:creationId xmlns:p14="http://schemas.microsoft.com/office/powerpoint/2010/main" val="2998238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00"/>
        <p:cNvGrpSpPr/>
        <p:nvPr/>
      </p:nvGrpSpPr>
      <p:grpSpPr>
        <a:xfrm>
          <a:off x="0" y="0"/>
          <a:ext cx="0" cy="0"/>
          <a:chOff x="0" y="0"/>
          <a:chExt cx="0" cy="0"/>
        </a:xfrm>
      </p:grpSpPr>
      <p:sp>
        <p:nvSpPr>
          <p:cNvPr id="201" name="Google Shape;201;p17"/>
          <p:cNvSpPr txBox="1">
            <a:spLocks noGrp="1"/>
          </p:cNvSpPr>
          <p:nvPr>
            <p:ph type="title"/>
          </p:nvPr>
        </p:nvSpPr>
        <p:spPr>
          <a:xfrm>
            <a:off x="8026000" y="3485100"/>
            <a:ext cx="32060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2" name="Google Shape;202;p17"/>
          <p:cNvSpPr txBox="1">
            <a:spLocks noGrp="1"/>
          </p:cNvSpPr>
          <p:nvPr>
            <p:ph type="title" idx="2"/>
          </p:nvPr>
        </p:nvSpPr>
        <p:spPr>
          <a:xfrm>
            <a:off x="4492997" y="2013867"/>
            <a:ext cx="32060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3" name="Google Shape;203;p17"/>
          <p:cNvSpPr txBox="1">
            <a:spLocks noGrp="1"/>
          </p:cNvSpPr>
          <p:nvPr>
            <p:ph type="subTitle" idx="1"/>
          </p:nvPr>
        </p:nvSpPr>
        <p:spPr>
          <a:xfrm>
            <a:off x="960000" y="4009900"/>
            <a:ext cx="3206000" cy="119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04" name="Google Shape;204;p17"/>
          <p:cNvSpPr txBox="1">
            <a:spLocks noGrp="1"/>
          </p:cNvSpPr>
          <p:nvPr>
            <p:ph type="subTitle" idx="3"/>
          </p:nvPr>
        </p:nvSpPr>
        <p:spPr>
          <a:xfrm>
            <a:off x="4493000" y="2538667"/>
            <a:ext cx="3206000" cy="119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05" name="Google Shape;205;p17"/>
          <p:cNvSpPr txBox="1">
            <a:spLocks noGrp="1"/>
          </p:cNvSpPr>
          <p:nvPr>
            <p:ph type="title" idx="4"/>
          </p:nvPr>
        </p:nvSpPr>
        <p:spPr>
          <a:xfrm>
            <a:off x="960001" y="3485100"/>
            <a:ext cx="32060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6" name="Google Shape;206;p17"/>
          <p:cNvSpPr txBox="1">
            <a:spLocks noGrp="1"/>
          </p:cNvSpPr>
          <p:nvPr>
            <p:ph type="subTitle" idx="5"/>
          </p:nvPr>
        </p:nvSpPr>
        <p:spPr>
          <a:xfrm>
            <a:off x="8026000" y="4009900"/>
            <a:ext cx="3206000" cy="119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07" name="Google Shape;207;p17"/>
          <p:cNvSpPr txBox="1">
            <a:spLocks noGrp="1"/>
          </p:cNvSpPr>
          <p:nvPr>
            <p:ph type="title" idx="6"/>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208" name="Google Shape;208;p17"/>
          <p:cNvPicPr preferRelativeResize="0"/>
          <p:nvPr/>
        </p:nvPicPr>
        <p:blipFill>
          <a:blip r:embed="rId2">
            <a:alphaModFix/>
          </a:blip>
          <a:stretch>
            <a:fillRect/>
          </a:stretch>
        </p:blipFill>
        <p:spPr>
          <a:xfrm>
            <a:off x="10691459" y="5570259"/>
            <a:ext cx="1783000" cy="1468333"/>
          </a:xfrm>
          <a:prstGeom prst="rect">
            <a:avLst/>
          </a:prstGeom>
          <a:noFill/>
          <a:ln>
            <a:noFill/>
          </a:ln>
        </p:spPr>
      </p:pic>
      <p:pic>
        <p:nvPicPr>
          <p:cNvPr id="209" name="Google Shape;209;p17"/>
          <p:cNvPicPr preferRelativeResize="0"/>
          <p:nvPr/>
        </p:nvPicPr>
        <p:blipFill>
          <a:blip r:embed="rId3">
            <a:alphaModFix/>
          </a:blip>
          <a:stretch>
            <a:fillRect/>
          </a:stretch>
        </p:blipFill>
        <p:spPr>
          <a:xfrm>
            <a:off x="11906205" y="5955338"/>
            <a:ext cx="625467" cy="698196"/>
          </a:xfrm>
          <a:prstGeom prst="rect">
            <a:avLst/>
          </a:prstGeom>
          <a:noFill/>
          <a:ln>
            <a:noFill/>
          </a:ln>
        </p:spPr>
      </p:pic>
      <p:pic>
        <p:nvPicPr>
          <p:cNvPr id="210" name="Google Shape;210;p17"/>
          <p:cNvPicPr preferRelativeResize="0"/>
          <p:nvPr/>
        </p:nvPicPr>
        <p:blipFill>
          <a:blip r:embed="rId4">
            <a:alphaModFix/>
          </a:blip>
          <a:stretch>
            <a:fillRect/>
          </a:stretch>
        </p:blipFill>
        <p:spPr>
          <a:xfrm>
            <a:off x="10647520" y="6390418"/>
            <a:ext cx="625467" cy="700933"/>
          </a:xfrm>
          <a:prstGeom prst="rect">
            <a:avLst/>
          </a:prstGeom>
          <a:noFill/>
          <a:ln>
            <a:noFill/>
          </a:ln>
        </p:spPr>
      </p:pic>
      <p:pic>
        <p:nvPicPr>
          <p:cNvPr id="211" name="Google Shape;211;p17"/>
          <p:cNvPicPr preferRelativeResize="0"/>
          <p:nvPr/>
        </p:nvPicPr>
        <p:blipFill>
          <a:blip r:embed="rId5">
            <a:alphaModFix/>
          </a:blip>
          <a:stretch>
            <a:fillRect/>
          </a:stretch>
        </p:blipFill>
        <p:spPr>
          <a:xfrm>
            <a:off x="-1169443" y="-510011"/>
            <a:ext cx="2081601" cy="1946093"/>
          </a:xfrm>
          <a:prstGeom prst="rect">
            <a:avLst/>
          </a:prstGeom>
          <a:noFill/>
          <a:ln>
            <a:noFill/>
          </a:ln>
        </p:spPr>
      </p:pic>
      <p:pic>
        <p:nvPicPr>
          <p:cNvPr id="212" name="Google Shape;212;p17"/>
          <p:cNvPicPr preferRelativeResize="0"/>
          <p:nvPr/>
        </p:nvPicPr>
        <p:blipFill>
          <a:blip r:embed="rId3">
            <a:alphaModFix/>
          </a:blip>
          <a:stretch>
            <a:fillRect/>
          </a:stretch>
        </p:blipFill>
        <p:spPr>
          <a:xfrm>
            <a:off x="-11" y="5744349"/>
            <a:ext cx="625467" cy="698196"/>
          </a:xfrm>
          <a:prstGeom prst="rect">
            <a:avLst/>
          </a:prstGeom>
          <a:noFill/>
          <a:ln>
            <a:noFill/>
          </a:ln>
        </p:spPr>
      </p:pic>
      <p:pic>
        <p:nvPicPr>
          <p:cNvPr id="213" name="Google Shape;213;p17"/>
          <p:cNvPicPr preferRelativeResize="0"/>
          <p:nvPr/>
        </p:nvPicPr>
        <p:blipFill>
          <a:blip r:embed="rId4">
            <a:alphaModFix/>
          </a:blip>
          <a:stretch>
            <a:fillRect/>
          </a:stretch>
        </p:blipFill>
        <p:spPr>
          <a:xfrm>
            <a:off x="-184214" y="333536"/>
            <a:ext cx="625467" cy="700933"/>
          </a:xfrm>
          <a:prstGeom prst="rect">
            <a:avLst/>
          </a:prstGeom>
          <a:noFill/>
          <a:ln>
            <a:noFill/>
          </a:ln>
        </p:spPr>
      </p:pic>
      <p:pic>
        <p:nvPicPr>
          <p:cNvPr id="214" name="Google Shape;214;p17"/>
          <p:cNvPicPr preferRelativeResize="0"/>
          <p:nvPr/>
        </p:nvPicPr>
        <p:blipFill>
          <a:blip r:embed="rId6">
            <a:alphaModFix/>
          </a:blip>
          <a:stretch>
            <a:fillRect/>
          </a:stretch>
        </p:blipFill>
        <p:spPr>
          <a:xfrm>
            <a:off x="343311" y="6296515"/>
            <a:ext cx="625467" cy="693347"/>
          </a:xfrm>
          <a:prstGeom prst="rect">
            <a:avLst/>
          </a:prstGeom>
          <a:noFill/>
          <a:ln>
            <a:noFill/>
          </a:ln>
        </p:spPr>
      </p:pic>
      <p:pic>
        <p:nvPicPr>
          <p:cNvPr id="215" name="Google Shape;215;p17"/>
          <p:cNvPicPr preferRelativeResize="0"/>
          <p:nvPr/>
        </p:nvPicPr>
        <p:blipFill>
          <a:blip r:embed="rId4">
            <a:alphaModFix/>
          </a:blip>
          <a:stretch>
            <a:fillRect/>
          </a:stretch>
        </p:blipFill>
        <p:spPr>
          <a:xfrm>
            <a:off x="11484180" y="112570"/>
            <a:ext cx="625467" cy="700933"/>
          </a:xfrm>
          <a:prstGeom prst="rect">
            <a:avLst/>
          </a:prstGeom>
          <a:noFill/>
          <a:ln>
            <a:noFill/>
          </a:ln>
        </p:spPr>
      </p:pic>
    </p:spTree>
    <p:extLst>
      <p:ext uri="{BB962C8B-B14F-4D97-AF65-F5344CB8AC3E}">
        <p14:creationId xmlns:p14="http://schemas.microsoft.com/office/powerpoint/2010/main" val="198784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216"/>
        <p:cNvGrpSpPr/>
        <p:nvPr/>
      </p:nvGrpSpPr>
      <p:grpSpPr>
        <a:xfrm>
          <a:off x="0" y="0"/>
          <a:ext cx="0" cy="0"/>
          <a:chOff x="0" y="0"/>
          <a:chExt cx="0" cy="0"/>
        </a:xfrm>
      </p:grpSpPr>
      <p:sp>
        <p:nvSpPr>
          <p:cNvPr id="217" name="Google Shape;217;p18"/>
          <p:cNvSpPr txBox="1">
            <a:spLocks noGrp="1"/>
          </p:cNvSpPr>
          <p:nvPr>
            <p:ph type="title"/>
          </p:nvPr>
        </p:nvSpPr>
        <p:spPr>
          <a:xfrm>
            <a:off x="8114409" y="1866200"/>
            <a:ext cx="30292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18" name="Google Shape;218;p18"/>
          <p:cNvSpPr txBox="1">
            <a:spLocks noGrp="1"/>
          </p:cNvSpPr>
          <p:nvPr>
            <p:ph type="title" idx="2"/>
          </p:nvPr>
        </p:nvSpPr>
        <p:spPr>
          <a:xfrm>
            <a:off x="4581401" y="1866200"/>
            <a:ext cx="30292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19" name="Google Shape;219;p18"/>
          <p:cNvSpPr txBox="1">
            <a:spLocks noGrp="1"/>
          </p:cNvSpPr>
          <p:nvPr>
            <p:ph type="subTitle" idx="1"/>
          </p:nvPr>
        </p:nvSpPr>
        <p:spPr>
          <a:xfrm>
            <a:off x="1048400" y="2907833"/>
            <a:ext cx="3029200" cy="1181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20" name="Google Shape;220;p18"/>
          <p:cNvSpPr txBox="1">
            <a:spLocks noGrp="1"/>
          </p:cNvSpPr>
          <p:nvPr>
            <p:ph type="subTitle" idx="3"/>
          </p:nvPr>
        </p:nvSpPr>
        <p:spPr>
          <a:xfrm>
            <a:off x="4581393" y="2907833"/>
            <a:ext cx="3029200" cy="1181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21" name="Google Shape;221;p18"/>
          <p:cNvSpPr txBox="1">
            <a:spLocks noGrp="1"/>
          </p:cNvSpPr>
          <p:nvPr>
            <p:ph type="title" idx="4"/>
          </p:nvPr>
        </p:nvSpPr>
        <p:spPr>
          <a:xfrm>
            <a:off x="1048401" y="1866200"/>
            <a:ext cx="30292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22" name="Google Shape;222;p18"/>
          <p:cNvSpPr txBox="1">
            <a:spLocks noGrp="1"/>
          </p:cNvSpPr>
          <p:nvPr>
            <p:ph type="subTitle" idx="5"/>
          </p:nvPr>
        </p:nvSpPr>
        <p:spPr>
          <a:xfrm>
            <a:off x="8114409" y="2907833"/>
            <a:ext cx="3029200" cy="1181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23" name="Google Shape;223;p18"/>
          <p:cNvSpPr txBox="1">
            <a:spLocks noGrp="1"/>
          </p:cNvSpPr>
          <p:nvPr>
            <p:ph type="title" idx="6"/>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224" name="Google Shape;224;p18"/>
          <p:cNvPicPr preferRelativeResize="0"/>
          <p:nvPr/>
        </p:nvPicPr>
        <p:blipFill>
          <a:blip r:embed="rId2">
            <a:alphaModFix/>
          </a:blip>
          <a:stretch>
            <a:fillRect/>
          </a:stretch>
        </p:blipFill>
        <p:spPr>
          <a:xfrm>
            <a:off x="-307725" y="5570259"/>
            <a:ext cx="1783000" cy="1468333"/>
          </a:xfrm>
          <a:prstGeom prst="rect">
            <a:avLst/>
          </a:prstGeom>
          <a:noFill/>
          <a:ln>
            <a:noFill/>
          </a:ln>
        </p:spPr>
      </p:pic>
      <p:pic>
        <p:nvPicPr>
          <p:cNvPr id="225" name="Google Shape;225;p18"/>
          <p:cNvPicPr preferRelativeResize="0"/>
          <p:nvPr/>
        </p:nvPicPr>
        <p:blipFill>
          <a:blip r:embed="rId3">
            <a:alphaModFix/>
          </a:blip>
          <a:stretch>
            <a:fillRect/>
          </a:stretch>
        </p:blipFill>
        <p:spPr>
          <a:xfrm>
            <a:off x="907020" y="5955338"/>
            <a:ext cx="625467" cy="698196"/>
          </a:xfrm>
          <a:prstGeom prst="rect">
            <a:avLst/>
          </a:prstGeom>
          <a:noFill/>
          <a:ln>
            <a:noFill/>
          </a:ln>
        </p:spPr>
      </p:pic>
      <p:pic>
        <p:nvPicPr>
          <p:cNvPr id="226" name="Google Shape;226;p18"/>
          <p:cNvPicPr preferRelativeResize="0"/>
          <p:nvPr/>
        </p:nvPicPr>
        <p:blipFill>
          <a:blip r:embed="rId4">
            <a:alphaModFix/>
          </a:blip>
          <a:stretch>
            <a:fillRect/>
          </a:stretch>
        </p:blipFill>
        <p:spPr>
          <a:xfrm>
            <a:off x="-351664" y="6390418"/>
            <a:ext cx="625467" cy="700933"/>
          </a:xfrm>
          <a:prstGeom prst="rect">
            <a:avLst/>
          </a:prstGeom>
          <a:noFill/>
          <a:ln>
            <a:noFill/>
          </a:ln>
        </p:spPr>
      </p:pic>
      <p:pic>
        <p:nvPicPr>
          <p:cNvPr id="227" name="Google Shape;227;p18"/>
          <p:cNvPicPr preferRelativeResize="0"/>
          <p:nvPr/>
        </p:nvPicPr>
        <p:blipFill>
          <a:blip r:embed="rId5">
            <a:alphaModFix/>
          </a:blip>
          <a:stretch>
            <a:fillRect/>
          </a:stretch>
        </p:blipFill>
        <p:spPr>
          <a:xfrm>
            <a:off x="10647424" y="-667044"/>
            <a:ext cx="2081601" cy="1946093"/>
          </a:xfrm>
          <a:prstGeom prst="rect">
            <a:avLst/>
          </a:prstGeom>
          <a:noFill/>
          <a:ln>
            <a:noFill/>
          </a:ln>
        </p:spPr>
      </p:pic>
      <p:pic>
        <p:nvPicPr>
          <p:cNvPr id="228" name="Google Shape;228;p18"/>
          <p:cNvPicPr preferRelativeResize="0"/>
          <p:nvPr/>
        </p:nvPicPr>
        <p:blipFill>
          <a:blip r:embed="rId4">
            <a:alphaModFix/>
          </a:blip>
          <a:stretch>
            <a:fillRect/>
          </a:stretch>
        </p:blipFill>
        <p:spPr>
          <a:xfrm>
            <a:off x="11632653" y="176503"/>
            <a:ext cx="625467" cy="700933"/>
          </a:xfrm>
          <a:prstGeom prst="rect">
            <a:avLst/>
          </a:prstGeom>
          <a:noFill/>
          <a:ln>
            <a:noFill/>
          </a:ln>
        </p:spPr>
      </p:pic>
      <p:pic>
        <p:nvPicPr>
          <p:cNvPr id="229" name="Google Shape;229;p18"/>
          <p:cNvPicPr preferRelativeResize="0"/>
          <p:nvPr/>
        </p:nvPicPr>
        <p:blipFill>
          <a:blip r:embed="rId3">
            <a:alphaModFix/>
          </a:blip>
          <a:stretch>
            <a:fillRect/>
          </a:stretch>
        </p:blipFill>
        <p:spPr>
          <a:xfrm>
            <a:off x="63920" y="135922"/>
            <a:ext cx="625467" cy="698196"/>
          </a:xfrm>
          <a:prstGeom prst="rect">
            <a:avLst/>
          </a:prstGeom>
          <a:noFill/>
          <a:ln>
            <a:noFill/>
          </a:ln>
        </p:spPr>
      </p:pic>
      <p:pic>
        <p:nvPicPr>
          <p:cNvPr id="230" name="Google Shape;230;p18"/>
          <p:cNvPicPr preferRelativeResize="0"/>
          <p:nvPr/>
        </p:nvPicPr>
        <p:blipFill>
          <a:blip r:embed="rId6">
            <a:alphaModFix/>
          </a:blip>
          <a:stretch>
            <a:fillRect/>
          </a:stretch>
        </p:blipFill>
        <p:spPr>
          <a:xfrm>
            <a:off x="689439" y="-222119"/>
            <a:ext cx="625467" cy="693347"/>
          </a:xfrm>
          <a:prstGeom prst="rect">
            <a:avLst/>
          </a:prstGeom>
          <a:noFill/>
          <a:ln>
            <a:noFill/>
          </a:ln>
        </p:spPr>
      </p:pic>
      <p:pic>
        <p:nvPicPr>
          <p:cNvPr id="231" name="Google Shape;231;p18"/>
          <p:cNvPicPr preferRelativeResize="0"/>
          <p:nvPr/>
        </p:nvPicPr>
        <p:blipFill>
          <a:blip r:embed="rId4">
            <a:alphaModFix/>
          </a:blip>
          <a:stretch>
            <a:fillRect/>
          </a:stretch>
        </p:blipFill>
        <p:spPr>
          <a:xfrm>
            <a:off x="11492980" y="6095536"/>
            <a:ext cx="625467" cy="700933"/>
          </a:xfrm>
          <a:prstGeom prst="rect">
            <a:avLst/>
          </a:prstGeom>
          <a:noFill/>
          <a:ln>
            <a:noFill/>
          </a:ln>
        </p:spPr>
      </p:pic>
    </p:spTree>
    <p:extLst>
      <p:ext uri="{BB962C8B-B14F-4D97-AF65-F5344CB8AC3E}">
        <p14:creationId xmlns:p14="http://schemas.microsoft.com/office/powerpoint/2010/main" val="229720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32"/>
        <p:cNvGrpSpPr/>
        <p:nvPr/>
      </p:nvGrpSpPr>
      <p:grpSpPr>
        <a:xfrm>
          <a:off x="0" y="0"/>
          <a:ext cx="0" cy="0"/>
          <a:chOff x="0" y="0"/>
          <a:chExt cx="0" cy="0"/>
        </a:xfrm>
      </p:grpSpPr>
      <p:sp>
        <p:nvSpPr>
          <p:cNvPr id="233" name="Google Shape;233;p19"/>
          <p:cNvSpPr txBox="1">
            <a:spLocks noGrp="1"/>
          </p:cNvSpPr>
          <p:nvPr>
            <p:ph type="title"/>
          </p:nvPr>
        </p:nvSpPr>
        <p:spPr>
          <a:xfrm>
            <a:off x="1609276" y="2261300"/>
            <a:ext cx="38380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34" name="Google Shape;234;p19"/>
          <p:cNvSpPr txBox="1">
            <a:spLocks noGrp="1"/>
          </p:cNvSpPr>
          <p:nvPr>
            <p:ph type="title" idx="2"/>
          </p:nvPr>
        </p:nvSpPr>
        <p:spPr>
          <a:xfrm>
            <a:off x="6744717" y="2261300"/>
            <a:ext cx="38380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35" name="Google Shape;235;p19"/>
          <p:cNvSpPr txBox="1">
            <a:spLocks noGrp="1"/>
          </p:cNvSpPr>
          <p:nvPr>
            <p:ph type="subTitle" idx="1"/>
          </p:nvPr>
        </p:nvSpPr>
        <p:spPr>
          <a:xfrm>
            <a:off x="1609267" y="2786100"/>
            <a:ext cx="3838000" cy="763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36" name="Google Shape;236;p19"/>
          <p:cNvSpPr txBox="1">
            <a:spLocks noGrp="1"/>
          </p:cNvSpPr>
          <p:nvPr>
            <p:ph type="subTitle" idx="3"/>
          </p:nvPr>
        </p:nvSpPr>
        <p:spPr>
          <a:xfrm>
            <a:off x="6744708" y="2786100"/>
            <a:ext cx="3838000" cy="763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37" name="Google Shape;237;p19"/>
          <p:cNvSpPr txBox="1">
            <a:spLocks noGrp="1"/>
          </p:cNvSpPr>
          <p:nvPr>
            <p:ph type="title" idx="4"/>
          </p:nvPr>
        </p:nvSpPr>
        <p:spPr>
          <a:xfrm>
            <a:off x="1609276" y="4293967"/>
            <a:ext cx="38380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38" name="Google Shape;238;p19"/>
          <p:cNvSpPr txBox="1">
            <a:spLocks noGrp="1"/>
          </p:cNvSpPr>
          <p:nvPr>
            <p:ph type="title" idx="5"/>
          </p:nvPr>
        </p:nvSpPr>
        <p:spPr>
          <a:xfrm>
            <a:off x="6744717" y="4293967"/>
            <a:ext cx="38380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39" name="Google Shape;239;p19"/>
          <p:cNvSpPr txBox="1">
            <a:spLocks noGrp="1"/>
          </p:cNvSpPr>
          <p:nvPr>
            <p:ph type="subTitle" idx="6"/>
          </p:nvPr>
        </p:nvSpPr>
        <p:spPr>
          <a:xfrm>
            <a:off x="1609267" y="4818767"/>
            <a:ext cx="3838000" cy="763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40" name="Google Shape;240;p19"/>
          <p:cNvSpPr txBox="1">
            <a:spLocks noGrp="1"/>
          </p:cNvSpPr>
          <p:nvPr>
            <p:ph type="subTitle" idx="7"/>
          </p:nvPr>
        </p:nvSpPr>
        <p:spPr>
          <a:xfrm>
            <a:off x="6744708" y="4818767"/>
            <a:ext cx="3838000" cy="763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41" name="Google Shape;241;p19"/>
          <p:cNvSpPr txBox="1">
            <a:spLocks noGrp="1"/>
          </p:cNvSpPr>
          <p:nvPr>
            <p:ph type="title" idx="8"/>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242" name="Google Shape;242;p19"/>
          <p:cNvPicPr preferRelativeResize="0"/>
          <p:nvPr/>
        </p:nvPicPr>
        <p:blipFill>
          <a:blip r:embed="rId2">
            <a:alphaModFix/>
          </a:blip>
          <a:stretch>
            <a:fillRect/>
          </a:stretch>
        </p:blipFill>
        <p:spPr>
          <a:xfrm>
            <a:off x="10691459" y="5570259"/>
            <a:ext cx="1783000" cy="1468333"/>
          </a:xfrm>
          <a:prstGeom prst="rect">
            <a:avLst/>
          </a:prstGeom>
          <a:noFill/>
          <a:ln>
            <a:noFill/>
          </a:ln>
        </p:spPr>
      </p:pic>
      <p:pic>
        <p:nvPicPr>
          <p:cNvPr id="243" name="Google Shape;243;p19"/>
          <p:cNvPicPr preferRelativeResize="0"/>
          <p:nvPr/>
        </p:nvPicPr>
        <p:blipFill>
          <a:blip r:embed="rId3">
            <a:alphaModFix/>
          </a:blip>
          <a:stretch>
            <a:fillRect/>
          </a:stretch>
        </p:blipFill>
        <p:spPr>
          <a:xfrm>
            <a:off x="11906205" y="5955338"/>
            <a:ext cx="625467" cy="698196"/>
          </a:xfrm>
          <a:prstGeom prst="rect">
            <a:avLst/>
          </a:prstGeom>
          <a:noFill/>
          <a:ln>
            <a:noFill/>
          </a:ln>
        </p:spPr>
      </p:pic>
      <p:pic>
        <p:nvPicPr>
          <p:cNvPr id="244" name="Google Shape;244;p19"/>
          <p:cNvPicPr preferRelativeResize="0"/>
          <p:nvPr/>
        </p:nvPicPr>
        <p:blipFill>
          <a:blip r:embed="rId4">
            <a:alphaModFix/>
          </a:blip>
          <a:stretch>
            <a:fillRect/>
          </a:stretch>
        </p:blipFill>
        <p:spPr>
          <a:xfrm>
            <a:off x="10647520" y="6390418"/>
            <a:ext cx="625467" cy="700933"/>
          </a:xfrm>
          <a:prstGeom prst="rect">
            <a:avLst/>
          </a:prstGeom>
          <a:noFill/>
          <a:ln>
            <a:noFill/>
          </a:ln>
        </p:spPr>
      </p:pic>
      <p:pic>
        <p:nvPicPr>
          <p:cNvPr id="245" name="Google Shape;245;p19"/>
          <p:cNvPicPr preferRelativeResize="0"/>
          <p:nvPr/>
        </p:nvPicPr>
        <p:blipFill>
          <a:blip r:embed="rId5">
            <a:alphaModFix/>
          </a:blip>
          <a:stretch>
            <a:fillRect/>
          </a:stretch>
        </p:blipFill>
        <p:spPr>
          <a:xfrm>
            <a:off x="-1169443" y="-510011"/>
            <a:ext cx="2081601" cy="1946093"/>
          </a:xfrm>
          <a:prstGeom prst="rect">
            <a:avLst/>
          </a:prstGeom>
          <a:noFill/>
          <a:ln>
            <a:noFill/>
          </a:ln>
        </p:spPr>
      </p:pic>
      <p:pic>
        <p:nvPicPr>
          <p:cNvPr id="246" name="Google Shape;246;p19"/>
          <p:cNvPicPr preferRelativeResize="0"/>
          <p:nvPr/>
        </p:nvPicPr>
        <p:blipFill>
          <a:blip r:embed="rId4">
            <a:alphaModFix/>
          </a:blip>
          <a:stretch>
            <a:fillRect/>
          </a:stretch>
        </p:blipFill>
        <p:spPr>
          <a:xfrm>
            <a:off x="-184214" y="333536"/>
            <a:ext cx="625467" cy="700933"/>
          </a:xfrm>
          <a:prstGeom prst="rect">
            <a:avLst/>
          </a:prstGeom>
          <a:noFill/>
          <a:ln>
            <a:noFill/>
          </a:ln>
        </p:spPr>
      </p:pic>
      <p:pic>
        <p:nvPicPr>
          <p:cNvPr id="247" name="Google Shape;247;p19"/>
          <p:cNvPicPr preferRelativeResize="0"/>
          <p:nvPr/>
        </p:nvPicPr>
        <p:blipFill>
          <a:blip r:embed="rId4">
            <a:alphaModFix/>
          </a:blip>
          <a:stretch>
            <a:fillRect/>
          </a:stretch>
        </p:blipFill>
        <p:spPr>
          <a:xfrm>
            <a:off x="3" y="5679103"/>
            <a:ext cx="625467" cy="700933"/>
          </a:xfrm>
          <a:prstGeom prst="rect">
            <a:avLst/>
          </a:prstGeom>
          <a:noFill/>
          <a:ln>
            <a:noFill/>
          </a:ln>
        </p:spPr>
      </p:pic>
      <p:pic>
        <p:nvPicPr>
          <p:cNvPr id="248" name="Google Shape;248;p19"/>
          <p:cNvPicPr preferRelativeResize="0"/>
          <p:nvPr/>
        </p:nvPicPr>
        <p:blipFill>
          <a:blip r:embed="rId3">
            <a:alphaModFix/>
          </a:blip>
          <a:stretch>
            <a:fillRect/>
          </a:stretch>
        </p:blipFill>
        <p:spPr>
          <a:xfrm>
            <a:off x="346056" y="6231549"/>
            <a:ext cx="625467" cy="698196"/>
          </a:xfrm>
          <a:prstGeom prst="rect">
            <a:avLst/>
          </a:prstGeom>
          <a:noFill/>
          <a:ln>
            <a:noFill/>
          </a:ln>
        </p:spPr>
      </p:pic>
      <p:pic>
        <p:nvPicPr>
          <p:cNvPr id="249" name="Google Shape;249;p19"/>
          <p:cNvPicPr preferRelativeResize="0"/>
          <p:nvPr/>
        </p:nvPicPr>
        <p:blipFill>
          <a:blip r:embed="rId6">
            <a:alphaModFix/>
          </a:blip>
          <a:stretch>
            <a:fillRect/>
          </a:stretch>
        </p:blipFill>
        <p:spPr>
          <a:xfrm>
            <a:off x="11503972" y="116365"/>
            <a:ext cx="625467" cy="693347"/>
          </a:xfrm>
          <a:prstGeom prst="rect">
            <a:avLst/>
          </a:prstGeom>
          <a:noFill/>
          <a:ln>
            <a:noFill/>
          </a:ln>
        </p:spPr>
      </p:pic>
    </p:spTree>
    <p:extLst>
      <p:ext uri="{BB962C8B-B14F-4D97-AF65-F5344CB8AC3E}">
        <p14:creationId xmlns:p14="http://schemas.microsoft.com/office/powerpoint/2010/main" val="7725407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50"/>
        <p:cNvGrpSpPr/>
        <p:nvPr/>
      </p:nvGrpSpPr>
      <p:grpSpPr>
        <a:xfrm>
          <a:off x="0" y="0"/>
          <a:ext cx="0" cy="0"/>
          <a:chOff x="0" y="0"/>
          <a:chExt cx="0" cy="0"/>
        </a:xfrm>
      </p:grpSpPr>
      <p:sp>
        <p:nvSpPr>
          <p:cNvPr id="251" name="Google Shape;251;p20"/>
          <p:cNvSpPr txBox="1">
            <a:spLocks noGrp="1"/>
          </p:cNvSpPr>
          <p:nvPr>
            <p:ph type="title"/>
          </p:nvPr>
        </p:nvSpPr>
        <p:spPr>
          <a:xfrm>
            <a:off x="960008" y="2261300"/>
            <a:ext cx="30176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52" name="Google Shape;252;p20"/>
          <p:cNvSpPr txBox="1">
            <a:spLocks noGrp="1"/>
          </p:cNvSpPr>
          <p:nvPr>
            <p:ph type="title" idx="2"/>
          </p:nvPr>
        </p:nvSpPr>
        <p:spPr>
          <a:xfrm>
            <a:off x="4587292" y="2261300"/>
            <a:ext cx="30176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53" name="Google Shape;253;p20"/>
          <p:cNvSpPr txBox="1">
            <a:spLocks noGrp="1"/>
          </p:cNvSpPr>
          <p:nvPr>
            <p:ph type="subTitle" idx="1"/>
          </p:nvPr>
        </p:nvSpPr>
        <p:spPr>
          <a:xfrm>
            <a:off x="960000" y="2786100"/>
            <a:ext cx="3017600" cy="763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54" name="Google Shape;254;p20"/>
          <p:cNvSpPr txBox="1">
            <a:spLocks noGrp="1"/>
          </p:cNvSpPr>
          <p:nvPr>
            <p:ph type="subTitle" idx="3"/>
          </p:nvPr>
        </p:nvSpPr>
        <p:spPr>
          <a:xfrm>
            <a:off x="4587285" y="2786100"/>
            <a:ext cx="3017600" cy="763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55" name="Google Shape;255;p20"/>
          <p:cNvSpPr txBox="1">
            <a:spLocks noGrp="1"/>
          </p:cNvSpPr>
          <p:nvPr>
            <p:ph type="title" idx="4"/>
          </p:nvPr>
        </p:nvSpPr>
        <p:spPr>
          <a:xfrm>
            <a:off x="960008" y="4293967"/>
            <a:ext cx="30176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56" name="Google Shape;256;p20"/>
          <p:cNvSpPr txBox="1">
            <a:spLocks noGrp="1"/>
          </p:cNvSpPr>
          <p:nvPr>
            <p:ph type="title" idx="5"/>
          </p:nvPr>
        </p:nvSpPr>
        <p:spPr>
          <a:xfrm>
            <a:off x="4587292" y="4293967"/>
            <a:ext cx="30176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57" name="Google Shape;257;p20"/>
          <p:cNvSpPr txBox="1">
            <a:spLocks noGrp="1"/>
          </p:cNvSpPr>
          <p:nvPr>
            <p:ph type="subTitle" idx="6"/>
          </p:nvPr>
        </p:nvSpPr>
        <p:spPr>
          <a:xfrm>
            <a:off x="960000" y="4818767"/>
            <a:ext cx="3017600" cy="763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58" name="Google Shape;258;p20"/>
          <p:cNvSpPr txBox="1">
            <a:spLocks noGrp="1"/>
          </p:cNvSpPr>
          <p:nvPr>
            <p:ph type="subTitle" idx="7"/>
          </p:nvPr>
        </p:nvSpPr>
        <p:spPr>
          <a:xfrm>
            <a:off x="4587285" y="4818767"/>
            <a:ext cx="3017600" cy="763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59" name="Google Shape;259;p20"/>
          <p:cNvSpPr txBox="1">
            <a:spLocks noGrp="1"/>
          </p:cNvSpPr>
          <p:nvPr>
            <p:ph type="title" idx="8"/>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0" name="Google Shape;260;p20"/>
          <p:cNvSpPr txBox="1">
            <a:spLocks noGrp="1"/>
          </p:cNvSpPr>
          <p:nvPr>
            <p:ph type="title" idx="9"/>
          </p:nvPr>
        </p:nvSpPr>
        <p:spPr>
          <a:xfrm>
            <a:off x="8214584" y="2261300"/>
            <a:ext cx="30176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61" name="Google Shape;261;p20"/>
          <p:cNvSpPr txBox="1">
            <a:spLocks noGrp="1"/>
          </p:cNvSpPr>
          <p:nvPr>
            <p:ph type="subTitle" idx="13"/>
          </p:nvPr>
        </p:nvSpPr>
        <p:spPr>
          <a:xfrm>
            <a:off x="8214576" y="2786100"/>
            <a:ext cx="3017600" cy="763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62" name="Google Shape;262;p20"/>
          <p:cNvSpPr txBox="1">
            <a:spLocks noGrp="1"/>
          </p:cNvSpPr>
          <p:nvPr>
            <p:ph type="title" idx="14"/>
          </p:nvPr>
        </p:nvSpPr>
        <p:spPr>
          <a:xfrm>
            <a:off x="8214584" y="4293967"/>
            <a:ext cx="3017600" cy="5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263" name="Google Shape;263;p20"/>
          <p:cNvSpPr txBox="1">
            <a:spLocks noGrp="1"/>
          </p:cNvSpPr>
          <p:nvPr>
            <p:ph type="subTitle" idx="15"/>
          </p:nvPr>
        </p:nvSpPr>
        <p:spPr>
          <a:xfrm>
            <a:off x="8214576" y="4818767"/>
            <a:ext cx="3017600" cy="763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pic>
        <p:nvPicPr>
          <p:cNvPr id="264" name="Google Shape;264;p20"/>
          <p:cNvPicPr preferRelativeResize="0"/>
          <p:nvPr/>
        </p:nvPicPr>
        <p:blipFill>
          <a:blip r:embed="rId2">
            <a:alphaModFix/>
          </a:blip>
          <a:stretch>
            <a:fillRect/>
          </a:stretch>
        </p:blipFill>
        <p:spPr>
          <a:xfrm flipH="1">
            <a:off x="-787099" y="5442756"/>
            <a:ext cx="1789033" cy="2338467"/>
          </a:xfrm>
          <a:prstGeom prst="rect">
            <a:avLst/>
          </a:prstGeom>
          <a:noFill/>
          <a:ln>
            <a:noFill/>
          </a:ln>
        </p:spPr>
      </p:pic>
      <p:pic>
        <p:nvPicPr>
          <p:cNvPr id="265" name="Google Shape;265;p20"/>
          <p:cNvPicPr preferRelativeResize="0"/>
          <p:nvPr/>
        </p:nvPicPr>
        <p:blipFill>
          <a:blip r:embed="rId3">
            <a:alphaModFix/>
          </a:blip>
          <a:stretch>
            <a:fillRect/>
          </a:stretch>
        </p:blipFill>
        <p:spPr>
          <a:xfrm flipH="1">
            <a:off x="165525" y="6260487"/>
            <a:ext cx="625467" cy="693347"/>
          </a:xfrm>
          <a:prstGeom prst="rect">
            <a:avLst/>
          </a:prstGeom>
          <a:noFill/>
          <a:ln>
            <a:noFill/>
          </a:ln>
        </p:spPr>
      </p:pic>
      <p:pic>
        <p:nvPicPr>
          <p:cNvPr id="266" name="Google Shape;266;p20"/>
          <p:cNvPicPr preferRelativeResize="0"/>
          <p:nvPr/>
        </p:nvPicPr>
        <p:blipFill>
          <a:blip r:embed="rId4">
            <a:alphaModFix/>
          </a:blip>
          <a:stretch>
            <a:fillRect/>
          </a:stretch>
        </p:blipFill>
        <p:spPr>
          <a:xfrm flipH="1">
            <a:off x="-338664" y="5396240"/>
            <a:ext cx="625467" cy="700933"/>
          </a:xfrm>
          <a:prstGeom prst="rect">
            <a:avLst/>
          </a:prstGeom>
          <a:noFill/>
          <a:ln>
            <a:noFill/>
          </a:ln>
        </p:spPr>
      </p:pic>
      <p:pic>
        <p:nvPicPr>
          <p:cNvPr id="267" name="Google Shape;267;p20"/>
          <p:cNvPicPr preferRelativeResize="0"/>
          <p:nvPr/>
        </p:nvPicPr>
        <p:blipFill>
          <a:blip r:embed="rId5">
            <a:alphaModFix/>
          </a:blip>
          <a:stretch>
            <a:fillRect/>
          </a:stretch>
        </p:blipFill>
        <p:spPr>
          <a:xfrm>
            <a:off x="10867790" y="-614611"/>
            <a:ext cx="2081601" cy="1946093"/>
          </a:xfrm>
          <a:prstGeom prst="rect">
            <a:avLst/>
          </a:prstGeom>
          <a:noFill/>
          <a:ln>
            <a:noFill/>
          </a:ln>
        </p:spPr>
      </p:pic>
      <p:pic>
        <p:nvPicPr>
          <p:cNvPr id="268" name="Google Shape;268;p20"/>
          <p:cNvPicPr preferRelativeResize="0"/>
          <p:nvPr/>
        </p:nvPicPr>
        <p:blipFill>
          <a:blip r:embed="rId6">
            <a:alphaModFix/>
          </a:blip>
          <a:stretch>
            <a:fillRect/>
          </a:stretch>
        </p:blipFill>
        <p:spPr>
          <a:xfrm>
            <a:off x="10816923" y="230382"/>
            <a:ext cx="625467" cy="698196"/>
          </a:xfrm>
          <a:prstGeom prst="rect">
            <a:avLst/>
          </a:prstGeom>
          <a:noFill/>
          <a:ln>
            <a:noFill/>
          </a:ln>
        </p:spPr>
      </p:pic>
      <p:pic>
        <p:nvPicPr>
          <p:cNvPr id="269" name="Google Shape;269;p20"/>
          <p:cNvPicPr preferRelativeResize="0"/>
          <p:nvPr/>
        </p:nvPicPr>
        <p:blipFill>
          <a:blip r:embed="rId3">
            <a:alphaModFix/>
          </a:blip>
          <a:stretch>
            <a:fillRect/>
          </a:stretch>
        </p:blipFill>
        <p:spPr>
          <a:xfrm>
            <a:off x="11861859" y="1269245"/>
            <a:ext cx="625467" cy="693347"/>
          </a:xfrm>
          <a:prstGeom prst="rect">
            <a:avLst/>
          </a:prstGeom>
          <a:noFill/>
          <a:ln>
            <a:noFill/>
          </a:ln>
        </p:spPr>
      </p:pic>
      <p:pic>
        <p:nvPicPr>
          <p:cNvPr id="270" name="Google Shape;270;p20"/>
          <p:cNvPicPr preferRelativeResize="0"/>
          <p:nvPr/>
        </p:nvPicPr>
        <p:blipFill>
          <a:blip r:embed="rId6">
            <a:alphaModFix/>
          </a:blip>
          <a:stretch>
            <a:fillRect/>
          </a:stretch>
        </p:blipFill>
        <p:spPr>
          <a:xfrm>
            <a:off x="47323" y="125849"/>
            <a:ext cx="625467" cy="698196"/>
          </a:xfrm>
          <a:prstGeom prst="rect">
            <a:avLst/>
          </a:prstGeom>
          <a:noFill/>
          <a:ln>
            <a:noFill/>
          </a:ln>
        </p:spPr>
      </p:pic>
      <p:pic>
        <p:nvPicPr>
          <p:cNvPr id="271" name="Google Shape;271;p20"/>
          <p:cNvPicPr preferRelativeResize="0"/>
          <p:nvPr/>
        </p:nvPicPr>
        <p:blipFill>
          <a:blip r:embed="rId3">
            <a:alphaModFix/>
          </a:blip>
          <a:stretch>
            <a:fillRect/>
          </a:stretch>
        </p:blipFill>
        <p:spPr>
          <a:xfrm>
            <a:off x="11168259" y="6097179"/>
            <a:ext cx="625467" cy="693347"/>
          </a:xfrm>
          <a:prstGeom prst="rect">
            <a:avLst/>
          </a:prstGeom>
          <a:noFill/>
          <a:ln>
            <a:noFill/>
          </a:ln>
        </p:spPr>
      </p:pic>
      <p:pic>
        <p:nvPicPr>
          <p:cNvPr id="272" name="Google Shape;272;p20"/>
          <p:cNvPicPr preferRelativeResize="0"/>
          <p:nvPr/>
        </p:nvPicPr>
        <p:blipFill>
          <a:blip r:embed="rId4">
            <a:alphaModFix/>
          </a:blip>
          <a:stretch>
            <a:fillRect/>
          </a:stretch>
        </p:blipFill>
        <p:spPr>
          <a:xfrm flipH="1">
            <a:off x="11512736" y="5515607"/>
            <a:ext cx="625467" cy="700933"/>
          </a:xfrm>
          <a:prstGeom prst="rect">
            <a:avLst/>
          </a:prstGeom>
          <a:noFill/>
          <a:ln>
            <a:noFill/>
          </a:ln>
        </p:spPr>
      </p:pic>
    </p:spTree>
    <p:extLst>
      <p:ext uri="{BB962C8B-B14F-4D97-AF65-F5344CB8AC3E}">
        <p14:creationId xmlns:p14="http://schemas.microsoft.com/office/powerpoint/2010/main" val="253822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1040067" y="2878533"/>
            <a:ext cx="5571200" cy="2068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28" name="Google Shape;28;p3"/>
          <p:cNvSpPr txBox="1">
            <a:spLocks noGrp="1"/>
          </p:cNvSpPr>
          <p:nvPr>
            <p:ph type="title" idx="2" hasCustomPrompt="1"/>
          </p:nvPr>
        </p:nvSpPr>
        <p:spPr>
          <a:xfrm>
            <a:off x="1097867" y="1281467"/>
            <a:ext cx="1324000" cy="13240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5000"/>
              <a:buNone/>
              <a:defRPr sz="6667"/>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
        <p:nvSpPr>
          <p:cNvPr id="29" name="Google Shape;29;p3"/>
          <p:cNvSpPr txBox="1">
            <a:spLocks noGrp="1"/>
          </p:cNvSpPr>
          <p:nvPr>
            <p:ph type="subTitle" idx="1"/>
          </p:nvPr>
        </p:nvSpPr>
        <p:spPr>
          <a:xfrm>
            <a:off x="1040067" y="5028200"/>
            <a:ext cx="5571200" cy="56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2133"/>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0" name="Google Shape;30;p3"/>
          <p:cNvSpPr>
            <a:spLocks noGrp="1"/>
          </p:cNvSpPr>
          <p:nvPr>
            <p:ph type="pic" idx="3"/>
          </p:nvPr>
        </p:nvSpPr>
        <p:spPr>
          <a:xfrm>
            <a:off x="7398667" y="0"/>
            <a:ext cx="4793600" cy="6858000"/>
          </a:xfrm>
          <a:prstGeom prst="rect">
            <a:avLst/>
          </a:prstGeom>
          <a:noFill/>
          <a:ln>
            <a:noFill/>
          </a:ln>
        </p:spPr>
      </p:sp>
      <p:pic>
        <p:nvPicPr>
          <p:cNvPr id="31" name="Google Shape;31;p3"/>
          <p:cNvPicPr preferRelativeResize="0"/>
          <p:nvPr/>
        </p:nvPicPr>
        <p:blipFill>
          <a:blip r:embed="rId2">
            <a:alphaModFix/>
          </a:blip>
          <a:stretch>
            <a:fillRect/>
          </a:stretch>
        </p:blipFill>
        <p:spPr>
          <a:xfrm>
            <a:off x="4757992" y="-282682"/>
            <a:ext cx="2091200" cy="1954833"/>
          </a:xfrm>
          <a:prstGeom prst="rect">
            <a:avLst/>
          </a:prstGeom>
          <a:noFill/>
          <a:ln>
            <a:noFill/>
          </a:ln>
        </p:spPr>
      </p:pic>
      <p:pic>
        <p:nvPicPr>
          <p:cNvPr id="32" name="Google Shape;32;p3"/>
          <p:cNvPicPr preferRelativeResize="0"/>
          <p:nvPr/>
        </p:nvPicPr>
        <p:blipFill>
          <a:blip r:embed="rId3">
            <a:alphaModFix/>
          </a:blip>
          <a:stretch>
            <a:fillRect/>
          </a:stretch>
        </p:blipFill>
        <p:spPr>
          <a:xfrm>
            <a:off x="4716567" y="567567"/>
            <a:ext cx="625467" cy="698200"/>
          </a:xfrm>
          <a:prstGeom prst="rect">
            <a:avLst/>
          </a:prstGeom>
          <a:noFill/>
          <a:ln>
            <a:noFill/>
          </a:ln>
        </p:spPr>
      </p:pic>
      <p:pic>
        <p:nvPicPr>
          <p:cNvPr id="33" name="Google Shape;33;p3"/>
          <p:cNvPicPr preferRelativeResize="0"/>
          <p:nvPr/>
        </p:nvPicPr>
        <p:blipFill>
          <a:blip r:embed="rId4">
            <a:alphaModFix/>
          </a:blip>
          <a:stretch>
            <a:fillRect/>
          </a:stretch>
        </p:blipFill>
        <p:spPr>
          <a:xfrm>
            <a:off x="128000" y="5826145"/>
            <a:ext cx="625467" cy="693347"/>
          </a:xfrm>
          <a:prstGeom prst="rect">
            <a:avLst/>
          </a:prstGeom>
          <a:noFill/>
          <a:ln>
            <a:noFill/>
          </a:ln>
        </p:spPr>
      </p:pic>
      <p:pic>
        <p:nvPicPr>
          <p:cNvPr id="34" name="Google Shape;34;p3"/>
          <p:cNvPicPr preferRelativeResize="0"/>
          <p:nvPr/>
        </p:nvPicPr>
        <p:blipFill>
          <a:blip r:embed="rId5">
            <a:alphaModFix/>
          </a:blip>
          <a:stretch>
            <a:fillRect/>
          </a:stretch>
        </p:blipFill>
        <p:spPr>
          <a:xfrm>
            <a:off x="6270849" y="-317821"/>
            <a:ext cx="625467" cy="700933"/>
          </a:xfrm>
          <a:prstGeom prst="rect">
            <a:avLst/>
          </a:prstGeom>
          <a:noFill/>
          <a:ln>
            <a:noFill/>
          </a:ln>
        </p:spPr>
      </p:pic>
      <p:pic>
        <p:nvPicPr>
          <p:cNvPr id="35" name="Google Shape;35;p3"/>
          <p:cNvPicPr preferRelativeResize="0"/>
          <p:nvPr/>
        </p:nvPicPr>
        <p:blipFill>
          <a:blip r:embed="rId3">
            <a:alphaModFix/>
          </a:blip>
          <a:stretch>
            <a:fillRect/>
          </a:stretch>
        </p:blipFill>
        <p:spPr>
          <a:xfrm>
            <a:off x="454541" y="6385953"/>
            <a:ext cx="625467" cy="698200"/>
          </a:xfrm>
          <a:prstGeom prst="rect">
            <a:avLst/>
          </a:prstGeom>
          <a:noFill/>
          <a:ln>
            <a:noFill/>
          </a:ln>
        </p:spPr>
      </p:pic>
      <p:pic>
        <p:nvPicPr>
          <p:cNvPr id="36" name="Google Shape;36;p3"/>
          <p:cNvPicPr preferRelativeResize="0"/>
          <p:nvPr/>
        </p:nvPicPr>
        <p:blipFill>
          <a:blip r:embed="rId5">
            <a:alphaModFix/>
          </a:blip>
          <a:stretch>
            <a:fillRect/>
          </a:stretch>
        </p:blipFill>
        <p:spPr>
          <a:xfrm>
            <a:off x="-197295" y="6384588"/>
            <a:ext cx="625467" cy="700933"/>
          </a:xfrm>
          <a:prstGeom prst="rect">
            <a:avLst/>
          </a:prstGeom>
          <a:noFill/>
          <a:ln>
            <a:noFill/>
          </a:ln>
        </p:spPr>
      </p:pic>
    </p:spTree>
    <p:extLst>
      <p:ext uri="{BB962C8B-B14F-4D97-AF65-F5344CB8AC3E}">
        <p14:creationId xmlns:p14="http://schemas.microsoft.com/office/powerpoint/2010/main" val="34540630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n columns">
  <p:cSld name="Title and ten columns">
    <p:spTree>
      <p:nvGrpSpPr>
        <p:cNvPr id="1" name="Shape 273"/>
        <p:cNvGrpSpPr/>
        <p:nvPr/>
      </p:nvGrpSpPr>
      <p:grpSpPr>
        <a:xfrm>
          <a:off x="0" y="0"/>
          <a:ext cx="0" cy="0"/>
          <a:chOff x="0" y="0"/>
          <a:chExt cx="0" cy="0"/>
        </a:xfrm>
      </p:grpSpPr>
      <p:sp>
        <p:nvSpPr>
          <p:cNvPr id="274" name="Google Shape;274;p21"/>
          <p:cNvSpPr txBox="1">
            <a:spLocks noGrp="1"/>
          </p:cNvSpPr>
          <p:nvPr>
            <p:ph type="subTitle" idx="1"/>
          </p:nvPr>
        </p:nvSpPr>
        <p:spPr>
          <a:xfrm>
            <a:off x="1867584" y="2814600"/>
            <a:ext cx="4081200" cy="632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5" name="Google Shape;275;p21"/>
          <p:cNvSpPr txBox="1">
            <a:spLocks noGrp="1"/>
          </p:cNvSpPr>
          <p:nvPr>
            <p:ph type="subTitle" idx="2"/>
          </p:nvPr>
        </p:nvSpPr>
        <p:spPr>
          <a:xfrm>
            <a:off x="1867551" y="3711733"/>
            <a:ext cx="4081200" cy="632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6" name="Google Shape;276;p21"/>
          <p:cNvSpPr txBox="1">
            <a:spLocks noGrp="1"/>
          </p:cNvSpPr>
          <p:nvPr>
            <p:ph type="subTitle" idx="3"/>
          </p:nvPr>
        </p:nvSpPr>
        <p:spPr>
          <a:xfrm>
            <a:off x="1867584" y="4608867"/>
            <a:ext cx="4081200" cy="632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7" name="Google Shape;277;p21"/>
          <p:cNvSpPr txBox="1">
            <a:spLocks noGrp="1"/>
          </p:cNvSpPr>
          <p:nvPr>
            <p:ph type="subTitle" idx="4"/>
          </p:nvPr>
        </p:nvSpPr>
        <p:spPr>
          <a:xfrm>
            <a:off x="1867551" y="5506000"/>
            <a:ext cx="4081200" cy="632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8" name="Google Shape;278;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9" name="Google Shape;279;p21"/>
          <p:cNvSpPr txBox="1">
            <a:spLocks noGrp="1"/>
          </p:cNvSpPr>
          <p:nvPr>
            <p:ph type="subTitle" idx="5"/>
          </p:nvPr>
        </p:nvSpPr>
        <p:spPr>
          <a:xfrm>
            <a:off x="1867584" y="1917467"/>
            <a:ext cx="4081200" cy="632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0" name="Google Shape;280;p21"/>
          <p:cNvSpPr txBox="1">
            <a:spLocks noGrp="1"/>
          </p:cNvSpPr>
          <p:nvPr>
            <p:ph type="subTitle" idx="6"/>
          </p:nvPr>
        </p:nvSpPr>
        <p:spPr>
          <a:xfrm>
            <a:off x="7150816" y="2814600"/>
            <a:ext cx="4081200" cy="632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1" name="Google Shape;281;p21"/>
          <p:cNvSpPr txBox="1">
            <a:spLocks noGrp="1"/>
          </p:cNvSpPr>
          <p:nvPr>
            <p:ph type="subTitle" idx="7"/>
          </p:nvPr>
        </p:nvSpPr>
        <p:spPr>
          <a:xfrm>
            <a:off x="7150783" y="3711733"/>
            <a:ext cx="4081200" cy="632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2" name="Google Shape;282;p21"/>
          <p:cNvSpPr txBox="1">
            <a:spLocks noGrp="1"/>
          </p:cNvSpPr>
          <p:nvPr>
            <p:ph type="subTitle" idx="8"/>
          </p:nvPr>
        </p:nvSpPr>
        <p:spPr>
          <a:xfrm>
            <a:off x="7150816" y="4608867"/>
            <a:ext cx="4081200" cy="632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3" name="Google Shape;283;p21"/>
          <p:cNvSpPr txBox="1">
            <a:spLocks noGrp="1"/>
          </p:cNvSpPr>
          <p:nvPr>
            <p:ph type="subTitle" idx="9"/>
          </p:nvPr>
        </p:nvSpPr>
        <p:spPr>
          <a:xfrm>
            <a:off x="7150783" y="5506000"/>
            <a:ext cx="4081200" cy="632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4" name="Google Shape;284;p21"/>
          <p:cNvSpPr txBox="1">
            <a:spLocks noGrp="1"/>
          </p:cNvSpPr>
          <p:nvPr>
            <p:ph type="subTitle" idx="13"/>
          </p:nvPr>
        </p:nvSpPr>
        <p:spPr>
          <a:xfrm>
            <a:off x="7150816" y="1917467"/>
            <a:ext cx="4081200" cy="632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pic>
        <p:nvPicPr>
          <p:cNvPr id="285" name="Google Shape;285;p21"/>
          <p:cNvPicPr preferRelativeResize="0"/>
          <p:nvPr/>
        </p:nvPicPr>
        <p:blipFill>
          <a:blip r:embed="rId2">
            <a:alphaModFix/>
          </a:blip>
          <a:stretch>
            <a:fillRect/>
          </a:stretch>
        </p:blipFill>
        <p:spPr>
          <a:xfrm>
            <a:off x="10647424" y="-667044"/>
            <a:ext cx="2081601" cy="1946093"/>
          </a:xfrm>
          <a:prstGeom prst="rect">
            <a:avLst/>
          </a:prstGeom>
          <a:noFill/>
          <a:ln>
            <a:noFill/>
          </a:ln>
        </p:spPr>
      </p:pic>
      <p:pic>
        <p:nvPicPr>
          <p:cNvPr id="286" name="Google Shape;286;p21"/>
          <p:cNvPicPr preferRelativeResize="0"/>
          <p:nvPr/>
        </p:nvPicPr>
        <p:blipFill>
          <a:blip r:embed="rId3">
            <a:alphaModFix/>
          </a:blip>
          <a:stretch>
            <a:fillRect/>
          </a:stretch>
        </p:blipFill>
        <p:spPr>
          <a:xfrm>
            <a:off x="11632653" y="176503"/>
            <a:ext cx="625467" cy="700933"/>
          </a:xfrm>
          <a:prstGeom prst="rect">
            <a:avLst/>
          </a:prstGeom>
          <a:noFill/>
          <a:ln>
            <a:noFill/>
          </a:ln>
        </p:spPr>
      </p:pic>
      <p:pic>
        <p:nvPicPr>
          <p:cNvPr id="287" name="Google Shape;287;p21"/>
          <p:cNvPicPr preferRelativeResize="0"/>
          <p:nvPr/>
        </p:nvPicPr>
        <p:blipFill>
          <a:blip r:embed="rId4">
            <a:alphaModFix/>
          </a:blip>
          <a:stretch>
            <a:fillRect/>
          </a:stretch>
        </p:blipFill>
        <p:spPr>
          <a:xfrm flipH="1">
            <a:off x="-787099" y="5442756"/>
            <a:ext cx="1789033" cy="2338467"/>
          </a:xfrm>
          <a:prstGeom prst="rect">
            <a:avLst/>
          </a:prstGeom>
          <a:noFill/>
          <a:ln>
            <a:noFill/>
          </a:ln>
        </p:spPr>
      </p:pic>
      <p:pic>
        <p:nvPicPr>
          <p:cNvPr id="288" name="Google Shape;288;p21"/>
          <p:cNvPicPr preferRelativeResize="0"/>
          <p:nvPr/>
        </p:nvPicPr>
        <p:blipFill>
          <a:blip r:embed="rId5">
            <a:alphaModFix/>
          </a:blip>
          <a:stretch>
            <a:fillRect/>
          </a:stretch>
        </p:blipFill>
        <p:spPr>
          <a:xfrm flipH="1">
            <a:off x="165525" y="6260487"/>
            <a:ext cx="625467" cy="693347"/>
          </a:xfrm>
          <a:prstGeom prst="rect">
            <a:avLst/>
          </a:prstGeom>
          <a:noFill/>
          <a:ln>
            <a:noFill/>
          </a:ln>
        </p:spPr>
      </p:pic>
      <p:pic>
        <p:nvPicPr>
          <p:cNvPr id="289" name="Google Shape;289;p21"/>
          <p:cNvPicPr preferRelativeResize="0"/>
          <p:nvPr/>
        </p:nvPicPr>
        <p:blipFill>
          <a:blip r:embed="rId3">
            <a:alphaModFix/>
          </a:blip>
          <a:stretch>
            <a:fillRect/>
          </a:stretch>
        </p:blipFill>
        <p:spPr>
          <a:xfrm flipH="1">
            <a:off x="-338664" y="5396240"/>
            <a:ext cx="625467" cy="700933"/>
          </a:xfrm>
          <a:prstGeom prst="rect">
            <a:avLst/>
          </a:prstGeom>
          <a:noFill/>
          <a:ln>
            <a:noFill/>
          </a:ln>
        </p:spPr>
      </p:pic>
      <p:pic>
        <p:nvPicPr>
          <p:cNvPr id="290" name="Google Shape;290;p21"/>
          <p:cNvPicPr preferRelativeResize="0"/>
          <p:nvPr/>
        </p:nvPicPr>
        <p:blipFill>
          <a:blip r:embed="rId3">
            <a:alphaModFix/>
          </a:blip>
          <a:stretch>
            <a:fillRect/>
          </a:stretch>
        </p:blipFill>
        <p:spPr>
          <a:xfrm>
            <a:off x="11508353" y="6138003"/>
            <a:ext cx="625467" cy="700933"/>
          </a:xfrm>
          <a:prstGeom prst="rect">
            <a:avLst/>
          </a:prstGeom>
          <a:noFill/>
          <a:ln>
            <a:noFill/>
          </a:ln>
        </p:spPr>
      </p:pic>
      <p:pic>
        <p:nvPicPr>
          <p:cNvPr id="291" name="Google Shape;291;p21"/>
          <p:cNvPicPr preferRelativeResize="0"/>
          <p:nvPr/>
        </p:nvPicPr>
        <p:blipFill>
          <a:blip r:embed="rId5">
            <a:alphaModFix/>
          </a:blip>
          <a:stretch>
            <a:fillRect/>
          </a:stretch>
        </p:blipFill>
        <p:spPr>
          <a:xfrm flipH="1">
            <a:off x="48192" y="66787"/>
            <a:ext cx="625467" cy="693347"/>
          </a:xfrm>
          <a:prstGeom prst="rect">
            <a:avLst/>
          </a:prstGeom>
          <a:noFill/>
          <a:ln>
            <a:noFill/>
          </a:ln>
        </p:spPr>
      </p:pic>
    </p:spTree>
    <p:extLst>
      <p:ext uri="{BB962C8B-B14F-4D97-AF65-F5344CB8AC3E}">
        <p14:creationId xmlns:p14="http://schemas.microsoft.com/office/powerpoint/2010/main" val="33056807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292"/>
        <p:cNvGrpSpPr/>
        <p:nvPr/>
      </p:nvGrpSpPr>
      <p:grpSpPr>
        <a:xfrm>
          <a:off x="0" y="0"/>
          <a:ext cx="0" cy="0"/>
          <a:chOff x="0" y="0"/>
          <a:chExt cx="0" cy="0"/>
        </a:xfrm>
      </p:grpSpPr>
      <p:sp>
        <p:nvSpPr>
          <p:cNvPr id="293" name="Google Shape;293;p22"/>
          <p:cNvSpPr txBox="1">
            <a:spLocks noGrp="1"/>
          </p:cNvSpPr>
          <p:nvPr>
            <p:ph type="title"/>
          </p:nvPr>
        </p:nvSpPr>
        <p:spPr>
          <a:xfrm>
            <a:off x="960000" y="1445067"/>
            <a:ext cx="4550800" cy="2457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5333"/>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94" name="Google Shape;294;p22"/>
          <p:cNvSpPr txBox="1">
            <a:spLocks noGrp="1"/>
          </p:cNvSpPr>
          <p:nvPr>
            <p:ph type="subTitle" idx="1"/>
          </p:nvPr>
        </p:nvSpPr>
        <p:spPr>
          <a:xfrm>
            <a:off x="960000" y="3901697"/>
            <a:ext cx="4550800" cy="178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24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pic>
        <p:nvPicPr>
          <p:cNvPr id="295" name="Google Shape;295;p22"/>
          <p:cNvPicPr preferRelativeResize="0"/>
          <p:nvPr/>
        </p:nvPicPr>
        <p:blipFill>
          <a:blip r:embed="rId2">
            <a:alphaModFix/>
          </a:blip>
          <a:stretch>
            <a:fillRect/>
          </a:stretch>
        </p:blipFill>
        <p:spPr>
          <a:xfrm rot="10800000">
            <a:off x="10678067" y="-199299"/>
            <a:ext cx="1783000" cy="1468333"/>
          </a:xfrm>
          <a:prstGeom prst="rect">
            <a:avLst/>
          </a:prstGeom>
          <a:noFill/>
          <a:ln>
            <a:noFill/>
          </a:ln>
        </p:spPr>
      </p:pic>
      <p:pic>
        <p:nvPicPr>
          <p:cNvPr id="296" name="Google Shape;296;p22"/>
          <p:cNvPicPr preferRelativeResize="0"/>
          <p:nvPr/>
        </p:nvPicPr>
        <p:blipFill>
          <a:blip r:embed="rId3">
            <a:alphaModFix/>
          </a:blip>
          <a:stretch>
            <a:fillRect/>
          </a:stretch>
        </p:blipFill>
        <p:spPr>
          <a:xfrm rot="10800000">
            <a:off x="11129128" y="177002"/>
            <a:ext cx="625467" cy="698196"/>
          </a:xfrm>
          <a:prstGeom prst="rect">
            <a:avLst/>
          </a:prstGeom>
          <a:noFill/>
          <a:ln>
            <a:noFill/>
          </a:ln>
        </p:spPr>
      </p:pic>
      <p:pic>
        <p:nvPicPr>
          <p:cNvPr id="297" name="Google Shape;297;p22"/>
          <p:cNvPicPr preferRelativeResize="0"/>
          <p:nvPr/>
        </p:nvPicPr>
        <p:blipFill>
          <a:blip r:embed="rId4">
            <a:alphaModFix/>
          </a:blip>
          <a:stretch>
            <a:fillRect/>
          </a:stretch>
        </p:blipFill>
        <p:spPr>
          <a:xfrm rot="10800000">
            <a:off x="11879539" y="-252057"/>
            <a:ext cx="625467" cy="700933"/>
          </a:xfrm>
          <a:prstGeom prst="rect">
            <a:avLst/>
          </a:prstGeom>
          <a:noFill/>
          <a:ln>
            <a:noFill/>
          </a:ln>
        </p:spPr>
      </p:pic>
      <p:pic>
        <p:nvPicPr>
          <p:cNvPr id="298" name="Google Shape;298;p22"/>
          <p:cNvPicPr preferRelativeResize="0"/>
          <p:nvPr/>
        </p:nvPicPr>
        <p:blipFill>
          <a:blip r:embed="rId5">
            <a:alphaModFix/>
          </a:blip>
          <a:stretch>
            <a:fillRect/>
          </a:stretch>
        </p:blipFill>
        <p:spPr>
          <a:xfrm rot="10800000">
            <a:off x="-422089" y="5708290"/>
            <a:ext cx="2081601" cy="1946093"/>
          </a:xfrm>
          <a:prstGeom prst="rect">
            <a:avLst/>
          </a:prstGeom>
          <a:noFill/>
          <a:ln>
            <a:noFill/>
          </a:ln>
        </p:spPr>
      </p:pic>
      <p:pic>
        <p:nvPicPr>
          <p:cNvPr id="299" name="Google Shape;299;p22"/>
          <p:cNvPicPr preferRelativeResize="0"/>
          <p:nvPr/>
        </p:nvPicPr>
        <p:blipFill>
          <a:blip r:embed="rId4">
            <a:alphaModFix/>
          </a:blip>
          <a:stretch>
            <a:fillRect/>
          </a:stretch>
        </p:blipFill>
        <p:spPr>
          <a:xfrm rot="10800000">
            <a:off x="48813" y="6109903"/>
            <a:ext cx="625467" cy="700933"/>
          </a:xfrm>
          <a:prstGeom prst="rect">
            <a:avLst/>
          </a:prstGeom>
          <a:noFill/>
          <a:ln>
            <a:noFill/>
          </a:ln>
        </p:spPr>
      </p:pic>
      <p:pic>
        <p:nvPicPr>
          <p:cNvPr id="300" name="Google Shape;300;p22"/>
          <p:cNvPicPr preferRelativeResize="0"/>
          <p:nvPr/>
        </p:nvPicPr>
        <p:blipFill>
          <a:blip r:embed="rId3">
            <a:alphaModFix/>
          </a:blip>
          <a:stretch>
            <a:fillRect/>
          </a:stretch>
        </p:blipFill>
        <p:spPr>
          <a:xfrm rot="10800000">
            <a:off x="1077991" y="6111289"/>
            <a:ext cx="625467" cy="698196"/>
          </a:xfrm>
          <a:prstGeom prst="rect">
            <a:avLst/>
          </a:prstGeom>
          <a:noFill/>
          <a:ln>
            <a:noFill/>
          </a:ln>
        </p:spPr>
      </p:pic>
      <p:pic>
        <p:nvPicPr>
          <p:cNvPr id="301" name="Google Shape;301;p22"/>
          <p:cNvPicPr preferRelativeResize="0"/>
          <p:nvPr/>
        </p:nvPicPr>
        <p:blipFill>
          <a:blip r:embed="rId6">
            <a:alphaModFix/>
          </a:blip>
          <a:stretch>
            <a:fillRect/>
          </a:stretch>
        </p:blipFill>
        <p:spPr>
          <a:xfrm>
            <a:off x="11182116" y="6164657"/>
            <a:ext cx="625467" cy="693347"/>
          </a:xfrm>
          <a:prstGeom prst="rect">
            <a:avLst/>
          </a:prstGeom>
          <a:noFill/>
          <a:ln>
            <a:noFill/>
          </a:ln>
        </p:spPr>
      </p:pic>
      <p:pic>
        <p:nvPicPr>
          <p:cNvPr id="302" name="Google Shape;302;p22"/>
          <p:cNvPicPr preferRelativeResize="0"/>
          <p:nvPr/>
        </p:nvPicPr>
        <p:blipFill>
          <a:blip r:embed="rId4">
            <a:alphaModFix/>
          </a:blip>
          <a:stretch>
            <a:fillRect/>
          </a:stretch>
        </p:blipFill>
        <p:spPr>
          <a:xfrm>
            <a:off x="89987" y="118284"/>
            <a:ext cx="625467" cy="700933"/>
          </a:xfrm>
          <a:prstGeom prst="rect">
            <a:avLst/>
          </a:prstGeom>
          <a:noFill/>
          <a:ln>
            <a:noFill/>
          </a:ln>
        </p:spPr>
      </p:pic>
      <p:pic>
        <p:nvPicPr>
          <p:cNvPr id="303" name="Google Shape;303;p22"/>
          <p:cNvPicPr preferRelativeResize="0"/>
          <p:nvPr/>
        </p:nvPicPr>
        <p:blipFill>
          <a:blip r:embed="rId3">
            <a:alphaModFix/>
          </a:blip>
          <a:stretch>
            <a:fillRect/>
          </a:stretch>
        </p:blipFill>
        <p:spPr>
          <a:xfrm>
            <a:off x="11527877" y="5568931"/>
            <a:ext cx="625467" cy="698196"/>
          </a:xfrm>
          <a:prstGeom prst="rect">
            <a:avLst/>
          </a:prstGeom>
          <a:noFill/>
          <a:ln>
            <a:noFill/>
          </a:ln>
        </p:spPr>
      </p:pic>
    </p:spTree>
    <p:extLst>
      <p:ext uri="{BB962C8B-B14F-4D97-AF65-F5344CB8AC3E}">
        <p14:creationId xmlns:p14="http://schemas.microsoft.com/office/powerpoint/2010/main" val="1734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04"/>
        <p:cNvGrpSpPr/>
        <p:nvPr/>
      </p:nvGrpSpPr>
      <p:grpSpPr>
        <a:xfrm>
          <a:off x="0" y="0"/>
          <a:ext cx="0" cy="0"/>
          <a:chOff x="0" y="0"/>
          <a:chExt cx="0" cy="0"/>
        </a:xfrm>
      </p:grpSpPr>
      <p:sp>
        <p:nvSpPr>
          <p:cNvPr id="305" name="Google Shape;305;p23"/>
          <p:cNvSpPr txBox="1">
            <a:spLocks noGrp="1"/>
          </p:cNvSpPr>
          <p:nvPr>
            <p:ph type="subTitle" idx="1"/>
          </p:nvPr>
        </p:nvSpPr>
        <p:spPr>
          <a:xfrm>
            <a:off x="960000" y="3106033"/>
            <a:ext cx="3612000" cy="115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06" name="Google Shape;306;p2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307" name="Google Shape;307;p23"/>
          <p:cNvPicPr preferRelativeResize="0"/>
          <p:nvPr/>
        </p:nvPicPr>
        <p:blipFill>
          <a:blip r:embed="rId2">
            <a:alphaModFix/>
          </a:blip>
          <a:stretch>
            <a:fillRect/>
          </a:stretch>
        </p:blipFill>
        <p:spPr>
          <a:xfrm>
            <a:off x="-1060077" y="-667044"/>
            <a:ext cx="2081601" cy="1946093"/>
          </a:xfrm>
          <a:prstGeom prst="rect">
            <a:avLst/>
          </a:prstGeom>
          <a:noFill/>
          <a:ln>
            <a:noFill/>
          </a:ln>
        </p:spPr>
      </p:pic>
      <p:pic>
        <p:nvPicPr>
          <p:cNvPr id="308" name="Google Shape;308;p23"/>
          <p:cNvPicPr preferRelativeResize="0"/>
          <p:nvPr/>
        </p:nvPicPr>
        <p:blipFill>
          <a:blip r:embed="rId3">
            <a:alphaModFix/>
          </a:blip>
          <a:stretch>
            <a:fillRect/>
          </a:stretch>
        </p:blipFill>
        <p:spPr>
          <a:xfrm>
            <a:off x="-74847" y="176503"/>
            <a:ext cx="625467" cy="700933"/>
          </a:xfrm>
          <a:prstGeom prst="rect">
            <a:avLst/>
          </a:prstGeom>
          <a:noFill/>
          <a:ln>
            <a:noFill/>
          </a:ln>
        </p:spPr>
      </p:pic>
      <p:pic>
        <p:nvPicPr>
          <p:cNvPr id="309" name="Google Shape;309;p23"/>
          <p:cNvPicPr preferRelativeResize="0"/>
          <p:nvPr/>
        </p:nvPicPr>
        <p:blipFill>
          <a:blip r:embed="rId4">
            <a:alphaModFix/>
          </a:blip>
          <a:stretch>
            <a:fillRect/>
          </a:stretch>
        </p:blipFill>
        <p:spPr>
          <a:xfrm flipH="1">
            <a:off x="10713531" y="5535092"/>
            <a:ext cx="1783000" cy="1468333"/>
          </a:xfrm>
          <a:prstGeom prst="rect">
            <a:avLst/>
          </a:prstGeom>
          <a:noFill/>
          <a:ln>
            <a:noFill/>
          </a:ln>
        </p:spPr>
      </p:pic>
      <p:pic>
        <p:nvPicPr>
          <p:cNvPr id="310" name="Google Shape;310;p23"/>
          <p:cNvPicPr preferRelativeResize="0"/>
          <p:nvPr/>
        </p:nvPicPr>
        <p:blipFill>
          <a:blip r:embed="rId5">
            <a:alphaModFix/>
          </a:blip>
          <a:stretch>
            <a:fillRect/>
          </a:stretch>
        </p:blipFill>
        <p:spPr>
          <a:xfrm flipH="1">
            <a:off x="10656317" y="5920171"/>
            <a:ext cx="625467" cy="698196"/>
          </a:xfrm>
          <a:prstGeom prst="rect">
            <a:avLst/>
          </a:prstGeom>
          <a:noFill/>
          <a:ln>
            <a:noFill/>
          </a:ln>
        </p:spPr>
      </p:pic>
      <p:pic>
        <p:nvPicPr>
          <p:cNvPr id="311" name="Google Shape;311;p23"/>
          <p:cNvPicPr preferRelativeResize="0"/>
          <p:nvPr/>
        </p:nvPicPr>
        <p:blipFill>
          <a:blip r:embed="rId3">
            <a:alphaModFix/>
          </a:blip>
          <a:stretch>
            <a:fillRect/>
          </a:stretch>
        </p:blipFill>
        <p:spPr>
          <a:xfrm flipH="1">
            <a:off x="11915003" y="6355251"/>
            <a:ext cx="625467" cy="700933"/>
          </a:xfrm>
          <a:prstGeom prst="rect">
            <a:avLst/>
          </a:prstGeom>
          <a:noFill/>
          <a:ln>
            <a:noFill/>
          </a:ln>
        </p:spPr>
      </p:pic>
      <p:pic>
        <p:nvPicPr>
          <p:cNvPr id="312" name="Google Shape;312;p23"/>
          <p:cNvPicPr preferRelativeResize="0"/>
          <p:nvPr/>
        </p:nvPicPr>
        <p:blipFill>
          <a:blip r:embed="rId6">
            <a:alphaModFix/>
          </a:blip>
          <a:stretch>
            <a:fillRect/>
          </a:stretch>
        </p:blipFill>
        <p:spPr>
          <a:xfrm flipH="1">
            <a:off x="11422631" y="5497423"/>
            <a:ext cx="625467" cy="693347"/>
          </a:xfrm>
          <a:prstGeom prst="rect">
            <a:avLst/>
          </a:prstGeom>
          <a:noFill/>
          <a:ln>
            <a:noFill/>
          </a:ln>
        </p:spPr>
      </p:pic>
      <p:pic>
        <p:nvPicPr>
          <p:cNvPr id="313" name="Google Shape;313;p23"/>
          <p:cNvPicPr preferRelativeResize="0"/>
          <p:nvPr/>
        </p:nvPicPr>
        <p:blipFill>
          <a:blip r:embed="rId3">
            <a:alphaModFix/>
          </a:blip>
          <a:stretch>
            <a:fillRect/>
          </a:stretch>
        </p:blipFill>
        <p:spPr>
          <a:xfrm flipH="1">
            <a:off x="440036" y="6111551"/>
            <a:ext cx="625467" cy="700933"/>
          </a:xfrm>
          <a:prstGeom prst="rect">
            <a:avLst/>
          </a:prstGeom>
          <a:noFill/>
          <a:ln>
            <a:noFill/>
          </a:ln>
        </p:spPr>
      </p:pic>
      <p:pic>
        <p:nvPicPr>
          <p:cNvPr id="314" name="Google Shape;314;p23"/>
          <p:cNvPicPr preferRelativeResize="0"/>
          <p:nvPr/>
        </p:nvPicPr>
        <p:blipFill>
          <a:blip r:embed="rId6">
            <a:alphaModFix/>
          </a:blip>
          <a:stretch>
            <a:fillRect/>
          </a:stretch>
        </p:blipFill>
        <p:spPr>
          <a:xfrm flipH="1">
            <a:off x="81564" y="5535089"/>
            <a:ext cx="625467" cy="693347"/>
          </a:xfrm>
          <a:prstGeom prst="rect">
            <a:avLst/>
          </a:prstGeom>
          <a:noFill/>
          <a:ln>
            <a:noFill/>
          </a:ln>
        </p:spPr>
      </p:pic>
      <p:pic>
        <p:nvPicPr>
          <p:cNvPr id="315" name="Google Shape;315;p23"/>
          <p:cNvPicPr preferRelativeResize="0"/>
          <p:nvPr/>
        </p:nvPicPr>
        <p:blipFill>
          <a:blip r:embed="rId5">
            <a:alphaModFix/>
          </a:blip>
          <a:stretch>
            <a:fillRect/>
          </a:stretch>
        </p:blipFill>
        <p:spPr>
          <a:xfrm flipH="1">
            <a:off x="11492551" y="56705"/>
            <a:ext cx="625467" cy="698196"/>
          </a:xfrm>
          <a:prstGeom prst="rect">
            <a:avLst/>
          </a:prstGeom>
          <a:noFill/>
          <a:ln>
            <a:noFill/>
          </a:ln>
        </p:spPr>
      </p:pic>
    </p:spTree>
    <p:extLst>
      <p:ext uri="{BB962C8B-B14F-4D97-AF65-F5344CB8AC3E}">
        <p14:creationId xmlns:p14="http://schemas.microsoft.com/office/powerpoint/2010/main" val="7018001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316"/>
        <p:cNvGrpSpPr/>
        <p:nvPr/>
      </p:nvGrpSpPr>
      <p:grpSpPr>
        <a:xfrm>
          <a:off x="0" y="0"/>
          <a:ext cx="0" cy="0"/>
          <a:chOff x="0" y="0"/>
          <a:chExt cx="0" cy="0"/>
        </a:xfrm>
      </p:grpSpPr>
      <p:sp>
        <p:nvSpPr>
          <p:cNvPr id="317" name="Google Shape;317;p2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318" name="Google Shape;318;p24"/>
          <p:cNvPicPr preferRelativeResize="0"/>
          <p:nvPr/>
        </p:nvPicPr>
        <p:blipFill>
          <a:blip r:embed="rId2">
            <a:alphaModFix/>
          </a:blip>
          <a:stretch>
            <a:fillRect/>
          </a:stretch>
        </p:blipFill>
        <p:spPr>
          <a:xfrm>
            <a:off x="-295031" y="-764933"/>
            <a:ext cx="2298068" cy="2787167"/>
          </a:xfrm>
          <a:prstGeom prst="rect">
            <a:avLst/>
          </a:prstGeom>
          <a:noFill/>
          <a:ln>
            <a:noFill/>
          </a:ln>
        </p:spPr>
      </p:pic>
      <p:pic>
        <p:nvPicPr>
          <p:cNvPr id="319" name="Google Shape;319;p24"/>
          <p:cNvPicPr preferRelativeResize="0"/>
          <p:nvPr/>
        </p:nvPicPr>
        <p:blipFill>
          <a:blip r:embed="rId3">
            <a:alphaModFix/>
          </a:blip>
          <a:stretch>
            <a:fillRect/>
          </a:stretch>
        </p:blipFill>
        <p:spPr>
          <a:xfrm rot="10800000" flipH="1">
            <a:off x="10401790" y="5575190"/>
            <a:ext cx="2081601" cy="1946093"/>
          </a:xfrm>
          <a:prstGeom prst="rect">
            <a:avLst/>
          </a:prstGeom>
          <a:noFill/>
          <a:ln>
            <a:noFill/>
          </a:ln>
        </p:spPr>
      </p:pic>
      <p:pic>
        <p:nvPicPr>
          <p:cNvPr id="320" name="Google Shape;320;p24"/>
          <p:cNvPicPr preferRelativeResize="0"/>
          <p:nvPr/>
        </p:nvPicPr>
        <p:blipFill>
          <a:blip r:embed="rId4">
            <a:alphaModFix/>
          </a:blip>
          <a:stretch>
            <a:fillRect/>
          </a:stretch>
        </p:blipFill>
        <p:spPr>
          <a:xfrm>
            <a:off x="-346387" y="1365765"/>
            <a:ext cx="625467" cy="698196"/>
          </a:xfrm>
          <a:prstGeom prst="rect">
            <a:avLst/>
          </a:prstGeom>
          <a:noFill/>
          <a:ln>
            <a:noFill/>
          </a:ln>
        </p:spPr>
      </p:pic>
      <p:pic>
        <p:nvPicPr>
          <p:cNvPr id="321" name="Google Shape;321;p24"/>
          <p:cNvPicPr preferRelativeResize="0"/>
          <p:nvPr/>
        </p:nvPicPr>
        <p:blipFill>
          <a:blip r:embed="rId5">
            <a:alphaModFix/>
          </a:blip>
          <a:stretch>
            <a:fillRect/>
          </a:stretch>
        </p:blipFill>
        <p:spPr>
          <a:xfrm>
            <a:off x="11895987" y="5968351"/>
            <a:ext cx="625467" cy="700933"/>
          </a:xfrm>
          <a:prstGeom prst="rect">
            <a:avLst/>
          </a:prstGeom>
          <a:noFill/>
          <a:ln>
            <a:noFill/>
          </a:ln>
        </p:spPr>
      </p:pic>
      <p:pic>
        <p:nvPicPr>
          <p:cNvPr id="322" name="Google Shape;322;p24"/>
          <p:cNvPicPr preferRelativeResize="0"/>
          <p:nvPr/>
        </p:nvPicPr>
        <p:blipFill>
          <a:blip r:embed="rId6">
            <a:alphaModFix/>
          </a:blip>
          <a:stretch>
            <a:fillRect/>
          </a:stretch>
        </p:blipFill>
        <p:spPr>
          <a:xfrm>
            <a:off x="-79118" y="63764"/>
            <a:ext cx="625467" cy="693347"/>
          </a:xfrm>
          <a:prstGeom prst="rect">
            <a:avLst/>
          </a:prstGeom>
          <a:noFill/>
          <a:ln>
            <a:noFill/>
          </a:ln>
        </p:spPr>
      </p:pic>
      <p:pic>
        <p:nvPicPr>
          <p:cNvPr id="323" name="Google Shape;323;p24"/>
          <p:cNvPicPr preferRelativeResize="0"/>
          <p:nvPr/>
        </p:nvPicPr>
        <p:blipFill>
          <a:blip r:embed="rId4">
            <a:alphaModFix/>
          </a:blip>
          <a:stretch>
            <a:fillRect/>
          </a:stretch>
        </p:blipFill>
        <p:spPr>
          <a:xfrm>
            <a:off x="10366644" y="5969731"/>
            <a:ext cx="625467" cy="698196"/>
          </a:xfrm>
          <a:prstGeom prst="rect">
            <a:avLst/>
          </a:prstGeom>
          <a:noFill/>
          <a:ln>
            <a:noFill/>
          </a:ln>
        </p:spPr>
      </p:pic>
      <p:pic>
        <p:nvPicPr>
          <p:cNvPr id="324" name="Google Shape;324;p24"/>
          <p:cNvPicPr preferRelativeResize="0"/>
          <p:nvPr/>
        </p:nvPicPr>
        <p:blipFill>
          <a:blip r:embed="rId4">
            <a:alphaModFix/>
          </a:blip>
          <a:stretch>
            <a:fillRect/>
          </a:stretch>
        </p:blipFill>
        <p:spPr>
          <a:xfrm>
            <a:off x="178513" y="6243831"/>
            <a:ext cx="625467" cy="698196"/>
          </a:xfrm>
          <a:prstGeom prst="rect">
            <a:avLst/>
          </a:prstGeom>
          <a:noFill/>
          <a:ln>
            <a:noFill/>
          </a:ln>
        </p:spPr>
      </p:pic>
      <p:pic>
        <p:nvPicPr>
          <p:cNvPr id="325" name="Google Shape;325;p24"/>
          <p:cNvPicPr preferRelativeResize="0"/>
          <p:nvPr/>
        </p:nvPicPr>
        <p:blipFill>
          <a:blip r:embed="rId6">
            <a:alphaModFix/>
          </a:blip>
          <a:stretch>
            <a:fillRect/>
          </a:stretch>
        </p:blipFill>
        <p:spPr>
          <a:xfrm>
            <a:off x="-133551" y="5695664"/>
            <a:ext cx="625467" cy="693347"/>
          </a:xfrm>
          <a:prstGeom prst="rect">
            <a:avLst/>
          </a:prstGeom>
          <a:noFill/>
          <a:ln>
            <a:noFill/>
          </a:ln>
        </p:spPr>
      </p:pic>
      <p:pic>
        <p:nvPicPr>
          <p:cNvPr id="326" name="Google Shape;326;p24"/>
          <p:cNvPicPr preferRelativeResize="0"/>
          <p:nvPr/>
        </p:nvPicPr>
        <p:blipFill>
          <a:blip r:embed="rId5">
            <a:alphaModFix/>
          </a:blip>
          <a:stretch>
            <a:fillRect/>
          </a:stretch>
        </p:blipFill>
        <p:spPr>
          <a:xfrm>
            <a:off x="11474920" y="59951"/>
            <a:ext cx="625467" cy="700933"/>
          </a:xfrm>
          <a:prstGeom prst="rect">
            <a:avLst/>
          </a:prstGeom>
          <a:noFill/>
          <a:ln>
            <a:noFill/>
          </a:ln>
        </p:spPr>
      </p:pic>
      <p:pic>
        <p:nvPicPr>
          <p:cNvPr id="327" name="Google Shape;327;p24"/>
          <p:cNvPicPr preferRelativeResize="0"/>
          <p:nvPr/>
        </p:nvPicPr>
        <p:blipFill>
          <a:blip r:embed="rId4">
            <a:alphaModFix/>
          </a:blip>
          <a:stretch>
            <a:fillRect/>
          </a:stretch>
        </p:blipFill>
        <p:spPr>
          <a:xfrm>
            <a:off x="11474944" y="760898"/>
            <a:ext cx="625467" cy="698196"/>
          </a:xfrm>
          <a:prstGeom prst="rect">
            <a:avLst/>
          </a:prstGeom>
          <a:noFill/>
          <a:ln>
            <a:noFill/>
          </a:ln>
        </p:spPr>
      </p:pic>
    </p:spTree>
    <p:extLst>
      <p:ext uri="{BB962C8B-B14F-4D97-AF65-F5344CB8AC3E}">
        <p14:creationId xmlns:p14="http://schemas.microsoft.com/office/powerpoint/2010/main" val="1118843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328"/>
        <p:cNvGrpSpPr/>
        <p:nvPr/>
      </p:nvGrpSpPr>
      <p:grpSpPr>
        <a:xfrm>
          <a:off x="0" y="0"/>
          <a:ext cx="0" cy="0"/>
          <a:chOff x="0" y="0"/>
          <a:chExt cx="0" cy="0"/>
        </a:xfrm>
      </p:grpSpPr>
      <p:sp>
        <p:nvSpPr>
          <p:cNvPr id="329" name="Google Shape;329;p2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330" name="Google Shape;330;p25"/>
          <p:cNvPicPr preferRelativeResize="0"/>
          <p:nvPr/>
        </p:nvPicPr>
        <p:blipFill>
          <a:blip r:embed="rId2">
            <a:alphaModFix/>
          </a:blip>
          <a:stretch>
            <a:fillRect/>
          </a:stretch>
        </p:blipFill>
        <p:spPr>
          <a:xfrm flipH="1">
            <a:off x="-576067" y="5523110"/>
            <a:ext cx="1783000" cy="1468333"/>
          </a:xfrm>
          <a:prstGeom prst="rect">
            <a:avLst/>
          </a:prstGeom>
          <a:noFill/>
          <a:ln>
            <a:noFill/>
          </a:ln>
        </p:spPr>
      </p:pic>
      <p:pic>
        <p:nvPicPr>
          <p:cNvPr id="331" name="Google Shape;331;p25"/>
          <p:cNvPicPr preferRelativeResize="0"/>
          <p:nvPr/>
        </p:nvPicPr>
        <p:blipFill>
          <a:blip r:embed="rId3">
            <a:alphaModFix/>
          </a:blip>
          <a:stretch>
            <a:fillRect/>
          </a:stretch>
        </p:blipFill>
        <p:spPr>
          <a:xfrm flipH="1">
            <a:off x="-125006" y="5916947"/>
            <a:ext cx="625467" cy="698196"/>
          </a:xfrm>
          <a:prstGeom prst="rect">
            <a:avLst/>
          </a:prstGeom>
          <a:noFill/>
          <a:ln>
            <a:noFill/>
          </a:ln>
        </p:spPr>
      </p:pic>
      <p:pic>
        <p:nvPicPr>
          <p:cNvPr id="332" name="Google Shape;332;p25"/>
          <p:cNvPicPr preferRelativeResize="0"/>
          <p:nvPr/>
        </p:nvPicPr>
        <p:blipFill>
          <a:blip r:embed="rId4">
            <a:alphaModFix/>
          </a:blip>
          <a:stretch>
            <a:fillRect/>
          </a:stretch>
        </p:blipFill>
        <p:spPr>
          <a:xfrm flipH="1">
            <a:off x="625405" y="6343268"/>
            <a:ext cx="625467" cy="700933"/>
          </a:xfrm>
          <a:prstGeom prst="rect">
            <a:avLst/>
          </a:prstGeom>
          <a:noFill/>
          <a:ln>
            <a:noFill/>
          </a:ln>
        </p:spPr>
      </p:pic>
      <p:pic>
        <p:nvPicPr>
          <p:cNvPr id="333" name="Google Shape;333;p25"/>
          <p:cNvPicPr preferRelativeResize="0"/>
          <p:nvPr/>
        </p:nvPicPr>
        <p:blipFill>
          <a:blip r:embed="rId5">
            <a:alphaModFix/>
          </a:blip>
          <a:stretch>
            <a:fillRect/>
          </a:stretch>
        </p:blipFill>
        <p:spPr>
          <a:xfrm>
            <a:off x="10647424" y="-701277"/>
            <a:ext cx="2081601" cy="1946093"/>
          </a:xfrm>
          <a:prstGeom prst="rect">
            <a:avLst/>
          </a:prstGeom>
          <a:noFill/>
          <a:ln>
            <a:noFill/>
          </a:ln>
        </p:spPr>
      </p:pic>
      <p:pic>
        <p:nvPicPr>
          <p:cNvPr id="334" name="Google Shape;334;p25"/>
          <p:cNvPicPr preferRelativeResize="0"/>
          <p:nvPr/>
        </p:nvPicPr>
        <p:blipFill>
          <a:blip r:embed="rId4">
            <a:alphaModFix/>
          </a:blip>
          <a:stretch>
            <a:fillRect/>
          </a:stretch>
        </p:blipFill>
        <p:spPr>
          <a:xfrm>
            <a:off x="11632653" y="142270"/>
            <a:ext cx="625467" cy="700933"/>
          </a:xfrm>
          <a:prstGeom prst="rect">
            <a:avLst/>
          </a:prstGeom>
          <a:noFill/>
          <a:ln>
            <a:noFill/>
          </a:ln>
        </p:spPr>
      </p:pic>
      <p:pic>
        <p:nvPicPr>
          <p:cNvPr id="335" name="Google Shape;335;p25"/>
          <p:cNvPicPr preferRelativeResize="0"/>
          <p:nvPr/>
        </p:nvPicPr>
        <p:blipFill>
          <a:blip r:embed="rId3">
            <a:alphaModFix/>
          </a:blip>
          <a:stretch>
            <a:fillRect/>
          </a:stretch>
        </p:blipFill>
        <p:spPr>
          <a:xfrm>
            <a:off x="10603477" y="143622"/>
            <a:ext cx="625467" cy="698196"/>
          </a:xfrm>
          <a:prstGeom prst="rect">
            <a:avLst/>
          </a:prstGeom>
          <a:noFill/>
          <a:ln>
            <a:noFill/>
          </a:ln>
        </p:spPr>
      </p:pic>
      <p:pic>
        <p:nvPicPr>
          <p:cNvPr id="336" name="Google Shape;336;p25"/>
          <p:cNvPicPr preferRelativeResize="0"/>
          <p:nvPr/>
        </p:nvPicPr>
        <p:blipFill>
          <a:blip r:embed="rId6">
            <a:alphaModFix/>
          </a:blip>
          <a:stretch>
            <a:fillRect/>
          </a:stretch>
        </p:blipFill>
        <p:spPr>
          <a:xfrm>
            <a:off x="86249" y="86173"/>
            <a:ext cx="625467" cy="693347"/>
          </a:xfrm>
          <a:prstGeom prst="rect">
            <a:avLst/>
          </a:prstGeom>
          <a:noFill/>
          <a:ln>
            <a:noFill/>
          </a:ln>
        </p:spPr>
      </p:pic>
      <p:pic>
        <p:nvPicPr>
          <p:cNvPr id="337" name="Google Shape;337;p25"/>
          <p:cNvPicPr preferRelativeResize="0"/>
          <p:nvPr/>
        </p:nvPicPr>
        <p:blipFill>
          <a:blip r:embed="rId4">
            <a:alphaModFix/>
          </a:blip>
          <a:stretch>
            <a:fillRect/>
          </a:stretch>
        </p:blipFill>
        <p:spPr>
          <a:xfrm>
            <a:off x="10884620" y="6439951"/>
            <a:ext cx="625467" cy="700933"/>
          </a:xfrm>
          <a:prstGeom prst="rect">
            <a:avLst/>
          </a:prstGeom>
          <a:noFill/>
          <a:ln>
            <a:noFill/>
          </a:ln>
        </p:spPr>
      </p:pic>
      <p:pic>
        <p:nvPicPr>
          <p:cNvPr id="338" name="Google Shape;338;p25"/>
          <p:cNvPicPr preferRelativeResize="0"/>
          <p:nvPr/>
        </p:nvPicPr>
        <p:blipFill>
          <a:blip r:embed="rId3">
            <a:alphaModFix/>
          </a:blip>
          <a:stretch>
            <a:fillRect/>
          </a:stretch>
        </p:blipFill>
        <p:spPr>
          <a:xfrm>
            <a:off x="11510111" y="6089465"/>
            <a:ext cx="625467" cy="698196"/>
          </a:xfrm>
          <a:prstGeom prst="rect">
            <a:avLst/>
          </a:prstGeom>
          <a:noFill/>
          <a:ln>
            <a:noFill/>
          </a:ln>
        </p:spPr>
      </p:pic>
    </p:spTree>
    <p:extLst>
      <p:ext uri="{BB962C8B-B14F-4D97-AF65-F5344CB8AC3E}">
        <p14:creationId xmlns:p14="http://schemas.microsoft.com/office/powerpoint/2010/main" val="13362026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341" name="Google Shape;341;p26"/>
          <p:cNvPicPr preferRelativeResize="0"/>
          <p:nvPr/>
        </p:nvPicPr>
        <p:blipFill>
          <a:blip r:embed="rId2">
            <a:alphaModFix/>
          </a:blip>
          <a:stretch>
            <a:fillRect/>
          </a:stretch>
        </p:blipFill>
        <p:spPr>
          <a:xfrm rot="10800000">
            <a:off x="10678067" y="-199299"/>
            <a:ext cx="1783000" cy="1468333"/>
          </a:xfrm>
          <a:prstGeom prst="rect">
            <a:avLst/>
          </a:prstGeom>
          <a:noFill/>
          <a:ln>
            <a:noFill/>
          </a:ln>
        </p:spPr>
      </p:pic>
      <p:pic>
        <p:nvPicPr>
          <p:cNvPr id="342" name="Google Shape;342;p26"/>
          <p:cNvPicPr preferRelativeResize="0"/>
          <p:nvPr/>
        </p:nvPicPr>
        <p:blipFill>
          <a:blip r:embed="rId3">
            <a:alphaModFix/>
          </a:blip>
          <a:stretch>
            <a:fillRect/>
          </a:stretch>
        </p:blipFill>
        <p:spPr>
          <a:xfrm rot="10800000">
            <a:off x="11129128" y="177002"/>
            <a:ext cx="625467" cy="698196"/>
          </a:xfrm>
          <a:prstGeom prst="rect">
            <a:avLst/>
          </a:prstGeom>
          <a:noFill/>
          <a:ln>
            <a:noFill/>
          </a:ln>
        </p:spPr>
      </p:pic>
      <p:pic>
        <p:nvPicPr>
          <p:cNvPr id="343" name="Google Shape;343;p26"/>
          <p:cNvPicPr preferRelativeResize="0"/>
          <p:nvPr/>
        </p:nvPicPr>
        <p:blipFill>
          <a:blip r:embed="rId4">
            <a:alphaModFix/>
          </a:blip>
          <a:stretch>
            <a:fillRect/>
          </a:stretch>
        </p:blipFill>
        <p:spPr>
          <a:xfrm rot="10800000">
            <a:off x="11879539" y="-252057"/>
            <a:ext cx="625467" cy="700933"/>
          </a:xfrm>
          <a:prstGeom prst="rect">
            <a:avLst/>
          </a:prstGeom>
          <a:noFill/>
          <a:ln>
            <a:noFill/>
          </a:ln>
        </p:spPr>
      </p:pic>
      <p:pic>
        <p:nvPicPr>
          <p:cNvPr id="344" name="Google Shape;344;p26"/>
          <p:cNvPicPr preferRelativeResize="0"/>
          <p:nvPr/>
        </p:nvPicPr>
        <p:blipFill>
          <a:blip r:embed="rId5">
            <a:alphaModFix/>
          </a:blip>
          <a:stretch>
            <a:fillRect/>
          </a:stretch>
        </p:blipFill>
        <p:spPr>
          <a:xfrm rot="10800000">
            <a:off x="-422089" y="5708290"/>
            <a:ext cx="2081601" cy="1946093"/>
          </a:xfrm>
          <a:prstGeom prst="rect">
            <a:avLst/>
          </a:prstGeom>
          <a:noFill/>
          <a:ln>
            <a:noFill/>
          </a:ln>
        </p:spPr>
      </p:pic>
      <p:pic>
        <p:nvPicPr>
          <p:cNvPr id="345" name="Google Shape;345;p26"/>
          <p:cNvPicPr preferRelativeResize="0"/>
          <p:nvPr/>
        </p:nvPicPr>
        <p:blipFill>
          <a:blip r:embed="rId4">
            <a:alphaModFix/>
          </a:blip>
          <a:stretch>
            <a:fillRect/>
          </a:stretch>
        </p:blipFill>
        <p:spPr>
          <a:xfrm rot="10800000">
            <a:off x="48813" y="6109903"/>
            <a:ext cx="625467" cy="700933"/>
          </a:xfrm>
          <a:prstGeom prst="rect">
            <a:avLst/>
          </a:prstGeom>
          <a:noFill/>
          <a:ln>
            <a:noFill/>
          </a:ln>
        </p:spPr>
      </p:pic>
      <p:pic>
        <p:nvPicPr>
          <p:cNvPr id="346" name="Google Shape;346;p26"/>
          <p:cNvPicPr preferRelativeResize="0"/>
          <p:nvPr/>
        </p:nvPicPr>
        <p:blipFill>
          <a:blip r:embed="rId3">
            <a:alphaModFix/>
          </a:blip>
          <a:stretch>
            <a:fillRect/>
          </a:stretch>
        </p:blipFill>
        <p:spPr>
          <a:xfrm rot="10800000">
            <a:off x="1077991" y="6111289"/>
            <a:ext cx="625467" cy="698196"/>
          </a:xfrm>
          <a:prstGeom prst="rect">
            <a:avLst/>
          </a:prstGeom>
          <a:noFill/>
          <a:ln>
            <a:noFill/>
          </a:ln>
        </p:spPr>
      </p:pic>
      <p:pic>
        <p:nvPicPr>
          <p:cNvPr id="347" name="Google Shape;347;p26"/>
          <p:cNvPicPr preferRelativeResize="0"/>
          <p:nvPr/>
        </p:nvPicPr>
        <p:blipFill>
          <a:blip r:embed="rId6">
            <a:alphaModFix/>
          </a:blip>
          <a:stretch>
            <a:fillRect/>
          </a:stretch>
        </p:blipFill>
        <p:spPr>
          <a:xfrm>
            <a:off x="11182116" y="6164657"/>
            <a:ext cx="625467" cy="693347"/>
          </a:xfrm>
          <a:prstGeom prst="rect">
            <a:avLst/>
          </a:prstGeom>
          <a:noFill/>
          <a:ln>
            <a:noFill/>
          </a:ln>
        </p:spPr>
      </p:pic>
      <p:pic>
        <p:nvPicPr>
          <p:cNvPr id="348" name="Google Shape;348;p26"/>
          <p:cNvPicPr preferRelativeResize="0"/>
          <p:nvPr/>
        </p:nvPicPr>
        <p:blipFill>
          <a:blip r:embed="rId4">
            <a:alphaModFix/>
          </a:blip>
          <a:stretch>
            <a:fillRect/>
          </a:stretch>
        </p:blipFill>
        <p:spPr>
          <a:xfrm>
            <a:off x="89987" y="118284"/>
            <a:ext cx="625467" cy="700933"/>
          </a:xfrm>
          <a:prstGeom prst="rect">
            <a:avLst/>
          </a:prstGeom>
          <a:noFill/>
          <a:ln>
            <a:noFill/>
          </a:ln>
        </p:spPr>
      </p:pic>
      <p:pic>
        <p:nvPicPr>
          <p:cNvPr id="349" name="Google Shape;349;p26"/>
          <p:cNvPicPr preferRelativeResize="0"/>
          <p:nvPr/>
        </p:nvPicPr>
        <p:blipFill>
          <a:blip r:embed="rId3">
            <a:alphaModFix/>
          </a:blip>
          <a:stretch>
            <a:fillRect/>
          </a:stretch>
        </p:blipFill>
        <p:spPr>
          <a:xfrm>
            <a:off x="11527877" y="5568931"/>
            <a:ext cx="625467" cy="698196"/>
          </a:xfrm>
          <a:prstGeom prst="rect">
            <a:avLst/>
          </a:prstGeom>
          <a:noFill/>
          <a:ln>
            <a:noFill/>
          </a:ln>
        </p:spPr>
      </p:pic>
    </p:spTree>
    <p:extLst>
      <p:ext uri="{BB962C8B-B14F-4D97-AF65-F5344CB8AC3E}">
        <p14:creationId xmlns:p14="http://schemas.microsoft.com/office/powerpoint/2010/main" val="1474083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350"/>
        <p:cNvGrpSpPr/>
        <p:nvPr/>
      </p:nvGrpSpPr>
      <p:grpSpPr>
        <a:xfrm>
          <a:off x="0" y="0"/>
          <a:ext cx="0" cy="0"/>
          <a:chOff x="0" y="0"/>
          <a:chExt cx="0" cy="0"/>
        </a:xfrm>
      </p:grpSpPr>
      <p:sp>
        <p:nvSpPr>
          <p:cNvPr id="351" name="Google Shape;351;p2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352" name="Google Shape;352;p27"/>
          <p:cNvPicPr preferRelativeResize="0"/>
          <p:nvPr/>
        </p:nvPicPr>
        <p:blipFill>
          <a:blip r:embed="rId2">
            <a:alphaModFix/>
          </a:blip>
          <a:stretch>
            <a:fillRect/>
          </a:stretch>
        </p:blipFill>
        <p:spPr>
          <a:xfrm rot="10800000" flipH="1">
            <a:off x="10708990" y="5811690"/>
            <a:ext cx="2081601" cy="1946093"/>
          </a:xfrm>
          <a:prstGeom prst="rect">
            <a:avLst/>
          </a:prstGeom>
          <a:noFill/>
          <a:ln>
            <a:noFill/>
          </a:ln>
        </p:spPr>
      </p:pic>
      <p:pic>
        <p:nvPicPr>
          <p:cNvPr id="353" name="Google Shape;353;p27"/>
          <p:cNvPicPr preferRelativeResize="0"/>
          <p:nvPr/>
        </p:nvPicPr>
        <p:blipFill>
          <a:blip r:embed="rId3">
            <a:alphaModFix/>
          </a:blip>
          <a:stretch>
            <a:fillRect/>
          </a:stretch>
        </p:blipFill>
        <p:spPr>
          <a:xfrm rot="10800000" flipH="1">
            <a:off x="11694220" y="6213303"/>
            <a:ext cx="625467" cy="700933"/>
          </a:xfrm>
          <a:prstGeom prst="rect">
            <a:avLst/>
          </a:prstGeom>
          <a:noFill/>
          <a:ln>
            <a:noFill/>
          </a:ln>
        </p:spPr>
      </p:pic>
      <p:pic>
        <p:nvPicPr>
          <p:cNvPr id="354" name="Google Shape;354;p27"/>
          <p:cNvPicPr preferRelativeResize="0"/>
          <p:nvPr/>
        </p:nvPicPr>
        <p:blipFill>
          <a:blip r:embed="rId4">
            <a:alphaModFix/>
          </a:blip>
          <a:stretch>
            <a:fillRect/>
          </a:stretch>
        </p:blipFill>
        <p:spPr>
          <a:xfrm rot="10799997">
            <a:off x="-639192" y="-241573"/>
            <a:ext cx="1782999" cy="1468333"/>
          </a:xfrm>
          <a:prstGeom prst="rect">
            <a:avLst/>
          </a:prstGeom>
          <a:noFill/>
          <a:ln>
            <a:noFill/>
          </a:ln>
        </p:spPr>
      </p:pic>
      <p:pic>
        <p:nvPicPr>
          <p:cNvPr id="355" name="Google Shape;355;p27"/>
          <p:cNvPicPr preferRelativeResize="0"/>
          <p:nvPr/>
        </p:nvPicPr>
        <p:blipFill>
          <a:blip r:embed="rId5">
            <a:alphaModFix/>
          </a:blip>
          <a:stretch>
            <a:fillRect/>
          </a:stretch>
        </p:blipFill>
        <p:spPr>
          <a:xfrm flipH="1">
            <a:off x="56905" y="575640"/>
            <a:ext cx="625467" cy="693347"/>
          </a:xfrm>
          <a:prstGeom prst="rect">
            <a:avLst/>
          </a:prstGeom>
          <a:noFill/>
          <a:ln>
            <a:noFill/>
          </a:ln>
        </p:spPr>
      </p:pic>
      <p:pic>
        <p:nvPicPr>
          <p:cNvPr id="356" name="Google Shape;356;p27"/>
          <p:cNvPicPr preferRelativeResize="0"/>
          <p:nvPr/>
        </p:nvPicPr>
        <p:blipFill>
          <a:blip r:embed="rId6">
            <a:alphaModFix/>
          </a:blip>
          <a:stretch>
            <a:fillRect/>
          </a:stretch>
        </p:blipFill>
        <p:spPr>
          <a:xfrm flipH="1">
            <a:off x="-260076" y="1128274"/>
            <a:ext cx="625467" cy="698196"/>
          </a:xfrm>
          <a:prstGeom prst="rect">
            <a:avLst/>
          </a:prstGeom>
          <a:noFill/>
          <a:ln>
            <a:noFill/>
          </a:ln>
        </p:spPr>
      </p:pic>
      <p:pic>
        <p:nvPicPr>
          <p:cNvPr id="357" name="Google Shape;357;p27"/>
          <p:cNvPicPr preferRelativeResize="0"/>
          <p:nvPr/>
        </p:nvPicPr>
        <p:blipFill>
          <a:blip r:embed="rId3">
            <a:alphaModFix/>
          </a:blip>
          <a:stretch>
            <a:fillRect/>
          </a:stretch>
        </p:blipFill>
        <p:spPr>
          <a:xfrm flipH="1">
            <a:off x="559659" y="-284729"/>
            <a:ext cx="625467" cy="700933"/>
          </a:xfrm>
          <a:prstGeom prst="rect">
            <a:avLst/>
          </a:prstGeom>
          <a:noFill/>
          <a:ln>
            <a:noFill/>
          </a:ln>
        </p:spPr>
      </p:pic>
      <p:pic>
        <p:nvPicPr>
          <p:cNvPr id="358" name="Google Shape;358;p27"/>
          <p:cNvPicPr preferRelativeResize="0"/>
          <p:nvPr/>
        </p:nvPicPr>
        <p:blipFill>
          <a:blip r:embed="rId5">
            <a:alphaModFix/>
          </a:blip>
          <a:stretch>
            <a:fillRect/>
          </a:stretch>
        </p:blipFill>
        <p:spPr>
          <a:xfrm flipH="1">
            <a:off x="56905" y="6124540"/>
            <a:ext cx="625467" cy="693347"/>
          </a:xfrm>
          <a:prstGeom prst="rect">
            <a:avLst/>
          </a:prstGeom>
          <a:noFill/>
          <a:ln>
            <a:noFill/>
          </a:ln>
        </p:spPr>
      </p:pic>
      <p:pic>
        <p:nvPicPr>
          <p:cNvPr id="359" name="Google Shape;359;p27"/>
          <p:cNvPicPr preferRelativeResize="0"/>
          <p:nvPr/>
        </p:nvPicPr>
        <p:blipFill>
          <a:blip r:embed="rId5">
            <a:alphaModFix/>
          </a:blip>
          <a:stretch>
            <a:fillRect/>
          </a:stretch>
        </p:blipFill>
        <p:spPr>
          <a:xfrm flipH="1">
            <a:off x="11360172" y="-10"/>
            <a:ext cx="625467" cy="693347"/>
          </a:xfrm>
          <a:prstGeom prst="rect">
            <a:avLst/>
          </a:prstGeom>
          <a:noFill/>
          <a:ln>
            <a:noFill/>
          </a:ln>
        </p:spPr>
      </p:pic>
      <p:pic>
        <p:nvPicPr>
          <p:cNvPr id="360" name="Google Shape;360;p27"/>
          <p:cNvPicPr preferRelativeResize="0"/>
          <p:nvPr/>
        </p:nvPicPr>
        <p:blipFill>
          <a:blip r:embed="rId3">
            <a:alphaModFix/>
          </a:blip>
          <a:stretch>
            <a:fillRect/>
          </a:stretch>
        </p:blipFill>
        <p:spPr>
          <a:xfrm flipH="1">
            <a:off x="11694225" y="535904"/>
            <a:ext cx="625467" cy="700933"/>
          </a:xfrm>
          <a:prstGeom prst="rect">
            <a:avLst/>
          </a:prstGeom>
          <a:noFill/>
          <a:ln>
            <a:noFill/>
          </a:ln>
        </p:spPr>
      </p:pic>
    </p:spTree>
    <p:extLst>
      <p:ext uri="{BB962C8B-B14F-4D97-AF65-F5344CB8AC3E}">
        <p14:creationId xmlns:p14="http://schemas.microsoft.com/office/powerpoint/2010/main" val="37500315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361"/>
        <p:cNvGrpSpPr/>
        <p:nvPr/>
      </p:nvGrpSpPr>
      <p:grpSpPr>
        <a:xfrm>
          <a:off x="0" y="0"/>
          <a:ext cx="0" cy="0"/>
          <a:chOff x="0" y="0"/>
          <a:chExt cx="0" cy="0"/>
        </a:xfrm>
      </p:grpSpPr>
      <p:sp>
        <p:nvSpPr>
          <p:cNvPr id="362" name="Google Shape;362;p2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363" name="Google Shape;363;p28"/>
          <p:cNvPicPr preferRelativeResize="0"/>
          <p:nvPr/>
        </p:nvPicPr>
        <p:blipFill>
          <a:blip r:embed="rId2">
            <a:alphaModFix/>
          </a:blip>
          <a:stretch>
            <a:fillRect/>
          </a:stretch>
        </p:blipFill>
        <p:spPr>
          <a:xfrm flipH="1">
            <a:off x="-518777" y="-876277"/>
            <a:ext cx="2081601" cy="1946093"/>
          </a:xfrm>
          <a:prstGeom prst="rect">
            <a:avLst/>
          </a:prstGeom>
          <a:noFill/>
          <a:ln>
            <a:noFill/>
          </a:ln>
        </p:spPr>
      </p:pic>
      <p:pic>
        <p:nvPicPr>
          <p:cNvPr id="364" name="Google Shape;364;p28"/>
          <p:cNvPicPr preferRelativeResize="0"/>
          <p:nvPr/>
        </p:nvPicPr>
        <p:blipFill>
          <a:blip r:embed="rId3">
            <a:alphaModFix/>
          </a:blip>
          <a:stretch>
            <a:fillRect/>
          </a:stretch>
        </p:blipFill>
        <p:spPr>
          <a:xfrm flipH="1">
            <a:off x="-47875" y="-32731"/>
            <a:ext cx="625467" cy="700933"/>
          </a:xfrm>
          <a:prstGeom prst="rect">
            <a:avLst/>
          </a:prstGeom>
          <a:noFill/>
          <a:ln>
            <a:noFill/>
          </a:ln>
        </p:spPr>
      </p:pic>
      <p:pic>
        <p:nvPicPr>
          <p:cNvPr id="365" name="Google Shape;365;p28"/>
          <p:cNvPicPr preferRelativeResize="0"/>
          <p:nvPr/>
        </p:nvPicPr>
        <p:blipFill>
          <a:blip r:embed="rId4">
            <a:alphaModFix/>
          </a:blip>
          <a:stretch>
            <a:fillRect/>
          </a:stretch>
        </p:blipFill>
        <p:spPr>
          <a:xfrm rot="-3">
            <a:off x="11037927" y="5537582"/>
            <a:ext cx="1782999" cy="1468333"/>
          </a:xfrm>
          <a:prstGeom prst="rect">
            <a:avLst/>
          </a:prstGeom>
          <a:noFill/>
          <a:ln>
            <a:noFill/>
          </a:ln>
        </p:spPr>
      </p:pic>
      <p:pic>
        <p:nvPicPr>
          <p:cNvPr id="366" name="Google Shape;366;p28"/>
          <p:cNvPicPr preferRelativeResize="0"/>
          <p:nvPr/>
        </p:nvPicPr>
        <p:blipFill>
          <a:blip r:embed="rId5">
            <a:alphaModFix/>
          </a:blip>
          <a:stretch>
            <a:fillRect/>
          </a:stretch>
        </p:blipFill>
        <p:spPr>
          <a:xfrm rot="10800000" flipH="1">
            <a:off x="11499361" y="5495352"/>
            <a:ext cx="625467" cy="693347"/>
          </a:xfrm>
          <a:prstGeom prst="rect">
            <a:avLst/>
          </a:prstGeom>
          <a:noFill/>
          <a:ln>
            <a:noFill/>
          </a:ln>
        </p:spPr>
      </p:pic>
      <p:pic>
        <p:nvPicPr>
          <p:cNvPr id="367" name="Google Shape;367;p28"/>
          <p:cNvPicPr preferRelativeResize="0"/>
          <p:nvPr/>
        </p:nvPicPr>
        <p:blipFill>
          <a:blip r:embed="rId6">
            <a:alphaModFix/>
          </a:blip>
          <a:stretch>
            <a:fillRect/>
          </a:stretch>
        </p:blipFill>
        <p:spPr>
          <a:xfrm rot="10800000" flipH="1">
            <a:off x="11816344" y="4937871"/>
            <a:ext cx="625467" cy="698196"/>
          </a:xfrm>
          <a:prstGeom prst="rect">
            <a:avLst/>
          </a:prstGeom>
          <a:noFill/>
          <a:ln>
            <a:noFill/>
          </a:ln>
        </p:spPr>
      </p:pic>
      <p:pic>
        <p:nvPicPr>
          <p:cNvPr id="368" name="Google Shape;368;p28"/>
          <p:cNvPicPr preferRelativeResize="0"/>
          <p:nvPr/>
        </p:nvPicPr>
        <p:blipFill>
          <a:blip r:embed="rId3">
            <a:alphaModFix/>
          </a:blip>
          <a:stretch>
            <a:fillRect/>
          </a:stretch>
        </p:blipFill>
        <p:spPr>
          <a:xfrm rot="10800000" flipH="1">
            <a:off x="10996608" y="6348136"/>
            <a:ext cx="625467" cy="700933"/>
          </a:xfrm>
          <a:prstGeom prst="rect">
            <a:avLst/>
          </a:prstGeom>
          <a:noFill/>
          <a:ln>
            <a:noFill/>
          </a:ln>
        </p:spPr>
      </p:pic>
      <p:pic>
        <p:nvPicPr>
          <p:cNvPr id="369" name="Google Shape;369;p28"/>
          <p:cNvPicPr preferRelativeResize="0"/>
          <p:nvPr/>
        </p:nvPicPr>
        <p:blipFill>
          <a:blip r:embed="rId5">
            <a:alphaModFix/>
          </a:blip>
          <a:stretch>
            <a:fillRect/>
          </a:stretch>
        </p:blipFill>
        <p:spPr>
          <a:xfrm flipH="1">
            <a:off x="11360172" y="-10"/>
            <a:ext cx="625467" cy="693347"/>
          </a:xfrm>
          <a:prstGeom prst="rect">
            <a:avLst/>
          </a:prstGeom>
          <a:noFill/>
          <a:ln>
            <a:noFill/>
          </a:ln>
        </p:spPr>
      </p:pic>
      <p:pic>
        <p:nvPicPr>
          <p:cNvPr id="370" name="Google Shape;370;p28"/>
          <p:cNvPicPr preferRelativeResize="0"/>
          <p:nvPr/>
        </p:nvPicPr>
        <p:blipFill>
          <a:blip r:embed="rId3">
            <a:alphaModFix/>
          </a:blip>
          <a:stretch>
            <a:fillRect/>
          </a:stretch>
        </p:blipFill>
        <p:spPr>
          <a:xfrm flipH="1">
            <a:off x="11694225" y="535904"/>
            <a:ext cx="625467" cy="700933"/>
          </a:xfrm>
          <a:prstGeom prst="rect">
            <a:avLst/>
          </a:prstGeom>
          <a:noFill/>
          <a:ln>
            <a:noFill/>
          </a:ln>
        </p:spPr>
      </p:pic>
      <p:pic>
        <p:nvPicPr>
          <p:cNvPr id="371" name="Google Shape;371;p28"/>
          <p:cNvPicPr preferRelativeResize="0"/>
          <p:nvPr/>
        </p:nvPicPr>
        <p:blipFill>
          <a:blip r:embed="rId6">
            <a:alphaModFix/>
          </a:blip>
          <a:stretch>
            <a:fillRect/>
          </a:stretch>
        </p:blipFill>
        <p:spPr>
          <a:xfrm rot="10800000" flipH="1">
            <a:off x="11" y="6159805"/>
            <a:ext cx="625467" cy="698196"/>
          </a:xfrm>
          <a:prstGeom prst="rect">
            <a:avLst/>
          </a:prstGeom>
          <a:noFill/>
          <a:ln>
            <a:noFill/>
          </a:ln>
        </p:spPr>
      </p:pic>
    </p:spTree>
    <p:extLst>
      <p:ext uri="{BB962C8B-B14F-4D97-AF65-F5344CB8AC3E}">
        <p14:creationId xmlns:p14="http://schemas.microsoft.com/office/powerpoint/2010/main" val="362470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2"/>
        <p:cNvGrpSpPr/>
        <p:nvPr/>
      </p:nvGrpSpPr>
      <p:grpSpPr>
        <a:xfrm>
          <a:off x="0" y="0"/>
          <a:ext cx="0" cy="0"/>
          <a:chOff x="0" y="0"/>
          <a:chExt cx="0" cy="0"/>
        </a:xfrm>
      </p:grpSpPr>
      <p:sp>
        <p:nvSpPr>
          <p:cNvPr id="373" name="Google Shape;373;p29"/>
          <p:cNvSpPr txBox="1">
            <a:spLocks noGrp="1"/>
          </p:cNvSpPr>
          <p:nvPr>
            <p:ph type="ctrTitle"/>
          </p:nvPr>
        </p:nvSpPr>
        <p:spPr>
          <a:xfrm>
            <a:off x="2834400" y="964700"/>
            <a:ext cx="6523200" cy="15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9600"/>
            </a:lvl1pPr>
            <a:lvl2pPr lvl="1" algn="ctr" rtl="0">
              <a:spcBef>
                <a:spcPts val="0"/>
              </a:spcBef>
              <a:spcAft>
                <a:spcPts val="0"/>
              </a:spcAft>
              <a:buSzPts val="8500"/>
              <a:buNone/>
              <a:defRPr sz="11333"/>
            </a:lvl2pPr>
            <a:lvl3pPr lvl="2" algn="ctr" rtl="0">
              <a:spcBef>
                <a:spcPts val="0"/>
              </a:spcBef>
              <a:spcAft>
                <a:spcPts val="0"/>
              </a:spcAft>
              <a:buSzPts val="8500"/>
              <a:buNone/>
              <a:defRPr sz="11333"/>
            </a:lvl3pPr>
            <a:lvl4pPr lvl="3" algn="ctr" rtl="0">
              <a:spcBef>
                <a:spcPts val="0"/>
              </a:spcBef>
              <a:spcAft>
                <a:spcPts val="0"/>
              </a:spcAft>
              <a:buSzPts val="8500"/>
              <a:buNone/>
              <a:defRPr sz="11333"/>
            </a:lvl4pPr>
            <a:lvl5pPr lvl="4" algn="ctr" rtl="0">
              <a:spcBef>
                <a:spcPts val="0"/>
              </a:spcBef>
              <a:spcAft>
                <a:spcPts val="0"/>
              </a:spcAft>
              <a:buSzPts val="8500"/>
              <a:buNone/>
              <a:defRPr sz="11333"/>
            </a:lvl5pPr>
            <a:lvl6pPr lvl="5" algn="ctr" rtl="0">
              <a:spcBef>
                <a:spcPts val="0"/>
              </a:spcBef>
              <a:spcAft>
                <a:spcPts val="0"/>
              </a:spcAft>
              <a:buSzPts val="8500"/>
              <a:buNone/>
              <a:defRPr sz="11333"/>
            </a:lvl6pPr>
            <a:lvl7pPr lvl="6" algn="ctr" rtl="0">
              <a:spcBef>
                <a:spcPts val="0"/>
              </a:spcBef>
              <a:spcAft>
                <a:spcPts val="0"/>
              </a:spcAft>
              <a:buSzPts val="8500"/>
              <a:buNone/>
              <a:defRPr sz="11333"/>
            </a:lvl7pPr>
            <a:lvl8pPr lvl="7" algn="ctr" rtl="0">
              <a:spcBef>
                <a:spcPts val="0"/>
              </a:spcBef>
              <a:spcAft>
                <a:spcPts val="0"/>
              </a:spcAft>
              <a:buSzPts val="8500"/>
              <a:buNone/>
              <a:defRPr sz="11333"/>
            </a:lvl8pPr>
            <a:lvl9pPr lvl="8" algn="ctr" rtl="0">
              <a:spcBef>
                <a:spcPts val="0"/>
              </a:spcBef>
              <a:spcAft>
                <a:spcPts val="0"/>
              </a:spcAft>
              <a:buSzPts val="8500"/>
              <a:buNone/>
              <a:defRPr sz="11333"/>
            </a:lvl9pPr>
          </a:lstStyle>
          <a:p>
            <a:endParaRPr/>
          </a:p>
        </p:txBody>
      </p:sp>
      <p:sp>
        <p:nvSpPr>
          <p:cNvPr id="374" name="Google Shape;374;p29"/>
          <p:cNvSpPr txBox="1">
            <a:spLocks noGrp="1"/>
          </p:cNvSpPr>
          <p:nvPr>
            <p:ph type="subTitle" idx="1"/>
          </p:nvPr>
        </p:nvSpPr>
        <p:spPr>
          <a:xfrm>
            <a:off x="2834400" y="2519596"/>
            <a:ext cx="6523200" cy="14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375" name="Google Shape;375;p29"/>
          <p:cNvSpPr txBox="1">
            <a:spLocks noGrp="1"/>
          </p:cNvSpPr>
          <p:nvPr>
            <p:ph type="subTitle" idx="2"/>
          </p:nvPr>
        </p:nvSpPr>
        <p:spPr>
          <a:xfrm>
            <a:off x="2834400" y="5421033"/>
            <a:ext cx="6523200" cy="5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376" name="Google Shape;376;p29"/>
          <p:cNvSpPr txBox="1"/>
          <p:nvPr/>
        </p:nvSpPr>
        <p:spPr>
          <a:xfrm>
            <a:off x="2834400" y="4816967"/>
            <a:ext cx="6523200" cy="738800"/>
          </a:xfrm>
          <a:prstGeom prst="rect">
            <a:avLst/>
          </a:prstGeom>
          <a:noFill/>
          <a:ln>
            <a:noFill/>
          </a:ln>
        </p:spPr>
        <p:txBody>
          <a:bodyPr spcFirstLastPara="1" wrap="square" lIns="121900" tIns="121900" rIns="121900" bIns="121900" anchor="ctr" anchorCtr="0">
            <a:noAutofit/>
          </a:bodyPr>
          <a:lstStyle/>
          <a:p>
            <a:pPr marL="0" lvl="0" indent="0" algn="ctr" rtl="0">
              <a:spcBef>
                <a:spcPts val="400"/>
              </a:spcBef>
              <a:spcAft>
                <a:spcPts val="0"/>
              </a:spcAft>
              <a:buNone/>
            </a:pPr>
            <a:r>
              <a:rPr lang="en" sz="1333">
                <a:solidFill>
                  <a:schemeClr val="accent1"/>
                </a:solidFill>
                <a:latin typeface="Assistant"/>
                <a:ea typeface="Assistant"/>
                <a:cs typeface="Assistant"/>
                <a:sym typeface="Assistant"/>
              </a:rPr>
              <a:t>CREDITS: This presentation template was created by </a:t>
            </a:r>
            <a:r>
              <a:rPr lang="en" sz="1333" b="1" u="sng">
                <a:solidFill>
                  <a:schemeClr val="accent1"/>
                </a:solidFill>
                <a:latin typeface="Assistant"/>
                <a:ea typeface="Assistant"/>
                <a:cs typeface="Assistant"/>
                <a:sym typeface="Assistant"/>
                <a:hlinkClick r:id="rId2">
                  <a:extLst>
                    <a:ext uri="{A12FA001-AC4F-418D-AE19-62706E023703}">
                      <ahyp:hlinkClr xmlns:ahyp="http://schemas.microsoft.com/office/drawing/2018/hyperlinkcolor" val="tx"/>
                    </a:ext>
                  </a:extLst>
                </a:hlinkClick>
              </a:rPr>
              <a:t>Slidesgo</a:t>
            </a:r>
            <a:r>
              <a:rPr lang="en" sz="1333">
                <a:solidFill>
                  <a:schemeClr val="accent1"/>
                </a:solidFill>
                <a:latin typeface="Assistant"/>
                <a:ea typeface="Assistant"/>
                <a:cs typeface="Assistant"/>
                <a:sym typeface="Assistant"/>
              </a:rPr>
              <a:t>, and includes icons by </a:t>
            </a:r>
            <a:r>
              <a:rPr lang="en" sz="1333" b="1" u="sng">
                <a:solidFill>
                  <a:schemeClr val="accent1"/>
                </a:solidFill>
                <a:latin typeface="Assistant"/>
                <a:ea typeface="Assistant"/>
                <a:cs typeface="Assistant"/>
                <a:sym typeface="Assistant"/>
                <a:hlinkClick r:id="rId3">
                  <a:extLst>
                    <a:ext uri="{A12FA001-AC4F-418D-AE19-62706E023703}">
                      <ahyp:hlinkClr xmlns:ahyp="http://schemas.microsoft.com/office/drawing/2018/hyperlinkcolor" val="tx"/>
                    </a:ext>
                  </a:extLst>
                </a:hlinkClick>
              </a:rPr>
              <a:t>Flaticon</a:t>
            </a:r>
            <a:r>
              <a:rPr lang="en" sz="1333">
                <a:solidFill>
                  <a:schemeClr val="accent1"/>
                </a:solidFill>
                <a:latin typeface="Assistant"/>
                <a:ea typeface="Assistant"/>
                <a:cs typeface="Assistant"/>
                <a:sym typeface="Assistant"/>
              </a:rPr>
              <a:t>, and infographics &amp; images by </a:t>
            </a:r>
            <a:r>
              <a:rPr lang="en" sz="1333" b="1" u="sng">
                <a:solidFill>
                  <a:schemeClr val="accent1"/>
                </a:solidFill>
                <a:latin typeface="Assistant"/>
                <a:ea typeface="Assistant"/>
                <a:cs typeface="Assistant"/>
                <a:sym typeface="Assistant"/>
                <a:hlinkClick r:id="rId4">
                  <a:extLst>
                    <a:ext uri="{A12FA001-AC4F-418D-AE19-62706E023703}">
                      <ahyp:hlinkClr xmlns:ahyp="http://schemas.microsoft.com/office/drawing/2018/hyperlinkcolor" val="tx"/>
                    </a:ext>
                  </a:extLst>
                </a:hlinkClick>
              </a:rPr>
              <a:t>Freepik</a:t>
            </a:r>
            <a:endParaRPr sz="1333" b="1" u="sng">
              <a:solidFill>
                <a:schemeClr val="accent1"/>
              </a:solidFill>
              <a:latin typeface="Assistant"/>
              <a:ea typeface="Assistant"/>
              <a:cs typeface="Assistant"/>
              <a:sym typeface="Assistant"/>
            </a:endParaRPr>
          </a:p>
        </p:txBody>
      </p:sp>
      <p:pic>
        <p:nvPicPr>
          <p:cNvPr id="377" name="Google Shape;377;p29"/>
          <p:cNvPicPr preferRelativeResize="0"/>
          <p:nvPr/>
        </p:nvPicPr>
        <p:blipFill>
          <a:blip r:embed="rId5">
            <a:alphaModFix/>
          </a:blip>
          <a:stretch>
            <a:fillRect/>
          </a:stretch>
        </p:blipFill>
        <p:spPr>
          <a:xfrm rot="10800000">
            <a:off x="11566519" y="3328364"/>
            <a:ext cx="625467" cy="700933"/>
          </a:xfrm>
          <a:prstGeom prst="rect">
            <a:avLst/>
          </a:prstGeom>
          <a:noFill/>
          <a:ln>
            <a:noFill/>
          </a:ln>
        </p:spPr>
      </p:pic>
      <p:pic>
        <p:nvPicPr>
          <p:cNvPr id="378" name="Google Shape;378;p29"/>
          <p:cNvPicPr preferRelativeResize="0"/>
          <p:nvPr/>
        </p:nvPicPr>
        <p:blipFill>
          <a:blip r:embed="rId5">
            <a:alphaModFix/>
          </a:blip>
          <a:stretch>
            <a:fillRect/>
          </a:stretch>
        </p:blipFill>
        <p:spPr>
          <a:xfrm rot="10800000">
            <a:off x="11090719" y="2791067"/>
            <a:ext cx="625467" cy="700933"/>
          </a:xfrm>
          <a:prstGeom prst="rect">
            <a:avLst/>
          </a:prstGeom>
          <a:noFill/>
          <a:ln>
            <a:noFill/>
          </a:ln>
        </p:spPr>
      </p:pic>
      <p:pic>
        <p:nvPicPr>
          <p:cNvPr id="379" name="Google Shape;379;p29"/>
          <p:cNvPicPr preferRelativeResize="0"/>
          <p:nvPr/>
        </p:nvPicPr>
        <p:blipFill>
          <a:blip r:embed="rId6">
            <a:alphaModFix/>
          </a:blip>
          <a:stretch>
            <a:fillRect/>
          </a:stretch>
        </p:blipFill>
        <p:spPr>
          <a:xfrm rot="10800000">
            <a:off x="9858751" y="4070830"/>
            <a:ext cx="2298068" cy="2787167"/>
          </a:xfrm>
          <a:prstGeom prst="rect">
            <a:avLst/>
          </a:prstGeom>
          <a:noFill/>
          <a:ln>
            <a:noFill/>
          </a:ln>
        </p:spPr>
      </p:pic>
      <p:pic>
        <p:nvPicPr>
          <p:cNvPr id="380" name="Google Shape;380;p29"/>
          <p:cNvPicPr preferRelativeResize="0"/>
          <p:nvPr/>
        </p:nvPicPr>
        <p:blipFill>
          <a:blip r:embed="rId5">
            <a:alphaModFix/>
          </a:blip>
          <a:stretch>
            <a:fillRect/>
          </a:stretch>
        </p:blipFill>
        <p:spPr>
          <a:xfrm rot="10800000">
            <a:off x="10063019" y="5768064"/>
            <a:ext cx="625467" cy="700933"/>
          </a:xfrm>
          <a:prstGeom prst="rect">
            <a:avLst/>
          </a:prstGeom>
          <a:noFill/>
          <a:ln>
            <a:noFill/>
          </a:ln>
        </p:spPr>
      </p:pic>
      <p:pic>
        <p:nvPicPr>
          <p:cNvPr id="381" name="Google Shape;381;p29"/>
          <p:cNvPicPr preferRelativeResize="0"/>
          <p:nvPr/>
        </p:nvPicPr>
        <p:blipFill>
          <a:blip r:embed="rId7">
            <a:alphaModFix/>
          </a:blip>
          <a:stretch>
            <a:fillRect/>
          </a:stretch>
        </p:blipFill>
        <p:spPr>
          <a:xfrm rot="10800000">
            <a:off x="11566535" y="4024412"/>
            <a:ext cx="625467" cy="696045"/>
          </a:xfrm>
          <a:prstGeom prst="rect">
            <a:avLst/>
          </a:prstGeom>
          <a:noFill/>
          <a:ln>
            <a:noFill/>
          </a:ln>
        </p:spPr>
      </p:pic>
      <p:pic>
        <p:nvPicPr>
          <p:cNvPr id="382" name="Google Shape;382;p29"/>
          <p:cNvPicPr preferRelativeResize="0"/>
          <p:nvPr/>
        </p:nvPicPr>
        <p:blipFill>
          <a:blip r:embed="rId8">
            <a:alphaModFix/>
          </a:blip>
          <a:stretch>
            <a:fillRect/>
          </a:stretch>
        </p:blipFill>
        <p:spPr>
          <a:xfrm rot="10800000">
            <a:off x="11320333" y="5335920"/>
            <a:ext cx="625467" cy="693347"/>
          </a:xfrm>
          <a:prstGeom prst="rect">
            <a:avLst/>
          </a:prstGeom>
          <a:noFill/>
          <a:ln>
            <a:noFill/>
          </a:ln>
        </p:spPr>
      </p:pic>
      <p:pic>
        <p:nvPicPr>
          <p:cNvPr id="383" name="Google Shape;383;p29"/>
          <p:cNvPicPr preferRelativeResize="0"/>
          <p:nvPr/>
        </p:nvPicPr>
        <p:blipFill>
          <a:blip r:embed="rId9">
            <a:alphaModFix/>
          </a:blip>
          <a:stretch>
            <a:fillRect/>
          </a:stretch>
        </p:blipFill>
        <p:spPr>
          <a:xfrm rot="10800000">
            <a:off x="-16" y="1"/>
            <a:ext cx="2060533" cy="2364500"/>
          </a:xfrm>
          <a:prstGeom prst="rect">
            <a:avLst/>
          </a:prstGeom>
          <a:noFill/>
          <a:ln>
            <a:noFill/>
          </a:ln>
        </p:spPr>
      </p:pic>
      <p:pic>
        <p:nvPicPr>
          <p:cNvPr id="384" name="Google Shape;384;p29"/>
          <p:cNvPicPr preferRelativeResize="0"/>
          <p:nvPr/>
        </p:nvPicPr>
        <p:blipFill>
          <a:blip r:embed="rId10">
            <a:alphaModFix/>
          </a:blip>
          <a:stretch>
            <a:fillRect/>
          </a:stretch>
        </p:blipFill>
        <p:spPr>
          <a:xfrm rot="10800000">
            <a:off x="717504" y="1283289"/>
            <a:ext cx="625467" cy="698767"/>
          </a:xfrm>
          <a:prstGeom prst="rect">
            <a:avLst/>
          </a:prstGeom>
          <a:noFill/>
          <a:ln>
            <a:noFill/>
          </a:ln>
        </p:spPr>
      </p:pic>
      <p:pic>
        <p:nvPicPr>
          <p:cNvPr id="385" name="Google Shape;385;p29"/>
          <p:cNvPicPr preferRelativeResize="0"/>
          <p:nvPr/>
        </p:nvPicPr>
        <p:blipFill>
          <a:blip r:embed="rId5">
            <a:alphaModFix/>
          </a:blip>
          <a:stretch>
            <a:fillRect/>
          </a:stretch>
        </p:blipFill>
        <p:spPr>
          <a:xfrm rot="10800000">
            <a:off x="204671" y="386852"/>
            <a:ext cx="625467" cy="700933"/>
          </a:xfrm>
          <a:prstGeom prst="rect">
            <a:avLst/>
          </a:prstGeom>
          <a:noFill/>
          <a:ln>
            <a:noFill/>
          </a:ln>
        </p:spPr>
      </p:pic>
      <p:pic>
        <p:nvPicPr>
          <p:cNvPr id="386" name="Google Shape;386;p29"/>
          <p:cNvPicPr preferRelativeResize="0"/>
          <p:nvPr/>
        </p:nvPicPr>
        <p:blipFill>
          <a:blip r:embed="rId8">
            <a:alphaModFix/>
          </a:blip>
          <a:stretch>
            <a:fillRect/>
          </a:stretch>
        </p:blipFill>
        <p:spPr>
          <a:xfrm rot="10800000">
            <a:off x="204673" y="2350319"/>
            <a:ext cx="625467" cy="693347"/>
          </a:xfrm>
          <a:prstGeom prst="rect">
            <a:avLst/>
          </a:prstGeom>
          <a:noFill/>
          <a:ln>
            <a:noFill/>
          </a:ln>
        </p:spPr>
      </p:pic>
    </p:spTree>
    <p:extLst>
      <p:ext uri="{BB962C8B-B14F-4D97-AF65-F5344CB8AC3E}">
        <p14:creationId xmlns:p14="http://schemas.microsoft.com/office/powerpoint/2010/main" val="184824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87"/>
        <p:cNvGrpSpPr/>
        <p:nvPr/>
      </p:nvGrpSpPr>
      <p:grpSpPr>
        <a:xfrm>
          <a:off x="0" y="0"/>
          <a:ext cx="0" cy="0"/>
          <a:chOff x="0" y="0"/>
          <a:chExt cx="0" cy="0"/>
        </a:xfrm>
      </p:grpSpPr>
      <p:pic>
        <p:nvPicPr>
          <p:cNvPr id="388" name="Google Shape;388;p30"/>
          <p:cNvPicPr preferRelativeResize="0"/>
          <p:nvPr/>
        </p:nvPicPr>
        <p:blipFill>
          <a:blip r:embed="rId2">
            <a:alphaModFix/>
          </a:blip>
          <a:stretch>
            <a:fillRect/>
          </a:stretch>
        </p:blipFill>
        <p:spPr>
          <a:xfrm flipH="1">
            <a:off x="10752990" y="-216944"/>
            <a:ext cx="2081601" cy="1946093"/>
          </a:xfrm>
          <a:prstGeom prst="rect">
            <a:avLst/>
          </a:prstGeom>
          <a:noFill/>
          <a:ln>
            <a:noFill/>
          </a:ln>
        </p:spPr>
      </p:pic>
      <p:pic>
        <p:nvPicPr>
          <p:cNvPr id="389" name="Google Shape;389;p30"/>
          <p:cNvPicPr preferRelativeResize="0"/>
          <p:nvPr/>
        </p:nvPicPr>
        <p:blipFill>
          <a:blip r:embed="rId3">
            <a:alphaModFix/>
          </a:blip>
          <a:stretch>
            <a:fillRect/>
          </a:stretch>
        </p:blipFill>
        <p:spPr>
          <a:xfrm flipH="1">
            <a:off x="11223892" y="626603"/>
            <a:ext cx="625467" cy="700933"/>
          </a:xfrm>
          <a:prstGeom prst="rect">
            <a:avLst/>
          </a:prstGeom>
          <a:noFill/>
          <a:ln>
            <a:noFill/>
          </a:ln>
        </p:spPr>
      </p:pic>
      <p:pic>
        <p:nvPicPr>
          <p:cNvPr id="390" name="Google Shape;390;p30"/>
          <p:cNvPicPr preferRelativeResize="0"/>
          <p:nvPr/>
        </p:nvPicPr>
        <p:blipFill>
          <a:blip r:embed="rId4">
            <a:alphaModFix/>
          </a:blip>
          <a:stretch>
            <a:fillRect/>
          </a:stretch>
        </p:blipFill>
        <p:spPr>
          <a:xfrm rot="-3">
            <a:off x="-295373" y="5616715"/>
            <a:ext cx="1782999" cy="1468333"/>
          </a:xfrm>
          <a:prstGeom prst="rect">
            <a:avLst/>
          </a:prstGeom>
          <a:noFill/>
          <a:ln>
            <a:noFill/>
          </a:ln>
        </p:spPr>
      </p:pic>
      <p:pic>
        <p:nvPicPr>
          <p:cNvPr id="391" name="Google Shape;391;p30"/>
          <p:cNvPicPr preferRelativeResize="0"/>
          <p:nvPr/>
        </p:nvPicPr>
        <p:blipFill>
          <a:blip r:embed="rId5">
            <a:alphaModFix/>
          </a:blip>
          <a:stretch>
            <a:fillRect/>
          </a:stretch>
        </p:blipFill>
        <p:spPr>
          <a:xfrm rot="10800000" flipH="1">
            <a:off x="166061" y="5574485"/>
            <a:ext cx="625467" cy="693347"/>
          </a:xfrm>
          <a:prstGeom prst="rect">
            <a:avLst/>
          </a:prstGeom>
          <a:noFill/>
          <a:ln>
            <a:noFill/>
          </a:ln>
        </p:spPr>
      </p:pic>
      <p:pic>
        <p:nvPicPr>
          <p:cNvPr id="392" name="Google Shape;392;p30"/>
          <p:cNvPicPr preferRelativeResize="0"/>
          <p:nvPr/>
        </p:nvPicPr>
        <p:blipFill>
          <a:blip r:embed="rId6">
            <a:alphaModFix/>
          </a:blip>
          <a:stretch>
            <a:fillRect/>
          </a:stretch>
        </p:blipFill>
        <p:spPr>
          <a:xfrm rot="10800000" flipH="1">
            <a:off x="-141223" y="5017005"/>
            <a:ext cx="625467" cy="698196"/>
          </a:xfrm>
          <a:prstGeom prst="rect">
            <a:avLst/>
          </a:prstGeom>
          <a:noFill/>
          <a:ln>
            <a:noFill/>
          </a:ln>
        </p:spPr>
      </p:pic>
      <p:pic>
        <p:nvPicPr>
          <p:cNvPr id="393" name="Google Shape;393;p30"/>
          <p:cNvPicPr preferRelativeResize="0"/>
          <p:nvPr/>
        </p:nvPicPr>
        <p:blipFill>
          <a:blip r:embed="rId3">
            <a:alphaModFix/>
          </a:blip>
          <a:stretch>
            <a:fillRect/>
          </a:stretch>
        </p:blipFill>
        <p:spPr>
          <a:xfrm rot="10800000" flipH="1">
            <a:off x="-336692" y="6427270"/>
            <a:ext cx="625467" cy="700933"/>
          </a:xfrm>
          <a:prstGeom prst="rect">
            <a:avLst/>
          </a:prstGeom>
          <a:noFill/>
          <a:ln>
            <a:noFill/>
          </a:ln>
        </p:spPr>
      </p:pic>
      <p:pic>
        <p:nvPicPr>
          <p:cNvPr id="394" name="Google Shape;394;p30"/>
          <p:cNvPicPr preferRelativeResize="0"/>
          <p:nvPr/>
        </p:nvPicPr>
        <p:blipFill>
          <a:blip r:embed="rId6">
            <a:alphaModFix/>
          </a:blip>
          <a:stretch>
            <a:fillRect/>
          </a:stretch>
        </p:blipFill>
        <p:spPr>
          <a:xfrm rot="10800000" flipH="1">
            <a:off x="11481077" y="6099438"/>
            <a:ext cx="625467" cy="698196"/>
          </a:xfrm>
          <a:prstGeom prst="rect">
            <a:avLst/>
          </a:prstGeom>
          <a:noFill/>
          <a:ln>
            <a:noFill/>
          </a:ln>
        </p:spPr>
      </p:pic>
      <p:pic>
        <p:nvPicPr>
          <p:cNvPr id="395" name="Google Shape;395;p30"/>
          <p:cNvPicPr preferRelativeResize="0"/>
          <p:nvPr/>
        </p:nvPicPr>
        <p:blipFill>
          <a:blip r:embed="rId3">
            <a:alphaModFix/>
          </a:blip>
          <a:stretch>
            <a:fillRect/>
          </a:stretch>
        </p:blipFill>
        <p:spPr>
          <a:xfrm flipH="1">
            <a:off x="10855592" y="6098070"/>
            <a:ext cx="625467" cy="700933"/>
          </a:xfrm>
          <a:prstGeom prst="rect">
            <a:avLst/>
          </a:prstGeom>
          <a:noFill/>
          <a:ln>
            <a:noFill/>
          </a:ln>
        </p:spPr>
      </p:pic>
      <p:pic>
        <p:nvPicPr>
          <p:cNvPr id="396" name="Google Shape;396;p30"/>
          <p:cNvPicPr preferRelativeResize="0"/>
          <p:nvPr/>
        </p:nvPicPr>
        <p:blipFill>
          <a:blip r:embed="rId5">
            <a:alphaModFix/>
          </a:blip>
          <a:stretch>
            <a:fillRect/>
          </a:stretch>
        </p:blipFill>
        <p:spPr>
          <a:xfrm rot="10800000" flipH="1">
            <a:off x="95728" y="133018"/>
            <a:ext cx="625467" cy="693347"/>
          </a:xfrm>
          <a:prstGeom prst="rect">
            <a:avLst/>
          </a:prstGeom>
          <a:noFill/>
          <a:ln>
            <a:noFill/>
          </a:ln>
        </p:spPr>
      </p:pic>
    </p:spTree>
    <p:extLst>
      <p:ext uri="{BB962C8B-B14F-4D97-AF65-F5344CB8AC3E}">
        <p14:creationId xmlns:p14="http://schemas.microsoft.com/office/powerpoint/2010/main" val="2516508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9" name="Google Shape;39;p4"/>
          <p:cNvSpPr txBox="1">
            <a:spLocks noGrp="1"/>
          </p:cNvSpPr>
          <p:nvPr>
            <p:ph type="body" idx="1"/>
          </p:nvPr>
        </p:nvSpPr>
        <p:spPr>
          <a:xfrm>
            <a:off x="960000" y="1502667"/>
            <a:ext cx="10272000" cy="444400"/>
          </a:xfrm>
          <a:prstGeom prst="rect">
            <a:avLst/>
          </a:prstGeom>
        </p:spPr>
        <p:txBody>
          <a:bodyPr spcFirstLastPara="1" wrap="square" lIns="91425" tIns="91425" rIns="91425" bIns="91425" anchor="t" anchorCtr="0">
            <a:noAutofit/>
          </a:bodyPr>
          <a:lstStyle>
            <a:lvl1pPr marL="609585" lvl="0" indent="-406390">
              <a:lnSpc>
                <a:spcPct val="100000"/>
              </a:lnSpc>
              <a:spcBef>
                <a:spcPts val="0"/>
              </a:spcBef>
              <a:spcAft>
                <a:spcPts val="0"/>
              </a:spcAft>
              <a:buClr>
                <a:srgbClr val="434343"/>
              </a:buClr>
              <a:buSzPts val="1200"/>
              <a:buAutoNum type="arabicPeriod"/>
              <a:defRPr sz="1667"/>
            </a:lvl1pPr>
            <a:lvl2pPr marL="1219170" lvl="1" indent="-406390">
              <a:spcBef>
                <a:spcPts val="0"/>
              </a:spcBef>
              <a:spcAft>
                <a:spcPts val="0"/>
              </a:spcAft>
              <a:buClr>
                <a:srgbClr val="434343"/>
              </a:buClr>
              <a:buSzPts val="1200"/>
              <a:buFont typeface="Roboto Condensed Light"/>
              <a:buAutoNum type="alphaLcPeriod"/>
              <a:defRPr/>
            </a:lvl2pPr>
            <a:lvl3pPr marL="1828754" lvl="2" indent="-406390">
              <a:spcBef>
                <a:spcPts val="0"/>
              </a:spcBef>
              <a:spcAft>
                <a:spcPts val="0"/>
              </a:spcAft>
              <a:buClr>
                <a:srgbClr val="434343"/>
              </a:buClr>
              <a:buSzPts val="1200"/>
              <a:buFont typeface="Roboto Condensed Light"/>
              <a:buAutoNum type="romanLcPeriod"/>
              <a:defRPr/>
            </a:lvl3pPr>
            <a:lvl4pPr marL="2438339" lvl="3" indent="-406390">
              <a:spcBef>
                <a:spcPts val="0"/>
              </a:spcBef>
              <a:spcAft>
                <a:spcPts val="0"/>
              </a:spcAft>
              <a:buClr>
                <a:srgbClr val="434343"/>
              </a:buClr>
              <a:buSzPts val="1200"/>
              <a:buFont typeface="Roboto Condensed Light"/>
              <a:buAutoNum type="arabicPeriod"/>
              <a:defRPr/>
            </a:lvl4pPr>
            <a:lvl5pPr marL="3047924" lvl="4" indent="-406390">
              <a:spcBef>
                <a:spcPts val="0"/>
              </a:spcBef>
              <a:spcAft>
                <a:spcPts val="0"/>
              </a:spcAft>
              <a:buClr>
                <a:srgbClr val="434343"/>
              </a:buClr>
              <a:buSzPts val="1200"/>
              <a:buFont typeface="Roboto Condensed Light"/>
              <a:buAutoNum type="alphaLcPeriod"/>
              <a:defRPr/>
            </a:lvl5pPr>
            <a:lvl6pPr marL="3657509" lvl="5" indent="-406390">
              <a:spcBef>
                <a:spcPts val="0"/>
              </a:spcBef>
              <a:spcAft>
                <a:spcPts val="0"/>
              </a:spcAft>
              <a:buClr>
                <a:srgbClr val="434343"/>
              </a:buClr>
              <a:buSzPts val="1200"/>
              <a:buFont typeface="Roboto Condensed Light"/>
              <a:buAutoNum type="romanLcPeriod"/>
              <a:defRPr/>
            </a:lvl6pPr>
            <a:lvl7pPr marL="4267093" lvl="6" indent="-406390">
              <a:spcBef>
                <a:spcPts val="0"/>
              </a:spcBef>
              <a:spcAft>
                <a:spcPts val="0"/>
              </a:spcAft>
              <a:buClr>
                <a:srgbClr val="434343"/>
              </a:buClr>
              <a:buSzPts val="1200"/>
              <a:buFont typeface="Roboto Condensed Light"/>
              <a:buAutoNum type="arabicPeriod"/>
              <a:defRPr/>
            </a:lvl7pPr>
            <a:lvl8pPr marL="4876678" lvl="7" indent="-406390">
              <a:spcBef>
                <a:spcPts val="0"/>
              </a:spcBef>
              <a:spcAft>
                <a:spcPts val="0"/>
              </a:spcAft>
              <a:buClr>
                <a:srgbClr val="434343"/>
              </a:buClr>
              <a:buSzPts val="1200"/>
              <a:buFont typeface="Roboto Condensed Light"/>
              <a:buAutoNum type="alphaLcPeriod"/>
              <a:defRPr/>
            </a:lvl8pPr>
            <a:lvl9pPr marL="5486263" lvl="8" indent="-406390">
              <a:spcBef>
                <a:spcPts val="0"/>
              </a:spcBef>
              <a:spcAft>
                <a:spcPts val="0"/>
              </a:spcAft>
              <a:buClr>
                <a:srgbClr val="434343"/>
              </a:buClr>
              <a:buSzPts val="1200"/>
              <a:buFont typeface="Roboto Condensed Light"/>
              <a:buAutoNum type="romanLcPeriod"/>
              <a:defRPr/>
            </a:lvl9pPr>
          </a:lstStyle>
          <a:p>
            <a:endParaRPr/>
          </a:p>
        </p:txBody>
      </p:sp>
      <p:pic>
        <p:nvPicPr>
          <p:cNvPr id="40" name="Google Shape;40;p4"/>
          <p:cNvPicPr preferRelativeResize="0"/>
          <p:nvPr/>
        </p:nvPicPr>
        <p:blipFill>
          <a:blip r:embed="rId2">
            <a:alphaModFix/>
          </a:blip>
          <a:stretch>
            <a:fillRect/>
          </a:stretch>
        </p:blipFill>
        <p:spPr>
          <a:xfrm>
            <a:off x="-386842" y="5560726"/>
            <a:ext cx="2848699" cy="1506233"/>
          </a:xfrm>
          <a:prstGeom prst="rect">
            <a:avLst/>
          </a:prstGeom>
          <a:noFill/>
          <a:ln>
            <a:noFill/>
          </a:ln>
        </p:spPr>
      </p:pic>
      <p:pic>
        <p:nvPicPr>
          <p:cNvPr id="41" name="Google Shape;41;p4"/>
          <p:cNvPicPr preferRelativeResize="0"/>
          <p:nvPr/>
        </p:nvPicPr>
        <p:blipFill>
          <a:blip r:embed="rId3">
            <a:alphaModFix/>
          </a:blip>
          <a:stretch>
            <a:fillRect/>
          </a:stretch>
        </p:blipFill>
        <p:spPr>
          <a:xfrm>
            <a:off x="1862777" y="6401123"/>
            <a:ext cx="625467" cy="698196"/>
          </a:xfrm>
          <a:prstGeom prst="rect">
            <a:avLst/>
          </a:prstGeom>
          <a:noFill/>
          <a:ln>
            <a:noFill/>
          </a:ln>
        </p:spPr>
      </p:pic>
      <p:pic>
        <p:nvPicPr>
          <p:cNvPr id="42" name="Google Shape;42;p4"/>
          <p:cNvPicPr preferRelativeResize="0"/>
          <p:nvPr/>
        </p:nvPicPr>
        <p:blipFill>
          <a:blip r:embed="rId4">
            <a:alphaModFix/>
          </a:blip>
          <a:stretch>
            <a:fillRect/>
          </a:stretch>
        </p:blipFill>
        <p:spPr>
          <a:xfrm>
            <a:off x="87933" y="4907387"/>
            <a:ext cx="625467" cy="693347"/>
          </a:xfrm>
          <a:prstGeom prst="rect">
            <a:avLst/>
          </a:prstGeom>
          <a:noFill/>
          <a:ln>
            <a:noFill/>
          </a:ln>
        </p:spPr>
      </p:pic>
      <p:pic>
        <p:nvPicPr>
          <p:cNvPr id="43" name="Google Shape;43;p4"/>
          <p:cNvPicPr preferRelativeResize="0"/>
          <p:nvPr/>
        </p:nvPicPr>
        <p:blipFill>
          <a:blip r:embed="rId5">
            <a:alphaModFix/>
          </a:blip>
          <a:stretch>
            <a:fillRect/>
          </a:stretch>
        </p:blipFill>
        <p:spPr>
          <a:xfrm>
            <a:off x="87925" y="5954588"/>
            <a:ext cx="625467" cy="700933"/>
          </a:xfrm>
          <a:prstGeom prst="rect">
            <a:avLst/>
          </a:prstGeom>
          <a:noFill/>
          <a:ln>
            <a:noFill/>
          </a:ln>
        </p:spPr>
      </p:pic>
      <p:pic>
        <p:nvPicPr>
          <p:cNvPr id="44" name="Google Shape;44;p4"/>
          <p:cNvPicPr preferRelativeResize="0"/>
          <p:nvPr/>
        </p:nvPicPr>
        <p:blipFill>
          <a:blip r:embed="rId3">
            <a:alphaModFix/>
          </a:blip>
          <a:stretch>
            <a:fillRect/>
          </a:stretch>
        </p:blipFill>
        <p:spPr>
          <a:xfrm>
            <a:off x="-233490" y="123090"/>
            <a:ext cx="625467" cy="698196"/>
          </a:xfrm>
          <a:prstGeom prst="rect">
            <a:avLst/>
          </a:prstGeom>
          <a:noFill/>
          <a:ln>
            <a:noFill/>
          </a:ln>
        </p:spPr>
      </p:pic>
      <p:pic>
        <p:nvPicPr>
          <p:cNvPr id="45" name="Google Shape;45;p4"/>
          <p:cNvPicPr preferRelativeResize="0"/>
          <p:nvPr/>
        </p:nvPicPr>
        <p:blipFill>
          <a:blip r:embed="rId4">
            <a:alphaModFix/>
          </a:blip>
          <a:stretch>
            <a:fillRect/>
          </a:stretch>
        </p:blipFill>
        <p:spPr>
          <a:xfrm>
            <a:off x="391967" y="-164780"/>
            <a:ext cx="625467" cy="693347"/>
          </a:xfrm>
          <a:prstGeom prst="rect">
            <a:avLst/>
          </a:prstGeom>
          <a:noFill/>
          <a:ln>
            <a:noFill/>
          </a:ln>
        </p:spPr>
      </p:pic>
      <p:pic>
        <p:nvPicPr>
          <p:cNvPr id="46" name="Google Shape;46;p4"/>
          <p:cNvPicPr preferRelativeResize="0"/>
          <p:nvPr/>
        </p:nvPicPr>
        <p:blipFill>
          <a:blip r:embed="rId6">
            <a:alphaModFix/>
          </a:blip>
          <a:stretch>
            <a:fillRect/>
          </a:stretch>
        </p:blipFill>
        <p:spPr>
          <a:xfrm>
            <a:off x="10931424" y="-617111"/>
            <a:ext cx="1789033" cy="2338467"/>
          </a:xfrm>
          <a:prstGeom prst="rect">
            <a:avLst/>
          </a:prstGeom>
          <a:noFill/>
          <a:ln>
            <a:noFill/>
          </a:ln>
        </p:spPr>
      </p:pic>
      <p:pic>
        <p:nvPicPr>
          <p:cNvPr id="47" name="Google Shape;47;p4"/>
          <p:cNvPicPr preferRelativeResize="0"/>
          <p:nvPr/>
        </p:nvPicPr>
        <p:blipFill>
          <a:blip r:embed="rId4">
            <a:alphaModFix/>
          </a:blip>
          <a:stretch>
            <a:fillRect/>
          </a:stretch>
        </p:blipFill>
        <p:spPr>
          <a:xfrm>
            <a:off x="11133547" y="205464"/>
            <a:ext cx="625467" cy="693347"/>
          </a:xfrm>
          <a:prstGeom prst="rect">
            <a:avLst/>
          </a:prstGeom>
          <a:noFill/>
          <a:ln>
            <a:noFill/>
          </a:ln>
        </p:spPr>
      </p:pic>
      <p:pic>
        <p:nvPicPr>
          <p:cNvPr id="48" name="Google Shape;48;p4"/>
          <p:cNvPicPr preferRelativeResize="0"/>
          <p:nvPr/>
        </p:nvPicPr>
        <p:blipFill>
          <a:blip r:embed="rId3">
            <a:alphaModFix/>
          </a:blip>
          <a:stretch>
            <a:fillRect/>
          </a:stretch>
        </p:blipFill>
        <p:spPr>
          <a:xfrm>
            <a:off x="11133567" y="1070957"/>
            <a:ext cx="625467" cy="698196"/>
          </a:xfrm>
          <a:prstGeom prst="rect">
            <a:avLst/>
          </a:prstGeom>
          <a:noFill/>
          <a:ln>
            <a:noFill/>
          </a:ln>
        </p:spPr>
      </p:pic>
      <p:pic>
        <p:nvPicPr>
          <p:cNvPr id="49" name="Google Shape;49;p4"/>
          <p:cNvPicPr preferRelativeResize="0"/>
          <p:nvPr/>
        </p:nvPicPr>
        <p:blipFill>
          <a:blip r:embed="rId5">
            <a:alphaModFix/>
          </a:blip>
          <a:stretch>
            <a:fillRect/>
          </a:stretch>
        </p:blipFill>
        <p:spPr>
          <a:xfrm>
            <a:off x="11897913" y="1651047"/>
            <a:ext cx="625467" cy="700933"/>
          </a:xfrm>
          <a:prstGeom prst="rect">
            <a:avLst/>
          </a:prstGeom>
          <a:noFill/>
          <a:ln>
            <a:noFill/>
          </a:ln>
        </p:spPr>
      </p:pic>
      <p:pic>
        <p:nvPicPr>
          <p:cNvPr id="50" name="Google Shape;50;p4"/>
          <p:cNvPicPr preferRelativeResize="0"/>
          <p:nvPr/>
        </p:nvPicPr>
        <p:blipFill>
          <a:blip r:embed="rId3">
            <a:alphaModFix/>
          </a:blip>
          <a:stretch>
            <a:fillRect/>
          </a:stretch>
        </p:blipFill>
        <p:spPr>
          <a:xfrm>
            <a:off x="11795377" y="5390657"/>
            <a:ext cx="625467" cy="698196"/>
          </a:xfrm>
          <a:prstGeom prst="rect">
            <a:avLst/>
          </a:prstGeom>
          <a:noFill/>
          <a:ln>
            <a:noFill/>
          </a:ln>
        </p:spPr>
      </p:pic>
      <p:pic>
        <p:nvPicPr>
          <p:cNvPr id="51" name="Google Shape;51;p4"/>
          <p:cNvPicPr preferRelativeResize="0"/>
          <p:nvPr/>
        </p:nvPicPr>
        <p:blipFill>
          <a:blip r:embed="rId5">
            <a:alphaModFix/>
          </a:blip>
          <a:stretch>
            <a:fillRect/>
          </a:stretch>
        </p:blipFill>
        <p:spPr>
          <a:xfrm>
            <a:off x="11484689" y="5954614"/>
            <a:ext cx="625467" cy="700933"/>
          </a:xfrm>
          <a:prstGeom prst="rect">
            <a:avLst/>
          </a:prstGeom>
          <a:noFill/>
          <a:ln>
            <a:noFill/>
          </a:ln>
        </p:spPr>
      </p:pic>
    </p:spTree>
    <p:extLst>
      <p:ext uri="{BB962C8B-B14F-4D97-AF65-F5344CB8AC3E}">
        <p14:creationId xmlns:p14="http://schemas.microsoft.com/office/powerpoint/2010/main" val="3235527407"/>
      </p:ext>
    </p:extLst>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97"/>
        <p:cNvGrpSpPr/>
        <p:nvPr/>
      </p:nvGrpSpPr>
      <p:grpSpPr>
        <a:xfrm>
          <a:off x="0" y="0"/>
          <a:ext cx="0" cy="0"/>
          <a:chOff x="0" y="0"/>
          <a:chExt cx="0" cy="0"/>
        </a:xfrm>
      </p:grpSpPr>
      <p:pic>
        <p:nvPicPr>
          <p:cNvPr id="398" name="Google Shape;398;p31"/>
          <p:cNvPicPr preferRelativeResize="0"/>
          <p:nvPr/>
        </p:nvPicPr>
        <p:blipFill>
          <a:blip r:embed="rId2">
            <a:alphaModFix/>
          </a:blip>
          <a:stretch>
            <a:fillRect/>
          </a:stretch>
        </p:blipFill>
        <p:spPr>
          <a:xfrm rot="10800000" flipH="1">
            <a:off x="-553910" y="-788911"/>
            <a:ext cx="2081601" cy="1946093"/>
          </a:xfrm>
          <a:prstGeom prst="rect">
            <a:avLst/>
          </a:prstGeom>
          <a:noFill/>
          <a:ln>
            <a:noFill/>
          </a:ln>
        </p:spPr>
      </p:pic>
      <p:pic>
        <p:nvPicPr>
          <p:cNvPr id="399" name="Google Shape;399;p31"/>
          <p:cNvPicPr preferRelativeResize="0"/>
          <p:nvPr/>
        </p:nvPicPr>
        <p:blipFill>
          <a:blip r:embed="rId3">
            <a:alphaModFix/>
          </a:blip>
          <a:stretch>
            <a:fillRect/>
          </a:stretch>
        </p:blipFill>
        <p:spPr>
          <a:xfrm rot="10800000" flipH="1">
            <a:off x="950080" y="491406"/>
            <a:ext cx="625467" cy="700933"/>
          </a:xfrm>
          <a:prstGeom prst="rect">
            <a:avLst/>
          </a:prstGeom>
          <a:noFill/>
          <a:ln>
            <a:noFill/>
          </a:ln>
        </p:spPr>
      </p:pic>
      <p:pic>
        <p:nvPicPr>
          <p:cNvPr id="400" name="Google Shape;400;p31"/>
          <p:cNvPicPr preferRelativeResize="0"/>
          <p:nvPr/>
        </p:nvPicPr>
        <p:blipFill>
          <a:blip r:embed="rId4">
            <a:alphaModFix/>
          </a:blip>
          <a:stretch>
            <a:fillRect/>
          </a:stretch>
        </p:blipFill>
        <p:spPr>
          <a:xfrm rot="-3">
            <a:off x="11011561" y="5590315"/>
            <a:ext cx="1782999" cy="1468333"/>
          </a:xfrm>
          <a:prstGeom prst="rect">
            <a:avLst/>
          </a:prstGeom>
          <a:noFill/>
          <a:ln>
            <a:noFill/>
          </a:ln>
        </p:spPr>
      </p:pic>
      <p:pic>
        <p:nvPicPr>
          <p:cNvPr id="401" name="Google Shape;401;p31"/>
          <p:cNvPicPr preferRelativeResize="0"/>
          <p:nvPr/>
        </p:nvPicPr>
        <p:blipFill>
          <a:blip r:embed="rId5">
            <a:alphaModFix/>
          </a:blip>
          <a:stretch>
            <a:fillRect/>
          </a:stretch>
        </p:blipFill>
        <p:spPr>
          <a:xfrm rot="10800000" flipH="1">
            <a:off x="11472995" y="5548085"/>
            <a:ext cx="625467" cy="693347"/>
          </a:xfrm>
          <a:prstGeom prst="rect">
            <a:avLst/>
          </a:prstGeom>
          <a:noFill/>
          <a:ln>
            <a:noFill/>
          </a:ln>
        </p:spPr>
      </p:pic>
      <p:pic>
        <p:nvPicPr>
          <p:cNvPr id="402" name="Google Shape;402;p31"/>
          <p:cNvPicPr preferRelativeResize="0"/>
          <p:nvPr/>
        </p:nvPicPr>
        <p:blipFill>
          <a:blip r:embed="rId6">
            <a:alphaModFix/>
          </a:blip>
          <a:stretch>
            <a:fillRect/>
          </a:stretch>
        </p:blipFill>
        <p:spPr>
          <a:xfrm rot="10800000" flipH="1">
            <a:off x="10847544" y="5483005"/>
            <a:ext cx="625467" cy="698196"/>
          </a:xfrm>
          <a:prstGeom prst="rect">
            <a:avLst/>
          </a:prstGeom>
          <a:noFill/>
          <a:ln>
            <a:noFill/>
          </a:ln>
        </p:spPr>
      </p:pic>
      <p:pic>
        <p:nvPicPr>
          <p:cNvPr id="403" name="Google Shape;403;p31"/>
          <p:cNvPicPr preferRelativeResize="0"/>
          <p:nvPr/>
        </p:nvPicPr>
        <p:blipFill>
          <a:blip r:embed="rId3">
            <a:alphaModFix/>
          </a:blip>
          <a:stretch>
            <a:fillRect/>
          </a:stretch>
        </p:blipFill>
        <p:spPr>
          <a:xfrm rot="10800000" flipH="1">
            <a:off x="10970241" y="6400870"/>
            <a:ext cx="625467" cy="700933"/>
          </a:xfrm>
          <a:prstGeom prst="rect">
            <a:avLst/>
          </a:prstGeom>
          <a:noFill/>
          <a:ln>
            <a:noFill/>
          </a:ln>
        </p:spPr>
      </p:pic>
      <p:pic>
        <p:nvPicPr>
          <p:cNvPr id="404" name="Google Shape;404;p31"/>
          <p:cNvPicPr preferRelativeResize="0"/>
          <p:nvPr/>
        </p:nvPicPr>
        <p:blipFill>
          <a:blip r:embed="rId6">
            <a:alphaModFix/>
          </a:blip>
          <a:stretch>
            <a:fillRect/>
          </a:stretch>
        </p:blipFill>
        <p:spPr>
          <a:xfrm rot="10800000" flipH="1">
            <a:off x="11146944" y="586671"/>
            <a:ext cx="625467" cy="698196"/>
          </a:xfrm>
          <a:prstGeom prst="rect">
            <a:avLst/>
          </a:prstGeom>
          <a:noFill/>
          <a:ln>
            <a:noFill/>
          </a:ln>
        </p:spPr>
      </p:pic>
      <p:pic>
        <p:nvPicPr>
          <p:cNvPr id="405" name="Google Shape;405;p31"/>
          <p:cNvPicPr preferRelativeResize="0"/>
          <p:nvPr/>
        </p:nvPicPr>
        <p:blipFill>
          <a:blip r:embed="rId3">
            <a:alphaModFix/>
          </a:blip>
          <a:stretch>
            <a:fillRect/>
          </a:stretch>
        </p:blipFill>
        <p:spPr>
          <a:xfrm flipH="1">
            <a:off x="174159" y="6010136"/>
            <a:ext cx="625467" cy="700933"/>
          </a:xfrm>
          <a:prstGeom prst="rect">
            <a:avLst/>
          </a:prstGeom>
          <a:noFill/>
          <a:ln>
            <a:noFill/>
          </a:ln>
        </p:spPr>
      </p:pic>
      <p:pic>
        <p:nvPicPr>
          <p:cNvPr id="406" name="Google Shape;406;p31"/>
          <p:cNvPicPr preferRelativeResize="0"/>
          <p:nvPr/>
        </p:nvPicPr>
        <p:blipFill>
          <a:blip r:embed="rId5">
            <a:alphaModFix/>
          </a:blip>
          <a:stretch>
            <a:fillRect/>
          </a:stretch>
        </p:blipFill>
        <p:spPr>
          <a:xfrm rot="10800000" flipH="1">
            <a:off x="11472995" y="53885"/>
            <a:ext cx="625467" cy="693347"/>
          </a:xfrm>
          <a:prstGeom prst="rect">
            <a:avLst/>
          </a:prstGeom>
          <a:noFill/>
          <a:ln>
            <a:noFill/>
          </a:ln>
        </p:spPr>
      </p:pic>
    </p:spTree>
    <p:extLst>
      <p:ext uri="{BB962C8B-B14F-4D97-AF65-F5344CB8AC3E}">
        <p14:creationId xmlns:p14="http://schemas.microsoft.com/office/powerpoint/2010/main" val="81488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2"/>
        <p:cNvGrpSpPr/>
        <p:nvPr/>
      </p:nvGrpSpPr>
      <p:grpSpPr>
        <a:xfrm>
          <a:off x="0" y="0"/>
          <a:ext cx="0" cy="0"/>
          <a:chOff x="0" y="0"/>
          <a:chExt cx="0" cy="0"/>
        </a:xfrm>
      </p:grpSpPr>
      <p:sp>
        <p:nvSpPr>
          <p:cNvPr id="53" name="Google Shape;53;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4" name="Google Shape;54;p5"/>
          <p:cNvSpPr txBox="1">
            <a:spLocks noGrp="1"/>
          </p:cNvSpPr>
          <p:nvPr>
            <p:ph type="title" idx="2"/>
          </p:nvPr>
        </p:nvSpPr>
        <p:spPr>
          <a:xfrm>
            <a:off x="960000" y="3179300"/>
            <a:ext cx="4696400" cy="76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000"/>
              <a:buNone/>
              <a:defRPr sz="24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sp>
        <p:nvSpPr>
          <p:cNvPr id="55" name="Google Shape;55;p5"/>
          <p:cNvSpPr txBox="1">
            <a:spLocks noGrp="1"/>
          </p:cNvSpPr>
          <p:nvPr>
            <p:ph type="title" idx="3"/>
          </p:nvPr>
        </p:nvSpPr>
        <p:spPr>
          <a:xfrm>
            <a:off x="6535592" y="3179300"/>
            <a:ext cx="4696400" cy="76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6" name="Google Shape;56;p5"/>
          <p:cNvSpPr txBox="1">
            <a:spLocks noGrp="1"/>
          </p:cNvSpPr>
          <p:nvPr>
            <p:ph type="subTitle" idx="1"/>
          </p:nvPr>
        </p:nvSpPr>
        <p:spPr>
          <a:xfrm>
            <a:off x="960000" y="3942900"/>
            <a:ext cx="4696400" cy="18208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200"/>
              <a:buChar char="●"/>
              <a:defRPr/>
            </a:lvl1pPr>
            <a:lvl2pPr lvl="1" algn="ctr">
              <a:spcBef>
                <a:spcPts val="0"/>
              </a:spcBef>
              <a:spcAft>
                <a:spcPts val="0"/>
              </a:spcAft>
              <a:buSzPts val="1200"/>
              <a:buFont typeface="Arial"/>
              <a:buChar char="○"/>
              <a:defRPr/>
            </a:lvl2pPr>
            <a:lvl3pPr lvl="2" algn="ctr">
              <a:spcBef>
                <a:spcPts val="0"/>
              </a:spcBef>
              <a:spcAft>
                <a:spcPts val="0"/>
              </a:spcAft>
              <a:buSzPts val="1200"/>
              <a:buFont typeface="Arial"/>
              <a:buChar char="■"/>
              <a:defRPr/>
            </a:lvl3pPr>
            <a:lvl4pPr lvl="3" algn="ctr">
              <a:spcBef>
                <a:spcPts val="0"/>
              </a:spcBef>
              <a:spcAft>
                <a:spcPts val="0"/>
              </a:spcAft>
              <a:buSzPts val="1200"/>
              <a:buFont typeface="Arial"/>
              <a:buChar char="●"/>
              <a:defRPr/>
            </a:lvl4pPr>
            <a:lvl5pPr lvl="4" algn="ctr">
              <a:spcBef>
                <a:spcPts val="0"/>
              </a:spcBef>
              <a:spcAft>
                <a:spcPts val="0"/>
              </a:spcAft>
              <a:buSzPts val="1200"/>
              <a:buFont typeface="Arial"/>
              <a:buChar char="○"/>
              <a:defRPr/>
            </a:lvl5pPr>
            <a:lvl6pPr lvl="5" algn="ctr">
              <a:spcBef>
                <a:spcPts val="0"/>
              </a:spcBef>
              <a:spcAft>
                <a:spcPts val="0"/>
              </a:spcAft>
              <a:buSzPts val="1200"/>
              <a:buFont typeface="Arial"/>
              <a:buChar char="■"/>
              <a:defRPr/>
            </a:lvl6pPr>
            <a:lvl7pPr lvl="6" algn="ctr">
              <a:spcBef>
                <a:spcPts val="0"/>
              </a:spcBef>
              <a:spcAft>
                <a:spcPts val="0"/>
              </a:spcAft>
              <a:buSzPts val="1200"/>
              <a:buFont typeface="Arial"/>
              <a:buChar char="●"/>
              <a:defRPr/>
            </a:lvl7pPr>
            <a:lvl8pPr lvl="7" algn="ctr">
              <a:spcBef>
                <a:spcPts val="0"/>
              </a:spcBef>
              <a:spcAft>
                <a:spcPts val="0"/>
              </a:spcAft>
              <a:buSzPts val="1200"/>
              <a:buFont typeface="Arial"/>
              <a:buChar char="○"/>
              <a:defRPr/>
            </a:lvl8pPr>
            <a:lvl9pPr lvl="8" algn="ctr">
              <a:spcBef>
                <a:spcPts val="0"/>
              </a:spcBef>
              <a:spcAft>
                <a:spcPts val="0"/>
              </a:spcAft>
              <a:buSzPts val="1200"/>
              <a:buFont typeface="Arial"/>
              <a:buChar char="■"/>
              <a:defRPr/>
            </a:lvl9pPr>
          </a:lstStyle>
          <a:p>
            <a:endParaRPr/>
          </a:p>
        </p:txBody>
      </p:sp>
      <p:sp>
        <p:nvSpPr>
          <p:cNvPr id="57" name="Google Shape;57;p5"/>
          <p:cNvSpPr txBox="1">
            <a:spLocks noGrp="1"/>
          </p:cNvSpPr>
          <p:nvPr>
            <p:ph type="subTitle" idx="4"/>
          </p:nvPr>
        </p:nvSpPr>
        <p:spPr>
          <a:xfrm>
            <a:off x="6535600" y="3942900"/>
            <a:ext cx="4696400" cy="1820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pic>
        <p:nvPicPr>
          <p:cNvPr id="58" name="Google Shape;58;p5"/>
          <p:cNvPicPr preferRelativeResize="0"/>
          <p:nvPr/>
        </p:nvPicPr>
        <p:blipFill>
          <a:blip r:embed="rId2">
            <a:alphaModFix/>
          </a:blip>
          <a:stretch>
            <a:fillRect/>
          </a:stretch>
        </p:blipFill>
        <p:spPr>
          <a:xfrm rot="10800000">
            <a:off x="-111552" y="-1411167"/>
            <a:ext cx="2060533" cy="2364500"/>
          </a:xfrm>
          <a:prstGeom prst="rect">
            <a:avLst/>
          </a:prstGeom>
          <a:noFill/>
          <a:ln>
            <a:noFill/>
          </a:ln>
        </p:spPr>
      </p:pic>
      <p:pic>
        <p:nvPicPr>
          <p:cNvPr id="59" name="Google Shape;59;p5"/>
          <p:cNvPicPr preferRelativeResize="0"/>
          <p:nvPr/>
        </p:nvPicPr>
        <p:blipFill>
          <a:blip r:embed="rId3">
            <a:alphaModFix/>
          </a:blip>
          <a:stretch>
            <a:fillRect/>
          </a:stretch>
        </p:blipFill>
        <p:spPr>
          <a:xfrm>
            <a:off x="354220" y="304087"/>
            <a:ext cx="625467" cy="698196"/>
          </a:xfrm>
          <a:prstGeom prst="rect">
            <a:avLst/>
          </a:prstGeom>
          <a:noFill/>
          <a:ln>
            <a:noFill/>
          </a:ln>
        </p:spPr>
      </p:pic>
      <p:pic>
        <p:nvPicPr>
          <p:cNvPr id="60" name="Google Shape;60;p5"/>
          <p:cNvPicPr preferRelativeResize="0"/>
          <p:nvPr/>
        </p:nvPicPr>
        <p:blipFill>
          <a:blip r:embed="rId4">
            <a:alphaModFix/>
          </a:blip>
          <a:stretch>
            <a:fillRect/>
          </a:stretch>
        </p:blipFill>
        <p:spPr>
          <a:xfrm>
            <a:off x="10985801" y="5442756"/>
            <a:ext cx="1789033" cy="2338467"/>
          </a:xfrm>
          <a:prstGeom prst="rect">
            <a:avLst/>
          </a:prstGeom>
          <a:noFill/>
          <a:ln>
            <a:noFill/>
          </a:ln>
        </p:spPr>
      </p:pic>
      <p:pic>
        <p:nvPicPr>
          <p:cNvPr id="61" name="Google Shape;61;p5"/>
          <p:cNvPicPr preferRelativeResize="0"/>
          <p:nvPr/>
        </p:nvPicPr>
        <p:blipFill>
          <a:blip r:embed="rId5">
            <a:alphaModFix/>
          </a:blip>
          <a:stretch>
            <a:fillRect/>
          </a:stretch>
        </p:blipFill>
        <p:spPr>
          <a:xfrm>
            <a:off x="11196741" y="6260487"/>
            <a:ext cx="625467" cy="693347"/>
          </a:xfrm>
          <a:prstGeom prst="rect">
            <a:avLst/>
          </a:prstGeom>
          <a:noFill/>
          <a:ln>
            <a:noFill/>
          </a:ln>
        </p:spPr>
      </p:pic>
      <p:pic>
        <p:nvPicPr>
          <p:cNvPr id="62" name="Google Shape;62;p5"/>
          <p:cNvPicPr preferRelativeResize="0"/>
          <p:nvPr/>
        </p:nvPicPr>
        <p:blipFill>
          <a:blip r:embed="rId3">
            <a:alphaModFix/>
          </a:blip>
          <a:stretch>
            <a:fillRect/>
          </a:stretch>
        </p:blipFill>
        <p:spPr>
          <a:xfrm>
            <a:off x="11460511" y="144857"/>
            <a:ext cx="625467" cy="698196"/>
          </a:xfrm>
          <a:prstGeom prst="rect">
            <a:avLst/>
          </a:prstGeom>
          <a:noFill/>
          <a:ln>
            <a:noFill/>
          </a:ln>
        </p:spPr>
      </p:pic>
      <p:pic>
        <p:nvPicPr>
          <p:cNvPr id="63" name="Google Shape;63;p5"/>
          <p:cNvPicPr preferRelativeResize="0"/>
          <p:nvPr/>
        </p:nvPicPr>
        <p:blipFill>
          <a:blip r:embed="rId6">
            <a:alphaModFix/>
          </a:blip>
          <a:stretch>
            <a:fillRect/>
          </a:stretch>
        </p:blipFill>
        <p:spPr>
          <a:xfrm>
            <a:off x="11700931" y="5396240"/>
            <a:ext cx="625467" cy="700933"/>
          </a:xfrm>
          <a:prstGeom prst="rect">
            <a:avLst/>
          </a:prstGeom>
          <a:noFill/>
          <a:ln>
            <a:noFill/>
          </a:ln>
        </p:spPr>
      </p:pic>
      <p:pic>
        <p:nvPicPr>
          <p:cNvPr id="64" name="Google Shape;64;p5"/>
          <p:cNvPicPr preferRelativeResize="0"/>
          <p:nvPr/>
        </p:nvPicPr>
        <p:blipFill>
          <a:blip r:embed="rId6">
            <a:alphaModFix/>
          </a:blip>
          <a:stretch>
            <a:fillRect/>
          </a:stretch>
        </p:blipFill>
        <p:spPr>
          <a:xfrm>
            <a:off x="11813405" y="717580"/>
            <a:ext cx="625467" cy="700933"/>
          </a:xfrm>
          <a:prstGeom prst="rect">
            <a:avLst/>
          </a:prstGeom>
          <a:noFill/>
          <a:ln>
            <a:noFill/>
          </a:ln>
        </p:spPr>
      </p:pic>
      <p:pic>
        <p:nvPicPr>
          <p:cNvPr id="65" name="Google Shape;65;p5"/>
          <p:cNvPicPr preferRelativeResize="0"/>
          <p:nvPr/>
        </p:nvPicPr>
        <p:blipFill>
          <a:blip r:embed="rId5">
            <a:alphaModFix/>
          </a:blip>
          <a:stretch>
            <a:fillRect/>
          </a:stretch>
        </p:blipFill>
        <p:spPr>
          <a:xfrm>
            <a:off x="26375" y="5815787"/>
            <a:ext cx="625467" cy="693347"/>
          </a:xfrm>
          <a:prstGeom prst="rect">
            <a:avLst/>
          </a:prstGeom>
          <a:noFill/>
          <a:ln>
            <a:noFill/>
          </a:ln>
        </p:spPr>
      </p:pic>
      <p:pic>
        <p:nvPicPr>
          <p:cNvPr id="66" name="Google Shape;66;p5"/>
          <p:cNvPicPr preferRelativeResize="0"/>
          <p:nvPr/>
        </p:nvPicPr>
        <p:blipFill>
          <a:blip r:embed="rId6">
            <a:alphaModFix/>
          </a:blip>
          <a:stretch>
            <a:fillRect/>
          </a:stretch>
        </p:blipFill>
        <p:spPr>
          <a:xfrm>
            <a:off x="354223" y="6367040"/>
            <a:ext cx="625467" cy="700933"/>
          </a:xfrm>
          <a:prstGeom prst="rect">
            <a:avLst/>
          </a:prstGeom>
          <a:noFill/>
          <a:ln>
            <a:noFill/>
          </a:ln>
        </p:spPr>
      </p:pic>
    </p:spTree>
    <p:extLst>
      <p:ext uri="{BB962C8B-B14F-4D97-AF65-F5344CB8AC3E}">
        <p14:creationId xmlns:p14="http://schemas.microsoft.com/office/powerpoint/2010/main" val="4112608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7"/>
        <p:cNvGrpSpPr/>
        <p:nvPr/>
      </p:nvGrpSpPr>
      <p:grpSpPr>
        <a:xfrm>
          <a:off x="0" y="0"/>
          <a:ext cx="0" cy="0"/>
          <a:chOff x="0" y="0"/>
          <a:chExt cx="0" cy="0"/>
        </a:xfrm>
      </p:grpSpPr>
      <p:sp>
        <p:nvSpPr>
          <p:cNvPr id="68" name="Google Shape;68;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69" name="Google Shape;69;p6"/>
          <p:cNvPicPr preferRelativeResize="0"/>
          <p:nvPr/>
        </p:nvPicPr>
        <p:blipFill>
          <a:blip r:embed="rId2">
            <a:alphaModFix/>
          </a:blip>
          <a:stretch>
            <a:fillRect/>
          </a:stretch>
        </p:blipFill>
        <p:spPr>
          <a:xfrm>
            <a:off x="-323941" y="5722452"/>
            <a:ext cx="2091200" cy="1954833"/>
          </a:xfrm>
          <a:prstGeom prst="rect">
            <a:avLst/>
          </a:prstGeom>
          <a:noFill/>
          <a:ln>
            <a:noFill/>
          </a:ln>
        </p:spPr>
      </p:pic>
      <p:pic>
        <p:nvPicPr>
          <p:cNvPr id="70" name="Google Shape;70;p6"/>
          <p:cNvPicPr preferRelativeResize="0"/>
          <p:nvPr/>
        </p:nvPicPr>
        <p:blipFill>
          <a:blip r:embed="rId3">
            <a:alphaModFix/>
          </a:blip>
          <a:stretch>
            <a:fillRect/>
          </a:stretch>
        </p:blipFill>
        <p:spPr>
          <a:xfrm>
            <a:off x="-359103" y="5679875"/>
            <a:ext cx="625467" cy="698200"/>
          </a:xfrm>
          <a:prstGeom prst="rect">
            <a:avLst/>
          </a:prstGeom>
          <a:noFill/>
          <a:ln>
            <a:noFill/>
          </a:ln>
        </p:spPr>
      </p:pic>
      <p:pic>
        <p:nvPicPr>
          <p:cNvPr id="71" name="Google Shape;71;p6"/>
          <p:cNvPicPr preferRelativeResize="0"/>
          <p:nvPr/>
        </p:nvPicPr>
        <p:blipFill>
          <a:blip r:embed="rId4">
            <a:alphaModFix/>
          </a:blip>
          <a:stretch>
            <a:fillRect/>
          </a:stretch>
        </p:blipFill>
        <p:spPr>
          <a:xfrm>
            <a:off x="942431" y="6126930"/>
            <a:ext cx="625467" cy="700933"/>
          </a:xfrm>
          <a:prstGeom prst="rect">
            <a:avLst/>
          </a:prstGeom>
          <a:noFill/>
          <a:ln>
            <a:noFill/>
          </a:ln>
        </p:spPr>
      </p:pic>
      <p:pic>
        <p:nvPicPr>
          <p:cNvPr id="72" name="Google Shape;72;p6"/>
          <p:cNvPicPr preferRelativeResize="0"/>
          <p:nvPr/>
        </p:nvPicPr>
        <p:blipFill>
          <a:blip r:embed="rId5">
            <a:alphaModFix/>
          </a:blip>
          <a:stretch>
            <a:fillRect/>
          </a:stretch>
        </p:blipFill>
        <p:spPr>
          <a:xfrm rot="-10799997" flipH="1">
            <a:off x="10840894" y="-162340"/>
            <a:ext cx="1782999" cy="1468333"/>
          </a:xfrm>
          <a:prstGeom prst="rect">
            <a:avLst/>
          </a:prstGeom>
          <a:noFill/>
          <a:ln>
            <a:noFill/>
          </a:ln>
        </p:spPr>
      </p:pic>
      <p:pic>
        <p:nvPicPr>
          <p:cNvPr id="73" name="Google Shape;73;p6"/>
          <p:cNvPicPr preferRelativeResize="0"/>
          <p:nvPr/>
        </p:nvPicPr>
        <p:blipFill>
          <a:blip r:embed="rId6">
            <a:alphaModFix/>
          </a:blip>
          <a:stretch>
            <a:fillRect/>
          </a:stretch>
        </p:blipFill>
        <p:spPr>
          <a:xfrm>
            <a:off x="11302328" y="654873"/>
            <a:ext cx="625467" cy="693347"/>
          </a:xfrm>
          <a:prstGeom prst="rect">
            <a:avLst/>
          </a:prstGeom>
          <a:noFill/>
          <a:ln>
            <a:noFill/>
          </a:ln>
        </p:spPr>
      </p:pic>
      <p:pic>
        <p:nvPicPr>
          <p:cNvPr id="74" name="Google Shape;74;p6"/>
          <p:cNvPicPr preferRelativeResize="0"/>
          <p:nvPr/>
        </p:nvPicPr>
        <p:blipFill>
          <a:blip r:embed="rId3">
            <a:alphaModFix/>
          </a:blip>
          <a:stretch>
            <a:fillRect/>
          </a:stretch>
        </p:blipFill>
        <p:spPr>
          <a:xfrm>
            <a:off x="11619311" y="1207507"/>
            <a:ext cx="625467" cy="698196"/>
          </a:xfrm>
          <a:prstGeom prst="rect">
            <a:avLst/>
          </a:prstGeom>
          <a:noFill/>
          <a:ln>
            <a:noFill/>
          </a:ln>
        </p:spPr>
      </p:pic>
      <p:pic>
        <p:nvPicPr>
          <p:cNvPr id="75" name="Google Shape;75;p6"/>
          <p:cNvPicPr preferRelativeResize="0"/>
          <p:nvPr/>
        </p:nvPicPr>
        <p:blipFill>
          <a:blip r:embed="rId4">
            <a:alphaModFix/>
          </a:blip>
          <a:stretch>
            <a:fillRect/>
          </a:stretch>
        </p:blipFill>
        <p:spPr>
          <a:xfrm>
            <a:off x="10799575" y="-205496"/>
            <a:ext cx="625467" cy="700933"/>
          </a:xfrm>
          <a:prstGeom prst="rect">
            <a:avLst/>
          </a:prstGeom>
          <a:noFill/>
          <a:ln>
            <a:noFill/>
          </a:ln>
        </p:spPr>
      </p:pic>
      <p:pic>
        <p:nvPicPr>
          <p:cNvPr id="76" name="Google Shape;76;p6"/>
          <p:cNvPicPr preferRelativeResize="0"/>
          <p:nvPr/>
        </p:nvPicPr>
        <p:blipFill>
          <a:blip r:embed="rId4">
            <a:alphaModFix/>
          </a:blip>
          <a:stretch>
            <a:fillRect/>
          </a:stretch>
        </p:blipFill>
        <p:spPr>
          <a:xfrm>
            <a:off x="79131" y="61530"/>
            <a:ext cx="625467" cy="700933"/>
          </a:xfrm>
          <a:prstGeom prst="rect">
            <a:avLst/>
          </a:prstGeom>
          <a:noFill/>
          <a:ln>
            <a:noFill/>
          </a:ln>
        </p:spPr>
      </p:pic>
      <p:pic>
        <p:nvPicPr>
          <p:cNvPr id="77" name="Google Shape;77;p6"/>
          <p:cNvPicPr preferRelativeResize="0"/>
          <p:nvPr/>
        </p:nvPicPr>
        <p:blipFill>
          <a:blip r:embed="rId6">
            <a:alphaModFix/>
          </a:blip>
          <a:stretch>
            <a:fillRect/>
          </a:stretch>
        </p:blipFill>
        <p:spPr>
          <a:xfrm>
            <a:off x="11314495" y="6367840"/>
            <a:ext cx="625467" cy="693347"/>
          </a:xfrm>
          <a:prstGeom prst="rect">
            <a:avLst/>
          </a:prstGeom>
          <a:noFill/>
          <a:ln>
            <a:noFill/>
          </a:ln>
        </p:spPr>
      </p:pic>
      <p:pic>
        <p:nvPicPr>
          <p:cNvPr id="78" name="Google Shape;78;p6"/>
          <p:cNvPicPr preferRelativeResize="0"/>
          <p:nvPr/>
        </p:nvPicPr>
        <p:blipFill>
          <a:blip r:embed="rId4">
            <a:alphaModFix/>
          </a:blip>
          <a:stretch>
            <a:fillRect/>
          </a:stretch>
        </p:blipFill>
        <p:spPr>
          <a:xfrm>
            <a:off x="11622997" y="5803530"/>
            <a:ext cx="625467" cy="700933"/>
          </a:xfrm>
          <a:prstGeom prst="rect">
            <a:avLst/>
          </a:prstGeom>
          <a:noFill/>
          <a:ln>
            <a:noFill/>
          </a:ln>
        </p:spPr>
      </p:pic>
    </p:spTree>
    <p:extLst>
      <p:ext uri="{BB962C8B-B14F-4D97-AF65-F5344CB8AC3E}">
        <p14:creationId xmlns:p14="http://schemas.microsoft.com/office/powerpoint/2010/main" val="230948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9"/>
        <p:cNvGrpSpPr/>
        <p:nvPr/>
      </p:nvGrpSpPr>
      <p:grpSpPr>
        <a:xfrm>
          <a:off x="0" y="0"/>
          <a:ext cx="0" cy="0"/>
          <a:chOff x="0" y="0"/>
          <a:chExt cx="0" cy="0"/>
        </a:xfrm>
      </p:grpSpPr>
      <p:sp>
        <p:nvSpPr>
          <p:cNvPr id="80" name="Google Shape;80;p7"/>
          <p:cNvSpPr txBox="1">
            <a:spLocks noGrp="1"/>
          </p:cNvSpPr>
          <p:nvPr>
            <p:ph type="title"/>
          </p:nvPr>
        </p:nvSpPr>
        <p:spPr>
          <a:xfrm>
            <a:off x="2315400" y="1872851"/>
            <a:ext cx="7552400" cy="1952000"/>
          </a:xfrm>
          <a:prstGeom prst="rect">
            <a:avLst/>
          </a:prstGeom>
        </p:spPr>
        <p:txBody>
          <a:bodyPr spcFirstLastPara="1" wrap="square" lIns="91425" tIns="91425" rIns="91425" bIns="91425" anchor="b" anchorCtr="0">
            <a:noAutofit/>
          </a:bodyPr>
          <a:lstStyle>
            <a:lvl1pPr lvl="0" algn="ctr">
              <a:spcBef>
                <a:spcPts val="0"/>
              </a:spcBef>
              <a:spcAft>
                <a:spcPts val="0"/>
              </a:spcAft>
              <a:buSzPts val="4500"/>
              <a:buNone/>
              <a:defRPr sz="60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81" name="Google Shape;81;p7"/>
          <p:cNvSpPr txBox="1">
            <a:spLocks noGrp="1"/>
          </p:cNvSpPr>
          <p:nvPr>
            <p:ph type="subTitle" idx="1"/>
          </p:nvPr>
        </p:nvSpPr>
        <p:spPr>
          <a:xfrm>
            <a:off x="2315400" y="3824751"/>
            <a:ext cx="7552400" cy="1160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2133"/>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pic>
        <p:nvPicPr>
          <p:cNvPr id="82" name="Google Shape;82;p7"/>
          <p:cNvPicPr preferRelativeResize="0"/>
          <p:nvPr/>
        </p:nvPicPr>
        <p:blipFill>
          <a:blip r:embed="rId2">
            <a:alphaModFix/>
          </a:blip>
          <a:stretch>
            <a:fillRect/>
          </a:stretch>
        </p:blipFill>
        <p:spPr>
          <a:xfrm rot="10800000">
            <a:off x="-32418" y="-426434"/>
            <a:ext cx="2060533" cy="2364500"/>
          </a:xfrm>
          <a:prstGeom prst="rect">
            <a:avLst/>
          </a:prstGeom>
          <a:noFill/>
          <a:ln>
            <a:noFill/>
          </a:ln>
        </p:spPr>
      </p:pic>
      <p:pic>
        <p:nvPicPr>
          <p:cNvPr id="83" name="Google Shape;83;p7"/>
          <p:cNvPicPr preferRelativeResize="0"/>
          <p:nvPr/>
        </p:nvPicPr>
        <p:blipFill>
          <a:blip r:embed="rId3">
            <a:alphaModFix/>
          </a:blip>
          <a:stretch>
            <a:fillRect/>
          </a:stretch>
        </p:blipFill>
        <p:spPr>
          <a:xfrm>
            <a:off x="10754601" y="4739356"/>
            <a:ext cx="1789033" cy="2338467"/>
          </a:xfrm>
          <a:prstGeom prst="rect">
            <a:avLst/>
          </a:prstGeom>
          <a:noFill/>
          <a:ln>
            <a:noFill/>
          </a:ln>
        </p:spPr>
      </p:pic>
      <p:pic>
        <p:nvPicPr>
          <p:cNvPr id="84" name="Google Shape;84;p7"/>
          <p:cNvPicPr preferRelativeResize="0"/>
          <p:nvPr/>
        </p:nvPicPr>
        <p:blipFill>
          <a:blip r:embed="rId4">
            <a:alphaModFix/>
          </a:blip>
          <a:stretch>
            <a:fillRect/>
          </a:stretch>
        </p:blipFill>
        <p:spPr>
          <a:xfrm>
            <a:off x="10965541" y="5557087"/>
            <a:ext cx="625467" cy="693347"/>
          </a:xfrm>
          <a:prstGeom prst="rect">
            <a:avLst/>
          </a:prstGeom>
          <a:noFill/>
          <a:ln>
            <a:noFill/>
          </a:ln>
        </p:spPr>
      </p:pic>
      <p:pic>
        <p:nvPicPr>
          <p:cNvPr id="85" name="Google Shape;85;p7"/>
          <p:cNvPicPr preferRelativeResize="0"/>
          <p:nvPr/>
        </p:nvPicPr>
        <p:blipFill>
          <a:blip r:embed="rId5">
            <a:alphaModFix/>
          </a:blip>
          <a:stretch>
            <a:fillRect/>
          </a:stretch>
        </p:blipFill>
        <p:spPr>
          <a:xfrm>
            <a:off x="10965544" y="6422557"/>
            <a:ext cx="625467" cy="698196"/>
          </a:xfrm>
          <a:prstGeom prst="rect">
            <a:avLst/>
          </a:prstGeom>
          <a:noFill/>
          <a:ln>
            <a:noFill/>
          </a:ln>
        </p:spPr>
      </p:pic>
      <p:pic>
        <p:nvPicPr>
          <p:cNvPr id="86" name="Google Shape;86;p7"/>
          <p:cNvPicPr preferRelativeResize="0"/>
          <p:nvPr/>
        </p:nvPicPr>
        <p:blipFill>
          <a:blip r:embed="rId6">
            <a:alphaModFix/>
          </a:blip>
          <a:stretch>
            <a:fillRect/>
          </a:stretch>
        </p:blipFill>
        <p:spPr>
          <a:xfrm>
            <a:off x="11953325" y="4690247"/>
            <a:ext cx="625467" cy="700933"/>
          </a:xfrm>
          <a:prstGeom prst="rect">
            <a:avLst/>
          </a:prstGeom>
          <a:noFill/>
          <a:ln>
            <a:noFill/>
          </a:ln>
        </p:spPr>
      </p:pic>
      <p:pic>
        <p:nvPicPr>
          <p:cNvPr id="87" name="Google Shape;87;p7"/>
          <p:cNvPicPr preferRelativeResize="0"/>
          <p:nvPr/>
        </p:nvPicPr>
        <p:blipFill>
          <a:blip r:embed="rId5">
            <a:alphaModFix/>
          </a:blip>
          <a:stretch>
            <a:fillRect/>
          </a:stretch>
        </p:blipFill>
        <p:spPr>
          <a:xfrm>
            <a:off x="433353" y="1288821"/>
            <a:ext cx="625467" cy="698196"/>
          </a:xfrm>
          <a:prstGeom prst="rect">
            <a:avLst/>
          </a:prstGeom>
          <a:noFill/>
          <a:ln>
            <a:noFill/>
          </a:ln>
        </p:spPr>
      </p:pic>
      <p:pic>
        <p:nvPicPr>
          <p:cNvPr id="88" name="Google Shape;88;p7"/>
          <p:cNvPicPr preferRelativeResize="0"/>
          <p:nvPr/>
        </p:nvPicPr>
        <p:blipFill>
          <a:blip r:embed="rId6">
            <a:alphaModFix/>
          </a:blip>
          <a:stretch>
            <a:fillRect/>
          </a:stretch>
        </p:blipFill>
        <p:spPr>
          <a:xfrm>
            <a:off x="-58820" y="414146"/>
            <a:ext cx="625467" cy="700933"/>
          </a:xfrm>
          <a:prstGeom prst="rect">
            <a:avLst/>
          </a:prstGeom>
          <a:noFill/>
          <a:ln>
            <a:noFill/>
          </a:ln>
        </p:spPr>
      </p:pic>
      <p:pic>
        <p:nvPicPr>
          <p:cNvPr id="89" name="Google Shape;89;p7"/>
          <p:cNvPicPr preferRelativeResize="0"/>
          <p:nvPr/>
        </p:nvPicPr>
        <p:blipFill>
          <a:blip r:embed="rId5">
            <a:alphaModFix/>
          </a:blip>
          <a:stretch>
            <a:fillRect/>
          </a:stretch>
        </p:blipFill>
        <p:spPr>
          <a:xfrm>
            <a:off x="152983" y="5173631"/>
            <a:ext cx="625467" cy="698196"/>
          </a:xfrm>
          <a:prstGeom prst="rect">
            <a:avLst/>
          </a:prstGeom>
          <a:noFill/>
          <a:ln>
            <a:noFill/>
          </a:ln>
        </p:spPr>
      </p:pic>
      <p:pic>
        <p:nvPicPr>
          <p:cNvPr id="90" name="Google Shape;90;p7"/>
          <p:cNvPicPr preferRelativeResize="0"/>
          <p:nvPr/>
        </p:nvPicPr>
        <p:blipFill>
          <a:blip r:embed="rId6">
            <a:alphaModFix/>
          </a:blip>
          <a:stretch>
            <a:fillRect/>
          </a:stretch>
        </p:blipFill>
        <p:spPr>
          <a:xfrm>
            <a:off x="487239" y="5747996"/>
            <a:ext cx="625467" cy="700933"/>
          </a:xfrm>
          <a:prstGeom prst="rect">
            <a:avLst/>
          </a:prstGeom>
          <a:noFill/>
          <a:ln>
            <a:noFill/>
          </a:ln>
        </p:spPr>
      </p:pic>
      <p:pic>
        <p:nvPicPr>
          <p:cNvPr id="91" name="Google Shape;91;p7"/>
          <p:cNvPicPr preferRelativeResize="0"/>
          <p:nvPr/>
        </p:nvPicPr>
        <p:blipFill>
          <a:blip r:embed="rId4">
            <a:alphaModFix/>
          </a:blip>
          <a:stretch>
            <a:fillRect/>
          </a:stretch>
        </p:blipFill>
        <p:spPr>
          <a:xfrm>
            <a:off x="152974" y="6322920"/>
            <a:ext cx="625467" cy="693347"/>
          </a:xfrm>
          <a:prstGeom prst="rect">
            <a:avLst/>
          </a:prstGeom>
          <a:noFill/>
          <a:ln>
            <a:noFill/>
          </a:ln>
        </p:spPr>
      </p:pic>
      <p:pic>
        <p:nvPicPr>
          <p:cNvPr id="92" name="Google Shape;92;p7"/>
          <p:cNvPicPr preferRelativeResize="0"/>
          <p:nvPr/>
        </p:nvPicPr>
        <p:blipFill>
          <a:blip r:embed="rId5">
            <a:alphaModFix/>
          </a:blip>
          <a:stretch>
            <a:fillRect/>
          </a:stretch>
        </p:blipFill>
        <p:spPr>
          <a:xfrm>
            <a:off x="11169265" y="39898"/>
            <a:ext cx="625467" cy="698196"/>
          </a:xfrm>
          <a:prstGeom prst="rect">
            <a:avLst/>
          </a:prstGeom>
          <a:noFill/>
          <a:ln>
            <a:noFill/>
          </a:ln>
        </p:spPr>
      </p:pic>
      <p:pic>
        <p:nvPicPr>
          <p:cNvPr id="93" name="Google Shape;93;p7"/>
          <p:cNvPicPr preferRelativeResize="0"/>
          <p:nvPr/>
        </p:nvPicPr>
        <p:blipFill>
          <a:blip r:embed="rId6">
            <a:alphaModFix/>
          </a:blip>
          <a:stretch>
            <a:fillRect/>
          </a:stretch>
        </p:blipFill>
        <p:spPr>
          <a:xfrm>
            <a:off x="11503521" y="614263"/>
            <a:ext cx="625467" cy="700933"/>
          </a:xfrm>
          <a:prstGeom prst="rect">
            <a:avLst/>
          </a:prstGeom>
          <a:noFill/>
          <a:ln>
            <a:noFill/>
          </a:ln>
        </p:spPr>
      </p:pic>
    </p:spTree>
    <p:extLst>
      <p:ext uri="{BB962C8B-B14F-4D97-AF65-F5344CB8AC3E}">
        <p14:creationId xmlns:p14="http://schemas.microsoft.com/office/powerpoint/2010/main" val="906327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1933667" y="1814600"/>
            <a:ext cx="8324800" cy="322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pic>
        <p:nvPicPr>
          <p:cNvPr id="96" name="Google Shape;96;p8"/>
          <p:cNvPicPr preferRelativeResize="0"/>
          <p:nvPr/>
        </p:nvPicPr>
        <p:blipFill>
          <a:blip r:embed="rId2">
            <a:alphaModFix/>
          </a:blip>
          <a:stretch>
            <a:fillRect/>
          </a:stretch>
        </p:blipFill>
        <p:spPr>
          <a:xfrm>
            <a:off x="10131456" y="4493499"/>
            <a:ext cx="2060533" cy="2364500"/>
          </a:xfrm>
          <a:prstGeom prst="rect">
            <a:avLst/>
          </a:prstGeom>
          <a:noFill/>
          <a:ln>
            <a:noFill/>
          </a:ln>
        </p:spPr>
      </p:pic>
      <p:pic>
        <p:nvPicPr>
          <p:cNvPr id="97" name="Google Shape;97;p8"/>
          <p:cNvPicPr preferRelativeResize="0"/>
          <p:nvPr/>
        </p:nvPicPr>
        <p:blipFill>
          <a:blip r:embed="rId3">
            <a:alphaModFix/>
          </a:blip>
          <a:stretch>
            <a:fillRect/>
          </a:stretch>
        </p:blipFill>
        <p:spPr>
          <a:xfrm>
            <a:off x="10849003" y="4875945"/>
            <a:ext cx="625467" cy="698767"/>
          </a:xfrm>
          <a:prstGeom prst="rect">
            <a:avLst/>
          </a:prstGeom>
          <a:noFill/>
          <a:ln>
            <a:noFill/>
          </a:ln>
        </p:spPr>
      </p:pic>
      <p:pic>
        <p:nvPicPr>
          <p:cNvPr id="98" name="Google Shape;98;p8"/>
          <p:cNvPicPr preferRelativeResize="0"/>
          <p:nvPr/>
        </p:nvPicPr>
        <p:blipFill>
          <a:blip r:embed="rId4">
            <a:alphaModFix/>
          </a:blip>
          <a:stretch>
            <a:fillRect/>
          </a:stretch>
        </p:blipFill>
        <p:spPr>
          <a:xfrm>
            <a:off x="11361836" y="5770212"/>
            <a:ext cx="625467" cy="700933"/>
          </a:xfrm>
          <a:prstGeom prst="rect">
            <a:avLst/>
          </a:prstGeom>
          <a:noFill/>
          <a:ln>
            <a:noFill/>
          </a:ln>
        </p:spPr>
      </p:pic>
      <p:pic>
        <p:nvPicPr>
          <p:cNvPr id="99" name="Google Shape;99;p8"/>
          <p:cNvPicPr preferRelativeResize="0"/>
          <p:nvPr/>
        </p:nvPicPr>
        <p:blipFill>
          <a:blip r:embed="rId5">
            <a:alphaModFix/>
          </a:blip>
          <a:stretch>
            <a:fillRect/>
          </a:stretch>
        </p:blipFill>
        <p:spPr>
          <a:xfrm>
            <a:off x="-1" y="1"/>
            <a:ext cx="2298068" cy="2787167"/>
          </a:xfrm>
          <a:prstGeom prst="rect">
            <a:avLst/>
          </a:prstGeom>
          <a:noFill/>
          <a:ln>
            <a:noFill/>
          </a:ln>
        </p:spPr>
      </p:pic>
      <p:pic>
        <p:nvPicPr>
          <p:cNvPr id="100" name="Google Shape;100;p8"/>
          <p:cNvPicPr preferRelativeResize="0"/>
          <p:nvPr/>
        </p:nvPicPr>
        <p:blipFill>
          <a:blip r:embed="rId4">
            <a:alphaModFix/>
          </a:blip>
          <a:stretch>
            <a:fillRect/>
          </a:stretch>
        </p:blipFill>
        <p:spPr>
          <a:xfrm>
            <a:off x="1468331" y="388998"/>
            <a:ext cx="625467" cy="700933"/>
          </a:xfrm>
          <a:prstGeom prst="rect">
            <a:avLst/>
          </a:prstGeom>
          <a:noFill/>
          <a:ln>
            <a:noFill/>
          </a:ln>
        </p:spPr>
      </p:pic>
      <p:pic>
        <p:nvPicPr>
          <p:cNvPr id="101" name="Google Shape;101;p8"/>
          <p:cNvPicPr preferRelativeResize="0"/>
          <p:nvPr/>
        </p:nvPicPr>
        <p:blipFill>
          <a:blip r:embed="rId6">
            <a:alphaModFix/>
          </a:blip>
          <a:stretch>
            <a:fillRect/>
          </a:stretch>
        </p:blipFill>
        <p:spPr>
          <a:xfrm>
            <a:off x="-35186" y="2137538"/>
            <a:ext cx="625467" cy="696045"/>
          </a:xfrm>
          <a:prstGeom prst="rect">
            <a:avLst/>
          </a:prstGeom>
          <a:noFill/>
          <a:ln>
            <a:noFill/>
          </a:ln>
        </p:spPr>
      </p:pic>
      <p:pic>
        <p:nvPicPr>
          <p:cNvPr id="102" name="Google Shape;102;p8"/>
          <p:cNvPicPr preferRelativeResize="0"/>
          <p:nvPr/>
        </p:nvPicPr>
        <p:blipFill>
          <a:blip r:embed="rId7">
            <a:alphaModFix/>
          </a:blip>
          <a:stretch>
            <a:fillRect/>
          </a:stretch>
        </p:blipFill>
        <p:spPr>
          <a:xfrm>
            <a:off x="211016" y="828728"/>
            <a:ext cx="625467" cy="693347"/>
          </a:xfrm>
          <a:prstGeom prst="rect">
            <a:avLst/>
          </a:prstGeom>
          <a:noFill/>
          <a:ln>
            <a:noFill/>
          </a:ln>
        </p:spPr>
      </p:pic>
    </p:spTree>
    <p:extLst>
      <p:ext uri="{BB962C8B-B14F-4D97-AF65-F5344CB8AC3E}">
        <p14:creationId xmlns:p14="http://schemas.microsoft.com/office/powerpoint/2010/main" val="129323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03"/>
        <p:cNvGrpSpPr/>
        <p:nvPr/>
      </p:nvGrpSpPr>
      <p:grpSpPr>
        <a:xfrm>
          <a:off x="0" y="0"/>
          <a:ext cx="0" cy="0"/>
          <a:chOff x="0" y="0"/>
          <a:chExt cx="0" cy="0"/>
        </a:xfrm>
      </p:grpSpPr>
      <p:sp>
        <p:nvSpPr>
          <p:cNvPr id="104" name="Google Shape;104;p9"/>
          <p:cNvSpPr txBox="1">
            <a:spLocks noGrp="1"/>
          </p:cNvSpPr>
          <p:nvPr>
            <p:ph type="body" idx="1"/>
          </p:nvPr>
        </p:nvSpPr>
        <p:spPr>
          <a:xfrm>
            <a:off x="960000" y="2094100"/>
            <a:ext cx="5396000" cy="2914800"/>
          </a:xfrm>
          <a:prstGeom prst="rect">
            <a:avLst/>
          </a:prstGeom>
        </p:spPr>
        <p:txBody>
          <a:bodyPr spcFirstLastPara="1" wrap="square" lIns="91425" tIns="91425" rIns="91425" bIns="91425" anchor="t" anchorCtr="0">
            <a:noAutofit/>
          </a:bodyPr>
          <a:lstStyle>
            <a:lvl1pPr marL="609585" lvl="0" indent="-372524">
              <a:spcBef>
                <a:spcPts val="0"/>
              </a:spcBef>
              <a:spcAft>
                <a:spcPts val="0"/>
              </a:spcAft>
              <a:buClr>
                <a:srgbClr val="999999"/>
              </a:buClr>
              <a:buSzPts val="800"/>
              <a:buFont typeface="Open Sans"/>
              <a:buChar char="-"/>
              <a:defRPr/>
            </a:lvl1pPr>
            <a:lvl2pPr marL="1219170" lvl="1" indent="-372524">
              <a:spcBef>
                <a:spcPts val="0"/>
              </a:spcBef>
              <a:spcAft>
                <a:spcPts val="0"/>
              </a:spcAft>
              <a:buClr>
                <a:srgbClr val="999999"/>
              </a:buClr>
              <a:buSzPts val="800"/>
              <a:buFont typeface="Open Sans"/>
              <a:buChar char="○"/>
              <a:defRPr/>
            </a:lvl2pPr>
            <a:lvl3pPr marL="1828754" lvl="2" indent="-372524">
              <a:spcBef>
                <a:spcPts val="0"/>
              </a:spcBef>
              <a:spcAft>
                <a:spcPts val="0"/>
              </a:spcAft>
              <a:buClr>
                <a:srgbClr val="999999"/>
              </a:buClr>
              <a:buSzPts val="800"/>
              <a:buFont typeface="Open Sans"/>
              <a:buChar char="■"/>
              <a:defRPr/>
            </a:lvl3pPr>
            <a:lvl4pPr marL="2438339" lvl="3" indent="-372524">
              <a:spcBef>
                <a:spcPts val="0"/>
              </a:spcBef>
              <a:spcAft>
                <a:spcPts val="0"/>
              </a:spcAft>
              <a:buClr>
                <a:srgbClr val="999999"/>
              </a:buClr>
              <a:buSzPts val="800"/>
              <a:buFont typeface="Open Sans"/>
              <a:buChar char="●"/>
              <a:defRPr/>
            </a:lvl4pPr>
            <a:lvl5pPr marL="3047924" lvl="4" indent="-406390">
              <a:spcBef>
                <a:spcPts val="0"/>
              </a:spcBef>
              <a:spcAft>
                <a:spcPts val="0"/>
              </a:spcAft>
              <a:buClr>
                <a:srgbClr val="999999"/>
              </a:buClr>
              <a:buSzPts val="1200"/>
              <a:buFont typeface="Open Sans"/>
              <a:buChar char="○"/>
              <a:defRPr/>
            </a:lvl5pPr>
            <a:lvl6pPr marL="3657509" lvl="5" indent="-406390">
              <a:spcBef>
                <a:spcPts val="0"/>
              </a:spcBef>
              <a:spcAft>
                <a:spcPts val="0"/>
              </a:spcAft>
              <a:buClr>
                <a:srgbClr val="999999"/>
              </a:buClr>
              <a:buSzPts val="1200"/>
              <a:buFont typeface="Open Sans"/>
              <a:buChar char="■"/>
              <a:defRPr/>
            </a:lvl6pPr>
            <a:lvl7pPr marL="4267093" lvl="6" indent="-364058">
              <a:spcBef>
                <a:spcPts val="0"/>
              </a:spcBef>
              <a:spcAft>
                <a:spcPts val="0"/>
              </a:spcAft>
              <a:buClr>
                <a:srgbClr val="999999"/>
              </a:buClr>
              <a:buSzPts val="700"/>
              <a:buFont typeface="Open Sans"/>
              <a:buChar char="●"/>
              <a:defRPr/>
            </a:lvl7pPr>
            <a:lvl8pPr marL="4876678" lvl="7" indent="-364058">
              <a:spcBef>
                <a:spcPts val="0"/>
              </a:spcBef>
              <a:spcAft>
                <a:spcPts val="0"/>
              </a:spcAft>
              <a:buClr>
                <a:srgbClr val="999999"/>
              </a:buClr>
              <a:buSzPts val="700"/>
              <a:buFont typeface="Open Sans"/>
              <a:buChar char="○"/>
              <a:defRPr/>
            </a:lvl8pPr>
            <a:lvl9pPr marL="5486263" lvl="8" indent="-355591">
              <a:spcBef>
                <a:spcPts val="0"/>
              </a:spcBef>
              <a:spcAft>
                <a:spcPts val="0"/>
              </a:spcAft>
              <a:buClr>
                <a:srgbClr val="999999"/>
              </a:buClr>
              <a:buSzPts val="600"/>
              <a:buFont typeface="Open Sans"/>
              <a:buChar char="■"/>
              <a:defRPr/>
            </a:lvl9pPr>
          </a:lstStyle>
          <a:p>
            <a:endParaRPr/>
          </a:p>
        </p:txBody>
      </p:sp>
      <p:sp>
        <p:nvSpPr>
          <p:cNvPr id="105" name="Google Shape;105;p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06" name="Google Shape;106;p9"/>
          <p:cNvPicPr preferRelativeResize="0"/>
          <p:nvPr/>
        </p:nvPicPr>
        <p:blipFill>
          <a:blip r:embed="rId2">
            <a:alphaModFix/>
          </a:blip>
          <a:stretch>
            <a:fillRect/>
          </a:stretch>
        </p:blipFill>
        <p:spPr>
          <a:xfrm rot="10800000">
            <a:off x="11093782" y="-725401"/>
            <a:ext cx="2060533" cy="2364500"/>
          </a:xfrm>
          <a:prstGeom prst="rect">
            <a:avLst/>
          </a:prstGeom>
          <a:noFill/>
          <a:ln>
            <a:noFill/>
          </a:ln>
        </p:spPr>
      </p:pic>
      <p:pic>
        <p:nvPicPr>
          <p:cNvPr id="107" name="Google Shape;107;p9"/>
          <p:cNvPicPr preferRelativeResize="0"/>
          <p:nvPr/>
        </p:nvPicPr>
        <p:blipFill>
          <a:blip r:embed="rId3">
            <a:alphaModFix/>
          </a:blip>
          <a:stretch>
            <a:fillRect/>
          </a:stretch>
        </p:blipFill>
        <p:spPr>
          <a:xfrm>
            <a:off x="11559553" y="989854"/>
            <a:ext cx="625467" cy="698196"/>
          </a:xfrm>
          <a:prstGeom prst="rect">
            <a:avLst/>
          </a:prstGeom>
          <a:noFill/>
          <a:ln>
            <a:noFill/>
          </a:ln>
        </p:spPr>
      </p:pic>
      <p:pic>
        <p:nvPicPr>
          <p:cNvPr id="108" name="Google Shape;108;p9"/>
          <p:cNvPicPr preferRelativeResize="0"/>
          <p:nvPr/>
        </p:nvPicPr>
        <p:blipFill>
          <a:blip r:embed="rId4">
            <a:alphaModFix/>
          </a:blip>
          <a:stretch>
            <a:fillRect/>
          </a:stretch>
        </p:blipFill>
        <p:spPr>
          <a:xfrm>
            <a:off x="11067380" y="115179"/>
            <a:ext cx="625467" cy="700933"/>
          </a:xfrm>
          <a:prstGeom prst="rect">
            <a:avLst/>
          </a:prstGeom>
          <a:noFill/>
          <a:ln>
            <a:noFill/>
          </a:ln>
        </p:spPr>
      </p:pic>
      <p:pic>
        <p:nvPicPr>
          <p:cNvPr id="109" name="Google Shape;109;p9"/>
          <p:cNvPicPr preferRelativeResize="0"/>
          <p:nvPr/>
        </p:nvPicPr>
        <p:blipFill>
          <a:blip r:embed="rId5">
            <a:alphaModFix/>
          </a:blip>
          <a:stretch>
            <a:fillRect/>
          </a:stretch>
        </p:blipFill>
        <p:spPr>
          <a:xfrm rot="10800000">
            <a:off x="-789699" y="5520852"/>
            <a:ext cx="1789033" cy="2338467"/>
          </a:xfrm>
          <a:prstGeom prst="rect">
            <a:avLst/>
          </a:prstGeom>
          <a:noFill/>
          <a:ln>
            <a:noFill/>
          </a:ln>
        </p:spPr>
      </p:pic>
      <p:pic>
        <p:nvPicPr>
          <p:cNvPr id="110" name="Google Shape;110;p9"/>
          <p:cNvPicPr preferRelativeResize="0"/>
          <p:nvPr/>
        </p:nvPicPr>
        <p:blipFill>
          <a:blip r:embed="rId6">
            <a:alphaModFix/>
          </a:blip>
          <a:stretch>
            <a:fillRect/>
          </a:stretch>
        </p:blipFill>
        <p:spPr>
          <a:xfrm rot="10800000">
            <a:off x="162925" y="6348241"/>
            <a:ext cx="625467" cy="693347"/>
          </a:xfrm>
          <a:prstGeom prst="rect">
            <a:avLst/>
          </a:prstGeom>
          <a:noFill/>
          <a:ln>
            <a:noFill/>
          </a:ln>
        </p:spPr>
      </p:pic>
      <p:pic>
        <p:nvPicPr>
          <p:cNvPr id="111" name="Google Shape;111;p9"/>
          <p:cNvPicPr preferRelativeResize="0"/>
          <p:nvPr/>
        </p:nvPicPr>
        <p:blipFill>
          <a:blip r:embed="rId3">
            <a:alphaModFix/>
          </a:blip>
          <a:stretch>
            <a:fillRect/>
          </a:stretch>
        </p:blipFill>
        <p:spPr>
          <a:xfrm rot="10800000">
            <a:off x="162923" y="5477923"/>
            <a:ext cx="625467" cy="698196"/>
          </a:xfrm>
          <a:prstGeom prst="rect">
            <a:avLst/>
          </a:prstGeom>
          <a:noFill/>
          <a:ln>
            <a:noFill/>
          </a:ln>
        </p:spPr>
      </p:pic>
      <p:pic>
        <p:nvPicPr>
          <p:cNvPr id="112" name="Google Shape;112;p9"/>
          <p:cNvPicPr preferRelativeResize="0"/>
          <p:nvPr/>
        </p:nvPicPr>
        <p:blipFill>
          <a:blip r:embed="rId4">
            <a:alphaModFix/>
          </a:blip>
          <a:stretch>
            <a:fillRect/>
          </a:stretch>
        </p:blipFill>
        <p:spPr>
          <a:xfrm>
            <a:off x="11559580" y="6157079"/>
            <a:ext cx="625467" cy="700933"/>
          </a:xfrm>
          <a:prstGeom prst="rect">
            <a:avLst/>
          </a:prstGeom>
          <a:noFill/>
          <a:ln>
            <a:noFill/>
          </a:ln>
        </p:spPr>
      </p:pic>
      <p:pic>
        <p:nvPicPr>
          <p:cNvPr id="113" name="Google Shape;113;p9"/>
          <p:cNvPicPr preferRelativeResize="0"/>
          <p:nvPr/>
        </p:nvPicPr>
        <p:blipFill>
          <a:blip r:embed="rId3">
            <a:alphaModFix/>
          </a:blip>
          <a:stretch>
            <a:fillRect/>
          </a:stretch>
        </p:blipFill>
        <p:spPr>
          <a:xfrm rot="10800000">
            <a:off x="11231989" y="5610823"/>
            <a:ext cx="625467" cy="698196"/>
          </a:xfrm>
          <a:prstGeom prst="rect">
            <a:avLst/>
          </a:prstGeom>
          <a:noFill/>
          <a:ln>
            <a:noFill/>
          </a:ln>
        </p:spPr>
      </p:pic>
      <p:pic>
        <p:nvPicPr>
          <p:cNvPr id="114" name="Google Shape;114;p9"/>
          <p:cNvPicPr preferRelativeResize="0"/>
          <p:nvPr/>
        </p:nvPicPr>
        <p:blipFill>
          <a:blip r:embed="rId6">
            <a:alphaModFix/>
          </a:blip>
          <a:stretch>
            <a:fillRect/>
          </a:stretch>
        </p:blipFill>
        <p:spPr>
          <a:xfrm rot="10800000">
            <a:off x="87892" y="66241"/>
            <a:ext cx="625467" cy="693347"/>
          </a:xfrm>
          <a:prstGeom prst="rect">
            <a:avLst/>
          </a:prstGeom>
          <a:noFill/>
          <a:ln>
            <a:noFill/>
          </a:ln>
        </p:spPr>
      </p:pic>
    </p:spTree>
    <p:extLst>
      <p:ext uri="{BB962C8B-B14F-4D97-AF65-F5344CB8AC3E}">
        <p14:creationId xmlns:p14="http://schemas.microsoft.com/office/powerpoint/2010/main" val="2993476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5"/>
        <p:cNvGrpSpPr/>
        <p:nvPr/>
      </p:nvGrpSpPr>
      <p:grpSpPr>
        <a:xfrm>
          <a:off x="0" y="0"/>
          <a:ext cx="0" cy="0"/>
          <a:chOff x="0" y="0"/>
          <a:chExt cx="0" cy="0"/>
        </a:xfrm>
      </p:grpSpPr>
      <p:sp>
        <p:nvSpPr>
          <p:cNvPr id="116" name="Google Shape;116;p10"/>
          <p:cNvSpPr>
            <a:spLocks noGrp="1"/>
          </p:cNvSpPr>
          <p:nvPr>
            <p:ph type="pic" idx="2"/>
          </p:nvPr>
        </p:nvSpPr>
        <p:spPr>
          <a:xfrm>
            <a:off x="0" y="0"/>
            <a:ext cx="12192000" cy="6858000"/>
          </a:xfrm>
          <a:prstGeom prst="rect">
            <a:avLst/>
          </a:prstGeom>
          <a:noFill/>
          <a:ln>
            <a:noFill/>
          </a:ln>
        </p:spPr>
      </p:sp>
      <p:sp>
        <p:nvSpPr>
          <p:cNvPr id="117" name="Google Shape;117;p10"/>
          <p:cNvSpPr txBox="1">
            <a:spLocks noGrp="1"/>
          </p:cNvSpPr>
          <p:nvPr>
            <p:ph type="body" idx="1"/>
          </p:nvPr>
        </p:nvSpPr>
        <p:spPr>
          <a:xfrm>
            <a:off x="960000" y="3025600"/>
            <a:ext cx="10272000" cy="806800"/>
          </a:xfrm>
          <a:prstGeom prst="rect">
            <a:avLst/>
          </a:prstGeom>
          <a:solidFill>
            <a:schemeClr val="accent2"/>
          </a:solidFill>
          <a:ln>
            <a:noFill/>
          </a:ln>
        </p:spPr>
        <p:txBody>
          <a:bodyPr spcFirstLastPara="1" wrap="square" lIns="91425" tIns="91425" rIns="91425" bIns="91425" anchor="ctr" anchorCtr="0">
            <a:noAutofit/>
          </a:bodyPr>
          <a:lstStyle>
            <a:lvl1pPr marL="609585" lvl="0" indent="-304792" algn="ctr">
              <a:lnSpc>
                <a:spcPct val="100000"/>
              </a:lnSpc>
              <a:spcBef>
                <a:spcPts val="0"/>
              </a:spcBef>
              <a:spcAft>
                <a:spcPts val="0"/>
              </a:spcAft>
              <a:buSzPts val="1200"/>
              <a:buFont typeface="Raleway"/>
              <a:buNone/>
              <a:defRPr sz="5333" b="1">
                <a:latin typeface="Raleway"/>
                <a:ea typeface="Raleway"/>
                <a:cs typeface="Raleway"/>
                <a:sym typeface="Raleway"/>
              </a:defRPr>
            </a:lvl1pPr>
          </a:lstStyle>
          <a:p>
            <a:endParaRPr/>
          </a:p>
        </p:txBody>
      </p:sp>
    </p:spTree>
    <p:extLst>
      <p:ext uri="{BB962C8B-B14F-4D97-AF65-F5344CB8AC3E}">
        <p14:creationId xmlns:p14="http://schemas.microsoft.com/office/powerpoint/2010/main" val="3191886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1pPr>
            <a:lvl2pPr lvl="1">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2pPr>
            <a:lvl3pPr lvl="2">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3pPr>
            <a:lvl4pPr lvl="3">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4pPr>
            <a:lvl5pPr lvl="4">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5pPr>
            <a:lvl6pPr lvl="5">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6pPr>
            <a:lvl7pPr lvl="6">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7pPr>
            <a:lvl8pPr lvl="7">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8pPr>
            <a:lvl9pPr lvl="8">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1pPr>
            <a:lvl2pPr marL="914400" lvl="1"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2pPr>
            <a:lvl3pPr marL="1371600" lvl="2"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3pPr>
            <a:lvl4pPr marL="1828800" lvl="3"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4pPr>
            <a:lvl5pPr marL="2286000" lvl="4"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5pPr>
            <a:lvl6pPr marL="2743200" lvl="5"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6pPr>
            <a:lvl7pPr marL="3200400" lvl="6"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7pPr>
            <a:lvl8pPr marL="3657600" lvl="7"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8pPr>
            <a:lvl9pPr marL="4114800" lvl="8"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9pPr>
          </a:lstStyle>
          <a:p>
            <a:endParaRPr/>
          </a:p>
        </p:txBody>
      </p:sp>
    </p:spTree>
    <p:extLst>
      <p:ext uri="{BB962C8B-B14F-4D97-AF65-F5344CB8AC3E}">
        <p14:creationId xmlns:p14="http://schemas.microsoft.com/office/powerpoint/2010/main" val="216961608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8.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5"/>
          <p:cNvSpPr txBox="1">
            <a:spLocks noGrp="1"/>
          </p:cNvSpPr>
          <p:nvPr>
            <p:ph type="ctrTitle"/>
          </p:nvPr>
        </p:nvSpPr>
        <p:spPr>
          <a:xfrm>
            <a:off x="1150500" y="1695233"/>
            <a:ext cx="9891200" cy="2714400"/>
          </a:xfrm>
          <a:prstGeom prst="rect">
            <a:avLst/>
          </a:prstGeom>
        </p:spPr>
        <p:txBody>
          <a:bodyPr spcFirstLastPara="1" wrap="square" lIns="121900" tIns="121900" rIns="121900" bIns="121900" anchor="ctr" anchorCtr="0">
            <a:noAutofit/>
          </a:bodyPr>
          <a:lstStyle/>
          <a:p>
            <a:r>
              <a:rPr lang="en-US" sz="10000" b="1"/>
              <a:t>B</a:t>
            </a:r>
            <a:r>
              <a:rPr lang="en" sz="10000" b="1"/>
              <a:t>ig Data Nhóm 5</a:t>
            </a:r>
            <a:endParaRPr sz="10000" b="1">
              <a:latin typeface="Archivo"/>
              <a:ea typeface="Archivo"/>
              <a:cs typeface="Archivo"/>
              <a:sym typeface="Archiv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pic>
        <p:nvPicPr>
          <p:cNvPr id="449" name="Google Shape;449;p38"/>
          <p:cNvPicPr preferRelativeResize="0">
            <a:picLocks noGrp="1"/>
          </p:cNvPicPr>
          <p:nvPr>
            <p:ph type="pic" idx="3"/>
          </p:nvPr>
        </p:nvPicPr>
        <p:blipFill rotWithShape="1">
          <a:blip r:embed="rId3">
            <a:alphaModFix/>
          </a:blip>
          <a:srcRect l="26653" r="26658"/>
          <a:stretch/>
        </p:blipFill>
        <p:spPr>
          <a:xfrm>
            <a:off x="7398667" y="1"/>
            <a:ext cx="4793467" cy="6857999"/>
          </a:xfrm>
          <a:prstGeom prst="rect">
            <a:avLst/>
          </a:prstGeom>
        </p:spPr>
      </p:pic>
      <p:sp>
        <p:nvSpPr>
          <p:cNvPr id="450" name="Google Shape;450;p38"/>
          <p:cNvSpPr txBox="1">
            <a:spLocks noGrp="1"/>
          </p:cNvSpPr>
          <p:nvPr>
            <p:ph type="title"/>
          </p:nvPr>
        </p:nvSpPr>
        <p:spPr>
          <a:xfrm>
            <a:off x="0" y="2878533"/>
            <a:ext cx="7398667" cy="2068800"/>
          </a:xfrm>
          <a:prstGeom prst="rect">
            <a:avLst/>
          </a:prstGeom>
        </p:spPr>
        <p:txBody>
          <a:bodyPr spcFirstLastPara="1" wrap="square" lIns="121900" tIns="121900" rIns="121900" bIns="121900" anchor="ctr" anchorCtr="0">
            <a:noAutofit/>
          </a:bodyPr>
          <a:lstStyle/>
          <a:p>
            <a:pPr algn="ctr">
              <a:buClr>
                <a:schemeClr val="dk1"/>
              </a:buClr>
              <a:buSzPts val="1100"/>
            </a:pPr>
            <a:r>
              <a:rPr lang="en-US"/>
              <a:t>Kiến Trúc Hệ Thống</a:t>
            </a:r>
            <a:endParaRPr/>
          </a:p>
        </p:txBody>
      </p:sp>
      <p:sp>
        <p:nvSpPr>
          <p:cNvPr id="451" name="Google Shape;451;p38"/>
          <p:cNvSpPr txBox="1">
            <a:spLocks noGrp="1"/>
          </p:cNvSpPr>
          <p:nvPr>
            <p:ph type="title" idx="2"/>
          </p:nvPr>
        </p:nvSpPr>
        <p:spPr>
          <a:xfrm>
            <a:off x="1097867" y="1281467"/>
            <a:ext cx="1324000" cy="1324000"/>
          </a:xfrm>
          <a:prstGeom prst="rect">
            <a:avLst/>
          </a:prstGeom>
        </p:spPr>
        <p:txBody>
          <a:bodyPr spcFirstLastPara="1" wrap="square" lIns="121900" tIns="121900" rIns="121900" bIns="121900" anchor="ctr" anchorCtr="0">
            <a:noAutofit/>
          </a:bodyPr>
          <a:lstStyle/>
          <a:p>
            <a:r>
              <a:rPr lang="en"/>
              <a:t>03</a:t>
            </a:r>
            <a:endParaRPr/>
          </a:p>
        </p:txBody>
      </p:sp>
    </p:spTree>
    <p:extLst>
      <p:ext uri="{BB962C8B-B14F-4D97-AF65-F5344CB8AC3E}">
        <p14:creationId xmlns:p14="http://schemas.microsoft.com/office/powerpoint/2010/main" val="2099411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9" name="Google Shape;469;p40"/>
          <p:cNvSpPr txBox="1">
            <a:spLocks noGrp="1"/>
          </p:cNvSpPr>
          <p:nvPr>
            <p:ph type="subTitle" idx="1"/>
          </p:nvPr>
        </p:nvSpPr>
        <p:spPr>
          <a:xfrm>
            <a:off x="2315397" y="1054360"/>
            <a:ext cx="7552400" cy="977580"/>
          </a:xfrm>
          <a:prstGeom prst="rect">
            <a:avLst/>
          </a:prstGeom>
        </p:spPr>
        <p:txBody>
          <a:bodyPr spcFirstLastPara="1" wrap="square" lIns="121900" tIns="121900" rIns="121900" bIns="121900" anchor="t" anchorCtr="0">
            <a:noAutofit/>
          </a:bodyPr>
          <a:lstStyle/>
          <a:p>
            <a:pPr marL="0" indent="0">
              <a:buClr>
                <a:schemeClr val="dk1"/>
              </a:buClr>
              <a:buSzPts val="1100"/>
            </a:pPr>
            <a:r>
              <a:rPr lang="en-US" sz="4000">
                <a:latin typeface="Archivo ExtraBold"/>
              </a:rPr>
              <a:t>Tổng Quan Hệ Thống</a:t>
            </a:r>
          </a:p>
        </p:txBody>
      </p:sp>
      <p:sp>
        <p:nvSpPr>
          <p:cNvPr id="2" name="Google Shape;450;p38">
            <a:extLst>
              <a:ext uri="{FF2B5EF4-FFF2-40B4-BE49-F238E27FC236}">
                <a16:creationId xmlns:a16="http://schemas.microsoft.com/office/drawing/2014/main" id="{8E2A0773-023C-B462-D838-B4A186638CA2}"/>
              </a:ext>
            </a:extLst>
          </p:cNvPr>
          <p:cNvSpPr txBox="1">
            <a:spLocks/>
          </p:cNvSpPr>
          <p:nvPr/>
        </p:nvSpPr>
        <p:spPr>
          <a:xfrm>
            <a:off x="2392266" y="0"/>
            <a:ext cx="7398667" cy="105436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500"/>
              <a:buFont typeface="Archivo ExtraBold"/>
              <a:buNone/>
              <a:defRPr sz="6000" b="0" i="0" u="none" strike="noStrike" cap="none">
                <a:solidFill>
                  <a:schemeClr val="accent1"/>
                </a:solidFill>
                <a:latin typeface="Archivo ExtraBold"/>
                <a:ea typeface="Archivo ExtraBold"/>
                <a:cs typeface="Archivo ExtraBold"/>
                <a:sym typeface="Archivo ExtraBold"/>
              </a:defRPr>
            </a:lvl1pPr>
            <a:lvl2pPr marR="0" lvl="1"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2pPr>
            <a:lvl3pPr marR="0" lvl="2"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3pPr>
            <a:lvl4pPr marR="0" lvl="3"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4pPr>
            <a:lvl5pPr marR="0" lvl="4"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5pPr>
            <a:lvl6pPr marR="0" lvl="5"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6pPr>
            <a:lvl7pPr marR="0" lvl="6"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7pPr>
            <a:lvl8pPr marR="0" lvl="7"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8pPr>
            <a:lvl9pPr marR="0" lvl="8"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9pPr>
          </a:lstStyle>
          <a:p>
            <a:pPr>
              <a:buClr>
                <a:schemeClr val="dk1"/>
              </a:buClr>
              <a:buSzPts val="1100"/>
            </a:pPr>
            <a:r>
              <a:rPr lang="en-US" kern="0"/>
              <a:t>Kiến Trúc Hệ Thống</a:t>
            </a:r>
          </a:p>
        </p:txBody>
      </p:sp>
      <p:pic>
        <p:nvPicPr>
          <p:cNvPr id="5" name="Hình ảnh 1">
            <a:extLst>
              <a:ext uri="{FF2B5EF4-FFF2-40B4-BE49-F238E27FC236}">
                <a16:creationId xmlns:a16="http://schemas.microsoft.com/office/drawing/2014/main" id="{029EFB82-3451-4905-9409-DD2188B1AB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508" y="1882651"/>
            <a:ext cx="11888177" cy="4628183"/>
          </a:xfrm>
          <a:prstGeom prst="rect">
            <a:avLst/>
          </a:prstGeom>
          <a:noFill/>
        </p:spPr>
      </p:pic>
      <p:pic>
        <p:nvPicPr>
          <p:cNvPr id="3" name="Picture 2">
            <a:extLst>
              <a:ext uri="{FF2B5EF4-FFF2-40B4-BE49-F238E27FC236}">
                <a16:creationId xmlns:a16="http://schemas.microsoft.com/office/drawing/2014/main" id="{E1660838-60FD-B43C-80DD-4110BD4F2E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5348" y="2628644"/>
            <a:ext cx="2795003" cy="1330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593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9" name="Google Shape;469;p40"/>
          <p:cNvSpPr txBox="1">
            <a:spLocks noGrp="1"/>
          </p:cNvSpPr>
          <p:nvPr>
            <p:ph type="subTitle" idx="1"/>
          </p:nvPr>
        </p:nvSpPr>
        <p:spPr>
          <a:xfrm>
            <a:off x="2315397" y="1054360"/>
            <a:ext cx="7552400" cy="888342"/>
          </a:xfrm>
          <a:prstGeom prst="rect">
            <a:avLst/>
          </a:prstGeom>
        </p:spPr>
        <p:txBody>
          <a:bodyPr spcFirstLastPara="1" wrap="square" lIns="121900" tIns="121900" rIns="121900" bIns="121900" anchor="t" anchorCtr="0">
            <a:noAutofit/>
          </a:bodyPr>
          <a:lstStyle/>
          <a:p>
            <a:pPr marL="0" indent="0">
              <a:buClr>
                <a:schemeClr val="dk1"/>
              </a:buClr>
              <a:buSzPts val="1100"/>
            </a:pPr>
            <a:r>
              <a:rPr lang="en-US" sz="4000">
                <a:latin typeface="Archivo ExtraBold"/>
              </a:rPr>
              <a:t>Crawler Data</a:t>
            </a:r>
          </a:p>
        </p:txBody>
      </p:sp>
      <p:sp>
        <p:nvSpPr>
          <p:cNvPr id="2" name="Google Shape;450;p38">
            <a:extLst>
              <a:ext uri="{FF2B5EF4-FFF2-40B4-BE49-F238E27FC236}">
                <a16:creationId xmlns:a16="http://schemas.microsoft.com/office/drawing/2014/main" id="{8E2A0773-023C-B462-D838-B4A186638CA2}"/>
              </a:ext>
            </a:extLst>
          </p:cNvPr>
          <p:cNvSpPr txBox="1">
            <a:spLocks/>
          </p:cNvSpPr>
          <p:nvPr/>
        </p:nvSpPr>
        <p:spPr>
          <a:xfrm>
            <a:off x="2392266" y="0"/>
            <a:ext cx="7398667" cy="105436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500"/>
              <a:buFont typeface="Archivo ExtraBold"/>
              <a:buNone/>
              <a:defRPr sz="6000" b="0" i="0" u="none" strike="noStrike" cap="none">
                <a:solidFill>
                  <a:schemeClr val="accent1"/>
                </a:solidFill>
                <a:latin typeface="Archivo ExtraBold"/>
                <a:ea typeface="Archivo ExtraBold"/>
                <a:cs typeface="Archivo ExtraBold"/>
                <a:sym typeface="Archivo ExtraBold"/>
              </a:defRPr>
            </a:lvl1pPr>
            <a:lvl2pPr marR="0" lvl="1"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2pPr>
            <a:lvl3pPr marR="0" lvl="2"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3pPr>
            <a:lvl4pPr marR="0" lvl="3"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4pPr>
            <a:lvl5pPr marR="0" lvl="4"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5pPr>
            <a:lvl6pPr marR="0" lvl="5"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6pPr>
            <a:lvl7pPr marR="0" lvl="6"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7pPr>
            <a:lvl8pPr marR="0" lvl="7"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8pPr>
            <a:lvl9pPr marR="0" lvl="8"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9pPr>
          </a:lstStyle>
          <a:p>
            <a:pPr>
              <a:buClr>
                <a:schemeClr val="dk1"/>
              </a:buClr>
              <a:buSzPts val="1100"/>
            </a:pPr>
            <a:r>
              <a:rPr lang="en-US" kern="0"/>
              <a:t>Kiến Trúc Hệ Thống</a:t>
            </a:r>
          </a:p>
        </p:txBody>
      </p:sp>
      <p:pic>
        <p:nvPicPr>
          <p:cNvPr id="2050" name="Picture 2">
            <a:extLst>
              <a:ext uri="{FF2B5EF4-FFF2-40B4-BE49-F238E27FC236}">
                <a16:creationId xmlns:a16="http://schemas.microsoft.com/office/drawing/2014/main" id="{2E85B96E-5CD2-4E13-AD9E-E8512F797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41" y="2463836"/>
            <a:ext cx="5928269" cy="32185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EA81060-6886-6157-F259-BCF2CF9373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8573" y="2463835"/>
            <a:ext cx="6004387" cy="3218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988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9" name="Google Shape;469;p40"/>
          <p:cNvSpPr txBox="1">
            <a:spLocks noGrp="1"/>
          </p:cNvSpPr>
          <p:nvPr>
            <p:ph type="subTitle" idx="1"/>
          </p:nvPr>
        </p:nvSpPr>
        <p:spPr>
          <a:xfrm>
            <a:off x="2315397" y="1201716"/>
            <a:ext cx="7552400" cy="888342"/>
          </a:xfrm>
          <a:prstGeom prst="rect">
            <a:avLst/>
          </a:prstGeom>
        </p:spPr>
        <p:txBody>
          <a:bodyPr spcFirstLastPara="1" wrap="square" lIns="121900" tIns="121900" rIns="121900" bIns="121900" anchor="t" anchorCtr="0">
            <a:noAutofit/>
          </a:bodyPr>
          <a:lstStyle/>
          <a:p>
            <a:pPr marL="0" indent="0">
              <a:buClr>
                <a:schemeClr val="dk1"/>
              </a:buClr>
              <a:buSzPts val="1100"/>
            </a:pPr>
            <a:r>
              <a:rPr lang="en-US" sz="4000">
                <a:latin typeface="Archivo ExtraBold"/>
              </a:rPr>
              <a:t>Mô Hình Máy Học</a:t>
            </a:r>
          </a:p>
        </p:txBody>
      </p:sp>
      <p:sp>
        <p:nvSpPr>
          <p:cNvPr id="2" name="Google Shape;450;p38">
            <a:extLst>
              <a:ext uri="{FF2B5EF4-FFF2-40B4-BE49-F238E27FC236}">
                <a16:creationId xmlns:a16="http://schemas.microsoft.com/office/drawing/2014/main" id="{8E2A0773-023C-B462-D838-B4A186638CA2}"/>
              </a:ext>
            </a:extLst>
          </p:cNvPr>
          <p:cNvSpPr txBox="1">
            <a:spLocks/>
          </p:cNvSpPr>
          <p:nvPr/>
        </p:nvSpPr>
        <p:spPr>
          <a:xfrm>
            <a:off x="2392266" y="0"/>
            <a:ext cx="7398667" cy="105436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500"/>
              <a:buFont typeface="Archivo ExtraBold"/>
              <a:buNone/>
              <a:defRPr sz="6000" b="0" i="0" u="none" strike="noStrike" cap="none">
                <a:solidFill>
                  <a:schemeClr val="accent1"/>
                </a:solidFill>
                <a:latin typeface="Archivo ExtraBold"/>
                <a:ea typeface="Archivo ExtraBold"/>
                <a:cs typeface="Archivo ExtraBold"/>
                <a:sym typeface="Archivo ExtraBold"/>
              </a:defRPr>
            </a:lvl1pPr>
            <a:lvl2pPr marR="0" lvl="1"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2pPr>
            <a:lvl3pPr marR="0" lvl="2"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3pPr>
            <a:lvl4pPr marR="0" lvl="3"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4pPr>
            <a:lvl5pPr marR="0" lvl="4"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5pPr>
            <a:lvl6pPr marR="0" lvl="5"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6pPr>
            <a:lvl7pPr marR="0" lvl="6"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7pPr>
            <a:lvl8pPr marR="0" lvl="7"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8pPr>
            <a:lvl9pPr marR="0" lvl="8"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9pPr>
          </a:lstStyle>
          <a:p>
            <a:pPr>
              <a:buClr>
                <a:schemeClr val="dk1"/>
              </a:buClr>
              <a:buSzPts val="1100"/>
            </a:pPr>
            <a:r>
              <a:rPr lang="en-US" kern="0"/>
              <a:t>Kiến Trúc Hệ Thống</a:t>
            </a:r>
          </a:p>
        </p:txBody>
      </p:sp>
      <p:pic>
        <p:nvPicPr>
          <p:cNvPr id="1026" name="Picture 2">
            <a:extLst>
              <a:ext uri="{FF2B5EF4-FFF2-40B4-BE49-F238E27FC236}">
                <a16:creationId xmlns:a16="http://schemas.microsoft.com/office/drawing/2014/main" id="{27EF33C0-B0BB-09BF-51D2-6B6C09B6B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6454"/>
            <a:ext cx="4908132" cy="28850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8E411F-E3B3-EF0E-B04C-F2CE8C1113FC}"/>
              </a:ext>
            </a:extLst>
          </p:cNvPr>
          <p:cNvSpPr txBox="1"/>
          <p:nvPr/>
        </p:nvSpPr>
        <p:spPr>
          <a:xfrm>
            <a:off x="5080518" y="2367286"/>
            <a:ext cx="7008845" cy="2400657"/>
          </a:xfrm>
          <a:prstGeom prst="rect">
            <a:avLst/>
          </a:prstGeom>
          <a:noFill/>
        </p:spPr>
        <p:txBody>
          <a:bodyPr wrap="square">
            <a:spAutoFit/>
          </a:bodyPr>
          <a:lstStyle/>
          <a:p>
            <a:r>
              <a:rPr lang="vi-VN" sz="2500">
                <a:solidFill>
                  <a:schemeClr val="accent1"/>
                </a:solidFill>
                <a:effectLst/>
                <a:latin typeface="Archivo ExtraBold"/>
                <a:ea typeface="Cambria" panose="02040503050406030204" pitchFamily="18" charset="0"/>
                <a:cs typeface="Cambria" panose="02040503050406030204" pitchFamily="18" charset="0"/>
              </a:rPr>
              <a:t>Mô hình Logistic Regression (Hồi quy Logistic) là một phương pháp thuộc lĩnh vực Machine Learning, thường được sử dụng cho các bài toán phân loại. Điều đặc biệt của Logistic Regression là nó được sử dụng để dự đoán xác suất xảy ra của một sự kiện dựa trên các biến đầu vào.</a:t>
            </a:r>
            <a:endParaRPr lang="en-US" sz="2500">
              <a:solidFill>
                <a:schemeClr val="accent1"/>
              </a:solidFill>
              <a:effectLst/>
              <a:latin typeface="Archivo ExtraBold"/>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3065351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9" name="Google Shape;469;p40"/>
          <p:cNvSpPr txBox="1">
            <a:spLocks noGrp="1"/>
          </p:cNvSpPr>
          <p:nvPr>
            <p:ph type="subTitle" idx="1"/>
          </p:nvPr>
        </p:nvSpPr>
        <p:spPr>
          <a:xfrm>
            <a:off x="2315397" y="1201716"/>
            <a:ext cx="7552400" cy="888342"/>
          </a:xfrm>
          <a:prstGeom prst="rect">
            <a:avLst/>
          </a:prstGeom>
        </p:spPr>
        <p:txBody>
          <a:bodyPr spcFirstLastPara="1" wrap="square" lIns="121900" tIns="121900" rIns="121900" bIns="121900" anchor="t" anchorCtr="0">
            <a:noAutofit/>
          </a:bodyPr>
          <a:lstStyle/>
          <a:p>
            <a:pPr marL="0" indent="0">
              <a:buClr>
                <a:schemeClr val="dk1"/>
              </a:buClr>
              <a:buSzPts val="1100"/>
            </a:pPr>
            <a:r>
              <a:rPr lang="en-US" sz="4000">
                <a:latin typeface="Archivo ExtraBold"/>
              </a:rPr>
              <a:t>Mô Hình Máy Học</a:t>
            </a:r>
          </a:p>
        </p:txBody>
      </p:sp>
      <p:sp>
        <p:nvSpPr>
          <p:cNvPr id="2" name="Google Shape;450;p38">
            <a:extLst>
              <a:ext uri="{FF2B5EF4-FFF2-40B4-BE49-F238E27FC236}">
                <a16:creationId xmlns:a16="http://schemas.microsoft.com/office/drawing/2014/main" id="{8E2A0773-023C-B462-D838-B4A186638CA2}"/>
              </a:ext>
            </a:extLst>
          </p:cNvPr>
          <p:cNvSpPr txBox="1">
            <a:spLocks/>
          </p:cNvSpPr>
          <p:nvPr/>
        </p:nvSpPr>
        <p:spPr>
          <a:xfrm>
            <a:off x="2392266" y="0"/>
            <a:ext cx="7398667" cy="105436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500"/>
              <a:buFont typeface="Archivo ExtraBold"/>
              <a:buNone/>
              <a:defRPr sz="6000" b="0" i="0" u="none" strike="noStrike" cap="none">
                <a:solidFill>
                  <a:schemeClr val="accent1"/>
                </a:solidFill>
                <a:latin typeface="Archivo ExtraBold"/>
                <a:ea typeface="Archivo ExtraBold"/>
                <a:cs typeface="Archivo ExtraBold"/>
                <a:sym typeface="Archivo ExtraBold"/>
              </a:defRPr>
            </a:lvl1pPr>
            <a:lvl2pPr marR="0" lvl="1"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2pPr>
            <a:lvl3pPr marR="0" lvl="2"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3pPr>
            <a:lvl4pPr marR="0" lvl="3"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4pPr>
            <a:lvl5pPr marR="0" lvl="4"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5pPr>
            <a:lvl6pPr marR="0" lvl="5"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6pPr>
            <a:lvl7pPr marR="0" lvl="6"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7pPr>
            <a:lvl8pPr marR="0" lvl="7"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8pPr>
            <a:lvl9pPr marR="0" lvl="8"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9pPr>
          </a:lstStyle>
          <a:p>
            <a:pPr>
              <a:buClr>
                <a:schemeClr val="dk1"/>
              </a:buClr>
              <a:buSzPts val="1100"/>
            </a:pPr>
            <a:r>
              <a:rPr lang="en-US" kern="0"/>
              <a:t>Kiến Trúc Hệ Thống</a:t>
            </a:r>
          </a:p>
        </p:txBody>
      </p:sp>
      <p:sp>
        <p:nvSpPr>
          <p:cNvPr id="7" name="TextBox 6">
            <a:extLst>
              <a:ext uri="{FF2B5EF4-FFF2-40B4-BE49-F238E27FC236}">
                <a16:creationId xmlns:a16="http://schemas.microsoft.com/office/drawing/2014/main" id="{5D300BA8-ADAF-86CD-6863-3DA7C0E6402D}"/>
              </a:ext>
            </a:extLst>
          </p:cNvPr>
          <p:cNvSpPr txBox="1"/>
          <p:nvPr/>
        </p:nvSpPr>
        <p:spPr>
          <a:xfrm>
            <a:off x="2667237" y="3636158"/>
            <a:ext cx="8434217" cy="1384995"/>
          </a:xfrm>
          <a:prstGeom prst="rect">
            <a:avLst/>
          </a:prstGeom>
          <a:noFill/>
        </p:spPr>
        <p:txBody>
          <a:bodyPr wrap="square">
            <a:spAutoFit/>
          </a:bodyPr>
          <a:lstStyle/>
          <a:p>
            <a:pPr algn="l">
              <a:buFont typeface="Arial" panose="020B0604020202020204" pitchFamily="34" charset="0"/>
              <a:buChar char="•"/>
            </a:pPr>
            <a:r>
              <a:rPr lang="en-US" sz="2800" b="0" i="0">
                <a:solidFill>
                  <a:srgbClr val="E3E3E3"/>
                </a:solidFill>
                <a:effectLst/>
                <a:latin typeface="Google Sans"/>
              </a:rPr>
              <a:t>f(x) là ký hiệu của hàm sigmoid.</a:t>
            </a:r>
          </a:p>
          <a:p>
            <a:pPr algn="l">
              <a:buFont typeface="Arial" panose="020B0604020202020204" pitchFamily="34" charset="0"/>
              <a:buChar char="•"/>
            </a:pPr>
            <a:r>
              <a:rPr lang="en-US" sz="2800" b="0" i="0">
                <a:solidFill>
                  <a:srgbClr val="E3E3E3"/>
                </a:solidFill>
                <a:effectLst/>
                <a:latin typeface="Google Sans"/>
              </a:rPr>
              <a:t>x là biến đầu vào của hàm sigmoid.</a:t>
            </a:r>
          </a:p>
          <a:p>
            <a:pPr algn="l">
              <a:buFont typeface="Arial" panose="020B0604020202020204" pitchFamily="34" charset="0"/>
              <a:buChar char="•"/>
            </a:pPr>
            <a:r>
              <a:rPr lang="en-US" sz="2800" b="0" i="0">
                <a:solidFill>
                  <a:srgbClr val="E3E3E3"/>
                </a:solidFill>
                <a:effectLst/>
                <a:latin typeface="Google Sans"/>
              </a:rPr>
              <a:t>e là hằng số số học Euler, có giá trị xấp xỉ bằng 2,71828.</a:t>
            </a:r>
          </a:p>
        </p:txBody>
      </p:sp>
      <p:pic>
        <p:nvPicPr>
          <p:cNvPr id="9" name="Picture 8">
            <a:extLst>
              <a:ext uri="{FF2B5EF4-FFF2-40B4-BE49-F238E27FC236}">
                <a16:creationId xmlns:a16="http://schemas.microsoft.com/office/drawing/2014/main" id="{ACE05B6A-3BE5-6617-1410-16E445ACB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6444" y="2298111"/>
            <a:ext cx="6499112" cy="1058567"/>
          </a:xfrm>
          <a:prstGeom prst="rect">
            <a:avLst/>
          </a:prstGeom>
        </p:spPr>
      </p:pic>
    </p:spTree>
    <p:extLst>
      <p:ext uri="{BB962C8B-B14F-4D97-AF65-F5344CB8AC3E}">
        <p14:creationId xmlns:p14="http://schemas.microsoft.com/office/powerpoint/2010/main" val="640002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9" name="Google Shape;469;p40"/>
          <p:cNvSpPr txBox="1">
            <a:spLocks noGrp="1"/>
          </p:cNvSpPr>
          <p:nvPr>
            <p:ph type="subTitle" idx="1"/>
          </p:nvPr>
        </p:nvSpPr>
        <p:spPr>
          <a:xfrm>
            <a:off x="2315397" y="1201716"/>
            <a:ext cx="7552400" cy="888342"/>
          </a:xfrm>
          <a:prstGeom prst="rect">
            <a:avLst/>
          </a:prstGeom>
        </p:spPr>
        <p:txBody>
          <a:bodyPr spcFirstLastPara="1" wrap="square" lIns="121900" tIns="121900" rIns="121900" bIns="121900" anchor="t" anchorCtr="0">
            <a:noAutofit/>
          </a:bodyPr>
          <a:lstStyle/>
          <a:p>
            <a:pPr marL="0" indent="0">
              <a:buClr>
                <a:schemeClr val="dk1"/>
              </a:buClr>
              <a:buSzPts val="1100"/>
            </a:pPr>
            <a:r>
              <a:rPr lang="en-US" sz="4000">
                <a:latin typeface="Archivo ExtraBold"/>
              </a:rPr>
              <a:t>Đánh Giá Mô Hình</a:t>
            </a:r>
          </a:p>
        </p:txBody>
      </p:sp>
      <p:sp>
        <p:nvSpPr>
          <p:cNvPr id="2" name="Google Shape;450;p38">
            <a:extLst>
              <a:ext uri="{FF2B5EF4-FFF2-40B4-BE49-F238E27FC236}">
                <a16:creationId xmlns:a16="http://schemas.microsoft.com/office/drawing/2014/main" id="{8E2A0773-023C-B462-D838-B4A186638CA2}"/>
              </a:ext>
            </a:extLst>
          </p:cNvPr>
          <p:cNvSpPr txBox="1">
            <a:spLocks/>
          </p:cNvSpPr>
          <p:nvPr/>
        </p:nvSpPr>
        <p:spPr>
          <a:xfrm>
            <a:off x="2392266" y="0"/>
            <a:ext cx="7398667" cy="105436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500"/>
              <a:buFont typeface="Archivo ExtraBold"/>
              <a:buNone/>
              <a:defRPr sz="6000" b="0" i="0" u="none" strike="noStrike" cap="none">
                <a:solidFill>
                  <a:schemeClr val="accent1"/>
                </a:solidFill>
                <a:latin typeface="Archivo ExtraBold"/>
                <a:ea typeface="Archivo ExtraBold"/>
                <a:cs typeface="Archivo ExtraBold"/>
                <a:sym typeface="Archivo ExtraBold"/>
              </a:defRPr>
            </a:lvl1pPr>
            <a:lvl2pPr marR="0" lvl="1"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2pPr>
            <a:lvl3pPr marR="0" lvl="2"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3pPr>
            <a:lvl4pPr marR="0" lvl="3"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4pPr>
            <a:lvl5pPr marR="0" lvl="4"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5pPr>
            <a:lvl6pPr marR="0" lvl="5"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6pPr>
            <a:lvl7pPr marR="0" lvl="6"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7pPr>
            <a:lvl8pPr marR="0" lvl="7"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8pPr>
            <a:lvl9pPr marR="0" lvl="8"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9pPr>
          </a:lstStyle>
          <a:p>
            <a:pPr>
              <a:buClr>
                <a:schemeClr val="dk1"/>
              </a:buClr>
              <a:buSzPts val="1100"/>
            </a:pPr>
            <a:r>
              <a:rPr lang="en-US" kern="0"/>
              <a:t>Kiến Trúc Hệ Thống</a:t>
            </a:r>
          </a:p>
        </p:txBody>
      </p:sp>
      <p:pic>
        <p:nvPicPr>
          <p:cNvPr id="4" name="Picture 3">
            <a:extLst>
              <a:ext uri="{FF2B5EF4-FFF2-40B4-BE49-F238E27FC236}">
                <a16:creationId xmlns:a16="http://schemas.microsoft.com/office/drawing/2014/main" id="{916C1464-421A-0A7B-1672-6935897E7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8972" y="2927400"/>
            <a:ext cx="9825250" cy="1840543"/>
          </a:xfrm>
          <a:prstGeom prst="rect">
            <a:avLst/>
          </a:prstGeom>
        </p:spPr>
      </p:pic>
    </p:spTree>
    <p:extLst>
      <p:ext uri="{BB962C8B-B14F-4D97-AF65-F5344CB8AC3E}">
        <p14:creationId xmlns:p14="http://schemas.microsoft.com/office/powerpoint/2010/main" val="2777427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pic>
        <p:nvPicPr>
          <p:cNvPr id="449" name="Google Shape;449;p38"/>
          <p:cNvPicPr preferRelativeResize="0">
            <a:picLocks noGrp="1"/>
          </p:cNvPicPr>
          <p:nvPr>
            <p:ph type="pic" idx="3"/>
          </p:nvPr>
        </p:nvPicPr>
        <p:blipFill rotWithShape="1">
          <a:blip r:embed="rId3">
            <a:alphaModFix/>
          </a:blip>
          <a:srcRect l="26653" r="26658"/>
          <a:stretch/>
        </p:blipFill>
        <p:spPr>
          <a:xfrm>
            <a:off x="7398667" y="1"/>
            <a:ext cx="4793467" cy="6857999"/>
          </a:xfrm>
          <a:prstGeom prst="rect">
            <a:avLst/>
          </a:prstGeom>
        </p:spPr>
      </p:pic>
      <p:sp>
        <p:nvSpPr>
          <p:cNvPr id="450" name="Google Shape;450;p38"/>
          <p:cNvSpPr txBox="1">
            <a:spLocks noGrp="1"/>
          </p:cNvSpPr>
          <p:nvPr>
            <p:ph type="title"/>
          </p:nvPr>
        </p:nvSpPr>
        <p:spPr>
          <a:xfrm>
            <a:off x="1040067" y="2878533"/>
            <a:ext cx="5571200" cy="2068800"/>
          </a:xfrm>
          <a:prstGeom prst="rect">
            <a:avLst/>
          </a:prstGeom>
        </p:spPr>
        <p:txBody>
          <a:bodyPr spcFirstLastPara="1" wrap="square" lIns="121900" tIns="121900" rIns="121900" bIns="121900" anchor="ctr" anchorCtr="0">
            <a:noAutofit/>
          </a:bodyPr>
          <a:lstStyle/>
          <a:p>
            <a:pPr algn="ctr">
              <a:buClr>
                <a:schemeClr val="dk1"/>
              </a:buClr>
              <a:buSzPts val="1100"/>
            </a:pPr>
            <a:r>
              <a:rPr lang="en-US"/>
              <a:t>Demo</a:t>
            </a:r>
            <a:endParaRPr/>
          </a:p>
        </p:txBody>
      </p:sp>
      <p:sp>
        <p:nvSpPr>
          <p:cNvPr id="451" name="Google Shape;451;p38"/>
          <p:cNvSpPr txBox="1">
            <a:spLocks noGrp="1"/>
          </p:cNvSpPr>
          <p:nvPr>
            <p:ph type="title" idx="2"/>
          </p:nvPr>
        </p:nvSpPr>
        <p:spPr>
          <a:xfrm>
            <a:off x="1097867" y="1281467"/>
            <a:ext cx="1324000" cy="1324000"/>
          </a:xfrm>
          <a:prstGeom prst="rect">
            <a:avLst/>
          </a:prstGeom>
        </p:spPr>
        <p:txBody>
          <a:bodyPr spcFirstLastPara="1" wrap="square" lIns="121900" tIns="121900" rIns="121900" bIns="121900" anchor="ctr" anchorCtr="0">
            <a:noAutofit/>
          </a:bodyPr>
          <a:lstStyle/>
          <a:p>
            <a:r>
              <a:rPr lang="en"/>
              <a:t>04</a:t>
            </a:r>
            <a:endParaRPr/>
          </a:p>
        </p:txBody>
      </p:sp>
    </p:spTree>
    <p:extLst>
      <p:ext uri="{BB962C8B-B14F-4D97-AF65-F5344CB8AC3E}">
        <p14:creationId xmlns:p14="http://schemas.microsoft.com/office/powerpoint/2010/main" val="2005028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2" name="Google Shape;450;p38">
            <a:extLst>
              <a:ext uri="{FF2B5EF4-FFF2-40B4-BE49-F238E27FC236}">
                <a16:creationId xmlns:a16="http://schemas.microsoft.com/office/drawing/2014/main" id="{D354BE6B-7B82-1443-ACF5-CBEEBA9E1E0E}"/>
              </a:ext>
            </a:extLst>
          </p:cNvPr>
          <p:cNvSpPr txBox="1">
            <a:spLocks/>
          </p:cNvSpPr>
          <p:nvPr/>
        </p:nvSpPr>
        <p:spPr>
          <a:xfrm>
            <a:off x="3306000" y="70018"/>
            <a:ext cx="5571200" cy="984341"/>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500"/>
              <a:buFont typeface="Archivo ExtraBold"/>
              <a:buNone/>
              <a:defRPr sz="6000" b="0" i="0" u="none" strike="noStrike" cap="none">
                <a:solidFill>
                  <a:schemeClr val="accent1"/>
                </a:solidFill>
                <a:latin typeface="Archivo ExtraBold"/>
                <a:ea typeface="Archivo ExtraBold"/>
                <a:cs typeface="Archivo ExtraBold"/>
                <a:sym typeface="Archivo ExtraBold"/>
              </a:defRPr>
            </a:lvl1pPr>
            <a:lvl2pPr marR="0" lvl="1"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2pPr>
            <a:lvl3pPr marR="0" lvl="2"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3pPr>
            <a:lvl4pPr marR="0" lvl="3"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4pPr>
            <a:lvl5pPr marR="0" lvl="4"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5pPr>
            <a:lvl6pPr marR="0" lvl="5"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6pPr>
            <a:lvl7pPr marR="0" lvl="6"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7pPr>
            <a:lvl8pPr marR="0" lvl="7"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8pPr>
            <a:lvl9pPr marR="0" lvl="8"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9pPr>
          </a:lstStyle>
          <a:p>
            <a:pPr>
              <a:buClr>
                <a:schemeClr val="dk1"/>
              </a:buClr>
              <a:buSzPts val="1100"/>
            </a:pPr>
            <a:r>
              <a:rPr lang="en-US" kern="0"/>
              <a:t>Demo</a:t>
            </a:r>
          </a:p>
        </p:txBody>
      </p:sp>
      <p:pic>
        <p:nvPicPr>
          <p:cNvPr id="1028" name="Picture 4">
            <a:extLst>
              <a:ext uri="{FF2B5EF4-FFF2-40B4-BE49-F238E27FC236}">
                <a16:creationId xmlns:a16="http://schemas.microsoft.com/office/drawing/2014/main" id="{DE7DFE16-CD3C-FF8F-3A29-43CB1260C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902" y="1128584"/>
            <a:ext cx="9234196" cy="4416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378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30" name="Google Shape;730;p54"/>
          <p:cNvSpPr txBox="1">
            <a:spLocks noGrp="1"/>
          </p:cNvSpPr>
          <p:nvPr>
            <p:ph type="ctrTitle"/>
          </p:nvPr>
        </p:nvSpPr>
        <p:spPr>
          <a:xfrm>
            <a:off x="2834400" y="2656800"/>
            <a:ext cx="6523200" cy="1544400"/>
          </a:xfrm>
          <a:prstGeom prst="rect">
            <a:avLst/>
          </a:prstGeom>
        </p:spPr>
        <p:txBody>
          <a:bodyPr spcFirstLastPara="1" wrap="square" lIns="121900" tIns="121900" rIns="121900" bIns="121900" anchor="ctr" anchorCtr="0">
            <a:noAutofit/>
          </a:bodyPr>
          <a:lstStyle/>
          <a:p>
            <a:r>
              <a:rPr lang="en"/>
              <a:t>Thanks!</a:t>
            </a:r>
            <a:endParaRPr/>
          </a:p>
        </p:txBody>
      </p:sp>
      <p:grpSp>
        <p:nvGrpSpPr>
          <p:cNvPr id="746" name="Google Shape;746;p54"/>
          <p:cNvGrpSpPr/>
          <p:nvPr/>
        </p:nvGrpSpPr>
        <p:grpSpPr>
          <a:xfrm>
            <a:off x="823038" y="5017490"/>
            <a:ext cx="1019485" cy="1334332"/>
            <a:chOff x="617278" y="3763117"/>
            <a:chExt cx="764614" cy="1000749"/>
          </a:xfrm>
        </p:grpSpPr>
        <p:pic>
          <p:nvPicPr>
            <p:cNvPr id="747" name="Google Shape;747;p54"/>
            <p:cNvPicPr preferRelativeResize="0"/>
            <p:nvPr/>
          </p:nvPicPr>
          <p:blipFill>
            <a:blip r:embed="rId3">
              <a:alphaModFix/>
            </a:blip>
            <a:stretch>
              <a:fillRect/>
            </a:stretch>
          </p:blipFill>
          <p:spPr>
            <a:xfrm rot="10800000">
              <a:off x="617278" y="4239791"/>
              <a:ext cx="469100" cy="524075"/>
            </a:xfrm>
            <a:prstGeom prst="rect">
              <a:avLst/>
            </a:prstGeom>
            <a:noFill/>
            <a:ln>
              <a:noFill/>
            </a:ln>
          </p:spPr>
        </p:pic>
        <p:pic>
          <p:nvPicPr>
            <p:cNvPr id="748" name="Google Shape;748;p54"/>
            <p:cNvPicPr preferRelativeResize="0"/>
            <p:nvPr/>
          </p:nvPicPr>
          <p:blipFill>
            <a:blip r:embed="rId4">
              <a:alphaModFix/>
            </a:blip>
            <a:stretch>
              <a:fillRect/>
            </a:stretch>
          </p:blipFill>
          <p:spPr>
            <a:xfrm rot="10800000">
              <a:off x="912791" y="3763117"/>
              <a:ext cx="469100" cy="520010"/>
            </a:xfrm>
            <a:prstGeom prst="rect">
              <a:avLst/>
            </a:prstGeom>
            <a:noFill/>
            <a:ln>
              <a:noFill/>
            </a:ln>
          </p:spPr>
        </p:pic>
      </p:grpSp>
      <p:grpSp>
        <p:nvGrpSpPr>
          <p:cNvPr id="749" name="Google Shape;749;p54"/>
          <p:cNvGrpSpPr/>
          <p:nvPr/>
        </p:nvGrpSpPr>
        <p:grpSpPr>
          <a:xfrm>
            <a:off x="10069705" y="602585"/>
            <a:ext cx="970585" cy="1300984"/>
            <a:chOff x="7928128" y="367114"/>
            <a:chExt cx="727939" cy="975738"/>
          </a:xfrm>
        </p:grpSpPr>
        <p:pic>
          <p:nvPicPr>
            <p:cNvPr id="750" name="Google Shape;750;p54"/>
            <p:cNvPicPr preferRelativeResize="0"/>
            <p:nvPr/>
          </p:nvPicPr>
          <p:blipFill>
            <a:blip r:embed="rId5">
              <a:alphaModFix/>
            </a:blip>
            <a:stretch>
              <a:fillRect/>
            </a:stretch>
          </p:blipFill>
          <p:spPr>
            <a:xfrm rot="10800000">
              <a:off x="7928128" y="367114"/>
              <a:ext cx="469100" cy="525700"/>
            </a:xfrm>
            <a:prstGeom prst="rect">
              <a:avLst/>
            </a:prstGeom>
            <a:noFill/>
            <a:ln>
              <a:noFill/>
            </a:ln>
          </p:spPr>
        </p:pic>
        <p:pic>
          <p:nvPicPr>
            <p:cNvPr id="751" name="Google Shape;751;p54"/>
            <p:cNvPicPr preferRelativeResize="0"/>
            <p:nvPr/>
          </p:nvPicPr>
          <p:blipFill>
            <a:blip r:embed="rId4">
              <a:alphaModFix/>
            </a:blip>
            <a:stretch>
              <a:fillRect/>
            </a:stretch>
          </p:blipFill>
          <p:spPr>
            <a:xfrm rot="10800000">
              <a:off x="8186966" y="822842"/>
              <a:ext cx="469100" cy="520010"/>
            </a:xfrm>
            <a:prstGeom prst="rect">
              <a:avLst/>
            </a:prstGeom>
            <a:noFill/>
            <a:ln>
              <a:noFill/>
            </a:ln>
          </p:spPr>
        </p:pic>
      </p:grpSp>
      <p:sp>
        <p:nvSpPr>
          <p:cNvPr id="6" name="Rectangle: Rounded Corners 5">
            <a:extLst>
              <a:ext uri="{FF2B5EF4-FFF2-40B4-BE49-F238E27FC236}">
                <a16:creationId xmlns:a16="http://schemas.microsoft.com/office/drawing/2014/main" id="{DC1F4F56-7DF5-508F-9085-201917F69439}"/>
              </a:ext>
            </a:extLst>
          </p:cNvPr>
          <p:cNvSpPr/>
          <p:nvPr/>
        </p:nvSpPr>
        <p:spPr>
          <a:xfrm>
            <a:off x="3107094" y="4739951"/>
            <a:ext cx="6083559" cy="970886"/>
          </a:xfrm>
          <a:prstGeom prst="roundRect">
            <a:avLst/>
          </a:prstGeom>
          <a:solidFill>
            <a:srgbClr val="12171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7"/>
          <p:cNvSpPr txBox="1">
            <a:spLocks noGrp="1"/>
          </p:cNvSpPr>
          <p:nvPr>
            <p:ph type="title" idx="9"/>
          </p:nvPr>
        </p:nvSpPr>
        <p:spPr>
          <a:xfrm>
            <a:off x="108362" y="2039732"/>
            <a:ext cx="851200" cy="851200"/>
          </a:xfrm>
          <a:prstGeom prst="rect">
            <a:avLst/>
          </a:prstGeom>
        </p:spPr>
        <p:txBody>
          <a:bodyPr spcFirstLastPara="1" wrap="square" lIns="121900" tIns="121900" rIns="121900" bIns="121900" anchor="ctr" anchorCtr="0">
            <a:noAutofit/>
          </a:bodyPr>
          <a:lstStyle/>
          <a:p>
            <a:r>
              <a:rPr lang="en"/>
              <a:t>01</a:t>
            </a:r>
            <a:endParaRPr/>
          </a:p>
        </p:txBody>
      </p:sp>
      <p:sp>
        <p:nvSpPr>
          <p:cNvPr id="433" name="Google Shape;433;p37"/>
          <p:cNvSpPr txBox="1">
            <a:spLocks noGrp="1"/>
          </p:cNvSpPr>
          <p:nvPr>
            <p:ph type="title" idx="13"/>
          </p:nvPr>
        </p:nvSpPr>
        <p:spPr>
          <a:xfrm>
            <a:off x="108164" y="4075598"/>
            <a:ext cx="851200" cy="851200"/>
          </a:xfrm>
          <a:prstGeom prst="rect">
            <a:avLst/>
          </a:prstGeom>
        </p:spPr>
        <p:txBody>
          <a:bodyPr spcFirstLastPara="1" wrap="square" lIns="121900" tIns="121900" rIns="121900" bIns="121900" anchor="ctr" anchorCtr="0">
            <a:noAutofit/>
          </a:bodyPr>
          <a:lstStyle/>
          <a:p>
            <a:r>
              <a:rPr lang="en"/>
              <a:t>03</a:t>
            </a:r>
            <a:endParaRPr/>
          </a:p>
        </p:txBody>
      </p:sp>
      <p:sp>
        <p:nvSpPr>
          <p:cNvPr id="434" name="Google Shape;434;p37"/>
          <p:cNvSpPr txBox="1">
            <a:spLocks noGrp="1"/>
          </p:cNvSpPr>
          <p:nvPr>
            <p:ph type="title" idx="14"/>
          </p:nvPr>
        </p:nvSpPr>
        <p:spPr>
          <a:xfrm>
            <a:off x="6096000" y="2039732"/>
            <a:ext cx="851200" cy="851200"/>
          </a:xfrm>
          <a:prstGeom prst="rect">
            <a:avLst/>
          </a:prstGeom>
        </p:spPr>
        <p:txBody>
          <a:bodyPr spcFirstLastPara="1" wrap="square" lIns="121900" tIns="121900" rIns="121900" bIns="121900" anchor="ctr" anchorCtr="0">
            <a:noAutofit/>
          </a:bodyPr>
          <a:lstStyle/>
          <a:p>
            <a:r>
              <a:rPr lang="en"/>
              <a:t>02</a:t>
            </a:r>
            <a:endParaRPr/>
          </a:p>
        </p:txBody>
      </p:sp>
      <p:sp>
        <p:nvSpPr>
          <p:cNvPr id="435" name="Google Shape;435;p37"/>
          <p:cNvSpPr txBox="1">
            <a:spLocks noGrp="1"/>
          </p:cNvSpPr>
          <p:nvPr>
            <p:ph type="title" idx="15"/>
          </p:nvPr>
        </p:nvSpPr>
        <p:spPr>
          <a:xfrm>
            <a:off x="6096000" y="4075599"/>
            <a:ext cx="851200" cy="851200"/>
          </a:xfrm>
          <a:prstGeom prst="rect">
            <a:avLst/>
          </a:prstGeom>
        </p:spPr>
        <p:txBody>
          <a:bodyPr spcFirstLastPara="1" wrap="square" lIns="121900" tIns="121900" rIns="121900" bIns="121900" anchor="ctr" anchorCtr="0">
            <a:noAutofit/>
          </a:bodyPr>
          <a:lstStyle/>
          <a:p>
            <a:r>
              <a:rPr lang="en"/>
              <a:t>04</a:t>
            </a:r>
            <a:endParaRPr/>
          </a:p>
        </p:txBody>
      </p:sp>
      <p:sp>
        <p:nvSpPr>
          <p:cNvPr id="436" name="Google Shape;436;p37"/>
          <p:cNvSpPr txBox="1">
            <a:spLocks noGrp="1"/>
          </p:cNvSpPr>
          <p:nvPr>
            <p:ph type="subTitle" idx="7"/>
          </p:nvPr>
        </p:nvSpPr>
        <p:spPr>
          <a:xfrm>
            <a:off x="1216136" y="4923399"/>
            <a:ext cx="4879864" cy="1692004"/>
          </a:xfrm>
          <a:prstGeom prst="rect">
            <a:avLst/>
          </a:prstGeom>
        </p:spPr>
        <p:txBody>
          <a:bodyPr spcFirstLastPara="1" wrap="square" lIns="121900" tIns="121900" rIns="121900" bIns="121900" anchor="t" anchorCtr="0">
            <a:noAutofit/>
          </a:bodyPr>
          <a:lstStyle/>
          <a:p>
            <a:pPr marL="0" indent="0"/>
            <a:r>
              <a:rPr lang="en-US" sz="2500" kern="1400" spc="-50">
                <a:latin typeface="Archivo ExtraBold"/>
                <a:ea typeface="Times New Roman" panose="02020603050405020304" pitchFamily="18" charset="0"/>
              </a:rPr>
              <a:t>T</a:t>
            </a:r>
            <a:r>
              <a:rPr lang="vi-VN" sz="2500" kern="1400" spc="-50">
                <a:effectLst/>
                <a:latin typeface="Archivo ExtraBold"/>
                <a:ea typeface="Times New Roman" panose="02020603050405020304" pitchFamily="18" charset="0"/>
              </a:rPr>
              <a:t>ìm kiếm, cách hoạt động mô hình cho dựa án</a:t>
            </a:r>
            <a:endParaRPr sz="2500">
              <a:latin typeface="Archivo ExtraBold"/>
            </a:endParaRPr>
          </a:p>
        </p:txBody>
      </p:sp>
      <p:sp>
        <p:nvSpPr>
          <p:cNvPr id="437" name="Google Shape;437;p37"/>
          <p:cNvSpPr txBox="1">
            <a:spLocks noGrp="1"/>
          </p:cNvSpPr>
          <p:nvPr>
            <p:ph type="title" idx="6"/>
          </p:nvPr>
        </p:nvSpPr>
        <p:spPr>
          <a:xfrm>
            <a:off x="7203064" y="3889000"/>
            <a:ext cx="3218800" cy="1034400"/>
          </a:xfrm>
          <a:prstGeom prst="rect">
            <a:avLst/>
          </a:prstGeom>
        </p:spPr>
        <p:txBody>
          <a:bodyPr spcFirstLastPara="1" wrap="square" lIns="121900" tIns="121900" rIns="121900" bIns="121900" anchor="b" anchorCtr="0">
            <a:noAutofit/>
          </a:bodyPr>
          <a:lstStyle/>
          <a:p>
            <a:pPr>
              <a:buClr>
                <a:schemeClr val="dk1"/>
              </a:buClr>
              <a:buSzPts val="1100"/>
            </a:pPr>
            <a:r>
              <a:rPr lang="en-US" sz="3500" kern="1400" spc="-50">
                <a:effectLst/>
                <a:ea typeface="Times New Roman" panose="02020603050405020304" pitchFamily="18" charset="0"/>
              </a:rPr>
              <a:t>Cao Quốc Khánh </a:t>
            </a:r>
            <a:endParaRPr sz="3500"/>
          </a:p>
        </p:txBody>
      </p:sp>
      <p:sp>
        <p:nvSpPr>
          <p:cNvPr id="438" name="Google Shape;438;p37"/>
          <p:cNvSpPr txBox="1">
            <a:spLocks noGrp="1"/>
          </p:cNvSpPr>
          <p:nvPr>
            <p:ph type="title" idx="5"/>
          </p:nvPr>
        </p:nvSpPr>
        <p:spPr>
          <a:xfrm>
            <a:off x="1216136" y="3888999"/>
            <a:ext cx="4325874" cy="1034400"/>
          </a:xfrm>
          <a:prstGeom prst="rect">
            <a:avLst/>
          </a:prstGeom>
        </p:spPr>
        <p:txBody>
          <a:bodyPr spcFirstLastPara="1" wrap="square" lIns="121900" tIns="121900" rIns="121900" bIns="121900" anchor="b" anchorCtr="0">
            <a:noAutofit/>
          </a:bodyPr>
          <a:lstStyle/>
          <a:p>
            <a:pPr>
              <a:buClr>
                <a:schemeClr val="dk1"/>
              </a:buClr>
              <a:buSzPts val="1100"/>
            </a:pPr>
            <a:r>
              <a:rPr lang="en-US" sz="3500" kern="1400" spc="-50">
                <a:effectLst/>
                <a:ea typeface="Times New Roman" panose="02020603050405020304" pitchFamily="18" charset="0"/>
              </a:rPr>
              <a:t>Lê Quốc Việt </a:t>
            </a:r>
            <a:endParaRPr sz="3500"/>
          </a:p>
        </p:txBody>
      </p:sp>
      <p:sp>
        <p:nvSpPr>
          <p:cNvPr id="439" name="Google Shape;439;p37"/>
          <p:cNvSpPr txBox="1">
            <a:spLocks noGrp="1"/>
          </p:cNvSpPr>
          <p:nvPr>
            <p:ph type="title"/>
          </p:nvPr>
        </p:nvSpPr>
        <p:spPr>
          <a:xfrm>
            <a:off x="838702" y="64434"/>
            <a:ext cx="10272000" cy="1211698"/>
          </a:xfrm>
          <a:prstGeom prst="rect">
            <a:avLst/>
          </a:prstGeom>
        </p:spPr>
        <p:txBody>
          <a:bodyPr spcFirstLastPara="1" wrap="square" lIns="121900" tIns="121900" rIns="121900" bIns="121900" anchor="t" anchorCtr="0">
            <a:noAutofit/>
          </a:bodyPr>
          <a:lstStyle/>
          <a:p>
            <a:r>
              <a:rPr lang="en" sz="7000"/>
              <a:t>Thành viên nhóm</a:t>
            </a:r>
            <a:endParaRPr sz="7000"/>
          </a:p>
        </p:txBody>
      </p:sp>
      <p:sp>
        <p:nvSpPr>
          <p:cNvPr id="440" name="Google Shape;440;p37"/>
          <p:cNvSpPr txBox="1">
            <a:spLocks noGrp="1"/>
          </p:cNvSpPr>
          <p:nvPr>
            <p:ph type="title" idx="2"/>
          </p:nvPr>
        </p:nvSpPr>
        <p:spPr>
          <a:xfrm>
            <a:off x="1216136" y="1856332"/>
            <a:ext cx="4325874" cy="1034400"/>
          </a:xfrm>
          <a:prstGeom prst="rect">
            <a:avLst/>
          </a:prstGeom>
        </p:spPr>
        <p:txBody>
          <a:bodyPr spcFirstLastPara="1" wrap="square" lIns="121900" tIns="121900" rIns="121900" bIns="121900" anchor="b" anchorCtr="0">
            <a:noAutofit/>
          </a:bodyPr>
          <a:lstStyle/>
          <a:p>
            <a:r>
              <a:rPr lang="en-US" sz="3500" kern="1400" spc="-50">
                <a:effectLst/>
                <a:ea typeface="Times New Roman" panose="02020603050405020304" pitchFamily="18" charset="0"/>
              </a:rPr>
              <a:t>Phan Tân Phước </a:t>
            </a:r>
            <a:endParaRPr sz="3500"/>
          </a:p>
        </p:txBody>
      </p:sp>
      <p:sp>
        <p:nvSpPr>
          <p:cNvPr id="441" name="Google Shape;441;p37"/>
          <p:cNvSpPr txBox="1">
            <a:spLocks noGrp="1"/>
          </p:cNvSpPr>
          <p:nvPr>
            <p:ph type="title" idx="3"/>
          </p:nvPr>
        </p:nvSpPr>
        <p:spPr>
          <a:xfrm>
            <a:off x="7203063" y="1856333"/>
            <a:ext cx="4162919" cy="1034400"/>
          </a:xfrm>
          <a:prstGeom prst="rect">
            <a:avLst/>
          </a:prstGeom>
        </p:spPr>
        <p:txBody>
          <a:bodyPr spcFirstLastPara="1" wrap="square" lIns="121900" tIns="121900" rIns="121900" bIns="121900" anchor="b" anchorCtr="0">
            <a:noAutofit/>
          </a:bodyPr>
          <a:lstStyle/>
          <a:p>
            <a:r>
              <a:rPr lang="en-US" sz="3500" kern="1400" spc="-50">
                <a:effectLst/>
                <a:ea typeface="Times New Roman" panose="02020603050405020304" pitchFamily="18" charset="0"/>
              </a:rPr>
              <a:t>Nguyễn Lê Minh Khoa </a:t>
            </a:r>
            <a:endParaRPr sz="3500"/>
          </a:p>
        </p:txBody>
      </p:sp>
      <p:sp>
        <p:nvSpPr>
          <p:cNvPr id="442" name="Google Shape;442;p37"/>
          <p:cNvSpPr txBox="1">
            <a:spLocks noGrp="1"/>
          </p:cNvSpPr>
          <p:nvPr>
            <p:ph type="subTitle" idx="1"/>
          </p:nvPr>
        </p:nvSpPr>
        <p:spPr>
          <a:xfrm>
            <a:off x="1216136" y="2890732"/>
            <a:ext cx="4879666" cy="1184866"/>
          </a:xfrm>
          <a:prstGeom prst="rect">
            <a:avLst/>
          </a:prstGeom>
        </p:spPr>
        <p:txBody>
          <a:bodyPr spcFirstLastPara="1" wrap="square" lIns="121900" tIns="121900" rIns="121900" bIns="121900" anchor="t" anchorCtr="0">
            <a:noAutofit/>
          </a:bodyPr>
          <a:lstStyle/>
          <a:p>
            <a:pPr marL="0" indent="0">
              <a:buClr>
                <a:schemeClr val="dk1"/>
              </a:buClr>
              <a:buSzPts val="1100"/>
            </a:pPr>
            <a:r>
              <a:rPr lang="en-US" sz="2500" kern="1400" spc="-50">
                <a:effectLst/>
                <a:latin typeface="Archivo ExtraBold"/>
                <a:ea typeface="Times New Roman" panose="02020603050405020304" pitchFamily="18" charset="0"/>
              </a:rPr>
              <a:t>Coder chính, cài đặt thực nghiệm </a:t>
            </a:r>
            <a:endParaRPr sz="2500">
              <a:latin typeface="Archivo ExtraBold"/>
            </a:endParaRPr>
          </a:p>
        </p:txBody>
      </p:sp>
      <p:sp>
        <p:nvSpPr>
          <p:cNvPr id="443" name="Google Shape;443;p37"/>
          <p:cNvSpPr txBox="1">
            <a:spLocks noGrp="1"/>
          </p:cNvSpPr>
          <p:nvPr>
            <p:ph type="subTitle" idx="4"/>
          </p:nvPr>
        </p:nvSpPr>
        <p:spPr>
          <a:xfrm>
            <a:off x="7203066" y="2890732"/>
            <a:ext cx="4988933" cy="1211697"/>
          </a:xfrm>
          <a:prstGeom prst="rect">
            <a:avLst/>
          </a:prstGeom>
        </p:spPr>
        <p:txBody>
          <a:bodyPr spcFirstLastPara="1" wrap="square" lIns="121900" tIns="121900" rIns="121900" bIns="121900" anchor="t" anchorCtr="0">
            <a:noAutofit/>
          </a:bodyPr>
          <a:lstStyle/>
          <a:p>
            <a:pPr marL="0" indent="0">
              <a:buClr>
                <a:schemeClr val="dk1"/>
              </a:buClr>
              <a:buSzPts val="1100"/>
            </a:pPr>
            <a:r>
              <a:rPr lang="vi-VN" sz="2500" kern="1400" spc="-50">
                <a:effectLst/>
                <a:latin typeface="Archivo ExtraBold"/>
                <a:ea typeface="Times New Roman" panose="02020603050405020304" pitchFamily="18" charset="0"/>
              </a:rPr>
              <a:t>Tìm kiếm các người dùng nổi tiếng trên twitter và đề xuất cấu trúc dữ liệu</a:t>
            </a:r>
            <a:endParaRPr sz="2500">
              <a:latin typeface="Archivo ExtraBold"/>
            </a:endParaRPr>
          </a:p>
        </p:txBody>
      </p:sp>
      <p:sp>
        <p:nvSpPr>
          <p:cNvPr id="444" name="Google Shape;444;p37"/>
          <p:cNvSpPr txBox="1">
            <a:spLocks noGrp="1"/>
          </p:cNvSpPr>
          <p:nvPr>
            <p:ph type="subTitle" idx="8"/>
          </p:nvPr>
        </p:nvSpPr>
        <p:spPr>
          <a:xfrm>
            <a:off x="7203073" y="4923399"/>
            <a:ext cx="4988926" cy="998267"/>
          </a:xfrm>
          <a:prstGeom prst="rect">
            <a:avLst/>
          </a:prstGeom>
        </p:spPr>
        <p:txBody>
          <a:bodyPr spcFirstLastPara="1" wrap="square" lIns="121900" tIns="121900" rIns="121900" bIns="121900" anchor="t" anchorCtr="0">
            <a:noAutofit/>
          </a:bodyPr>
          <a:lstStyle/>
          <a:p>
            <a:pPr marL="0" indent="0"/>
            <a:r>
              <a:rPr lang="en-US" sz="2500" kern="1400" spc="-50">
                <a:effectLst/>
                <a:latin typeface="Archivo ExtraBold"/>
                <a:ea typeface="Times New Roman" panose="02020603050405020304" pitchFamily="18" charset="0"/>
              </a:rPr>
              <a:t>Tìm dữ liệu về các bài viết, cài đặt code đào dữ liệu</a:t>
            </a:r>
            <a:endParaRPr sz="2500">
              <a:latin typeface="Archivo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9"/>
          <p:cNvSpPr txBox="1">
            <a:spLocks noGrp="1"/>
          </p:cNvSpPr>
          <p:nvPr>
            <p:ph type="title"/>
          </p:nvPr>
        </p:nvSpPr>
        <p:spPr>
          <a:xfrm>
            <a:off x="606488" y="1401446"/>
            <a:ext cx="11234057" cy="4614192"/>
          </a:xfrm>
          <a:prstGeom prst="rect">
            <a:avLst/>
          </a:prstGeom>
        </p:spPr>
        <p:txBody>
          <a:bodyPr spcFirstLastPara="1" wrap="square" lIns="121900" tIns="121900" rIns="121900" bIns="121900" anchor="ctr" anchorCtr="0">
            <a:noAutofit/>
          </a:bodyPr>
          <a:lstStyle/>
          <a:p>
            <a:r>
              <a:rPr lang="en" sz="8000"/>
              <a:t>Chủ đề: </a:t>
            </a:r>
            <a:r>
              <a:rPr lang="en-US" sz="8000" kern="1400" spc="-50">
                <a:effectLst/>
                <a:ea typeface="Times New Roman" panose="02020603050405020304" pitchFamily="18" charset="0"/>
                <a:cs typeface="Arial" panose="020B0604020202020204" pitchFamily="34" charset="0"/>
              </a:rPr>
              <a:t>Phân tích bài đăng của người nổi tiếng trên mạng xã hội twitter</a:t>
            </a:r>
            <a:endParaRPr sz="8000">
              <a:solidFill>
                <a:schemeClr val="accent1"/>
              </a:solidFill>
              <a:cs typeface="Arial" panose="020B0604020202020204" pitchFamily="34" charset="0"/>
            </a:endParaRPr>
          </a:p>
        </p:txBody>
      </p:sp>
      <p:grpSp>
        <p:nvGrpSpPr>
          <p:cNvPr id="458" name="Google Shape;458;p39"/>
          <p:cNvGrpSpPr/>
          <p:nvPr/>
        </p:nvGrpSpPr>
        <p:grpSpPr>
          <a:xfrm>
            <a:off x="1028685" y="4718438"/>
            <a:ext cx="967724" cy="1282357"/>
            <a:chOff x="909988" y="3483253"/>
            <a:chExt cx="725793" cy="961768"/>
          </a:xfrm>
        </p:grpSpPr>
        <p:pic>
          <p:nvPicPr>
            <p:cNvPr id="459" name="Google Shape;459;p39"/>
            <p:cNvPicPr preferRelativeResize="0"/>
            <p:nvPr/>
          </p:nvPicPr>
          <p:blipFill>
            <a:blip r:embed="rId3">
              <a:alphaModFix/>
            </a:blip>
            <a:stretch>
              <a:fillRect/>
            </a:stretch>
          </p:blipFill>
          <p:spPr>
            <a:xfrm>
              <a:off x="909988" y="3483253"/>
              <a:ext cx="469100" cy="522034"/>
            </a:xfrm>
            <a:prstGeom prst="rect">
              <a:avLst/>
            </a:prstGeom>
            <a:noFill/>
            <a:ln>
              <a:noFill/>
            </a:ln>
          </p:spPr>
        </p:pic>
        <p:pic>
          <p:nvPicPr>
            <p:cNvPr id="460" name="Google Shape;460;p39"/>
            <p:cNvPicPr preferRelativeResize="0"/>
            <p:nvPr/>
          </p:nvPicPr>
          <p:blipFill>
            <a:blip r:embed="rId4">
              <a:alphaModFix/>
            </a:blip>
            <a:stretch>
              <a:fillRect/>
            </a:stretch>
          </p:blipFill>
          <p:spPr>
            <a:xfrm>
              <a:off x="1166681" y="3919321"/>
              <a:ext cx="469100" cy="525700"/>
            </a:xfrm>
            <a:prstGeom prst="rect">
              <a:avLst/>
            </a:prstGeom>
            <a:noFill/>
            <a:ln>
              <a:noFill/>
            </a:ln>
          </p:spPr>
        </p:pic>
      </p:grpSp>
      <p:grpSp>
        <p:nvGrpSpPr>
          <p:cNvPr id="461" name="Google Shape;461;p39"/>
          <p:cNvGrpSpPr/>
          <p:nvPr/>
        </p:nvGrpSpPr>
        <p:grpSpPr>
          <a:xfrm>
            <a:off x="10356384" y="700512"/>
            <a:ext cx="978419" cy="1250747"/>
            <a:chOff x="7729163" y="367134"/>
            <a:chExt cx="733814" cy="938060"/>
          </a:xfrm>
        </p:grpSpPr>
        <p:pic>
          <p:nvPicPr>
            <p:cNvPr id="462" name="Google Shape;462;p39"/>
            <p:cNvPicPr preferRelativeResize="0"/>
            <p:nvPr/>
          </p:nvPicPr>
          <p:blipFill>
            <a:blip r:embed="rId5">
              <a:alphaModFix/>
            </a:blip>
            <a:stretch>
              <a:fillRect/>
            </a:stretch>
          </p:blipFill>
          <p:spPr>
            <a:xfrm>
              <a:off x="7729163" y="785184"/>
              <a:ext cx="469100" cy="520010"/>
            </a:xfrm>
            <a:prstGeom prst="rect">
              <a:avLst/>
            </a:prstGeom>
            <a:noFill/>
            <a:ln>
              <a:noFill/>
            </a:ln>
          </p:spPr>
        </p:pic>
        <p:pic>
          <p:nvPicPr>
            <p:cNvPr id="463" name="Google Shape;463;p39"/>
            <p:cNvPicPr preferRelativeResize="0"/>
            <p:nvPr/>
          </p:nvPicPr>
          <p:blipFill>
            <a:blip r:embed="rId4">
              <a:alphaModFix/>
            </a:blip>
            <a:stretch>
              <a:fillRect/>
            </a:stretch>
          </p:blipFill>
          <p:spPr>
            <a:xfrm>
              <a:off x="7993877" y="367134"/>
              <a:ext cx="469100" cy="5257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51"/>
          <p:cNvSpPr/>
          <p:nvPr/>
        </p:nvSpPr>
        <p:spPr>
          <a:xfrm>
            <a:off x="960000" y="2199451"/>
            <a:ext cx="926400" cy="926400"/>
          </a:xfrm>
          <a:prstGeom prst="rect">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8" name="Google Shape;638;p51"/>
          <p:cNvSpPr/>
          <p:nvPr/>
        </p:nvSpPr>
        <p:spPr>
          <a:xfrm>
            <a:off x="3848432" y="4612251"/>
            <a:ext cx="926400" cy="926400"/>
          </a:xfrm>
          <a:prstGeom prst="rect">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9" name="Google Shape;639;p51"/>
          <p:cNvSpPr/>
          <p:nvPr/>
        </p:nvSpPr>
        <p:spPr>
          <a:xfrm>
            <a:off x="7137708" y="2199451"/>
            <a:ext cx="926400" cy="926400"/>
          </a:xfrm>
          <a:prstGeom prst="rect">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0" name="Google Shape;640;p51"/>
          <p:cNvSpPr/>
          <p:nvPr/>
        </p:nvSpPr>
        <p:spPr>
          <a:xfrm>
            <a:off x="10302975" y="4612251"/>
            <a:ext cx="926400" cy="926400"/>
          </a:xfrm>
          <a:prstGeom prst="rect">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1" name="Google Shape;641;p51"/>
          <p:cNvSpPr/>
          <p:nvPr/>
        </p:nvSpPr>
        <p:spPr>
          <a:xfrm>
            <a:off x="378551" y="3633867"/>
            <a:ext cx="2089200" cy="470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2400" kern="0">
                <a:solidFill>
                  <a:srgbClr val="FFFFFF"/>
                </a:solidFill>
                <a:latin typeface="Archivo ExtraBold"/>
                <a:ea typeface="Archivo ExtraBold"/>
                <a:cs typeface="Archivo ExtraBold"/>
                <a:sym typeface="Archivo ExtraBold"/>
              </a:rPr>
              <a:t>Giới Thiệu</a:t>
            </a:r>
            <a:endParaRPr sz="2400" kern="0">
              <a:solidFill>
                <a:srgbClr val="FFFFFF"/>
              </a:solidFill>
              <a:latin typeface="Archivo ExtraBold"/>
              <a:ea typeface="Archivo ExtraBold"/>
              <a:cs typeface="Archivo ExtraBold"/>
              <a:sym typeface="Archivo ExtraBold"/>
            </a:endParaRPr>
          </a:p>
        </p:txBody>
      </p:sp>
      <p:sp>
        <p:nvSpPr>
          <p:cNvPr id="642" name="Google Shape;642;p51"/>
          <p:cNvSpPr/>
          <p:nvPr/>
        </p:nvSpPr>
        <p:spPr>
          <a:xfrm>
            <a:off x="3267011" y="3633867"/>
            <a:ext cx="2089200" cy="470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2400" kern="0">
                <a:solidFill>
                  <a:srgbClr val="FFFFFF"/>
                </a:solidFill>
                <a:latin typeface="Archivo ExtraBold"/>
                <a:ea typeface="Archivo ExtraBold"/>
                <a:cs typeface="Archivo ExtraBold"/>
                <a:sym typeface="Archivo ExtraBold"/>
              </a:rPr>
              <a:t>Data Set</a:t>
            </a:r>
            <a:endParaRPr sz="2400" kern="0">
              <a:solidFill>
                <a:srgbClr val="FFFFFF"/>
              </a:solidFill>
              <a:latin typeface="Archivo ExtraBold"/>
              <a:ea typeface="Archivo ExtraBold"/>
              <a:cs typeface="Archivo ExtraBold"/>
              <a:sym typeface="Archivo ExtraBold"/>
            </a:endParaRPr>
          </a:p>
        </p:txBody>
      </p:sp>
      <p:sp>
        <p:nvSpPr>
          <p:cNvPr id="643" name="Google Shape;643;p51"/>
          <p:cNvSpPr/>
          <p:nvPr/>
        </p:nvSpPr>
        <p:spPr>
          <a:xfrm>
            <a:off x="6279502" y="3633867"/>
            <a:ext cx="2642812" cy="470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US" sz="2400" kern="0">
                <a:solidFill>
                  <a:srgbClr val="FFFFFF"/>
                </a:solidFill>
                <a:latin typeface="Archivo ExtraBold"/>
                <a:ea typeface="Archivo ExtraBold"/>
                <a:cs typeface="Archivo ExtraBold"/>
                <a:sym typeface="Archivo ExtraBold"/>
              </a:rPr>
              <a:t>Kiến Trúc Hệ Thống</a:t>
            </a:r>
            <a:endParaRPr sz="2400" kern="0">
              <a:solidFill>
                <a:srgbClr val="FFFFFF"/>
              </a:solidFill>
              <a:latin typeface="Archivo ExtraBold"/>
              <a:ea typeface="Archivo ExtraBold"/>
              <a:cs typeface="Archivo ExtraBold"/>
              <a:sym typeface="Archivo ExtraBold"/>
            </a:endParaRPr>
          </a:p>
        </p:txBody>
      </p:sp>
      <p:sp>
        <p:nvSpPr>
          <p:cNvPr id="644" name="Google Shape;644;p51"/>
          <p:cNvSpPr/>
          <p:nvPr/>
        </p:nvSpPr>
        <p:spPr>
          <a:xfrm>
            <a:off x="9721575" y="3633867"/>
            <a:ext cx="2089200" cy="470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2400" kern="0">
                <a:solidFill>
                  <a:srgbClr val="FFFFFF"/>
                </a:solidFill>
                <a:latin typeface="Archivo ExtraBold"/>
                <a:ea typeface="Archivo ExtraBold"/>
                <a:cs typeface="Archivo ExtraBold"/>
                <a:sym typeface="Archivo ExtraBold"/>
              </a:rPr>
              <a:t>Demo</a:t>
            </a:r>
            <a:endParaRPr sz="2400" kern="0">
              <a:solidFill>
                <a:srgbClr val="FFFFFF"/>
              </a:solidFill>
              <a:latin typeface="Archivo ExtraBold"/>
              <a:ea typeface="Archivo ExtraBold"/>
              <a:cs typeface="Archivo ExtraBold"/>
              <a:sym typeface="Archivo ExtraBold"/>
            </a:endParaRPr>
          </a:p>
        </p:txBody>
      </p:sp>
      <p:cxnSp>
        <p:nvCxnSpPr>
          <p:cNvPr id="649" name="Google Shape;649;p51"/>
          <p:cNvCxnSpPr>
            <a:stCxn id="637" idx="2"/>
            <a:endCxn id="641" idx="0"/>
          </p:cNvCxnSpPr>
          <p:nvPr/>
        </p:nvCxnSpPr>
        <p:spPr>
          <a:xfrm>
            <a:off x="1423200" y="3125851"/>
            <a:ext cx="0" cy="508000"/>
          </a:xfrm>
          <a:prstGeom prst="straightConnector1">
            <a:avLst/>
          </a:prstGeom>
          <a:noFill/>
          <a:ln w="9525" cap="flat" cmpd="sng">
            <a:solidFill>
              <a:schemeClr val="accent2"/>
            </a:solidFill>
            <a:prstDash val="solid"/>
            <a:round/>
            <a:headEnd type="none" w="med" len="med"/>
            <a:tailEnd type="none" w="med" len="med"/>
          </a:ln>
        </p:spPr>
      </p:cxnSp>
      <p:cxnSp>
        <p:nvCxnSpPr>
          <p:cNvPr id="652" name="Google Shape;652;p51"/>
          <p:cNvCxnSpPr>
            <a:stCxn id="642" idx="2"/>
            <a:endCxn id="638" idx="0"/>
          </p:cNvCxnSpPr>
          <p:nvPr/>
        </p:nvCxnSpPr>
        <p:spPr>
          <a:xfrm>
            <a:off x="4311611" y="4104267"/>
            <a:ext cx="0" cy="508000"/>
          </a:xfrm>
          <a:prstGeom prst="straightConnector1">
            <a:avLst/>
          </a:prstGeom>
          <a:noFill/>
          <a:ln w="9525" cap="flat" cmpd="sng">
            <a:solidFill>
              <a:schemeClr val="accent2"/>
            </a:solidFill>
            <a:prstDash val="solid"/>
            <a:round/>
            <a:headEnd type="none" w="med" len="med"/>
            <a:tailEnd type="none" w="med" len="med"/>
          </a:ln>
        </p:spPr>
      </p:cxnSp>
      <p:cxnSp>
        <p:nvCxnSpPr>
          <p:cNvPr id="653" name="Google Shape;653;p51"/>
          <p:cNvCxnSpPr>
            <a:cxnSpLocks/>
            <a:stCxn id="639" idx="2"/>
            <a:endCxn id="643" idx="0"/>
          </p:cNvCxnSpPr>
          <p:nvPr/>
        </p:nvCxnSpPr>
        <p:spPr>
          <a:xfrm>
            <a:off x="7600908" y="3125851"/>
            <a:ext cx="0" cy="508016"/>
          </a:xfrm>
          <a:prstGeom prst="straightConnector1">
            <a:avLst/>
          </a:prstGeom>
          <a:noFill/>
          <a:ln w="9525" cap="flat" cmpd="sng">
            <a:solidFill>
              <a:schemeClr val="accent2"/>
            </a:solidFill>
            <a:prstDash val="solid"/>
            <a:round/>
            <a:headEnd type="none" w="med" len="med"/>
            <a:tailEnd type="none" w="med" len="med"/>
          </a:ln>
        </p:spPr>
      </p:cxnSp>
      <p:cxnSp>
        <p:nvCxnSpPr>
          <p:cNvPr id="656" name="Google Shape;656;p51"/>
          <p:cNvCxnSpPr>
            <a:stCxn id="644" idx="2"/>
            <a:endCxn id="640" idx="0"/>
          </p:cNvCxnSpPr>
          <p:nvPr/>
        </p:nvCxnSpPr>
        <p:spPr>
          <a:xfrm>
            <a:off x="10766175" y="4104267"/>
            <a:ext cx="0" cy="508000"/>
          </a:xfrm>
          <a:prstGeom prst="straightConnector1">
            <a:avLst/>
          </a:prstGeom>
          <a:noFill/>
          <a:ln w="9525" cap="flat" cmpd="sng">
            <a:solidFill>
              <a:schemeClr val="accent2"/>
            </a:solidFill>
            <a:prstDash val="solid"/>
            <a:round/>
            <a:headEnd type="none" w="med" len="med"/>
            <a:tailEnd type="none" w="med" len="med"/>
          </a:ln>
        </p:spPr>
      </p:cxnSp>
      <p:cxnSp>
        <p:nvCxnSpPr>
          <p:cNvPr id="657" name="Google Shape;657;p51"/>
          <p:cNvCxnSpPr>
            <a:cxnSpLocks/>
          </p:cNvCxnSpPr>
          <p:nvPr/>
        </p:nvCxnSpPr>
        <p:spPr>
          <a:xfrm>
            <a:off x="2680998" y="3869067"/>
            <a:ext cx="548000" cy="0"/>
          </a:xfrm>
          <a:prstGeom prst="straightConnector1">
            <a:avLst/>
          </a:prstGeom>
          <a:noFill/>
          <a:ln w="9525" cap="flat" cmpd="sng">
            <a:solidFill>
              <a:schemeClr val="accent2"/>
            </a:solidFill>
            <a:prstDash val="solid"/>
            <a:round/>
            <a:headEnd type="none" w="med" len="med"/>
            <a:tailEnd type="none" w="med" len="med"/>
          </a:ln>
        </p:spPr>
      </p:cxnSp>
      <p:cxnSp>
        <p:nvCxnSpPr>
          <p:cNvPr id="658" name="Google Shape;658;p51"/>
          <p:cNvCxnSpPr>
            <a:cxnSpLocks/>
          </p:cNvCxnSpPr>
          <p:nvPr/>
        </p:nvCxnSpPr>
        <p:spPr>
          <a:xfrm>
            <a:off x="5082294" y="3869067"/>
            <a:ext cx="1013706" cy="0"/>
          </a:xfrm>
          <a:prstGeom prst="straightConnector1">
            <a:avLst/>
          </a:prstGeom>
          <a:noFill/>
          <a:ln w="9525" cap="flat" cmpd="sng">
            <a:solidFill>
              <a:schemeClr val="accent2"/>
            </a:solidFill>
            <a:prstDash val="solid"/>
            <a:round/>
            <a:headEnd type="none" w="med" len="med"/>
            <a:tailEnd type="none" w="med" len="med"/>
          </a:ln>
        </p:spPr>
      </p:cxnSp>
      <p:cxnSp>
        <p:nvCxnSpPr>
          <p:cNvPr id="659" name="Google Shape;659;p51"/>
          <p:cNvCxnSpPr>
            <a:cxnSpLocks/>
            <a:stCxn id="643" idx="3"/>
            <a:endCxn id="644" idx="1"/>
          </p:cNvCxnSpPr>
          <p:nvPr/>
        </p:nvCxnSpPr>
        <p:spPr>
          <a:xfrm>
            <a:off x="8922314" y="3869067"/>
            <a:ext cx="799261" cy="0"/>
          </a:xfrm>
          <a:prstGeom prst="straightConnector1">
            <a:avLst/>
          </a:prstGeom>
          <a:noFill/>
          <a:ln w="9525" cap="flat" cmpd="sng">
            <a:solidFill>
              <a:schemeClr val="dk1"/>
            </a:solidFill>
            <a:prstDash val="solid"/>
            <a:round/>
            <a:headEnd type="none" w="med" len="med"/>
            <a:tailEnd type="none" w="med" len="med"/>
          </a:ln>
        </p:spPr>
      </p:cxnSp>
      <p:sp>
        <p:nvSpPr>
          <p:cNvPr id="660" name="Google Shape;660;p51"/>
          <p:cNvSpPr txBox="1">
            <a:spLocks noGrp="1"/>
          </p:cNvSpPr>
          <p:nvPr>
            <p:ph type="title"/>
          </p:nvPr>
        </p:nvSpPr>
        <p:spPr>
          <a:xfrm>
            <a:off x="960000" y="221277"/>
            <a:ext cx="10272000" cy="1340096"/>
          </a:xfrm>
          <a:prstGeom prst="rect">
            <a:avLst/>
          </a:prstGeom>
        </p:spPr>
        <p:txBody>
          <a:bodyPr spcFirstLastPara="1" wrap="square" lIns="121900" tIns="121900" rIns="121900" bIns="121900" anchor="t" anchorCtr="0">
            <a:noAutofit/>
          </a:bodyPr>
          <a:lstStyle/>
          <a:p>
            <a:pPr algn="ctr"/>
            <a:r>
              <a:rPr lang="en" sz="8000"/>
              <a:t>Mục Lục</a:t>
            </a:r>
            <a:endParaRPr sz="8000"/>
          </a:p>
        </p:txBody>
      </p:sp>
      <p:grpSp>
        <p:nvGrpSpPr>
          <p:cNvPr id="661" name="Google Shape;661;p51"/>
          <p:cNvGrpSpPr/>
          <p:nvPr/>
        </p:nvGrpSpPr>
        <p:grpSpPr>
          <a:xfrm>
            <a:off x="10600201" y="4854361"/>
            <a:ext cx="331895" cy="442220"/>
            <a:chOff x="3927100" y="3198475"/>
            <a:chExt cx="189900" cy="253025"/>
          </a:xfrm>
        </p:grpSpPr>
        <p:sp>
          <p:nvSpPr>
            <p:cNvPr id="662" name="Google Shape;662;p51"/>
            <p:cNvSpPr/>
            <p:nvPr/>
          </p:nvSpPr>
          <p:spPr>
            <a:xfrm>
              <a:off x="3927100" y="3399650"/>
              <a:ext cx="11450" cy="51850"/>
            </a:xfrm>
            <a:custGeom>
              <a:avLst/>
              <a:gdLst/>
              <a:ahLst/>
              <a:cxnLst/>
              <a:rect l="l" t="t" r="r" b="b"/>
              <a:pathLst>
                <a:path w="458" h="2074" extrusionOk="0">
                  <a:moveTo>
                    <a:pt x="155" y="1"/>
                  </a:moveTo>
                  <a:cubicBezTo>
                    <a:pt x="75" y="1"/>
                    <a:pt x="11" y="65"/>
                    <a:pt x="9" y="146"/>
                  </a:cubicBezTo>
                  <a:cubicBezTo>
                    <a:pt x="1" y="496"/>
                    <a:pt x="30" y="849"/>
                    <a:pt x="92" y="1196"/>
                  </a:cubicBezTo>
                  <a:cubicBezTo>
                    <a:pt x="140" y="1435"/>
                    <a:pt x="159" y="1679"/>
                    <a:pt x="151" y="1921"/>
                  </a:cubicBezTo>
                  <a:cubicBezTo>
                    <a:pt x="149" y="2003"/>
                    <a:pt x="213" y="2071"/>
                    <a:pt x="294" y="2074"/>
                  </a:cubicBezTo>
                  <a:lnTo>
                    <a:pt x="299" y="2074"/>
                  </a:lnTo>
                  <a:cubicBezTo>
                    <a:pt x="379" y="2074"/>
                    <a:pt x="444" y="2011"/>
                    <a:pt x="447" y="1931"/>
                  </a:cubicBezTo>
                  <a:cubicBezTo>
                    <a:pt x="458" y="1669"/>
                    <a:pt x="436" y="1401"/>
                    <a:pt x="385" y="1142"/>
                  </a:cubicBezTo>
                  <a:cubicBezTo>
                    <a:pt x="324" y="815"/>
                    <a:pt x="298" y="482"/>
                    <a:pt x="305" y="152"/>
                  </a:cubicBezTo>
                  <a:cubicBezTo>
                    <a:pt x="307" y="70"/>
                    <a:pt x="243" y="3"/>
                    <a:pt x="160" y="1"/>
                  </a:cubicBezTo>
                  <a:cubicBezTo>
                    <a:pt x="158" y="1"/>
                    <a:pt x="157" y="1"/>
                    <a:pt x="155"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3" name="Google Shape;663;p51"/>
            <p:cNvSpPr/>
            <p:nvPr/>
          </p:nvSpPr>
          <p:spPr>
            <a:xfrm>
              <a:off x="3928375" y="3198475"/>
              <a:ext cx="188625" cy="252950"/>
            </a:xfrm>
            <a:custGeom>
              <a:avLst/>
              <a:gdLst/>
              <a:ahLst/>
              <a:cxnLst/>
              <a:rect l="l" t="t" r="r" b="b"/>
              <a:pathLst>
                <a:path w="7545" h="10118" extrusionOk="0">
                  <a:moveTo>
                    <a:pt x="4290" y="0"/>
                  </a:moveTo>
                  <a:cubicBezTo>
                    <a:pt x="4208" y="0"/>
                    <a:pt x="4142" y="67"/>
                    <a:pt x="4142" y="147"/>
                  </a:cubicBezTo>
                  <a:cubicBezTo>
                    <a:pt x="4142" y="230"/>
                    <a:pt x="4209" y="295"/>
                    <a:pt x="4290" y="295"/>
                  </a:cubicBezTo>
                  <a:lnTo>
                    <a:pt x="6731" y="295"/>
                  </a:lnTo>
                  <a:cubicBezTo>
                    <a:pt x="7015" y="295"/>
                    <a:pt x="7248" y="527"/>
                    <a:pt x="7248" y="810"/>
                  </a:cubicBezTo>
                  <a:lnTo>
                    <a:pt x="7248" y="8270"/>
                  </a:lnTo>
                  <a:cubicBezTo>
                    <a:pt x="7248" y="8554"/>
                    <a:pt x="7016" y="8784"/>
                    <a:pt x="6731" y="8784"/>
                  </a:cubicBezTo>
                  <a:lnTo>
                    <a:pt x="3177" y="8784"/>
                  </a:lnTo>
                  <a:cubicBezTo>
                    <a:pt x="3236" y="8610"/>
                    <a:pt x="3342" y="8457"/>
                    <a:pt x="3483" y="8339"/>
                  </a:cubicBezTo>
                  <a:lnTo>
                    <a:pt x="3619" y="8226"/>
                  </a:lnTo>
                  <a:lnTo>
                    <a:pt x="6317" y="8226"/>
                  </a:lnTo>
                  <a:cubicBezTo>
                    <a:pt x="6515" y="8226"/>
                    <a:pt x="6676" y="8065"/>
                    <a:pt x="6676" y="7868"/>
                  </a:cubicBezTo>
                  <a:lnTo>
                    <a:pt x="6676" y="6231"/>
                  </a:lnTo>
                  <a:cubicBezTo>
                    <a:pt x="6676" y="6034"/>
                    <a:pt x="6515" y="5874"/>
                    <a:pt x="6317" y="5874"/>
                  </a:cubicBezTo>
                  <a:lnTo>
                    <a:pt x="5845" y="5874"/>
                  </a:lnTo>
                  <a:cubicBezTo>
                    <a:pt x="5764" y="5874"/>
                    <a:pt x="5698" y="5940"/>
                    <a:pt x="5698" y="6021"/>
                  </a:cubicBezTo>
                  <a:cubicBezTo>
                    <a:pt x="5698" y="6103"/>
                    <a:pt x="5765" y="6169"/>
                    <a:pt x="5845" y="6169"/>
                  </a:cubicBezTo>
                  <a:lnTo>
                    <a:pt x="6317" y="6169"/>
                  </a:lnTo>
                  <a:cubicBezTo>
                    <a:pt x="6351" y="6169"/>
                    <a:pt x="6379" y="6198"/>
                    <a:pt x="6379" y="6230"/>
                  </a:cubicBezTo>
                  <a:lnTo>
                    <a:pt x="6379" y="7866"/>
                  </a:lnTo>
                  <a:cubicBezTo>
                    <a:pt x="6379" y="7901"/>
                    <a:pt x="6351" y="7927"/>
                    <a:pt x="6317" y="7927"/>
                  </a:cubicBezTo>
                  <a:lnTo>
                    <a:pt x="3975" y="7927"/>
                  </a:lnTo>
                  <a:lnTo>
                    <a:pt x="4045" y="7869"/>
                  </a:lnTo>
                  <a:cubicBezTo>
                    <a:pt x="4294" y="7663"/>
                    <a:pt x="4608" y="7548"/>
                    <a:pt x="4930" y="7548"/>
                  </a:cubicBezTo>
                  <a:lnTo>
                    <a:pt x="5461" y="7548"/>
                  </a:lnTo>
                  <a:cubicBezTo>
                    <a:pt x="5612" y="7548"/>
                    <a:pt x="5737" y="7424"/>
                    <a:pt x="5737" y="7272"/>
                  </a:cubicBezTo>
                  <a:cubicBezTo>
                    <a:pt x="5737" y="6804"/>
                    <a:pt x="5355" y="6422"/>
                    <a:pt x="4887" y="6422"/>
                  </a:cubicBezTo>
                  <a:lnTo>
                    <a:pt x="4556" y="6422"/>
                  </a:lnTo>
                  <a:cubicBezTo>
                    <a:pt x="4289" y="6422"/>
                    <a:pt x="4025" y="6471"/>
                    <a:pt x="3775" y="6566"/>
                  </a:cubicBezTo>
                  <a:lnTo>
                    <a:pt x="3152" y="6804"/>
                  </a:lnTo>
                  <a:lnTo>
                    <a:pt x="3152" y="6229"/>
                  </a:lnTo>
                  <a:cubicBezTo>
                    <a:pt x="3152" y="6194"/>
                    <a:pt x="3180" y="6168"/>
                    <a:pt x="3214" y="6168"/>
                  </a:cubicBezTo>
                  <a:lnTo>
                    <a:pt x="5154" y="6168"/>
                  </a:lnTo>
                  <a:cubicBezTo>
                    <a:pt x="5236" y="6168"/>
                    <a:pt x="5302" y="6101"/>
                    <a:pt x="5302" y="6020"/>
                  </a:cubicBezTo>
                  <a:cubicBezTo>
                    <a:pt x="5302" y="5937"/>
                    <a:pt x="5235" y="5872"/>
                    <a:pt x="5154" y="5872"/>
                  </a:cubicBezTo>
                  <a:lnTo>
                    <a:pt x="3215" y="5872"/>
                  </a:lnTo>
                  <a:cubicBezTo>
                    <a:pt x="3018" y="5872"/>
                    <a:pt x="2856" y="6033"/>
                    <a:pt x="2856" y="6230"/>
                  </a:cubicBezTo>
                  <a:lnTo>
                    <a:pt x="2856" y="6902"/>
                  </a:lnTo>
                  <a:cubicBezTo>
                    <a:pt x="2795" y="6914"/>
                    <a:pt x="2733" y="6920"/>
                    <a:pt x="2671" y="6920"/>
                  </a:cubicBezTo>
                  <a:cubicBezTo>
                    <a:pt x="2564" y="6920"/>
                    <a:pt x="2457" y="6902"/>
                    <a:pt x="2355" y="6868"/>
                  </a:cubicBezTo>
                  <a:lnTo>
                    <a:pt x="2284" y="6845"/>
                  </a:lnTo>
                  <a:lnTo>
                    <a:pt x="2284" y="4249"/>
                  </a:lnTo>
                  <a:cubicBezTo>
                    <a:pt x="2284" y="4166"/>
                    <a:pt x="2218" y="4101"/>
                    <a:pt x="2136" y="4101"/>
                  </a:cubicBezTo>
                  <a:cubicBezTo>
                    <a:pt x="2054" y="4101"/>
                    <a:pt x="1989" y="4167"/>
                    <a:pt x="1989" y="4249"/>
                  </a:cubicBezTo>
                  <a:lnTo>
                    <a:pt x="1989" y="4907"/>
                  </a:lnTo>
                  <a:cubicBezTo>
                    <a:pt x="1751" y="4934"/>
                    <a:pt x="1519" y="4995"/>
                    <a:pt x="1298" y="5089"/>
                  </a:cubicBezTo>
                  <a:lnTo>
                    <a:pt x="537" y="5416"/>
                  </a:lnTo>
                  <a:cubicBezTo>
                    <a:pt x="315" y="5511"/>
                    <a:pt x="163" y="5720"/>
                    <a:pt x="142" y="5961"/>
                  </a:cubicBezTo>
                  <a:lnTo>
                    <a:pt x="8" y="7488"/>
                  </a:lnTo>
                  <a:cubicBezTo>
                    <a:pt x="0" y="7568"/>
                    <a:pt x="60" y="7640"/>
                    <a:pt x="142" y="7649"/>
                  </a:cubicBezTo>
                  <a:lnTo>
                    <a:pt x="156" y="7649"/>
                  </a:lnTo>
                  <a:cubicBezTo>
                    <a:pt x="232" y="7649"/>
                    <a:pt x="295" y="7591"/>
                    <a:pt x="304" y="7514"/>
                  </a:cubicBezTo>
                  <a:lnTo>
                    <a:pt x="438" y="5987"/>
                  </a:lnTo>
                  <a:cubicBezTo>
                    <a:pt x="450" y="5854"/>
                    <a:pt x="533" y="5740"/>
                    <a:pt x="654" y="5688"/>
                  </a:cubicBezTo>
                  <a:lnTo>
                    <a:pt x="1415" y="5361"/>
                  </a:lnTo>
                  <a:cubicBezTo>
                    <a:pt x="1600" y="5283"/>
                    <a:pt x="1791" y="5231"/>
                    <a:pt x="1988" y="5205"/>
                  </a:cubicBezTo>
                  <a:lnTo>
                    <a:pt x="1988" y="6736"/>
                  </a:lnTo>
                  <a:cubicBezTo>
                    <a:pt x="1923" y="6708"/>
                    <a:pt x="1859" y="6677"/>
                    <a:pt x="1796" y="6643"/>
                  </a:cubicBezTo>
                  <a:lnTo>
                    <a:pt x="1450" y="6460"/>
                  </a:lnTo>
                  <a:cubicBezTo>
                    <a:pt x="1428" y="6448"/>
                    <a:pt x="1405" y="6442"/>
                    <a:pt x="1381" y="6442"/>
                  </a:cubicBezTo>
                  <a:cubicBezTo>
                    <a:pt x="1328" y="6442"/>
                    <a:pt x="1276" y="6471"/>
                    <a:pt x="1250" y="6521"/>
                  </a:cubicBezTo>
                  <a:cubicBezTo>
                    <a:pt x="1211" y="6593"/>
                    <a:pt x="1240" y="6683"/>
                    <a:pt x="1312" y="6722"/>
                  </a:cubicBezTo>
                  <a:lnTo>
                    <a:pt x="1657" y="6905"/>
                  </a:lnTo>
                  <a:cubicBezTo>
                    <a:pt x="1800" y="6981"/>
                    <a:pt x="1950" y="7046"/>
                    <a:pt x="2104" y="7097"/>
                  </a:cubicBezTo>
                  <a:lnTo>
                    <a:pt x="2263" y="7150"/>
                  </a:lnTo>
                  <a:cubicBezTo>
                    <a:pt x="2395" y="7194"/>
                    <a:pt x="2534" y="7216"/>
                    <a:pt x="2672" y="7216"/>
                  </a:cubicBezTo>
                  <a:cubicBezTo>
                    <a:pt x="2828" y="7216"/>
                    <a:pt x="2983" y="7188"/>
                    <a:pt x="3130" y="7131"/>
                  </a:cubicBezTo>
                  <a:lnTo>
                    <a:pt x="3883" y="6843"/>
                  </a:lnTo>
                  <a:cubicBezTo>
                    <a:pt x="4099" y="6762"/>
                    <a:pt x="4326" y="6719"/>
                    <a:pt x="4557" y="6719"/>
                  </a:cubicBezTo>
                  <a:lnTo>
                    <a:pt x="4888" y="6719"/>
                  </a:lnTo>
                  <a:cubicBezTo>
                    <a:pt x="5187" y="6719"/>
                    <a:pt x="5430" y="6955"/>
                    <a:pt x="5442" y="7252"/>
                  </a:cubicBezTo>
                  <a:lnTo>
                    <a:pt x="4932" y="7252"/>
                  </a:lnTo>
                  <a:cubicBezTo>
                    <a:pt x="4539" y="7252"/>
                    <a:pt x="4158" y="7388"/>
                    <a:pt x="3858" y="7639"/>
                  </a:cubicBezTo>
                  <a:lnTo>
                    <a:pt x="3294" y="8108"/>
                  </a:lnTo>
                  <a:cubicBezTo>
                    <a:pt x="3092" y="8277"/>
                    <a:pt x="2948" y="8501"/>
                    <a:pt x="2876" y="8755"/>
                  </a:cubicBezTo>
                  <a:cubicBezTo>
                    <a:pt x="2763" y="9173"/>
                    <a:pt x="2554" y="9548"/>
                    <a:pt x="2291" y="9891"/>
                  </a:cubicBezTo>
                  <a:cubicBezTo>
                    <a:pt x="2247" y="9959"/>
                    <a:pt x="2269" y="10051"/>
                    <a:pt x="2338" y="10095"/>
                  </a:cubicBezTo>
                  <a:cubicBezTo>
                    <a:pt x="2363" y="10111"/>
                    <a:pt x="2389" y="10118"/>
                    <a:pt x="2417" y="10118"/>
                  </a:cubicBezTo>
                  <a:cubicBezTo>
                    <a:pt x="2465" y="10118"/>
                    <a:pt x="2515" y="10093"/>
                    <a:pt x="2543" y="10049"/>
                  </a:cubicBezTo>
                  <a:cubicBezTo>
                    <a:pt x="2770" y="9752"/>
                    <a:pt x="2959" y="9430"/>
                    <a:pt x="3082" y="9079"/>
                  </a:cubicBezTo>
                  <a:lnTo>
                    <a:pt x="6731" y="9079"/>
                  </a:lnTo>
                  <a:cubicBezTo>
                    <a:pt x="7180" y="9079"/>
                    <a:pt x="7544" y="8715"/>
                    <a:pt x="7544" y="8268"/>
                  </a:cubicBezTo>
                  <a:lnTo>
                    <a:pt x="7544" y="809"/>
                  </a:lnTo>
                  <a:cubicBezTo>
                    <a:pt x="7545" y="363"/>
                    <a:pt x="7180" y="0"/>
                    <a:pt x="6731"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4" name="Google Shape;664;p51"/>
            <p:cNvSpPr/>
            <p:nvPr/>
          </p:nvSpPr>
          <p:spPr>
            <a:xfrm>
              <a:off x="3978075" y="3198500"/>
              <a:ext cx="44000" cy="92700"/>
            </a:xfrm>
            <a:custGeom>
              <a:avLst/>
              <a:gdLst/>
              <a:ahLst/>
              <a:cxnLst/>
              <a:rect l="l" t="t" r="r" b="b"/>
              <a:pathLst>
                <a:path w="1760" h="3708" extrusionOk="0">
                  <a:moveTo>
                    <a:pt x="815" y="0"/>
                  </a:moveTo>
                  <a:cubicBezTo>
                    <a:pt x="366" y="0"/>
                    <a:pt x="2" y="363"/>
                    <a:pt x="2" y="812"/>
                  </a:cubicBezTo>
                  <a:lnTo>
                    <a:pt x="2" y="3561"/>
                  </a:lnTo>
                  <a:cubicBezTo>
                    <a:pt x="0" y="3642"/>
                    <a:pt x="68" y="3708"/>
                    <a:pt x="150" y="3708"/>
                  </a:cubicBezTo>
                  <a:cubicBezTo>
                    <a:pt x="232" y="3708"/>
                    <a:pt x="297" y="3641"/>
                    <a:pt x="297" y="3560"/>
                  </a:cubicBezTo>
                  <a:lnTo>
                    <a:pt x="297" y="810"/>
                  </a:lnTo>
                  <a:cubicBezTo>
                    <a:pt x="297" y="526"/>
                    <a:pt x="529" y="295"/>
                    <a:pt x="815" y="295"/>
                  </a:cubicBezTo>
                  <a:lnTo>
                    <a:pt x="1612" y="295"/>
                  </a:lnTo>
                  <a:cubicBezTo>
                    <a:pt x="1694" y="295"/>
                    <a:pt x="1760" y="229"/>
                    <a:pt x="1760" y="148"/>
                  </a:cubicBezTo>
                  <a:cubicBezTo>
                    <a:pt x="1760" y="66"/>
                    <a:pt x="1693" y="0"/>
                    <a:pt x="1612"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5" name="Google Shape;665;p51"/>
            <p:cNvSpPr/>
            <p:nvPr/>
          </p:nvSpPr>
          <p:spPr>
            <a:xfrm>
              <a:off x="4027750" y="3216525"/>
              <a:ext cx="26200" cy="7425"/>
            </a:xfrm>
            <a:custGeom>
              <a:avLst/>
              <a:gdLst/>
              <a:ahLst/>
              <a:cxnLst/>
              <a:rect l="l" t="t" r="r" b="b"/>
              <a:pathLst>
                <a:path w="1048" h="297" extrusionOk="0">
                  <a:moveTo>
                    <a:pt x="147" y="0"/>
                  </a:moveTo>
                  <a:cubicBezTo>
                    <a:pt x="66" y="0"/>
                    <a:pt x="0" y="67"/>
                    <a:pt x="0" y="148"/>
                  </a:cubicBezTo>
                  <a:cubicBezTo>
                    <a:pt x="0" y="230"/>
                    <a:pt x="67" y="296"/>
                    <a:pt x="147" y="296"/>
                  </a:cubicBezTo>
                  <a:lnTo>
                    <a:pt x="900" y="296"/>
                  </a:lnTo>
                  <a:cubicBezTo>
                    <a:pt x="982" y="296"/>
                    <a:pt x="1047" y="230"/>
                    <a:pt x="1047" y="148"/>
                  </a:cubicBezTo>
                  <a:cubicBezTo>
                    <a:pt x="1047" y="66"/>
                    <a:pt x="980" y="0"/>
                    <a:pt x="900"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6" name="Google Shape;666;p51"/>
            <p:cNvSpPr/>
            <p:nvPr/>
          </p:nvSpPr>
          <p:spPr>
            <a:xfrm>
              <a:off x="3999825" y="3238525"/>
              <a:ext cx="95450" cy="33275"/>
            </a:xfrm>
            <a:custGeom>
              <a:avLst/>
              <a:gdLst/>
              <a:ahLst/>
              <a:cxnLst/>
              <a:rect l="l" t="t" r="r" b="b"/>
              <a:pathLst>
                <a:path w="3818" h="1331" extrusionOk="0">
                  <a:moveTo>
                    <a:pt x="3475" y="298"/>
                  </a:moveTo>
                  <a:cubicBezTo>
                    <a:pt x="3500" y="298"/>
                    <a:pt x="3523" y="319"/>
                    <a:pt x="3523" y="347"/>
                  </a:cubicBezTo>
                  <a:lnTo>
                    <a:pt x="3523" y="985"/>
                  </a:lnTo>
                  <a:cubicBezTo>
                    <a:pt x="3523" y="1011"/>
                    <a:pt x="3500" y="1033"/>
                    <a:pt x="3473" y="1033"/>
                  </a:cubicBezTo>
                  <a:lnTo>
                    <a:pt x="347" y="1033"/>
                  </a:lnTo>
                  <a:cubicBezTo>
                    <a:pt x="320" y="1033"/>
                    <a:pt x="299" y="1011"/>
                    <a:pt x="299" y="985"/>
                  </a:cubicBezTo>
                  <a:lnTo>
                    <a:pt x="299" y="347"/>
                  </a:lnTo>
                  <a:cubicBezTo>
                    <a:pt x="299" y="319"/>
                    <a:pt x="320" y="298"/>
                    <a:pt x="347" y="298"/>
                  </a:cubicBezTo>
                  <a:lnTo>
                    <a:pt x="3473" y="298"/>
                  </a:lnTo>
                  <a:cubicBezTo>
                    <a:pt x="3474" y="298"/>
                    <a:pt x="3474" y="298"/>
                    <a:pt x="3475" y="298"/>
                  </a:cubicBezTo>
                  <a:close/>
                  <a:moveTo>
                    <a:pt x="344" y="1"/>
                  </a:moveTo>
                  <a:cubicBezTo>
                    <a:pt x="154" y="1"/>
                    <a:pt x="0" y="155"/>
                    <a:pt x="0" y="347"/>
                  </a:cubicBezTo>
                  <a:lnTo>
                    <a:pt x="0" y="985"/>
                  </a:lnTo>
                  <a:cubicBezTo>
                    <a:pt x="0" y="1175"/>
                    <a:pt x="156" y="1330"/>
                    <a:pt x="346" y="1330"/>
                  </a:cubicBezTo>
                  <a:lnTo>
                    <a:pt x="3472" y="1330"/>
                  </a:lnTo>
                  <a:cubicBezTo>
                    <a:pt x="3662" y="1330"/>
                    <a:pt x="3818" y="1175"/>
                    <a:pt x="3818" y="985"/>
                  </a:cubicBezTo>
                  <a:lnTo>
                    <a:pt x="3818" y="347"/>
                  </a:lnTo>
                  <a:cubicBezTo>
                    <a:pt x="3818" y="157"/>
                    <a:pt x="3662" y="1"/>
                    <a:pt x="3472" y="1"/>
                  </a:cubicBezTo>
                  <a:lnTo>
                    <a:pt x="346" y="1"/>
                  </a:lnTo>
                  <a:cubicBezTo>
                    <a:pt x="345" y="1"/>
                    <a:pt x="345" y="1"/>
                    <a:pt x="344"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7" name="Google Shape;667;p51"/>
            <p:cNvSpPr/>
            <p:nvPr/>
          </p:nvSpPr>
          <p:spPr>
            <a:xfrm>
              <a:off x="4025750" y="3286575"/>
              <a:ext cx="69525" cy="7425"/>
            </a:xfrm>
            <a:custGeom>
              <a:avLst/>
              <a:gdLst/>
              <a:ahLst/>
              <a:cxnLst/>
              <a:rect l="l" t="t" r="r" b="b"/>
              <a:pathLst>
                <a:path w="2781" h="297" extrusionOk="0">
                  <a:moveTo>
                    <a:pt x="149" y="1"/>
                  </a:moveTo>
                  <a:cubicBezTo>
                    <a:pt x="67" y="1"/>
                    <a:pt x="1" y="68"/>
                    <a:pt x="1" y="149"/>
                  </a:cubicBezTo>
                  <a:cubicBezTo>
                    <a:pt x="1" y="231"/>
                    <a:pt x="69" y="297"/>
                    <a:pt x="149" y="297"/>
                  </a:cubicBezTo>
                  <a:lnTo>
                    <a:pt x="2633" y="297"/>
                  </a:lnTo>
                  <a:cubicBezTo>
                    <a:pt x="2715" y="297"/>
                    <a:pt x="2781" y="230"/>
                    <a:pt x="2781" y="149"/>
                  </a:cubicBezTo>
                  <a:cubicBezTo>
                    <a:pt x="2781" y="68"/>
                    <a:pt x="2715" y="1"/>
                    <a:pt x="263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8" name="Google Shape;668;p51"/>
            <p:cNvSpPr/>
            <p:nvPr/>
          </p:nvSpPr>
          <p:spPr>
            <a:xfrm>
              <a:off x="4025775" y="3304850"/>
              <a:ext cx="52425" cy="7450"/>
            </a:xfrm>
            <a:custGeom>
              <a:avLst/>
              <a:gdLst/>
              <a:ahLst/>
              <a:cxnLst/>
              <a:rect l="l" t="t" r="r" b="b"/>
              <a:pathLst>
                <a:path w="2097" h="298" extrusionOk="0">
                  <a:moveTo>
                    <a:pt x="148" y="1"/>
                  </a:moveTo>
                  <a:cubicBezTo>
                    <a:pt x="66" y="1"/>
                    <a:pt x="1" y="68"/>
                    <a:pt x="1" y="149"/>
                  </a:cubicBezTo>
                  <a:cubicBezTo>
                    <a:pt x="1" y="231"/>
                    <a:pt x="68" y="297"/>
                    <a:pt x="148" y="297"/>
                  </a:cubicBezTo>
                  <a:lnTo>
                    <a:pt x="1950" y="297"/>
                  </a:lnTo>
                  <a:cubicBezTo>
                    <a:pt x="2032" y="297"/>
                    <a:pt x="2097" y="230"/>
                    <a:pt x="2097" y="149"/>
                  </a:cubicBezTo>
                  <a:cubicBezTo>
                    <a:pt x="2097" y="67"/>
                    <a:pt x="2030" y="1"/>
                    <a:pt x="1950"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9" name="Google Shape;669;p51"/>
            <p:cNvSpPr/>
            <p:nvPr/>
          </p:nvSpPr>
          <p:spPr>
            <a:xfrm>
              <a:off x="4025775" y="3323175"/>
              <a:ext cx="69500" cy="7400"/>
            </a:xfrm>
            <a:custGeom>
              <a:avLst/>
              <a:gdLst/>
              <a:ahLst/>
              <a:cxnLst/>
              <a:rect l="l" t="t" r="r" b="b"/>
              <a:pathLst>
                <a:path w="2780" h="296" extrusionOk="0">
                  <a:moveTo>
                    <a:pt x="148" y="0"/>
                  </a:moveTo>
                  <a:cubicBezTo>
                    <a:pt x="66" y="0"/>
                    <a:pt x="1" y="67"/>
                    <a:pt x="1" y="147"/>
                  </a:cubicBezTo>
                  <a:cubicBezTo>
                    <a:pt x="1" y="228"/>
                    <a:pt x="68" y="295"/>
                    <a:pt x="148" y="295"/>
                  </a:cubicBezTo>
                  <a:lnTo>
                    <a:pt x="2632" y="295"/>
                  </a:lnTo>
                  <a:cubicBezTo>
                    <a:pt x="2714" y="295"/>
                    <a:pt x="2780" y="228"/>
                    <a:pt x="2780" y="147"/>
                  </a:cubicBezTo>
                  <a:cubicBezTo>
                    <a:pt x="2780" y="65"/>
                    <a:pt x="2713" y="0"/>
                    <a:pt x="2632"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0" name="Google Shape;670;p51"/>
            <p:cNvSpPr/>
            <p:nvPr/>
          </p:nvSpPr>
          <p:spPr>
            <a:xfrm>
              <a:off x="3999825" y="3286575"/>
              <a:ext cx="16100" cy="7425"/>
            </a:xfrm>
            <a:custGeom>
              <a:avLst/>
              <a:gdLst/>
              <a:ahLst/>
              <a:cxnLst/>
              <a:rect l="l" t="t" r="r" b="b"/>
              <a:pathLst>
                <a:path w="644" h="297" extrusionOk="0">
                  <a:moveTo>
                    <a:pt x="147" y="1"/>
                  </a:moveTo>
                  <a:cubicBezTo>
                    <a:pt x="65" y="1"/>
                    <a:pt x="0" y="68"/>
                    <a:pt x="0" y="149"/>
                  </a:cubicBezTo>
                  <a:cubicBezTo>
                    <a:pt x="0" y="231"/>
                    <a:pt x="67" y="297"/>
                    <a:pt x="147" y="297"/>
                  </a:cubicBezTo>
                  <a:lnTo>
                    <a:pt x="495" y="297"/>
                  </a:lnTo>
                  <a:cubicBezTo>
                    <a:pt x="577" y="297"/>
                    <a:pt x="643" y="230"/>
                    <a:pt x="643" y="149"/>
                  </a:cubicBezTo>
                  <a:cubicBezTo>
                    <a:pt x="643" y="68"/>
                    <a:pt x="577" y="1"/>
                    <a:pt x="495"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1" name="Google Shape;671;p51"/>
            <p:cNvSpPr/>
            <p:nvPr/>
          </p:nvSpPr>
          <p:spPr>
            <a:xfrm>
              <a:off x="3999825" y="3304850"/>
              <a:ext cx="16100" cy="7450"/>
            </a:xfrm>
            <a:custGeom>
              <a:avLst/>
              <a:gdLst/>
              <a:ahLst/>
              <a:cxnLst/>
              <a:rect l="l" t="t" r="r" b="b"/>
              <a:pathLst>
                <a:path w="644" h="298" extrusionOk="0">
                  <a:moveTo>
                    <a:pt x="147" y="1"/>
                  </a:moveTo>
                  <a:cubicBezTo>
                    <a:pt x="65" y="1"/>
                    <a:pt x="0" y="68"/>
                    <a:pt x="0" y="149"/>
                  </a:cubicBezTo>
                  <a:cubicBezTo>
                    <a:pt x="0" y="231"/>
                    <a:pt x="67" y="297"/>
                    <a:pt x="147" y="297"/>
                  </a:cubicBezTo>
                  <a:lnTo>
                    <a:pt x="495" y="297"/>
                  </a:lnTo>
                  <a:cubicBezTo>
                    <a:pt x="577" y="297"/>
                    <a:pt x="643" y="230"/>
                    <a:pt x="643" y="149"/>
                  </a:cubicBezTo>
                  <a:cubicBezTo>
                    <a:pt x="643" y="67"/>
                    <a:pt x="577" y="1"/>
                    <a:pt x="495"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2" name="Google Shape;672;p51"/>
            <p:cNvSpPr/>
            <p:nvPr/>
          </p:nvSpPr>
          <p:spPr>
            <a:xfrm>
              <a:off x="3999825" y="3323125"/>
              <a:ext cx="16100" cy="7425"/>
            </a:xfrm>
            <a:custGeom>
              <a:avLst/>
              <a:gdLst/>
              <a:ahLst/>
              <a:cxnLst/>
              <a:rect l="l" t="t" r="r" b="b"/>
              <a:pathLst>
                <a:path w="644" h="297" extrusionOk="0">
                  <a:moveTo>
                    <a:pt x="147" y="0"/>
                  </a:moveTo>
                  <a:cubicBezTo>
                    <a:pt x="65" y="0"/>
                    <a:pt x="0" y="67"/>
                    <a:pt x="0" y="148"/>
                  </a:cubicBezTo>
                  <a:cubicBezTo>
                    <a:pt x="0" y="230"/>
                    <a:pt x="67" y="296"/>
                    <a:pt x="147" y="296"/>
                  </a:cubicBezTo>
                  <a:lnTo>
                    <a:pt x="495" y="296"/>
                  </a:lnTo>
                  <a:cubicBezTo>
                    <a:pt x="577" y="296"/>
                    <a:pt x="643" y="229"/>
                    <a:pt x="643" y="148"/>
                  </a:cubicBezTo>
                  <a:cubicBezTo>
                    <a:pt x="643" y="67"/>
                    <a:pt x="577" y="0"/>
                    <a:pt x="495"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3" name="Google Shape;673;p51"/>
            <p:cNvSpPr/>
            <p:nvPr/>
          </p:nvSpPr>
          <p:spPr>
            <a:xfrm>
              <a:off x="4059900" y="3216500"/>
              <a:ext cx="7425" cy="7400"/>
            </a:xfrm>
            <a:custGeom>
              <a:avLst/>
              <a:gdLst/>
              <a:ahLst/>
              <a:cxnLst/>
              <a:rect l="l" t="t" r="r" b="b"/>
              <a:pathLst>
                <a:path w="297" h="296" extrusionOk="0">
                  <a:moveTo>
                    <a:pt x="149" y="0"/>
                  </a:moveTo>
                  <a:cubicBezTo>
                    <a:pt x="66" y="0"/>
                    <a:pt x="1" y="66"/>
                    <a:pt x="1" y="148"/>
                  </a:cubicBezTo>
                  <a:cubicBezTo>
                    <a:pt x="1" y="230"/>
                    <a:pt x="66" y="295"/>
                    <a:pt x="149" y="295"/>
                  </a:cubicBezTo>
                  <a:cubicBezTo>
                    <a:pt x="230" y="295"/>
                    <a:pt x="297" y="230"/>
                    <a:pt x="297" y="148"/>
                  </a:cubicBezTo>
                  <a:cubicBezTo>
                    <a:pt x="297" y="66"/>
                    <a:pt x="230" y="0"/>
                    <a:pt x="149"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674" name="Google Shape;674;p51"/>
          <p:cNvGrpSpPr/>
          <p:nvPr/>
        </p:nvGrpSpPr>
        <p:grpSpPr>
          <a:xfrm>
            <a:off x="7414135" y="2441559"/>
            <a:ext cx="443137" cy="442220"/>
            <a:chOff x="5323150" y="2053725"/>
            <a:chExt cx="253550" cy="253025"/>
          </a:xfrm>
        </p:grpSpPr>
        <p:sp>
          <p:nvSpPr>
            <p:cNvPr id="675" name="Google Shape;675;p51"/>
            <p:cNvSpPr/>
            <p:nvPr/>
          </p:nvSpPr>
          <p:spPr>
            <a:xfrm>
              <a:off x="5376750" y="2107250"/>
              <a:ext cx="146000" cy="145950"/>
            </a:xfrm>
            <a:custGeom>
              <a:avLst/>
              <a:gdLst/>
              <a:ahLst/>
              <a:cxnLst/>
              <a:rect l="l" t="t" r="r" b="b"/>
              <a:pathLst>
                <a:path w="5840" h="5838" extrusionOk="0">
                  <a:moveTo>
                    <a:pt x="3333" y="299"/>
                  </a:moveTo>
                  <a:lnTo>
                    <a:pt x="3333" y="652"/>
                  </a:lnTo>
                  <a:cubicBezTo>
                    <a:pt x="3333" y="720"/>
                    <a:pt x="3379" y="780"/>
                    <a:pt x="3446" y="796"/>
                  </a:cubicBezTo>
                  <a:cubicBezTo>
                    <a:pt x="3662" y="849"/>
                    <a:pt x="3867" y="935"/>
                    <a:pt x="4057" y="1050"/>
                  </a:cubicBezTo>
                  <a:cubicBezTo>
                    <a:pt x="4081" y="1065"/>
                    <a:pt x="4108" y="1073"/>
                    <a:pt x="4134" y="1073"/>
                  </a:cubicBezTo>
                  <a:cubicBezTo>
                    <a:pt x="4172" y="1073"/>
                    <a:pt x="4210" y="1058"/>
                    <a:pt x="4238" y="1029"/>
                  </a:cubicBezTo>
                  <a:lnTo>
                    <a:pt x="4487" y="780"/>
                  </a:lnTo>
                  <a:lnTo>
                    <a:pt x="5065" y="1357"/>
                  </a:lnTo>
                  <a:lnTo>
                    <a:pt x="4815" y="1608"/>
                  </a:lnTo>
                  <a:cubicBezTo>
                    <a:pt x="4767" y="1656"/>
                    <a:pt x="4757" y="1731"/>
                    <a:pt x="4793" y="1789"/>
                  </a:cubicBezTo>
                  <a:cubicBezTo>
                    <a:pt x="4908" y="1979"/>
                    <a:pt x="4994" y="2185"/>
                    <a:pt x="5046" y="2401"/>
                  </a:cubicBezTo>
                  <a:cubicBezTo>
                    <a:pt x="5063" y="2468"/>
                    <a:pt x="5122" y="2514"/>
                    <a:pt x="5190" y="2514"/>
                  </a:cubicBezTo>
                  <a:lnTo>
                    <a:pt x="5543" y="2514"/>
                  </a:lnTo>
                  <a:lnTo>
                    <a:pt x="5543" y="3328"/>
                  </a:lnTo>
                  <a:lnTo>
                    <a:pt x="5188" y="3328"/>
                  </a:lnTo>
                  <a:cubicBezTo>
                    <a:pt x="5119" y="3328"/>
                    <a:pt x="5061" y="3375"/>
                    <a:pt x="5044" y="3442"/>
                  </a:cubicBezTo>
                  <a:cubicBezTo>
                    <a:pt x="4991" y="3657"/>
                    <a:pt x="4905" y="3863"/>
                    <a:pt x="4790" y="4052"/>
                  </a:cubicBezTo>
                  <a:cubicBezTo>
                    <a:pt x="4754" y="4110"/>
                    <a:pt x="4763" y="4186"/>
                    <a:pt x="4813" y="4235"/>
                  </a:cubicBezTo>
                  <a:lnTo>
                    <a:pt x="5062" y="4484"/>
                  </a:lnTo>
                  <a:lnTo>
                    <a:pt x="4485" y="5061"/>
                  </a:lnTo>
                  <a:lnTo>
                    <a:pt x="4235" y="4810"/>
                  </a:lnTo>
                  <a:cubicBezTo>
                    <a:pt x="4206" y="4782"/>
                    <a:pt x="4168" y="4767"/>
                    <a:pt x="4130" y="4767"/>
                  </a:cubicBezTo>
                  <a:cubicBezTo>
                    <a:pt x="4104" y="4767"/>
                    <a:pt x="4077" y="4774"/>
                    <a:pt x="4054" y="4789"/>
                  </a:cubicBezTo>
                  <a:cubicBezTo>
                    <a:pt x="3864" y="4903"/>
                    <a:pt x="3658" y="4989"/>
                    <a:pt x="3442" y="5041"/>
                  </a:cubicBezTo>
                  <a:cubicBezTo>
                    <a:pt x="3375" y="5058"/>
                    <a:pt x="3329" y="5117"/>
                    <a:pt x="3329" y="5185"/>
                  </a:cubicBezTo>
                  <a:lnTo>
                    <a:pt x="3329" y="5537"/>
                  </a:lnTo>
                  <a:lnTo>
                    <a:pt x="2512" y="5537"/>
                  </a:lnTo>
                  <a:lnTo>
                    <a:pt x="2512" y="5184"/>
                  </a:lnTo>
                  <a:cubicBezTo>
                    <a:pt x="2512" y="5116"/>
                    <a:pt x="2466" y="5056"/>
                    <a:pt x="2399" y="5040"/>
                  </a:cubicBezTo>
                  <a:cubicBezTo>
                    <a:pt x="2183" y="4987"/>
                    <a:pt x="1977" y="4901"/>
                    <a:pt x="1789" y="4785"/>
                  </a:cubicBezTo>
                  <a:cubicBezTo>
                    <a:pt x="1765" y="4770"/>
                    <a:pt x="1739" y="4763"/>
                    <a:pt x="1712" y="4763"/>
                  </a:cubicBezTo>
                  <a:cubicBezTo>
                    <a:pt x="1674" y="4763"/>
                    <a:pt x="1635" y="4778"/>
                    <a:pt x="1606" y="4807"/>
                  </a:cubicBezTo>
                  <a:lnTo>
                    <a:pt x="1357" y="5056"/>
                  </a:lnTo>
                  <a:lnTo>
                    <a:pt x="779" y="4479"/>
                  </a:lnTo>
                  <a:lnTo>
                    <a:pt x="1029" y="4229"/>
                  </a:lnTo>
                  <a:cubicBezTo>
                    <a:pt x="1078" y="4181"/>
                    <a:pt x="1087" y="4106"/>
                    <a:pt x="1051" y="4048"/>
                  </a:cubicBezTo>
                  <a:cubicBezTo>
                    <a:pt x="937" y="3858"/>
                    <a:pt x="850" y="3652"/>
                    <a:pt x="799" y="3436"/>
                  </a:cubicBezTo>
                  <a:cubicBezTo>
                    <a:pt x="782" y="3370"/>
                    <a:pt x="723" y="3323"/>
                    <a:pt x="655" y="3323"/>
                  </a:cubicBezTo>
                  <a:lnTo>
                    <a:pt x="303" y="3323"/>
                  </a:lnTo>
                  <a:lnTo>
                    <a:pt x="303" y="2508"/>
                  </a:lnTo>
                  <a:lnTo>
                    <a:pt x="656" y="2508"/>
                  </a:lnTo>
                  <a:cubicBezTo>
                    <a:pt x="725" y="2508"/>
                    <a:pt x="783" y="2461"/>
                    <a:pt x="800" y="2395"/>
                  </a:cubicBezTo>
                  <a:cubicBezTo>
                    <a:pt x="853" y="2179"/>
                    <a:pt x="939" y="1973"/>
                    <a:pt x="1054" y="1784"/>
                  </a:cubicBezTo>
                  <a:cubicBezTo>
                    <a:pt x="1090" y="1726"/>
                    <a:pt x="1081" y="1650"/>
                    <a:pt x="1031" y="1603"/>
                  </a:cubicBezTo>
                  <a:lnTo>
                    <a:pt x="782" y="1353"/>
                  </a:lnTo>
                  <a:lnTo>
                    <a:pt x="1359" y="776"/>
                  </a:lnTo>
                  <a:lnTo>
                    <a:pt x="1609" y="1025"/>
                  </a:lnTo>
                  <a:cubicBezTo>
                    <a:pt x="1638" y="1054"/>
                    <a:pt x="1676" y="1069"/>
                    <a:pt x="1714" y="1069"/>
                  </a:cubicBezTo>
                  <a:cubicBezTo>
                    <a:pt x="1740" y="1069"/>
                    <a:pt x="1767" y="1062"/>
                    <a:pt x="1790" y="1047"/>
                  </a:cubicBezTo>
                  <a:cubicBezTo>
                    <a:pt x="1980" y="932"/>
                    <a:pt x="2186" y="846"/>
                    <a:pt x="2402" y="794"/>
                  </a:cubicBezTo>
                  <a:cubicBezTo>
                    <a:pt x="2469" y="778"/>
                    <a:pt x="2515" y="719"/>
                    <a:pt x="2515" y="651"/>
                  </a:cubicBezTo>
                  <a:lnTo>
                    <a:pt x="2515" y="299"/>
                  </a:lnTo>
                  <a:close/>
                  <a:moveTo>
                    <a:pt x="2483" y="0"/>
                  </a:moveTo>
                  <a:cubicBezTo>
                    <a:pt x="2336" y="0"/>
                    <a:pt x="2216" y="120"/>
                    <a:pt x="2216" y="268"/>
                  </a:cubicBezTo>
                  <a:lnTo>
                    <a:pt x="2216" y="536"/>
                  </a:lnTo>
                  <a:cubicBezTo>
                    <a:pt x="2048" y="586"/>
                    <a:pt x="1888" y="652"/>
                    <a:pt x="1735" y="735"/>
                  </a:cubicBezTo>
                  <a:lnTo>
                    <a:pt x="1544" y="544"/>
                  </a:lnTo>
                  <a:cubicBezTo>
                    <a:pt x="1493" y="493"/>
                    <a:pt x="1424" y="467"/>
                    <a:pt x="1356" y="467"/>
                  </a:cubicBezTo>
                  <a:cubicBezTo>
                    <a:pt x="1287" y="467"/>
                    <a:pt x="1219" y="493"/>
                    <a:pt x="1167" y="544"/>
                  </a:cubicBezTo>
                  <a:lnTo>
                    <a:pt x="547" y="1164"/>
                  </a:lnTo>
                  <a:cubicBezTo>
                    <a:pt x="496" y="1214"/>
                    <a:pt x="469" y="1282"/>
                    <a:pt x="469" y="1353"/>
                  </a:cubicBezTo>
                  <a:cubicBezTo>
                    <a:pt x="469" y="1424"/>
                    <a:pt x="496" y="1492"/>
                    <a:pt x="547" y="1542"/>
                  </a:cubicBezTo>
                  <a:lnTo>
                    <a:pt x="737" y="1732"/>
                  </a:lnTo>
                  <a:cubicBezTo>
                    <a:pt x="654" y="1886"/>
                    <a:pt x="587" y="2046"/>
                    <a:pt x="538" y="2212"/>
                  </a:cubicBezTo>
                  <a:lnTo>
                    <a:pt x="268" y="2212"/>
                  </a:lnTo>
                  <a:cubicBezTo>
                    <a:pt x="121" y="2212"/>
                    <a:pt x="1" y="2331"/>
                    <a:pt x="1" y="2479"/>
                  </a:cubicBezTo>
                  <a:lnTo>
                    <a:pt x="1" y="3356"/>
                  </a:lnTo>
                  <a:cubicBezTo>
                    <a:pt x="1" y="3502"/>
                    <a:pt x="120" y="3624"/>
                    <a:pt x="268" y="3624"/>
                  </a:cubicBezTo>
                  <a:lnTo>
                    <a:pt x="537" y="3624"/>
                  </a:lnTo>
                  <a:cubicBezTo>
                    <a:pt x="586" y="3790"/>
                    <a:pt x="653" y="3951"/>
                    <a:pt x="735" y="4104"/>
                  </a:cubicBezTo>
                  <a:lnTo>
                    <a:pt x="545" y="4294"/>
                  </a:lnTo>
                  <a:cubicBezTo>
                    <a:pt x="494" y="4344"/>
                    <a:pt x="466" y="4411"/>
                    <a:pt x="466" y="4483"/>
                  </a:cubicBezTo>
                  <a:cubicBezTo>
                    <a:pt x="466" y="4554"/>
                    <a:pt x="494" y="4622"/>
                    <a:pt x="545" y="4673"/>
                  </a:cubicBezTo>
                  <a:lnTo>
                    <a:pt x="1164" y="5292"/>
                  </a:lnTo>
                  <a:cubicBezTo>
                    <a:pt x="1216" y="5344"/>
                    <a:pt x="1284" y="5370"/>
                    <a:pt x="1352" y="5370"/>
                  </a:cubicBezTo>
                  <a:cubicBezTo>
                    <a:pt x="1421" y="5370"/>
                    <a:pt x="1489" y="5344"/>
                    <a:pt x="1542" y="5292"/>
                  </a:cubicBezTo>
                  <a:lnTo>
                    <a:pt x="1733" y="5101"/>
                  </a:lnTo>
                  <a:cubicBezTo>
                    <a:pt x="1885" y="5185"/>
                    <a:pt x="2046" y="5252"/>
                    <a:pt x="2213" y="5301"/>
                  </a:cubicBezTo>
                  <a:lnTo>
                    <a:pt x="2213" y="5570"/>
                  </a:lnTo>
                  <a:cubicBezTo>
                    <a:pt x="2213" y="5717"/>
                    <a:pt x="2332" y="5838"/>
                    <a:pt x="2480" y="5838"/>
                  </a:cubicBezTo>
                  <a:lnTo>
                    <a:pt x="3358" y="5838"/>
                  </a:lnTo>
                  <a:cubicBezTo>
                    <a:pt x="3504" y="5838"/>
                    <a:pt x="3625" y="5718"/>
                    <a:pt x="3625" y="5570"/>
                  </a:cubicBezTo>
                  <a:lnTo>
                    <a:pt x="3625" y="5302"/>
                  </a:lnTo>
                  <a:cubicBezTo>
                    <a:pt x="3792" y="5254"/>
                    <a:pt x="3952" y="5187"/>
                    <a:pt x="4105" y="5104"/>
                  </a:cubicBezTo>
                  <a:lnTo>
                    <a:pt x="4295" y="5296"/>
                  </a:lnTo>
                  <a:cubicBezTo>
                    <a:pt x="4347" y="5348"/>
                    <a:pt x="4416" y="5374"/>
                    <a:pt x="4484" y="5374"/>
                  </a:cubicBezTo>
                  <a:cubicBezTo>
                    <a:pt x="4553" y="5374"/>
                    <a:pt x="4621" y="5348"/>
                    <a:pt x="4674" y="5296"/>
                  </a:cubicBezTo>
                  <a:lnTo>
                    <a:pt x="5293" y="4676"/>
                  </a:lnTo>
                  <a:cubicBezTo>
                    <a:pt x="5397" y="4572"/>
                    <a:pt x="5397" y="4402"/>
                    <a:pt x="5293" y="4299"/>
                  </a:cubicBezTo>
                  <a:lnTo>
                    <a:pt x="5103" y="4109"/>
                  </a:lnTo>
                  <a:cubicBezTo>
                    <a:pt x="5186" y="3956"/>
                    <a:pt x="5253" y="3795"/>
                    <a:pt x="5302" y="3630"/>
                  </a:cubicBezTo>
                  <a:lnTo>
                    <a:pt x="5572" y="3630"/>
                  </a:lnTo>
                  <a:cubicBezTo>
                    <a:pt x="5719" y="3630"/>
                    <a:pt x="5839" y="3509"/>
                    <a:pt x="5839" y="3362"/>
                  </a:cubicBezTo>
                  <a:lnTo>
                    <a:pt x="5839" y="2485"/>
                  </a:lnTo>
                  <a:cubicBezTo>
                    <a:pt x="5838" y="2335"/>
                    <a:pt x="5718" y="2216"/>
                    <a:pt x="5571" y="2216"/>
                  </a:cubicBezTo>
                  <a:lnTo>
                    <a:pt x="5302" y="2216"/>
                  </a:lnTo>
                  <a:cubicBezTo>
                    <a:pt x="5253" y="2048"/>
                    <a:pt x="5186" y="1888"/>
                    <a:pt x="5104" y="1734"/>
                  </a:cubicBezTo>
                  <a:lnTo>
                    <a:pt x="5294" y="1544"/>
                  </a:lnTo>
                  <a:cubicBezTo>
                    <a:pt x="5344" y="1495"/>
                    <a:pt x="5373" y="1428"/>
                    <a:pt x="5373" y="1356"/>
                  </a:cubicBezTo>
                  <a:cubicBezTo>
                    <a:pt x="5373" y="1284"/>
                    <a:pt x="5344" y="1217"/>
                    <a:pt x="5294" y="1167"/>
                  </a:cubicBezTo>
                  <a:lnTo>
                    <a:pt x="4675" y="547"/>
                  </a:lnTo>
                  <a:cubicBezTo>
                    <a:pt x="4623" y="495"/>
                    <a:pt x="4555" y="469"/>
                    <a:pt x="4486" y="469"/>
                  </a:cubicBezTo>
                  <a:cubicBezTo>
                    <a:pt x="4418" y="469"/>
                    <a:pt x="4349" y="495"/>
                    <a:pt x="4296" y="547"/>
                  </a:cubicBezTo>
                  <a:lnTo>
                    <a:pt x="4106" y="737"/>
                  </a:lnTo>
                  <a:cubicBezTo>
                    <a:pt x="3954" y="654"/>
                    <a:pt x="3793" y="587"/>
                    <a:pt x="3627" y="538"/>
                  </a:cubicBezTo>
                  <a:lnTo>
                    <a:pt x="3627" y="268"/>
                  </a:lnTo>
                  <a:cubicBezTo>
                    <a:pt x="3627" y="122"/>
                    <a:pt x="3508" y="0"/>
                    <a:pt x="3360"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6" name="Google Shape;676;p51"/>
            <p:cNvSpPr/>
            <p:nvPr/>
          </p:nvSpPr>
          <p:spPr>
            <a:xfrm>
              <a:off x="5323150" y="2053725"/>
              <a:ext cx="253550" cy="253025"/>
            </a:xfrm>
            <a:custGeom>
              <a:avLst/>
              <a:gdLst/>
              <a:ahLst/>
              <a:cxnLst/>
              <a:rect l="l" t="t" r="r" b="b"/>
              <a:pathLst>
                <a:path w="10142" h="10121" extrusionOk="0">
                  <a:moveTo>
                    <a:pt x="5270" y="1425"/>
                  </a:moveTo>
                  <a:cubicBezTo>
                    <a:pt x="6121" y="1466"/>
                    <a:pt x="6934" y="1807"/>
                    <a:pt x="7563" y="2388"/>
                  </a:cubicBezTo>
                  <a:cubicBezTo>
                    <a:pt x="8157" y="2937"/>
                    <a:pt x="8552" y="3665"/>
                    <a:pt x="8687" y="4454"/>
                  </a:cubicBezTo>
                  <a:lnTo>
                    <a:pt x="8381" y="4454"/>
                  </a:lnTo>
                  <a:cubicBezTo>
                    <a:pt x="8325" y="4454"/>
                    <a:pt x="8273" y="4486"/>
                    <a:pt x="8248" y="4537"/>
                  </a:cubicBezTo>
                  <a:cubicBezTo>
                    <a:pt x="8223" y="4587"/>
                    <a:pt x="8229" y="4647"/>
                    <a:pt x="8263" y="4692"/>
                  </a:cubicBezTo>
                  <a:lnTo>
                    <a:pt x="8712" y="5287"/>
                  </a:lnTo>
                  <a:cubicBezTo>
                    <a:pt x="8662" y="6122"/>
                    <a:pt x="8315" y="6927"/>
                    <a:pt x="7734" y="7549"/>
                  </a:cubicBezTo>
                  <a:cubicBezTo>
                    <a:pt x="7194" y="8128"/>
                    <a:pt x="6484" y="8518"/>
                    <a:pt x="5717" y="8656"/>
                  </a:cubicBezTo>
                  <a:lnTo>
                    <a:pt x="5717" y="8368"/>
                  </a:lnTo>
                  <a:cubicBezTo>
                    <a:pt x="5717" y="8312"/>
                    <a:pt x="5685" y="8261"/>
                    <a:pt x="5635" y="8236"/>
                  </a:cubicBezTo>
                  <a:cubicBezTo>
                    <a:pt x="5614" y="8226"/>
                    <a:pt x="5592" y="8221"/>
                    <a:pt x="5569" y="8221"/>
                  </a:cubicBezTo>
                  <a:cubicBezTo>
                    <a:pt x="5537" y="8221"/>
                    <a:pt x="5505" y="8231"/>
                    <a:pt x="5479" y="8250"/>
                  </a:cubicBezTo>
                  <a:lnTo>
                    <a:pt x="4871" y="8711"/>
                  </a:lnTo>
                  <a:cubicBezTo>
                    <a:pt x="4024" y="8665"/>
                    <a:pt x="3215" y="8321"/>
                    <a:pt x="2591" y="7741"/>
                  </a:cubicBezTo>
                  <a:cubicBezTo>
                    <a:pt x="2002" y="7195"/>
                    <a:pt x="1609" y="6470"/>
                    <a:pt x="1475" y="5685"/>
                  </a:cubicBezTo>
                  <a:lnTo>
                    <a:pt x="1761" y="5685"/>
                  </a:lnTo>
                  <a:cubicBezTo>
                    <a:pt x="1818" y="5685"/>
                    <a:pt x="1869" y="5653"/>
                    <a:pt x="1894" y="5603"/>
                  </a:cubicBezTo>
                  <a:cubicBezTo>
                    <a:pt x="1919" y="5554"/>
                    <a:pt x="1913" y="5493"/>
                    <a:pt x="1879" y="5448"/>
                  </a:cubicBezTo>
                  <a:lnTo>
                    <a:pt x="1429" y="4851"/>
                  </a:lnTo>
                  <a:cubicBezTo>
                    <a:pt x="1478" y="4006"/>
                    <a:pt x="1826" y="3199"/>
                    <a:pt x="2407" y="2578"/>
                  </a:cubicBezTo>
                  <a:cubicBezTo>
                    <a:pt x="2951" y="1996"/>
                    <a:pt x="3669" y="1608"/>
                    <a:pt x="4444" y="1473"/>
                  </a:cubicBezTo>
                  <a:lnTo>
                    <a:pt x="4444" y="1750"/>
                  </a:lnTo>
                  <a:cubicBezTo>
                    <a:pt x="4444" y="1806"/>
                    <a:pt x="4476" y="1858"/>
                    <a:pt x="4527" y="1882"/>
                  </a:cubicBezTo>
                  <a:cubicBezTo>
                    <a:pt x="4547" y="1893"/>
                    <a:pt x="4570" y="1898"/>
                    <a:pt x="4592" y="1898"/>
                  </a:cubicBezTo>
                  <a:cubicBezTo>
                    <a:pt x="4624" y="1898"/>
                    <a:pt x="4656" y="1887"/>
                    <a:pt x="4682" y="1868"/>
                  </a:cubicBezTo>
                  <a:lnTo>
                    <a:pt x="5270" y="1425"/>
                  </a:lnTo>
                  <a:close/>
                  <a:moveTo>
                    <a:pt x="994" y="4769"/>
                  </a:moveTo>
                  <a:lnTo>
                    <a:pt x="1463" y="5390"/>
                  </a:lnTo>
                  <a:lnTo>
                    <a:pt x="1303" y="5390"/>
                  </a:lnTo>
                  <a:cubicBezTo>
                    <a:pt x="1260" y="5390"/>
                    <a:pt x="1219" y="5408"/>
                    <a:pt x="1192" y="5441"/>
                  </a:cubicBezTo>
                  <a:cubicBezTo>
                    <a:pt x="1164" y="5472"/>
                    <a:pt x="1150" y="5515"/>
                    <a:pt x="1156" y="5557"/>
                  </a:cubicBezTo>
                  <a:cubicBezTo>
                    <a:pt x="1270" y="6474"/>
                    <a:pt x="1708" y="7328"/>
                    <a:pt x="2389" y="7961"/>
                  </a:cubicBezTo>
                  <a:cubicBezTo>
                    <a:pt x="2983" y="8511"/>
                    <a:pt x="3729" y="8865"/>
                    <a:pt x="4522" y="8976"/>
                  </a:cubicBezTo>
                  <a:lnTo>
                    <a:pt x="4473" y="9015"/>
                  </a:lnTo>
                  <a:cubicBezTo>
                    <a:pt x="4437" y="9042"/>
                    <a:pt x="4414" y="9084"/>
                    <a:pt x="4413" y="9130"/>
                  </a:cubicBezTo>
                  <a:cubicBezTo>
                    <a:pt x="4412" y="9175"/>
                    <a:pt x="4432" y="9218"/>
                    <a:pt x="4466" y="9247"/>
                  </a:cubicBezTo>
                  <a:lnTo>
                    <a:pt x="4512" y="9285"/>
                  </a:lnTo>
                  <a:cubicBezTo>
                    <a:pt x="3589" y="9161"/>
                    <a:pt x="2732" y="8742"/>
                    <a:pt x="2065" y="8074"/>
                  </a:cubicBezTo>
                  <a:cubicBezTo>
                    <a:pt x="1368" y="7377"/>
                    <a:pt x="947" y="6496"/>
                    <a:pt x="844" y="5523"/>
                  </a:cubicBezTo>
                  <a:cubicBezTo>
                    <a:pt x="836" y="5447"/>
                    <a:pt x="772" y="5390"/>
                    <a:pt x="696" y="5390"/>
                  </a:cubicBezTo>
                  <a:lnTo>
                    <a:pt x="476" y="5390"/>
                  </a:lnTo>
                  <a:lnTo>
                    <a:pt x="994" y="4769"/>
                  </a:lnTo>
                  <a:close/>
                  <a:moveTo>
                    <a:pt x="4594" y="0"/>
                  </a:moveTo>
                  <a:cubicBezTo>
                    <a:pt x="4573" y="0"/>
                    <a:pt x="4551" y="5"/>
                    <a:pt x="4531" y="14"/>
                  </a:cubicBezTo>
                  <a:cubicBezTo>
                    <a:pt x="4478" y="38"/>
                    <a:pt x="4445" y="91"/>
                    <a:pt x="4445" y="147"/>
                  </a:cubicBezTo>
                  <a:lnTo>
                    <a:pt x="4445" y="563"/>
                  </a:lnTo>
                  <a:cubicBezTo>
                    <a:pt x="3606" y="677"/>
                    <a:pt x="2820" y="1024"/>
                    <a:pt x="2166" y="1569"/>
                  </a:cubicBezTo>
                  <a:cubicBezTo>
                    <a:pt x="2104" y="1621"/>
                    <a:pt x="2094" y="1714"/>
                    <a:pt x="2147" y="1776"/>
                  </a:cubicBezTo>
                  <a:cubicBezTo>
                    <a:pt x="2177" y="1812"/>
                    <a:pt x="2220" y="1830"/>
                    <a:pt x="2262" y="1830"/>
                  </a:cubicBezTo>
                  <a:cubicBezTo>
                    <a:pt x="2295" y="1830"/>
                    <a:pt x="2329" y="1819"/>
                    <a:pt x="2356" y="1796"/>
                  </a:cubicBezTo>
                  <a:cubicBezTo>
                    <a:pt x="2998" y="1261"/>
                    <a:pt x="3777" y="931"/>
                    <a:pt x="4609" y="842"/>
                  </a:cubicBezTo>
                  <a:cubicBezTo>
                    <a:pt x="4685" y="834"/>
                    <a:pt x="4742" y="770"/>
                    <a:pt x="4742" y="694"/>
                  </a:cubicBezTo>
                  <a:lnTo>
                    <a:pt x="4742" y="464"/>
                  </a:lnTo>
                  <a:lnTo>
                    <a:pt x="5363" y="982"/>
                  </a:lnTo>
                  <a:lnTo>
                    <a:pt x="4742" y="1451"/>
                  </a:lnTo>
                  <a:lnTo>
                    <a:pt x="4742" y="1301"/>
                  </a:lnTo>
                  <a:cubicBezTo>
                    <a:pt x="4742" y="1258"/>
                    <a:pt x="4723" y="1217"/>
                    <a:pt x="4691" y="1190"/>
                  </a:cubicBezTo>
                  <a:cubicBezTo>
                    <a:pt x="4664" y="1166"/>
                    <a:pt x="4629" y="1153"/>
                    <a:pt x="4592" y="1153"/>
                  </a:cubicBezTo>
                  <a:cubicBezTo>
                    <a:pt x="4586" y="1153"/>
                    <a:pt x="4580" y="1153"/>
                    <a:pt x="4574" y="1154"/>
                  </a:cubicBezTo>
                  <a:cubicBezTo>
                    <a:pt x="3667" y="1268"/>
                    <a:pt x="2819" y="1702"/>
                    <a:pt x="2190" y="2376"/>
                  </a:cubicBezTo>
                  <a:cubicBezTo>
                    <a:pt x="1637" y="2967"/>
                    <a:pt x="1280" y="3713"/>
                    <a:pt x="1165" y="4506"/>
                  </a:cubicBezTo>
                  <a:lnTo>
                    <a:pt x="1117" y="4443"/>
                  </a:lnTo>
                  <a:cubicBezTo>
                    <a:pt x="1091" y="4407"/>
                    <a:pt x="1049" y="4384"/>
                    <a:pt x="1003" y="4383"/>
                  </a:cubicBezTo>
                  <a:cubicBezTo>
                    <a:pt x="1002" y="4383"/>
                    <a:pt x="1001" y="4383"/>
                    <a:pt x="1000" y="4383"/>
                  </a:cubicBezTo>
                  <a:cubicBezTo>
                    <a:pt x="956" y="4383"/>
                    <a:pt x="914" y="4403"/>
                    <a:pt x="886" y="4436"/>
                  </a:cubicBezTo>
                  <a:lnTo>
                    <a:pt x="861" y="4466"/>
                  </a:lnTo>
                  <a:cubicBezTo>
                    <a:pt x="977" y="3647"/>
                    <a:pt x="1323" y="2891"/>
                    <a:pt x="1877" y="2263"/>
                  </a:cubicBezTo>
                  <a:cubicBezTo>
                    <a:pt x="1931" y="2201"/>
                    <a:pt x="1925" y="2106"/>
                    <a:pt x="1864" y="2053"/>
                  </a:cubicBezTo>
                  <a:cubicBezTo>
                    <a:pt x="1836" y="2028"/>
                    <a:pt x="1801" y="2016"/>
                    <a:pt x="1766" y="2016"/>
                  </a:cubicBezTo>
                  <a:cubicBezTo>
                    <a:pt x="1725" y="2016"/>
                    <a:pt x="1684" y="2033"/>
                    <a:pt x="1655" y="2065"/>
                  </a:cubicBezTo>
                  <a:cubicBezTo>
                    <a:pt x="969" y="2845"/>
                    <a:pt x="572" y="3836"/>
                    <a:pt x="521" y="4873"/>
                  </a:cubicBezTo>
                  <a:lnTo>
                    <a:pt x="46" y="5443"/>
                  </a:lnTo>
                  <a:cubicBezTo>
                    <a:pt x="8" y="5487"/>
                    <a:pt x="1" y="5549"/>
                    <a:pt x="25" y="5601"/>
                  </a:cubicBezTo>
                  <a:cubicBezTo>
                    <a:pt x="49" y="5653"/>
                    <a:pt x="102" y="5685"/>
                    <a:pt x="159" y="5685"/>
                  </a:cubicBezTo>
                  <a:lnTo>
                    <a:pt x="565" y="5685"/>
                  </a:lnTo>
                  <a:cubicBezTo>
                    <a:pt x="697" y="6675"/>
                    <a:pt x="1142" y="7570"/>
                    <a:pt x="1856" y="8284"/>
                  </a:cubicBezTo>
                  <a:cubicBezTo>
                    <a:pt x="2673" y="9102"/>
                    <a:pt x="3756" y="9572"/>
                    <a:pt x="4908" y="9613"/>
                  </a:cubicBezTo>
                  <a:lnTo>
                    <a:pt x="5476" y="10086"/>
                  </a:lnTo>
                  <a:cubicBezTo>
                    <a:pt x="5503" y="10110"/>
                    <a:pt x="5535" y="10121"/>
                    <a:pt x="5570" y="10121"/>
                  </a:cubicBezTo>
                  <a:cubicBezTo>
                    <a:pt x="5592" y="10121"/>
                    <a:pt x="5613" y="10116"/>
                    <a:pt x="5633" y="10107"/>
                  </a:cubicBezTo>
                  <a:cubicBezTo>
                    <a:pt x="5687" y="10082"/>
                    <a:pt x="5719" y="10029"/>
                    <a:pt x="5719" y="9973"/>
                  </a:cubicBezTo>
                  <a:lnTo>
                    <a:pt x="5719" y="9572"/>
                  </a:lnTo>
                  <a:cubicBezTo>
                    <a:pt x="6351" y="9482"/>
                    <a:pt x="6946" y="9264"/>
                    <a:pt x="7487" y="8924"/>
                  </a:cubicBezTo>
                  <a:cubicBezTo>
                    <a:pt x="7556" y="8881"/>
                    <a:pt x="7577" y="8789"/>
                    <a:pt x="7534" y="8719"/>
                  </a:cubicBezTo>
                  <a:cubicBezTo>
                    <a:pt x="7505" y="8675"/>
                    <a:pt x="7457" y="8650"/>
                    <a:pt x="7408" y="8650"/>
                  </a:cubicBezTo>
                  <a:cubicBezTo>
                    <a:pt x="7381" y="8650"/>
                    <a:pt x="7354" y="8658"/>
                    <a:pt x="7329" y="8673"/>
                  </a:cubicBezTo>
                  <a:cubicBezTo>
                    <a:pt x="6788" y="9014"/>
                    <a:pt x="6191" y="9222"/>
                    <a:pt x="5553" y="9294"/>
                  </a:cubicBezTo>
                  <a:cubicBezTo>
                    <a:pt x="5478" y="9303"/>
                    <a:pt x="5421" y="9366"/>
                    <a:pt x="5421" y="9442"/>
                  </a:cubicBezTo>
                  <a:lnTo>
                    <a:pt x="5421" y="9658"/>
                  </a:lnTo>
                  <a:lnTo>
                    <a:pt x="4800" y="9140"/>
                  </a:lnTo>
                  <a:lnTo>
                    <a:pt x="5421" y="8671"/>
                  </a:lnTo>
                  <a:lnTo>
                    <a:pt x="5421" y="8835"/>
                  </a:lnTo>
                  <a:cubicBezTo>
                    <a:pt x="5421" y="8878"/>
                    <a:pt x="5440" y="8919"/>
                    <a:pt x="5472" y="8947"/>
                  </a:cubicBezTo>
                  <a:cubicBezTo>
                    <a:pt x="5499" y="8971"/>
                    <a:pt x="5534" y="8985"/>
                    <a:pt x="5571" y="8985"/>
                  </a:cubicBezTo>
                  <a:cubicBezTo>
                    <a:pt x="5577" y="8985"/>
                    <a:pt x="5583" y="8984"/>
                    <a:pt x="5589" y="8983"/>
                  </a:cubicBezTo>
                  <a:cubicBezTo>
                    <a:pt x="6486" y="8863"/>
                    <a:pt x="7324" y="8428"/>
                    <a:pt x="7950" y="7757"/>
                  </a:cubicBezTo>
                  <a:cubicBezTo>
                    <a:pt x="8501" y="7165"/>
                    <a:pt x="8857" y="6424"/>
                    <a:pt x="8973" y="5638"/>
                  </a:cubicBezTo>
                  <a:lnTo>
                    <a:pt x="9024" y="5704"/>
                  </a:lnTo>
                  <a:cubicBezTo>
                    <a:pt x="9051" y="5740"/>
                    <a:pt x="9093" y="5761"/>
                    <a:pt x="9138" y="5762"/>
                  </a:cubicBezTo>
                  <a:lnTo>
                    <a:pt x="9142" y="5762"/>
                  </a:lnTo>
                  <a:cubicBezTo>
                    <a:pt x="9185" y="5762"/>
                    <a:pt x="9227" y="5744"/>
                    <a:pt x="9256" y="5710"/>
                  </a:cubicBezTo>
                  <a:lnTo>
                    <a:pt x="9278" y="5683"/>
                  </a:lnTo>
                  <a:lnTo>
                    <a:pt x="9278" y="5683"/>
                  </a:lnTo>
                  <a:cubicBezTo>
                    <a:pt x="9150" y="6573"/>
                    <a:pt x="8743" y="7400"/>
                    <a:pt x="8106" y="8049"/>
                  </a:cubicBezTo>
                  <a:cubicBezTo>
                    <a:pt x="8028" y="8128"/>
                    <a:pt x="7947" y="8205"/>
                    <a:pt x="7864" y="8277"/>
                  </a:cubicBezTo>
                  <a:cubicBezTo>
                    <a:pt x="7802" y="8331"/>
                    <a:pt x="7796" y="8425"/>
                    <a:pt x="7849" y="8487"/>
                  </a:cubicBezTo>
                  <a:cubicBezTo>
                    <a:pt x="7879" y="8521"/>
                    <a:pt x="7920" y="8537"/>
                    <a:pt x="7961" y="8537"/>
                  </a:cubicBezTo>
                  <a:cubicBezTo>
                    <a:pt x="7996" y="8537"/>
                    <a:pt x="8031" y="8526"/>
                    <a:pt x="8059" y="8501"/>
                  </a:cubicBezTo>
                  <a:cubicBezTo>
                    <a:pt x="8148" y="8424"/>
                    <a:pt x="8234" y="8342"/>
                    <a:pt x="8319" y="8255"/>
                  </a:cubicBezTo>
                  <a:cubicBezTo>
                    <a:pt x="9104" y="7454"/>
                    <a:pt x="9564" y="6399"/>
                    <a:pt x="9613" y="5281"/>
                  </a:cubicBezTo>
                  <a:lnTo>
                    <a:pt x="10096" y="4701"/>
                  </a:lnTo>
                  <a:cubicBezTo>
                    <a:pt x="10135" y="4652"/>
                    <a:pt x="10142" y="4590"/>
                    <a:pt x="10117" y="4539"/>
                  </a:cubicBezTo>
                  <a:cubicBezTo>
                    <a:pt x="10093" y="4486"/>
                    <a:pt x="10040" y="4454"/>
                    <a:pt x="9983" y="4454"/>
                  </a:cubicBezTo>
                  <a:lnTo>
                    <a:pt x="9598" y="4454"/>
                  </a:lnTo>
                  <a:cubicBezTo>
                    <a:pt x="9577" y="4301"/>
                    <a:pt x="9549" y="4148"/>
                    <a:pt x="9513" y="3999"/>
                  </a:cubicBezTo>
                  <a:cubicBezTo>
                    <a:pt x="9497" y="3931"/>
                    <a:pt x="9437" y="3885"/>
                    <a:pt x="9370" y="3885"/>
                  </a:cubicBezTo>
                  <a:cubicBezTo>
                    <a:pt x="9358" y="3885"/>
                    <a:pt x="9346" y="3887"/>
                    <a:pt x="9334" y="3890"/>
                  </a:cubicBezTo>
                  <a:cubicBezTo>
                    <a:pt x="9255" y="3909"/>
                    <a:pt x="9206" y="3988"/>
                    <a:pt x="9225" y="4069"/>
                  </a:cubicBezTo>
                  <a:cubicBezTo>
                    <a:pt x="9269" y="4249"/>
                    <a:pt x="9299" y="4434"/>
                    <a:pt x="9319" y="4619"/>
                  </a:cubicBezTo>
                  <a:cubicBezTo>
                    <a:pt x="9327" y="4695"/>
                    <a:pt x="9391" y="4752"/>
                    <a:pt x="9467" y="4752"/>
                  </a:cubicBezTo>
                  <a:lnTo>
                    <a:pt x="9668" y="4752"/>
                  </a:lnTo>
                  <a:lnTo>
                    <a:pt x="9149" y="5372"/>
                  </a:lnTo>
                  <a:lnTo>
                    <a:pt x="8680" y="4752"/>
                  </a:lnTo>
                  <a:lnTo>
                    <a:pt x="8860" y="4752"/>
                  </a:lnTo>
                  <a:cubicBezTo>
                    <a:pt x="8902" y="4752"/>
                    <a:pt x="8943" y="4733"/>
                    <a:pt x="8970" y="4701"/>
                  </a:cubicBezTo>
                  <a:cubicBezTo>
                    <a:pt x="8999" y="4669"/>
                    <a:pt x="9011" y="4626"/>
                    <a:pt x="9006" y="4585"/>
                  </a:cubicBezTo>
                  <a:cubicBezTo>
                    <a:pt x="8893" y="3664"/>
                    <a:pt x="8453" y="2806"/>
                    <a:pt x="7765" y="2171"/>
                  </a:cubicBezTo>
                  <a:cubicBezTo>
                    <a:pt x="7169" y="1620"/>
                    <a:pt x="6418" y="1268"/>
                    <a:pt x="5621" y="1159"/>
                  </a:cubicBezTo>
                  <a:lnTo>
                    <a:pt x="5690" y="1107"/>
                  </a:lnTo>
                  <a:cubicBezTo>
                    <a:pt x="5726" y="1080"/>
                    <a:pt x="5748" y="1037"/>
                    <a:pt x="5749" y="993"/>
                  </a:cubicBezTo>
                  <a:cubicBezTo>
                    <a:pt x="5750" y="947"/>
                    <a:pt x="5731" y="903"/>
                    <a:pt x="5697" y="875"/>
                  </a:cubicBezTo>
                  <a:lnTo>
                    <a:pt x="5674" y="857"/>
                  </a:lnTo>
                  <a:lnTo>
                    <a:pt x="5674" y="857"/>
                  </a:lnTo>
                  <a:cubicBezTo>
                    <a:pt x="6589" y="982"/>
                    <a:pt x="7437" y="1402"/>
                    <a:pt x="8098" y="2063"/>
                  </a:cubicBezTo>
                  <a:cubicBezTo>
                    <a:pt x="8495" y="2460"/>
                    <a:pt x="8805" y="2922"/>
                    <a:pt x="9019" y="3433"/>
                  </a:cubicBezTo>
                  <a:cubicBezTo>
                    <a:pt x="9041" y="3490"/>
                    <a:pt x="9097" y="3525"/>
                    <a:pt x="9155" y="3525"/>
                  </a:cubicBezTo>
                  <a:cubicBezTo>
                    <a:pt x="9175" y="3525"/>
                    <a:pt x="9195" y="3521"/>
                    <a:pt x="9212" y="3513"/>
                  </a:cubicBezTo>
                  <a:cubicBezTo>
                    <a:pt x="9288" y="3481"/>
                    <a:pt x="9324" y="3395"/>
                    <a:pt x="9292" y="3319"/>
                  </a:cubicBezTo>
                  <a:cubicBezTo>
                    <a:pt x="9063" y="2772"/>
                    <a:pt x="8733" y="2278"/>
                    <a:pt x="8307" y="1854"/>
                  </a:cubicBezTo>
                  <a:cubicBezTo>
                    <a:pt x="7497" y="1042"/>
                    <a:pt x="6420" y="571"/>
                    <a:pt x="5276" y="526"/>
                  </a:cubicBezTo>
                  <a:lnTo>
                    <a:pt x="4689" y="34"/>
                  </a:lnTo>
                  <a:cubicBezTo>
                    <a:pt x="4662" y="12"/>
                    <a:pt x="4628" y="0"/>
                    <a:pt x="459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7" name="Google Shape;677;p51"/>
            <p:cNvSpPr/>
            <p:nvPr/>
          </p:nvSpPr>
          <p:spPr>
            <a:xfrm>
              <a:off x="5403025" y="2133475"/>
              <a:ext cx="93450" cy="92550"/>
            </a:xfrm>
            <a:custGeom>
              <a:avLst/>
              <a:gdLst/>
              <a:ahLst/>
              <a:cxnLst/>
              <a:rect l="l" t="t" r="r" b="b"/>
              <a:pathLst>
                <a:path w="3738" h="3702" extrusionOk="0">
                  <a:moveTo>
                    <a:pt x="1869" y="0"/>
                  </a:moveTo>
                  <a:cubicBezTo>
                    <a:pt x="839" y="0"/>
                    <a:pt x="1" y="839"/>
                    <a:pt x="1" y="1868"/>
                  </a:cubicBezTo>
                  <a:cubicBezTo>
                    <a:pt x="1" y="2752"/>
                    <a:pt x="628" y="3522"/>
                    <a:pt x="1494" y="3699"/>
                  </a:cubicBezTo>
                  <a:cubicBezTo>
                    <a:pt x="1504" y="3701"/>
                    <a:pt x="1514" y="3702"/>
                    <a:pt x="1524" y="3702"/>
                  </a:cubicBezTo>
                  <a:cubicBezTo>
                    <a:pt x="1592" y="3702"/>
                    <a:pt x="1654" y="3652"/>
                    <a:pt x="1669" y="3583"/>
                  </a:cubicBezTo>
                  <a:cubicBezTo>
                    <a:pt x="1685" y="3503"/>
                    <a:pt x="1633" y="3425"/>
                    <a:pt x="1553" y="3409"/>
                  </a:cubicBezTo>
                  <a:cubicBezTo>
                    <a:pt x="826" y="3259"/>
                    <a:pt x="297" y="2613"/>
                    <a:pt x="297" y="1868"/>
                  </a:cubicBezTo>
                  <a:cubicBezTo>
                    <a:pt x="297" y="1002"/>
                    <a:pt x="1001" y="297"/>
                    <a:pt x="1869" y="297"/>
                  </a:cubicBezTo>
                  <a:cubicBezTo>
                    <a:pt x="2735" y="297"/>
                    <a:pt x="3441" y="1001"/>
                    <a:pt x="3441" y="1868"/>
                  </a:cubicBezTo>
                  <a:cubicBezTo>
                    <a:pt x="3441" y="2612"/>
                    <a:pt x="2913" y="3259"/>
                    <a:pt x="2185" y="3409"/>
                  </a:cubicBezTo>
                  <a:cubicBezTo>
                    <a:pt x="2105" y="3425"/>
                    <a:pt x="2053" y="3503"/>
                    <a:pt x="2069" y="3583"/>
                  </a:cubicBezTo>
                  <a:cubicBezTo>
                    <a:pt x="2083" y="3654"/>
                    <a:pt x="2145" y="3702"/>
                    <a:pt x="2215" y="3702"/>
                  </a:cubicBezTo>
                  <a:cubicBezTo>
                    <a:pt x="2225" y="3702"/>
                    <a:pt x="2234" y="3701"/>
                    <a:pt x="2244" y="3699"/>
                  </a:cubicBezTo>
                  <a:cubicBezTo>
                    <a:pt x="3110" y="3523"/>
                    <a:pt x="3737" y="2752"/>
                    <a:pt x="3737" y="1868"/>
                  </a:cubicBezTo>
                  <a:cubicBezTo>
                    <a:pt x="3737" y="839"/>
                    <a:pt x="2900" y="0"/>
                    <a:pt x="1869"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8" name="Google Shape;678;p51"/>
            <p:cNvSpPr/>
            <p:nvPr/>
          </p:nvSpPr>
          <p:spPr>
            <a:xfrm>
              <a:off x="5415825" y="2166475"/>
              <a:ext cx="19925" cy="30925"/>
            </a:xfrm>
            <a:custGeom>
              <a:avLst/>
              <a:gdLst/>
              <a:ahLst/>
              <a:cxnLst/>
              <a:rect l="l" t="t" r="r" b="b"/>
              <a:pathLst>
                <a:path w="797" h="1237" extrusionOk="0">
                  <a:moveTo>
                    <a:pt x="633" y="1"/>
                  </a:moveTo>
                  <a:cubicBezTo>
                    <a:pt x="595" y="1"/>
                    <a:pt x="557" y="15"/>
                    <a:pt x="528" y="44"/>
                  </a:cubicBezTo>
                  <a:lnTo>
                    <a:pt x="59" y="514"/>
                  </a:lnTo>
                  <a:cubicBezTo>
                    <a:pt x="1" y="572"/>
                    <a:pt x="1" y="665"/>
                    <a:pt x="59" y="723"/>
                  </a:cubicBezTo>
                  <a:lnTo>
                    <a:pt x="528" y="1193"/>
                  </a:lnTo>
                  <a:cubicBezTo>
                    <a:pt x="557" y="1222"/>
                    <a:pt x="594" y="1236"/>
                    <a:pt x="633" y="1236"/>
                  </a:cubicBezTo>
                  <a:cubicBezTo>
                    <a:pt x="672" y="1236"/>
                    <a:pt x="710" y="1222"/>
                    <a:pt x="738" y="1193"/>
                  </a:cubicBezTo>
                  <a:cubicBezTo>
                    <a:pt x="797" y="1134"/>
                    <a:pt x="797" y="1041"/>
                    <a:pt x="738" y="983"/>
                  </a:cubicBezTo>
                  <a:lnTo>
                    <a:pt x="375" y="619"/>
                  </a:lnTo>
                  <a:lnTo>
                    <a:pt x="738" y="255"/>
                  </a:lnTo>
                  <a:cubicBezTo>
                    <a:pt x="795" y="196"/>
                    <a:pt x="795" y="103"/>
                    <a:pt x="737" y="44"/>
                  </a:cubicBezTo>
                  <a:cubicBezTo>
                    <a:pt x="709" y="15"/>
                    <a:pt x="671" y="1"/>
                    <a:pt x="63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9" name="Google Shape;679;p51"/>
            <p:cNvSpPr/>
            <p:nvPr/>
          </p:nvSpPr>
          <p:spPr>
            <a:xfrm>
              <a:off x="5464150" y="2166450"/>
              <a:ext cx="19900" cy="30925"/>
            </a:xfrm>
            <a:custGeom>
              <a:avLst/>
              <a:gdLst/>
              <a:ahLst/>
              <a:cxnLst/>
              <a:rect l="l" t="t" r="r" b="b"/>
              <a:pathLst>
                <a:path w="796" h="1237" extrusionOk="0">
                  <a:moveTo>
                    <a:pt x="164" y="1"/>
                  </a:moveTo>
                  <a:cubicBezTo>
                    <a:pt x="126" y="1"/>
                    <a:pt x="88" y="15"/>
                    <a:pt x="59" y="44"/>
                  </a:cubicBezTo>
                  <a:cubicBezTo>
                    <a:pt x="1" y="102"/>
                    <a:pt x="1" y="196"/>
                    <a:pt x="59" y="254"/>
                  </a:cubicBezTo>
                  <a:lnTo>
                    <a:pt x="423" y="618"/>
                  </a:lnTo>
                  <a:lnTo>
                    <a:pt x="59" y="981"/>
                  </a:lnTo>
                  <a:cubicBezTo>
                    <a:pt x="0" y="1041"/>
                    <a:pt x="0" y="1134"/>
                    <a:pt x="58" y="1192"/>
                  </a:cubicBezTo>
                  <a:cubicBezTo>
                    <a:pt x="87" y="1222"/>
                    <a:pt x="125" y="1236"/>
                    <a:pt x="163" y="1236"/>
                  </a:cubicBezTo>
                  <a:cubicBezTo>
                    <a:pt x="202" y="1236"/>
                    <a:pt x="239" y="1222"/>
                    <a:pt x="269" y="1192"/>
                  </a:cubicBezTo>
                  <a:lnTo>
                    <a:pt x="738" y="723"/>
                  </a:lnTo>
                  <a:cubicBezTo>
                    <a:pt x="795" y="665"/>
                    <a:pt x="795" y="572"/>
                    <a:pt x="738" y="513"/>
                  </a:cubicBezTo>
                  <a:lnTo>
                    <a:pt x="269" y="44"/>
                  </a:lnTo>
                  <a:cubicBezTo>
                    <a:pt x="240" y="15"/>
                    <a:pt x="202" y="1"/>
                    <a:pt x="164"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0" name="Google Shape;680;p51"/>
            <p:cNvSpPr/>
            <p:nvPr/>
          </p:nvSpPr>
          <p:spPr>
            <a:xfrm>
              <a:off x="5440450" y="2163600"/>
              <a:ext cx="18925" cy="36625"/>
            </a:xfrm>
            <a:custGeom>
              <a:avLst/>
              <a:gdLst/>
              <a:ahLst/>
              <a:cxnLst/>
              <a:rect l="l" t="t" r="r" b="b"/>
              <a:pathLst>
                <a:path w="757" h="1465" extrusionOk="0">
                  <a:moveTo>
                    <a:pt x="590" y="0"/>
                  </a:moveTo>
                  <a:cubicBezTo>
                    <a:pt x="529" y="0"/>
                    <a:pt x="472" y="37"/>
                    <a:pt x="451" y="97"/>
                  </a:cubicBezTo>
                  <a:lnTo>
                    <a:pt x="29" y="1265"/>
                  </a:lnTo>
                  <a:cubicBezTo>
                    <a:pt x="0" y="1342"/>
                    <a:pt x="40" y="1427"/>
                    <a:pt x="117" y="1455"/>
                  </a:cubicBezTo>
                  <a:cubicBezTo>
                    <a:pt x="134" y="1462"/>
                    <a:pt x="151" y="1464"/>
                    <a:pt x="168" y="1464"/>
                  </a:cubicBezTo>
                  <a:cubicBezTo>
                    <a:pt x="228" y="1464"/>
                    <a:pt x="286" y="1427"/>
                    <a:pt x="307" y="1366"/>
                  </a:cubicBezTo>
                  <a:lnTo>
                    <a:pt x="728" y="199"/>
                  </a:lnTo>
                  <a:cubicBezTo>
                    <a:pt x="756" y="122"/>
                    <a:pt x="717" y="38"/>
                    <a:pt x="641" y="9"/>
                  </a:cubicBezTo>
                  <a:cubicBezTo>
                    <a:pt x="624" y="3"/>
                    <a:pt x="607" y="0"/>
                    <a:pt x="590"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681" name="Google Shape;681;p51"/>
          <p:cNvGrpSpPr/>
          <p:nvPr/>
        </p:nvGrpSpPr>
        <p:grpSpPr>
          <a:xfrm>
            <a:off x="1201997" y="2441447"/>
            <a:ext cx="442351" cy="442439"/>
            <a:chOff x="2939575" y="1477600"/>
            <a:chExt cx="253100" cy="253150"/>
          </a:xfrm>
        </p:grpSpPr>
        <p:sp>
          <p:nvSpPr>
            <p:cNvPr id="682" name="Google Shape;682;p51"/>
            <p:cNvSpPr/>
            <p:nvPr/>
          </p:nvSpPr>
          <p:spPr>
            <a:xfrm>
              <a:off x="2939575" y="1477600"/>
              <a:ext cx="253100" cy="253150"/>
            </a:xfrm>
            <a:custGeom>
              <a:avLst/>
              <a:gdLst/>
              <a:ahLst/>
              <a:cxnLst/>
              <a:rect l="l" t="t" r="r" b="b"/>
              <a:pathLst>
                <a:path w="10124" h="10126" extrusionOk="0">
                  <a:moveTo>
                    <a:pt x="5324" y="302"/>
                  </a:moveTo>
                  <a:lnTo>
                    <a:pt x="5324" y="524"/>
                  </a:lnTo>
                  <a:cubicBezTo>
                    <a:pt x="5324" y="592"/>
                    <a:pt x="5370" y="652"/>
                    <a:pt x="5437" y="668"/>
                  </a:cubicBezTo>
                  <a:cubicBezTo>
                    <a:pt x="5593" y="706"/>
                    <a:pt x="5740" y="768"/>
                    <a:pt x="5878" y="850"/>
                  </a:cubicBezTo>
                  <a:cubicBezTo>
                    <a:pt x="5902" y="865"/>
                    <a:pt x="5929" y="872"/>
                    <a:pt x="5956" y="872"/>
                  </a:cubicBezTo>
                  <a:cubicBezTo>
                    <a:pt x="5994" y="872"/>
                    <a:pt x="6032" y="858"/>
                    <a:pt x="6061" y="829"/>
                  </a:cubicBezTo>
                  <a:lnTo>
                    <a:pt x="6217" y="672"/>
                  </a:lnTo>
                  <a:lnTo>
                    <a:pt x="6589" y="1043"/>
                  </a:lnTo>
                  <a:lnTo>
                    <a:pt x="6432" y="1200"/>
                  </a:lnTo>
                  <a:cubicBezTo>
                    <a:pt x="6383" y="1249"/>
                    <a:pt x="6375" y="1323"/>
                    <a:pt x="6411" y="1382"/>
                  </a:cubicBezTo>
                  <a:cubicBezTo>
                    <a:pt x="6494" y="1519"/>
                    <a:pt x="6555" y="1667"/>
                    <a:pt x="6593" y="1822"/>
                  </a:cubicBezTo>
                  <a:cubicBezTo>
                    <a:pt x="6609" y="1889"/>
                    <a:pt x="6669" y="1935"/>
                    <a:pt x="6737" y="1935"/>
                  </a:cubicBezTo>
                  <a:lnTo>
                    <a:pt x="6958" y="1935"/>
                  </a:lnTo>
                  <a:lnTo>
                    <a:pt x="6958" y="2463"/>
                  </a:lnTo>
                  <a:lnTo>
                    <a:pt x="6736" y="2463"/>
                  </a:lnTo>
                  <a:cubicBezTo>
                    <a:pt x="6668" y="2463"/>
                    <a:pt x="6608" y="2509"/>
                    <a:pt x="6592" y="2576"/>
                  </a:cubicBezTo>
                  <a:cubicBezTo>
                    <a:pt x="6553" y="2731"/>
                    <a:pt x="6491" y="2879"/>
                    <a:pt x="6409" y="3017"/>
                  </a:cubicBezTo>
                  <a:cubicBezTo>
                    <a:pt x="6373" y="3075"/>
                    <a:pt x="6382" y="3151"/>
                    <a:pt x="6431" y="3199"/>
                  </a:cubicBezTo>
                  <a:lnTo>
                    <a:pt x="6588" y="3356"/>
                  </a:lnTo>
                  <a:lnTo>
                    <a:pt x="6216" y="3728"/>
                  </a:lnTo>
                  <a:lnTo>
                    <a:pt x="6059" y="3570"/>
                  </a:lnTo>
                  <a:cubicBezTo>
                    <a:pt x="6031" y="3542"/>
                    <a:pt x="5993" y="3527"/>
                    <a:pt x="5955" y="3527"/>
                  </a:cubicBezTo>
                  <a:cubicBezTo>
                    <a:pt x="5928" y="3527"/>
                    <a:pt x="5902" y="3534"/>
                    <a:pt x="5878" y="3549"/>
                  </a:cubicBezTo>
                  <a:cubicBezTo>
                    <a:pt x="5740" y="3632"/>
                    <a:pt x="5593" y="3693"/>
                    <a:pt x="5437" y="3732"/>
                  </a:cubicBezTo>
                  <a:cubicBezTo>
                    <a:pt x="5370" y="3748"/>
                    <a:pt x="5324" y="3807"/>
                    <a:pt x="5324" y="3876"/>
                  </a:cubicBezTo>
                  <a:lnTo>
                    <a:pt x="5324" y="4096"/>
                  </a:lnTo>
                  <a:lnTo>
                    <a:pt x="4798" y="4096"/>
                  </a:lnTo>
                  <a:lnTo>
                    <a:pt x="4798" y="3873"/>
                  </a:lnTo>
                  <a:cubicBezTo>
                    <a:pt x="4798" y="3805"/>
                    <a:pt x="4752" y="3745"/>
                    <a:pt x="4685" y="3729"/>
                  </a:cubicBezTo>
                  <a:cubicBezTo>
                    <a:pt x="4530" y="3691"/>
                    <a:pt x="4382" y="3629"/>
                    <a:pt x="4244" y="3547"/>
                  </a:cubicBezTo>
                  <a:cubicBezTo>
                    <a:pt x="4220" y="3532"/>
                    <a:pt x="4193" y="3524"/>
                    <a:pt x="4166" y="3524"/>
                  </a:cubicBezTo>
                  <a:cubicBezTo>
                    <a:pt x="4128" y="3524"/>
                    <a:pt x="4090" y="3539"/>
                    <a:pt x="4062" y="3568"/>
                  </a:cubicBezTo>
                  <a:lnTo>
                    <a:pt x="3905" y="3725"/>
                  </a:lnTo>
                  <a:lnTo>
                    <a:pt x="3533" y="3353"/>
                  </a:lnTo>
                  <a:lnTo>
                    <a:pt x="3691" y="3197"/>
                  </a:lnTo>
                  <a:cubicBezTo>
                    <a:pt x="3739" y="3148"/>
                    <a:pt x="3748" y="3074"/>
                    <a:pt x="3712" y="3015"/>
                  </a:cubicBezTo>
                  <a:cubicBezTo>
                    <a:pt x="3629" y="2878"/>
                    <a:pt x="3568" y="2730"/>
                    <a:pt x="3529" y="2575"/>
                  </a:cubicBezTo>
                  <a:cubicBezTo>
                    <a:pt x="3513" y="2508"/>
                    <a:pt x="3454" y="2462"/>
                    <a:pt x="3385" y="2462"/>
                  </a:cubicBezTo>
                  <a:lnTo>
                    <a:pt x="3164" y="2462"/>
                  </a:lnTo>
                  <a:lnTo>
                    <a:pt x="3164" y="1935"/>
                  </a:lnTo>
                  <a:lnTo>
                    <a:pt x="3387" y="1935"/>
                  </a:lnTo>
                  <a:cubicBezTo>
                    <a:pt x="3455" y="1935"/>
                    <a:pt x="3514" y="1889"/>
                    <a:pt x="3531" y="1822"/>
                  </a:cubicBezTo>
                  <a:cubicBezTo>
                    <a:pt x="3569" y="1667"/>
                    <a:pt x="3631" y="1519"/>
                    <a:pt x="3713" y="1382"/>
                  </a:cubicBezTo>
                  <a:cubicBezTo>
                    <a:pt x="3749" y="1323"/>
                    <a:pt x="3740" y="1248"/>
                    <a:pt x="3692" y="1199"/>
                  </a:cubicBezTo>
                  <a:lnTo>
                    <a:pt x="3534" y="1042"/>
                  </a:lnTo>
                  <a:lnTo>
                    <a:pt x="3907" y="670"/>
                  </a:lnTo>
                  <a:lnTo>
                    <a:pt x="4063" y="828"/>
                  </a:lnTo>
                  <a:cubicBezTo>
                    <a:pt x="4092" y="856"/>
                    <a:pt x="4130" y="871"/>
                    <a:pt x="4168" y="871"/>
                  </a:cubicBezTo>
                  <a:cubicBezTo>
                    <a:pt x="4194" y="871"/>
                    <a:pt x="4220" y="864"/>
                    <a:pt x="4244" y="849"/>
                  </a:cubicBezTo>
                  <a:cubicBezTo>
                    <a:pt x="4382" y="766"/>
                    <a:pt x="4530" y="705"/>
                    <a:pt x="4685" y="667"/>
                  </a:cubicBezTo>
                  <a:cubicBezTo>
                    <a:pt x="4752" y="650"/>
                    <a:pt x="4798" y="591"/>
                    <a:pt x="4798" y="523"/>
                  </a:cubicBezTo>
                  <a:lnTo>
                    <a:pt x="4798" y="302"/>
                  </a:lnTo>
                  <a:close/>
                  <a:moveTo>
                    <a:pt x="5064" y="8854"/>
                  </a:moveTo>
                  <a:cubicBezTo>
                    <a:pt x="5420" y="8854"/>
                    <a:pt x="5760" y="8959"/>
                    <a:pt x="6048" y="9157"/>
                  </a:cubicBezTo>
                  <a:lnTo>
                    <a:pt x="4078" y="9157"/>
                  </a:lnTo>
                  <a:cubicBezTo>
                    <a:pt x="4365" y="8959"/>
                    <a:pt x="4705" y="8854"/>
                    <a:pt x="5064" y="8854"/>
                  </a:cubicBezTo>
                  <a:close/>
                  <a:moveTo>
                    <a:pt x="6359" y="8346"/>
                  </a:moveTo>
                  <a:lnTo>
                    <a:pt x="6792" y="9157"/>
                  </a:lnTo>
                  <a:lnTo>
                    <a:pt x="6510" y="9157"/>
                  </a:lnTo>
                  <a:cubicBezTo>
                    <a:pt x="6124" y="8769"/>
                    <a:pt x="5612" y="8557"/>
                    <a:pt x="5064" y="8557"/>
                  </a:cubicBezTo>
                  <a:cubicBezTo>
                    <a:pt x="4514" y="8557"/>
                    <a:pt x="4002" y="8769"/>
                    <a:pt x="3617" y="9157"/>
                  </a:cubicBezTo>
                  <a:lnTo>
                    <a:pt x="3334" y="9157"/>
                  </a:lnTo>
                  <a:lnTo>
                    <a:pt x="3769" y="8346"/>
                  </a:lnTo>
                  <a:close/>
                  <a:moveTo>
                    <a:pt x="4768" y="1"/>
                  </a:moveTo>
                  <a:cubicBezTo>
                    <a:pt x="4622" y="1"/>
                    <a:pt x="4501" y="120"/>
                    <a:pt x="4501" y="268"/>
                  </a:cubicBezTo>
                  <a:lnTo>
                    <a:pt x="4501" y="407"/>
                  </a:lnTo>
                  <a:cubicBezTo>
                    <a:pt x="4394" y="441"/>
                    <a:pt x="4291" y="483"/>
                    <a:pt x="4193" y="534"/>
                  </a:cubicBezTo>
                  <a:lnTo>
                    <a:pt x="4094" y="436"/>
                  </a:lnTo>
                  <a:cubicBezTo>
                    <a:pt x="4042" y="383"/>
                    <a:pt x="3973" y="357"/>
                    <a:pt x="3905" y="357"/>
                  </a:cubicBezTo>
                  <a:cubicBezTo>
                    <a:pt x="3837" y="357"/>
                    <a:pt x="3768" y="383"/>
                    <a:pt x="3716" y="436"/>
                  </a:cubicBezTo>
                  <a:lnTo>
                    <a:pt x="3302" y="849"/>
                  </a:lnTo>
                  <a:cubicBezTo>
                    <a:pt x="3252" y="900"/>
                    <a:pt x="3224" y="966"/>
                    <a:pt x="3224" y="1038"/>
                  </a:cubicBezTo>
                  <a:cubicBezTo>
                    <a:pt x="3224" y="1109"/>
                    <a:pt x="3252" y="1177"/>
                    <a:pt x="3302" y="1228"/>
                  </a:cubicBezTo>
                  <a:lnTo>
                    <a:pt x="3400" y="1325"/>
                  </a:lnTo>
                  <a:cubicBezTo>
                    <a:pt x="3348" y="1424"/>
                    <a:pt x="3305" y="1527"/>
                    <a:pt x="3271" y="1634"/>
                  </a:cubicBezTo>
                  <a:lnTo>
                    <a:pt x="3131" y="1634"/>
                  </a:lnTo>
                  <a:cubicBezTo>
                    <a:pt x="2984" y="1634"/>
                    <a:pt x="2864" y="1753"/>
                    <a:pt x="2864" y="1901"/>
                  </a:cubicBezTo>
                  <a:lnTo>
                    <a:pt x="2864" y="2115"/>
                  </a:lnTo>
                  <a:lnTo>
                    <a:pt x="1678" y="2115"/>
                  </a:lnTo>
                  <a:cubicBezTo>
                    <a:pt x="1596" y="2115"/>
                    <a:pt x="1531" y="2182"/>
                    <a:pt x="1531" y="2263"/>
                  </a:cubicBezTo>
                  <a:cubicBezTo>
                    <a:pt x="1531" y="2344"/>
                    <a:pt x="1598" y="2411"/>
                    <a:pt x="1678" y="2411"/>
                  </a:cubicBezTo>
                  <a:lnTo>
                    <a:pt x="2864" y="2411"/>
                  </a:lnTo>
                  <a:lnTo>
                    <a:pt x="2864" y="2484"/>
                  </a:lnTo>
                  <a:cubicBezTo>
                    <a:pt x="2864" y="2630"/>
                    <a:pt x="2983" y="2752"/>
                    <a:pt x="3131" y="2752"/>
                  </a:cubicBezTo>
                  <a:lnTo>
                    <a:pt x="3270" y="2752"/>
                  </a:lnTo>
                  <a:cubicBezTo>
                    <a:pt x="3303" y="2859"/>
                    <a:pt x="3346" y="2961"/>
                    <a:pt x="3398" y="3060"/>
                  </a:cubicBezTo>
                  <a:lnTo>
                    <a:pt x="3298" y="3159"/>
                  </a:lnTo>
                  <a:cubicBezTo>
                    <a:pt x="3194" y="3264"/>
                    <a:pt x="3194" y="3434"/>
                    <a:pt x="3298" y="3537"/>
                  </a:cubicBezTo>
                  <a:lnTo>
                    <a:pt x="3712" y="3951"/>
                  </a:lnTo>
                  <a:cubicBezTo>
                    <a:pt x="3763" y="4001"/>
                    <a:pt x="3829" y="4030"/>
                    <a:pt x="3901" y="4030"/>
                  </a:cubicBezTo>
                  <a:cubicBezTo>
                    <a:pt x="3973" y="4030"/>
                    <a:pt x="4040" y="4001"/>
                    <a:pt x="4090" y="3951"/>
                  </a:cubicBezTo>
                  <a:lnTo>
                    <a:pt x="4187" y="3853"/>
                  </a:lnTo>
                  <a:cubicBezTo>
                    <a:pt x="4287" y="3905"/>
                    <a:pt x="4390" y="3949"/>
                    <a:pt x="4496" y="3982"/>
                  </a:cubicBezTo>
                  <a:lnTo>
                    <a:pt x="4496" y="4122"/>
                  </a:lnTo>
                  <a:cubicBezTo>
                    <a:pt x="4496" y="4269"/>
                    <a:pt x="4616" y="4389"/>
                    <a:pt x="4763" y="4389"/>
                  </a:cubicBezTo>
                  <a:lnTo>
                    <a:pt x="5348" y="4389"/>
                  </a:lnTo>
                  <a:cubicBezTo>
                    <a:pt x="5496" y="4389"/>
                    <a:pt x="5616" y="4270"/>
                    <a:pt x="5616" y="4122"/>
                  </a:cubicBezTo>
                  <a:lnTo>
                    <a:pt x="5616" y="3983"/>
                  </a:lnTo>
                  <a:cubicBezTo>
                    <a:pt x="5723" y="3950"/>
                    <a:pt x="5826" y="3908"/>
                    <a:pt x="5924" y="3856"/>
                  </a:cubicBezTo>
                  <a:lnTo>
                    <a:pt x="6023" y="3955"/>
                  </a:lnTo>
                  <a:cubicBezTo>
                    <a:pt x="6076" y="4007"/>
                    <a:pt x="6144" y="4033"/>
                    <a:pt x="6213" y="4033"/>
                  </a:cubicBezTo>
                  <a:cubicBezTo>
                    <a:pt x="6281" y="4033"/>
                    <a:pt x="6350" y="4007"/>
                    <a:pt x="6402" y="3955"/>
                  </a:cubicBezTo>
                  <a:lnTo>
                    <a:pt x="6815" y="3540"/>
                  </a:lnTo>
                  <a:cubicBezTo>
                    <a:pt x="6865" y="3491"/>
                    <a:pt x="6894" y="3424"/>
                    <a:pt x="6894" y="3352"/>
                  </a:cubicBezTo>
                  <a:cubicBezTo>
                    <a:pt x="6894" y="3280"/>
                    <a:pt x="6865" y="3213"/>
                    <a:pt x="6815" y="3163"/>
                  </a:cubicBezTo>
                  <a:lnTo>
                    <a:pt x="6717" y="3065"/>
                  </a:lnTo>
                  <a:cubicBezTo>
                    <a:pt x="6769" y="2967"/>
                    <a:pt x="6813" y="2864"/>
                    <a:pt x="6846" y="2757"/>
                  </a:cubicBezTo>
                  <a:lnTo>
                    <a:pt x="6986" y="2757"/>
                  </a:lnTo>
                  <a:cubicBezTo>
                    <a:pt x="7133" y="2757"/>
                    <a:pt x="7254" y="2638"/>
                    <a:pt x="7254" y="2489"/>
                  </a:cubicBezTo>
                  <a:lnTo>
                    <a:pt x="7254" y="2412"/>
                  </a:lnTo>
                  <a:lnTo>
                    <a:pt x="9777" y="2412"/>
                  </a:lnTo>
                  <a:cubicBezTo>
                    <a:pt x="9805" y="2412"/>
                    <a:pt x="9826" y="2434"/>
                    <a:pt x="9826" y="2461"/>
                  </a:cubicBezTo>
                  <a:lnTo>
                    <a:pt x="9826" y="7334"/>
                  </a:lnTo>
                  <a:lnTo>
                    <a:pt x="298" y="7334"/>
                  </a:lnTo>
                  <a:lnTo>
                    <a:pt x="298" y="2461"/>
                  </a:lnTo>
                  <a:cubicBezTo>
                    <a:pt x="298" y="2434"/>
                    <a:pt x="320" y="2412"/>
                    <a:pt x="346" y="2412"/>
                  </a:cubicBezTo>
                  <a:lnTo>
                    <a:pt x="989" y="2412"/>
                  </a:lnTo>
                  <a:cubicBezTo>
                    <a:pt x="1071" y="2412"/>
                    <a:pt x="1137" y="2345"/>
                    <a:pt x="1137" y="2264"/>
                  </a:cubicBezTo>
                  <a:cubicBezTo>
                    <a:pt x="1137" y="2183"/>
                    <a:pt x="1070" y="2116"/>
                    <a:pt x="989" y="2116"/>
                  </a:cubicBezTo>
                  <a:lnTo>
                    <a:pt x="346" y="2116"/>
                  </a:lnTo>
                  <a:cubicBezTo>
                    <a:pt x="156" y="2116"/>
                    <a:pt x="1" y="2272"/>
                    <a:pt x="1" y="2463"/>
                  </a:cubicBezTo>
                  <a:lnTo>
                    <a:pt x="1" y="8000"/>
                  </a:lnTo>
                  <a:cubicBezTo>
                    <a:pt x="1" y="8190"/>
                    <a:pt x="156" y="8345"/>
                    <a:pt x="346" y="8345"/>
                  </a:cubicBezTo>
                  <a:lnTo>
                    <a:pt x="1778" y="8345"/>
                  </a:lnTo>
                  <a:cubicBezTo>
                    <a:pt x="1860" y="8345"/>
                    <a:pt x="1925" y="8278"/>
                    <a:pt x="1925" y="8197"/>
                  </a:cubicBezTo>
                  <a:cubicBezTo>
                    <a:pt x="1925" y="8116"/>
                    <a:pt x="1858" y="8049"/>
                    <a:pt x="1778" y="8049"/>
                  </a:cubicBezTo>
                  <a:lnTo>
                    <a:pt x="346" y="8049"/>
                  </a:lnTo>
                  <a:cubicBezTo>
                    <a:pt x="320" y="8049"/>
                    <a:pt x="298" y="8027"/>
                    <a:pt x="298" y="8001"/>
                  </a:cubicBezTo>
                  <a:lnTo>
                    <a:pt x="298" y="7636"/>
                  </a:lnTo>
                  <a:lnTo>
                    <a:pt x="9826" y="7636"/>
                  </a:lnTo>
                  <a:lnTo>
                    <a:pt x="9826" y="8001"/>
                  </a:lnTo>
                  <a:cubicBezTo>
                    <a:pt x="9826" y="8027"/>
                    <a:pt x="9805" y="8049"/>
                    <a:pt x="9777" y="8049"/>
                  </a:cubicBezTo>
                  <a:lnTo>
                    <a:pt x="2470" y="8049"/>
                  </a:lnTo>
                  <a:cubicBezTo>
                    <a:pt x="2388" y="8049"/>
                    <a:pt x="2323" y="8116"/>
                    <a:pt x="2323" y="8197"/>
                  </a:cubicBezTo>
                  <a:cubicBezTo>
                    <a:pt x="2323" y="8278"/>
                    <a:pt x="2390" y="8345"/>
                    <a:pt x="2470" y="8345"/>
                  </a:cubicBezTo>
                  <a:lnTo>
                    <a:pt x="3430" y="8345"/>
                  </a:lnTo>
                  <a:lnTo>
                    <a:pt x="2996" y="9157"/>
                  </a:lnTo>
                  <a:lnTo>
                    <a:pt x="2393" y="9157"/>
                  </a:lnTo>
                  <a:cubicBezTo>
                    <a:pt x="2257" y="9157"/>
                    <a:pt x="2146" y="9267"/>
                    <a:pt x="2146" y="9403"/>
                  </a:cubicBezTo>
                  <a:lnTo>
                    <a:pt x="2146" y="9879"/>
                  </a:lnTo>
                  <a:cubicBezTo>
                    <a:pt x="2146" y="10015"/>
                    <a:pt x="2257" y="10125"/>
                    <a:pt x="2393" y="10125"/>
                  </a:cubicBezTo>
                  <a:lnTo>
                    <a:pt x="5547" y="10125"/>
                  </a:lnTo>
                  <a:cubicBezTo>
                    <a:pt x="5629" y="10125"/>
                    <a:pt x="5694" y="10059"/>
                    <a:pt x="5694" y="9977"/>
                  </a:cubicBezTo>
                  <a:cubicBezTo>
                    <a:pt x="5694" y="9895"/>
                    <a:pt x="5627" y="9829"/>
                    <a:pt x="5547" y="9829"/>
                  </a:cubicBezTo>
                  <a:lnTo>
                    <a:pt x="2443" y="9829"/>
                  </a:lnTo>
                  <a:lnTo>
                    <a:pt x="2443" y="9453"/>
                  </a:lnTo>
                  <a:lnTo>
                    <a:pt x="7636" y="9453"/>
                  </a:lnTo>
                  <a:lnTo>
                    <a:pt x="7636" y="9829"/>
                  </a:lnTo>
                  <a:lnTo>
                    <a:pt x="6238" y="9829"/>
                  </a:lnTo>
                  <a:cubicBezTo>
                    <a:pt x="6156" y="9829"/>
                    <a:pt x="6090" y="9896"/>
                    <a:pt x="6090" y="9977"/>
                  </a:cubicBezTo>
                  <a:cubicBezTo>
                    <a:pt x="6090" y="10060"/>
                    <a:pt x="6157" y="10125"/>
                    <a:pt x="6238" y="10125"/>
                  </a:cubicBezTo>
                  <a:lnTo>
                    <a:pt x="7684" y="10125"/>
                  </a:lnTo>
                  <a:cubicBezTo>
                    <a:pt x="7821" y="10125"/>
                    <a:pt x="7931" y="10014"/>
                    <a:pt x="7931" y="9879"/>
                  </a:cubicBezTo>
                  <a:lnTo>
                    <a:pt x="7931" y="9403"/>
                  </a:lnTo>
                  <a:cubicBezTo>
                    <a:pt x="7931" y="9267"/>
                    <a:pt x="7821" y="9157"/>
                    <a:pt x="7684" y="9157"/>
                  </a:cubicBezTo>
                  <a:lnTo>
                    <a:pt x="7128" y="9157"/>
                  </a:lnTo>
                  <a:lnTo>
                    <a:pt x="6694" y="8345"/>
                  </a:lnTo>
                  <a:lnTo>
                    <a:pt x="9777" y="8345"/>
                  </a:lnTo>
                  <a:cubicBezTo>
                    <a:pt x="9967" y="8345"/>
                    <a:pt x="10122" y="8189"/>
                    <a:pt x="10122" y="8000"/>
                  </a:cubicBezTo>
                  <a:lnTo>
                    <a:pt x="10122" y="2464"/>
                  </a:lnTo>
                  <a:cubicBezTo>
                    <a:pt x="10123" y="2273"/>
                    <a:pt x="9969" y="2118"/>
                    <a:pt x="9777" y="2118"/>
                  </a:cubicBezTo>
                  <a:lnTo>
                    <a:pt x="7254" y="2118"/>
                  </a:lnTo>
                  <a:lnTo>
                    <a:pt x="7254" y="1906"/>
                  </a:lnTo>
                  <a:cubicBezTo>
                    <a:pt x="7254" y="1759"/>
                    <a:pt x="7134" y="1639"/>
                    <a:pt x="6986" y="1639"/>
                  </a:cubicBezTo>
                  <a:lnTo>
                    <a:pt x="6847" y="1639"/>
                  </a:lnTo>
                  <a:cubicBezTo>
                    <a:pt x="6814" y="1532"/>
                    <a:pt x="6772" y="1429"/>
                    <a:pt x="6720" y="1330"/>
                  </a:cubicBezTo>
                  <a:lnTo>
                    <a:pt x="6819" y="1231"/>
                  </a:lnTo>
                  <a:cubicBezTo>
                    <a:pt x="6923" y="1127"/>
                    <a:pt x="6923" y="957"/>
                    <a:pt x="6819" y="853"/>
                  </a:cubicBezTo>
                  <a:lnTo>
                    <a:pt x="6406" y="439"/>
                  </a:lnTo>
                  <a:cubicBezTo>
                    <a:pt x="6355" y="389"/>
                    <a:pt x="6288" y="361"/>
                    <a:pt x="6216" y="361"/>
                  </a:cubicBezTo>
                  <a:cubicBezTo>
                    <a:pt x="6144" y="361"/>
                    <a:pt x="6078" y="389"/>
                    <a:pt x="6027" y="439"/>
                  </a:cubicBezTo>
                  <a:lnTo>
                    <a:pt x="5930" y="536"/>
                  </a:lnTo>
                  <a:cubicBezTo>
                    <a:pt x="5831" y="485"/>
                    <a:pt x="5728" y="442"/>
                    <a:pt x="5621" y="408"/>
                  </a:cubicBezTo>
                  <a:lnTo>
                    <a:pt x="5621" y="268"/>
                  </a:lnTo>
                  <a:cubicBezTo>
                    <a:pt x="5621" y="122"/>
                    <a:pt x="5502" y="1"/>
                    <a:pt x="5354"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3" name="Google Shape;683;p51"/>
            <p:cNvSpPr/>
            <p:nvPr/>
          </p:nvSpPr>
          <p:spPr>
            <a:xfrm>
              <a:off x="3036125" y="1502575"/>
              <a:ext cx="59925" cy="59925"/>
            </a:xfrm>
            <a:custGeom>
              <a:avLst/>
              <a:gdLst/>
              <a:ahLst/>
              <a:cxnLst/>
              <a:rect l="l" t="t" r="r" b="b"/>
              <a:pathLst>
                <a:path w="2397" h="2397" extrusionOk="0">
                  <a:moveTo>
                    <a:pt x="1198" y="297"/>
                  </a:moveTo>
                  <a:cubicBezTo>
                    <a:pt x="1696" y="297"/>
                    <a:pt x="2099" y="702"/>
                    <a:pt x="2099" y="1198"/>
                  </a:cubicBezTo>
                  <a:cubicBezTo>
                    <a:pt x="2099" y="1695"/>
                    <a:pt x="1696" y="2100"/>
                    <a:pt x="1198" y="2100"/>
                  </a:cubicBezTo>
                  <a:cubicBezTo>
                    <a:pt x="701" y="2100"/>
                    <a:pt x="298" y="1696"/>
                    <a:pt x="298" y="1198"/>
                  </a:cubicBezTo>
                  <a:cubicBezTo>
                    <a:pt x="298" y="702"/>
                    <a:pt x="701" y="297"/>
                    <a:pt x="1198" y="297"/>
                  </a:cubicBezTo>
                  <a:close/>
                  <a:moveTo>
                    <a:pt x="1198" y="0"/>
                  </a:moveTo>
                  <a:cubicBezTo>
                    <a:pt x="538" y="0"/>
                    <a:pt x="0" y="538"/>
                    <a:pt x="0" y="1198"/>
                  </a:cubicBezTo>
                  <a:cubicBezTo>
                    <a:pt x="0" y="1860"/>
                    <a:pt x="538" y="2396"/>
                    <a:pt x="1198" y="2396"/>
                  </a:cubicBezTo>
                  <a:cubicBezTo>
                    <a:pt x="1860" y="2396"/>
                    <a:pt x="2397" y="1860"/>
                    <a:pt x="2397" y="1198"/>
                  </a:cubicBezTo>
                  <a:cubicBezTo>
                    <a:pt x="2397" y="538"/>
                    <a:pt x="1860" y="0"/>
                    <a:pt x="119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4" name="Google Shape;684;p51"/>
            <p:cNvSpPr/>
            <p:nvPr/>
          </p:nvSpPr>
          <p:spPr>
            <a:xfrm>
              <a:off x="2980350" y="1580350"/>
              <a:ext cx="73700" cy="73675"/>
            </a:xfrm>
            <a:custGeom>
              <a:avLst/>
              <a:gdLst/>
              <a:ahLst/>
              <a:cxnLst/>
              <a:rect l="l" t="t" r="r" b="b"/>
              <a:pathLst>
                <a:path w="2948" h="2947" extrusionOk="0">
                  <a:moveTo>
                    <a:pt x="1474" y="296"/>
                  </a:moveTo>
                  <a:cubicBezTo>
                    <a:pt x="2123" y="296"/>
                    <a:pt x="2652" y="825"/>
                    <a:pt x="2652" y="1474"/>
                  </a:cubicBezTo>
                  <a:cubicBezTo>
                    <a:pt x="2652" y="2123"/>
                    <a:pt x="2123" y="2651"/>
                    <a:pt x="1474" y="2651"/>
                  </a:cubicBezTo>
                  <a:cubicBezTo>
                    <a:pt x="826" y="2651"/>
                    <a:pt x="297" y="2123"/>
                    <a:pt x="297" y="1474"/>
                  </a:cubicBezTo>
                  <a:cubicBezTo>
                    <a:pt x="297" y="825"/>
                    <a:pt x="826" y="296"/>
                    <a:pt x="1474" y="296"/>
                  </a:cubicBezTo>
                  <a:close/>
                  <a:moveTo>
                    <a:pt x="1474" y="0"/>
                  </a:moveTo>
                  <a:cubicBezTo>
                    <a:pt x="662" y="0"/>
                    <a:pt x="1" y="661"/>
                    <a:pt x="1" y="1474"/>
                  </a:cubicBezTo>
                  <a:cubicBezTo>
                    <a:pt x="1" y="2286"/>
                    <a:pt x="662" y="2947"/>
                    <a:pt x="1474" y="2947"/>
                  </a:cubicBezTo>
                  <a:cubicBezTo>
                    <a:pt x="2287" y="2947"/>
                    <a:pt x="2947" y="2286"/>
                    <a:pt x="2947" y="1474"/>
                  </a:cubicBezTo>
                  <a:cubicBezTo>
                    <a:pt x="2947" y="661"/>
                    <a:pt x="2287" y="0"/>
                    <a:pt x="147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5" name="Google Shape;685;p51"/>
            <p:cNvSpPr/>
            <p:nvPr/>
          </p:nvSpPr>
          <p:spPr>
            <a:xfrm>
              <a:off x="3003200" y="1603525"/>
              <a:ext cx="28025" cy="27350"/>
            </a:xfrm>
            <a:custGeom>
              <a:avLst/>
              <a:gdLst/>
              <a:ahLst/>
              <a:cxnLst/>
              <a:rect l="l" t="t" r="r" b="b"/>
              <a:pathLst>
                <a:path w="1121" h="1094" extrusionOk="0">
                  <a:moveTo>
                    <a:pt x="162" y="1"/>
                  </a:moveTo>
                  <a:cubicBezTo>
                    <a:pt x="124" y="1"/>
                    <a:pt x="86" y="15"/>
                    <a:pt x="58" y="44"/>
                  </a:cubicBezTo>
                  <a:cubicBezTo>
                    <a:pt x="0" y="102"/>
                    <a:pt x="0" y="195"/>
                    <a:pt x="58" y="254"/>
                  </a:cubicBezTo>
                  <a:lnTo>
                    <a:pt x="351" y="547"/>
                  </a:lnTo>
                  <a:lnTo>
                    <a:pt x="58" y="840"/>
                  </a:lnTo>
                  <a:cubicBezTo>
                    <a:pt x="0" y="898"/>
                    <a:pt x="0" y="991"/>
                    <a:pt x="58" y="1050"/>
                  </a:cubicBezTo>
                  <a:cubicBezTo>
                    <a:pt x="87" y="1079"/>
                    <a:pt x="124" y="1093"/>
                    <a:pt x="162" y="1093"/>
                  </a:cubicBezTo>
                  <a:cubicBezTo>
                    <a:pt x="202" y="1093"/>
                    <a:pt x="239" y="1079"/>
                    <a:pt x="268" y="1050"/>
                  </a:cubicBezTo>
                  <a:lnTo>
                    <a:pt x="562" y="756"/>
                  </a:lnTo>
                  <a:lnTo>
                    <a:pt x="853" y="1050"/>
                  </a:lnTo>
                  <a:cubicBezTo>
                    <a:pt x="881" y="1079"/>
                    <a:pt x="919" y="1093"/>
                    <a:pt x="957" y="1093"/>
                  </a:cubicBezTo>
                  <a:cubicBezTo>
                    <a:pt x="997" y="1093"/>
                    <a:pt x="1034" y="1079"/>
                    <a:pt x="1063" y="1050"/>
                  </a:cubicBezTo>
                  <a:cubicBezTo>
                    <a:pt x="1121" y="991"/>
                    <a:pt x="1121" y="898"/>
                    <a:pt x="1063" y="840"/>
                  </a:cubicBezTo>
                  <a:lnTo>
                    <a:pt x="770" y="547"/>
                  </a:lnTo>
                  <a:lnTo>
                    <a:pt x="1063" y="254"/>
                  </a:lnTo>
                  <a:cubicBezTo>
                    <a:pt x="1121" y="195"/>
                    <a:pt x="1121" y="102"/>
                    <a:pt x="1063" y="44"/>
                  </a:cubicBezTo>
                  <a:cubicBezTo>
                    <a:pt x="1034" y="15"/>
                    <a:pt x="996" y="1"/>
                    <a:pt x="958" y="1"/>
                  </a:cubicBezTo>
                  <a:cubicBezTo>
                    <a:pt x="920" y="1"/>
                    <a:pt x="882" y="15"/>
                    <a:pt x="854" y="44"/>
                  </a:cubicBezTo>
                  <a:lnTo>
                    <a:pt x="560" y="337"/>
                  </a:lnTo>
                  <a:lnTo>
                    <a:pt x="267" y="44"/>
                  </a:lnTo>
                  <a:cubicBezTo>
                    <a:pt x="239" y="15"/>
                    <a:pt x="201" y="1"/>
                    <a:pt x="16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6" name="Google Shape;686;p51"/>
            <p:cNvSpPr/>
            <p:nvPr/>
          </p:nvSpPr>
          <p:spPr>
            <a:xfrm>
              <a:off x="3078800" y="1580375"/>
              <a:ext cx="73150" cy="73700"/>
            </a:xfrm>
            <a:custGeom>
              <a:avLst/>
              <a:gdLst/>
              <a:ahLst/>
              <a:cxnLst/>
              <a:rect l="l" t="t" r="r" b="b"/>
              <a:pathLst>
                <a:path w="2926" h="2948" extrusionOk="0">
                  <a:moveTo>
                    <a:pt x="1452" y="0"/>
                  </a:moveTo>
                  <a:cubicBezTo>
                    <a:pt x="802" y="0"/>
                    <a:pt x="220" y="436"/>
                    <a:pt x="38" y="1062"/>
                  </a:cubicBezTo>
                  <a:cubicBezTo>
                    <a:pt x="15" y="1140"/>
                    <a:pt x="60" y="1222"/>
                    <a:pt x="138" y="1245"/>
                  </a:cubicBezTo>
                  <a:cubicBezTo>
                    <a:pt x="152" y="1249"/>
                    <a:pt x="167" y="1251"/>
                    <a:pt x="181" y="1251"/>
                  </a:cubicBezTo>
                  <a:cubicBezTo>
                    <a:pt x="244" y="1251"/>
                    <a:pt x="303" y="1209"/>
                    <a:pt x="322" y="1145"/>
                  </a:cubicBezTo>
                  <a:cubicBezTo>
                    <a:pt x="467" y="646"/>
                    <a:pt x="932" y="297"/>
                    <a:pt x="1452" y="297"/>
                  </a:cubicBezTo>
                  <a:cubicBezTo>
                    <a:pt x="2102" y="297"/>
                    <a:pt x="2629" y="826"/>
                    <a:pt x="2629" y="1475"/>
                  </a:cubicBezTo>
                  <a:cubicBezTo>
                    <a:pt x="2629" y="2125"/>
                    <a:pt x="2102" y="2653"/>
                    <a:pt x="1452" y="2653"/>
                  </a:cubicBezTo>
                  <a:cubicBezTo>
                    <a:pt x="910" y="2650"/>
                    <a:pt x="439" y="2282"/>
                    <a:pt x="309" y="1757"/>
                  </a:cubicBezTo>
                  <a:cubicBezTo>
                    <a:pt x="293" y="1690"/>
                    <a:pt x="233" y="1644"/>
                    <a:pt x="166" y="1644"/>
                  </a:cubicBezTo>
                  <a:cubicBezTo>
                    <a:pt x="154" y="1644"/>
                    <a:pt x="141" y="1646"/>
                    <a:pt x="129" y="1649"/>
                  </a:cubicBezTo>
                  <a:cubicBezTo>
                    <a:pt x="50" y="1668"/>
                    <a:pt x="1" y="1750"/>
                    <a:pt x="21" y="1829"/>
                  </a:cubicBezTo>
                  <a:cubicBezTo>
                    <a:pt x="185" y="2487"/>
                    <a:pt x="772" y="2948"/>
                    <a:pt x="1452" y="2948"/>
                  </a:cubicBezTo>
                  <a:cubicBezTo>
                    <a:pt x="2264" y="2948"/>
                    <a:pt x="2925" y="2286"/>
                    <a:pt x="2925" y="1474"/>
                  </a:cubicBezTo>
                  <a:cubicBezTo>
                    <a:pt x="2925" y="662"/>
                    <a:pt x="2264" y="0"/>
                    <a:pt x="1452"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7" name="Google Shape;687;p51"/>
            <p:cNvSpPr/>
            <p:nvPr/>
          </p:nvSpPr>
          <p:spPr>
            <a:xfrm>
              <a:off x="3098225" y="1603325"/>
              <a:ext cx="35750" cy="29225"/>
            </a:xfrm>
            <a:custGeom>
              <a:avLst/>
              <a:gdLst/>
              <a:ahLst/>
              <a:cxnLst/>
              <a:rect l="l" t="t" r="r" b="b"/>
              <a:pathLst>
                <a:path w="1430" h="1169" extrusionOk="0">
                  <a:moveTo>
                    <a:pt x="1263" y="0"/>
                  </a:moveTo>
                  <a:cubicBezTo>
                    <a:pt x="1219" y="0"/>
                    <a:pt x="1174" y="20"/>
                    <a:pt x="1146" y="57"/>
                  </a:cubicBezTo>
                  <a:lnTo>
                    <a:pt x="575" y="790"/>
                  </a:lnTo>
                  <a:lnTo>
                    <a:pt x="277" y="454"/>
                  </a:lnTo>
                  <a:cubicBezTo>
                    <a:pt x="247" y="421"/>
                    <a:pt x="207" y="404"/>
                    <a:pt x="166" y="404"/>
                  </a:cubicBezTo>
                  <a:cubicBezTo>
                    <a:pt x="131" y="404"/>
                    <a:pt x="95" y="417"/>
                    <a:pt x="67" y="442"/>
                  </a:cubicBezTo>
                  <a:cubicBezTo>
                    <a:pt x="5" y="495"/>
                    <a:pt x="0" y="590"/>
                    <a:pt x="55" y="652"/>
                  </a:cubicBezTo>
                  <a:lnTo>
                    <a:pt x="471" y="1121"/>
                  </a:lnTo>
                  <a:cubicBezTo>
                    <a:pt x="500" y="1151"/>
                    <a:pt x="540" y="1169"/>
                    <a:pt x="582" y="1169"/>
                  </a:cubicBezTo>
                  <a:lnTo>
                    <a:pt x="587" y="1169"/>
                  </a:lnTo>
                  <a:cubicBezTo>
                    <a:pt x="631" y="1168"/>
                    <a:pt x="673" y="1147"/>
                    <a:pt x="699" y="1112"/>
                  </a:cubicBezTo>
                  <a:lnTo>
                    <a:pt x="1379" y="240"/>
                  </a:lnTo>
                  <a:cubicBezTo>
                    <a:pt x="1429" y="175"/>
                    <a:pt x="1418" y="82"/>
                    <a:pt x="1353" y="31"/>
                  </a:cubicBezTo>
                  <a:cubicBezTo>
                    <a:pt x="1327" y="10"/>
                    <a:pt x="1295" y="0"/>
                    <a:pt x="126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688" name="Google Shape;688;p51"/>
          <p:cNvGrpSpPr/>
          <p:nvPr/>
        </p:nvGrpSpPr>
        <p:grpSpPr>
          <a:xfrm>
            <a:off x="4090455" y="4854319"/>
            <a:ext cx="442351" cy="442308"/>
            <a:chOff x="2472350" y="1475200"/>
            <a:chExt cx="253100" cy="253075"/>
          </a:xfrm>
        </p:grpSpPr>
        <p:sp>
          <p:nvSpPr>
            <p:cNvPr id="689" name="Google Shape;689;p51"/>
            <p:cNvSpPr/>
            <p:nvPr/>
          </p:nvSpPr>
          <p:spPr>
            <a:xfrm>
              <a:off x="2472350" y="1475200"/>
              <a:ext cx="253100" cy="253075"/>
            </a:xfrm>
            <a:custGeom>
              <a:avLst/>
              <a:gdLst/>
              <a:ahLst/>
              <a:cxnLst/>
              <a:rect l="l" t="t" r="r" b="b"/>
              <a:pathLst>
                <a:path w="10124" h="10123" extrusionOk="0">
                  <a:moveTo>
                    <a:pt x="5054" y="298"/>
                  </a:moveTo>
                  <a:cubicBezTo>
                    <a:pt x="5989" y="298"/>
                    <a:pt x="6749" y="1058"/>
                    <a:pt x="6749" y="1993"/>
                  </a:cubicBezTo>
                  <a:cubicBezTo>
                    <a:pt x="6749" y="2928"/>
                    <a:pt x="5989" y="3687"/>
                    <a:pt x="5054" y="3687"/>
                  </a:cubicBezTo>
                  <a:cubicBezTo>
                    <a:pt x="4120" y="3687"/>
                    <a:pt x="3360" y="2928"/>
                    <a:pt x="3360" y="1993"/>
                  </a:cubicBezTo>
                  <a:cubicBezTo>
                    <a:pt x="3360" y="1058"/>
                    <a:pt x="4120" y="298"/>
                    <a:pt x="5054" y="298"/>
                  </a:cubicBezTo>
                  <a:close/>
                  <a:moveTo>
                    <a:pt x="6295" y="3549"/>
                  </a:moveTo>
                  <a:cubicBezTo>
                    <a:pt x="6431" y="3600"/>
                    <a:pt x="6564" y="3660"/>
                    <a:pt x="6689" y="3726"/>
                  </a:cubicBezTo>
                  <a:lnTo>
                    <a:pt x="6188" y="4593"/>
                  </a:lnTo>
                  <a:cubicBezTo>
                    <a:pt x="5891" y="4444"/>
                    <a:pt x="5562" y="4351"/>
                    <a:pt x="5213" y="4333"/>
                  </a:cubicBezTo>
                  <a:lnTo>
                    <a:pt x="5213" y="3978"/>
                  </a:lnTo>
                  <a:cubicBezTo>
                    <a:pt x="5620" y="3946"/>
                    <a:pt x="5993" y="3790"/>
                    <a:pt x="6295" y="3549"/>
                  </a:cubicBezTo>
                  <a:close/>
                  <a:moveTo>
                    <a:pt x="3822" y="3556"/>
                  </a:moveTo>
                  <a:cubicBezTo>
                    <a:pt x="4127" y="3798"/>
                    <a:pt x="4506" y="3952"/>
                    <a:pt x="4917" y="3980"/>
                  </a:cubicBezTo>
                  <a:lnTo>
                    <a:pt x="4917" y="4334"/>
                  </a:lnTo>
                  <a:cubicBezTo>
                    <a:pt x="4569" y="4354"/>
                    <a:pt x="4239" y="4446"/>
                    <a:pt x="3942" y="4595"/>
                  </a:cubicBezTo>
                  <a:lnTo>
                    <a:pt x="3441" y="3727"/>
                  </a:lnTo>
                  <a:cubicBezTo>
                    <a:pt x="3565" y="3663"/>
                    <a:pt x="3691" y="3607"/>
                    <a:pt x="3822" y="3556"/>
                  </a:cubicBezTo>
                  <a:close/>
                  <a:moveTo>
                    <a:pt x="6946" y="3875"/>
                  </a:moveTo>
                  <a:cubicBezTo>
                    <a:pt x="7383" y="4154"/>
                    <a:pt x="7752" y="4524"/>
                    <a:pt x="8025" y="4956"/>
                  </a:cubicBezTo>
                  <a:lnTo>
                    <a:pt x="7159" y="5456"/>
                  </a:lnTo>
                  <a:cubicBezTo>
                    <a:pt x="6971" y="5173"/>
                    <a:pt x="6728" y="4930"/>
                    <a:pt x="6445" y="4743"/>
                  </a:cubicBezTo>
                  <a:lnTo>
                    <a:pt x="6946" y="3875"/>
                  </a:lnTo>
                  <a:close/>
                  <a:moveTo>
                    <a:pt x="1957" y="5212"/>
                  </a:moveTo>
                  <a:lnTo>
                    <a:pt x="2825" y="5712"/>
                  </a:lnTo>
                  <a:cubicBezTo>
                    <a:pt x="2675" y="6009"/>
                    <a:pt x="2582" y="6339"/>
                    <a:pt x="2562" y="6688"/>
                  </a:cubicBezTo>
                  <a:lnTo>
                    <a:pt x="1562" y="6688"/>
                  </a:lnTo>
                  <a:cubicBezTo>
                    <a:pt x="1583" y="6169"/>
                    <a:pt x="1720" y="5667"/>
                    <a:pt x="1957" y="5212"/>
                  </a:cubicBezTo>
                  <a:close/>
                  <a:moveTo>
                    <a:pt x="8174" y="5213"/>
                  </a:moveTo>
                  <a:cubicBezTo>
                    <a:pt x="8410" y="5661"/>
                    <a:pt x="8549" y="6164"/>
                    <a:pt x="8570" y="6688"/>
                  </a:cubicBezTo>
                  <a:lnTo>
                    <a:pt x="7568" y="6688"/>
                  </a:lnTo>
                  <a:cubicBezTo>
                    <a:pt x="7548" y="6339"/>
                    <a:pt x="7457" y="6009"/>
                    <a:pt x="7308" y="5713"/>
                  </a:cubicBezTo>
                  <a:lnTo>
                    <a:pt x="8174" y="5213"/>
                  </a:lnTo>
                  <a:close/>
                  <a:moveTo>
                    <a:pt x="5062" y="8852"/>
                  </a:moveTo>
                  <a:cubicBezTo>
                    <a:pt x="5419" y="8852"/>
                    <a:pt x="5758" y="8956"/>
                    <a:pt x="6046" y="9153"/>
                  </a:cubicBezTo>
                  <a:lnTo>
                    <a:pt x="4077" y="9153"/>
                  </a:lnTo>
                  <a:cubicBezTo>
                    <a:pt x="4364" y="8956"/>
                    <a:pt x="4703" y="8852"/>
                    <a:pt x="5062" y="8852"/>
                  </a:cubicBezTo>
                  <a:close/>
                  <a:moveTo>
                    <a:pt x="6357" y="8342"/>
                  </a:moveTo>
                  <a:lnTo>
                    <a:pt x="6791" y="9153"/>
                  </a:lnTo>
                  <a:lnTo>
                    <a:pt x="6508" y="9153"/>
                  </a:lnTo>
                  <a:cubicBezTo>
                    <a:pt x="6123" y="8766"/>
                    <a:pt x="5611" y="8554"/>
                    <a:pt x="5062" y="8554"/>
                  </a:cubicBezTo>
                  <a:cubicBezTo>
                    <a:pt x="4513" y="8554"/>
                    <a:pt x="4002" y="8766"/>
                    <a:pt x="3616" y="9153"/>
                  </a:cubicBezTo>
                  <a:lnTo>
                    <a:pt x="3334" y="9153"/>
                  </a:lnTo>
                  <a:lnTo>
                    <a:pt x="3767" y="8342"/>
                  </a:lnTo>
                  <a:close/>
                  <a:moveTo>
                    <a:pt x="5047" y="0"/>
                  </a:moveTo>
                  <a:cubicBezTo>
                    <a:pt x="3909" y="0"/>
                    <a:pt x="2992" y="978"/>
                    <a:pt x="3067" y="2114"/>
                  </a:cubicBezTo>
                  <a:lnTo>
                    <a:pt x="347" y="2114"/>
                  </a:lnTo>
                  <a:cubicBezTo>
                    <a:pt x="157" y="2114"/>
                    <a:pt x="0" y="2271"/>
                    <a:pt x="0" y="2461"/>
                  </a:cubicBezTo>
                  <a:lnTo>
                    <a:pt x="0" y="7996"/>
                  </a:lnTo>
                  <a:cubicBezTo>
                    <a:pt x="0" y="8186"/>
                    <a:pt x="157" y="8341"/>
                    <a:pt x="347" y="8341"/>
                  </a:cubicBezTo>
                  <a:lnTo>
                    <a:pt x="3430" y="8341"/>
                  </a:lnTo>
                  <a:lnTo>
                    <a:pt x="2996" y="9153"/>
                  </a:lnTo>
                  <a:lnTo>
                    <a:pt x="2394" y="9153"/>
                  </a:lnTo>
                  <a:cubicBezTo>
                    <a:pt x="2257" y="9153"/>
                    <a:pt x="2147" y="9264"/>
                    <a:pt x="2147" y="9400"/>
                  </a:cubicBezTo>
                  <a:lnTo>
                    <a:pt x="2147" y="9876"/>
                  </a:lnTo>
                  <a:cubicBezTo>
                    <a:pt x="2147" y="10012"/>
                    <a:pt x="2257" y="10123"/>
                    <a:pt x="2394" y="10123"/>
                  </a:cubicBezTo>
                  <a:lnTo>
                    <a:pt x="3542" y="10123"/>
                  </a:lnTo>
                  <a:cubicBezTo>
                    <a:pt x="3625" y="10123"/>
                    <a:pt x="3690" y="10056"/>
                    <a:pt x="3690" y="9975"/>
                  </a:cubicBezTo>
                  <a:cubicBezTo>
                    <a:pt x="3690" y="9893"/>
                    <a:pt x="3624" y="9826"/>
                    <a:pt x="3542" y="9826"/>
                  </a:cubicBezTo>
                  <a:lnTo>
                    <a:pt x="2442" y="9826"/>
                  </a:lnTo>
                  <a:lnTo>
                    <a:pt x="2442" y="9450"/>
                  </a:lnTo>
                  <a:lnTo>
                    <a:pt x="7634" y="9450"/>
                  </a:lnTo>
                  <a:lnTo>
                    <a:pt x="7634" y="9826"/>
                  </a:lnTo>
                  <a:lnTo>
                    <a:pt x="4234" y="9826"/>
                  </a:lnTo>
                  <a:cubicBezTo>
                    <a:pt x="4152" y="9826"/>
                    <a:pt x="4086" y="9893"/>
                    <a:pt x="4086" y="9975"/>
                  </a:cubicBezTo>
                  <a:cubicBezTo>
                    <a:pt x="4086" y="10056"/>
                    <a:pt x="4153" y="10123"/>
                    <a:pt x="4234" y="10123"/>
                  </a:cubicBezTo>
                  <a:lnTo>
                    <a:pt x="7685" y="10123"/>
                  </a:lnTo>
                  <a:cubicBezTo>
                    <a:pt x="7820" y="10123"/>
                    <a:pt x="7932" y="10012"/>
                    <a:pt x="7932" y="9876"/>
                  </a:cubicBezTo>
                  <a:lnTo>
                    <a:pt x="7932" y="9400"/>
                  </a:lnTo>
                  <a:cubicBezTo>
                    <a:pt x="7932" y="9264"/>
                    <a:pt x="7820" y="9153"/>
                    <a:pt x="7685" y="9153"/>
                  </a:cubicBezTo>
                  <a:lnTo>
                    <a:pt x="7127" y="9153"/>
                  </a:lnTo>
                  <a:lnTo>
                    <a:pt x="6693" y="8344"/>
                  </a:lnTo>
                  <a:lnTo>
                    <a:pt x="7683" y="8344"/>
                  </a:lnTo>
                  <a:cubicBezTo>
                    <a:pt x="7765" y="8344"/>
                    <a:pt x="7831" y="8277"/>
                    <a:pt x="7831" y="8195"/>
                  </a:cubicBezTo>
                  <a:cubicBezTo>
                    <a:pt x="7831" y="8114"/>
                    <a:pt x="7764" y="8047"/>
                    <a:pt x="7683" y="8047"/>
                  </a:cubicBezTo>
                  <a:lnTo>
                    <a:pt x="347" y="8047"/>
                  </a:lnTo>
                  <a:cubicBezTo>
                    <a:pt x="319" y="8047"/>
                    <a:pt x="298" y="8026"/>
                    <a:pt x="298" y="7999"/>
                  </a:cubicBezTo>
                  <a:lnTo>
                    <a:pt x="298" y="7633"/>
                  </a:lnTo>
                  <a:lnTo>
                    <a:pt x="9826" y="7633"/>
                  </a:lnTo>
                  <a:lnTo>
                    <a:pt x="9826" y="7997"/>
                  </a:lnTo>
                  <a:cubicBezTo>
                    <a:pt x="9826" y="8025"/>
                    <a:pt x="9804" y="8046"/>
                    <a:pt x="9778" y="8046"/>
                  </a:cubicBezTo>
                  <a:lnTo>
                    <a:pt x="8376" y="8046"/>
                  </a:lnTo>
                  <a:cubicBezTo>
                    <a:pt x="8294" y="8046"/>
                    <a:pt x="8228" y="8113"/>
                    <a:pt x="8228" y="8194"/>
                  </a:cubicBezTo>
                  <a:cubicBezTo>
                    <a:pt x="8228" y="8276"/>
                    <a:pt x="8295" y="8342"/>
                    <a:pt x="8376" y="8342"/>
                  </a:cubicBezTo>
                  <a:lnTo>
                    <a:pt x="9778" y="8342"/>
                  </a:lnTo>
                  <a:cubicBezTo>
                    <a:pt x="9968" y="8342"/>
                    <a:pt x="10123" y="8186"/>
                    <a:pt x="10123" y="7996"/>
                  </a:cubicBezTo>
                  <a:lnTo>
                    <a:pt x="10123" y="2461"/>
                  </a:lnTo>
                  <a:cubicBezTo>
                    <a:pt x="10122" y="2272"/>
                    <a:pt x="9968" y="2116"/>
                    <a:pt x="9776" y="2116"/>
                  </a:cubicBezTo>
                  <a:lnTo>
                    <a:pt x="8722" y="2116"/>
                  </a:lnTo>
                  <a:cubicBezTo>
                    <a:pt x="8640" y="2116"/>
                    <a:pt x="8574" y="2183"/>
                    <a:pt x="8574" y="2265"/>
                  </a:cubicBezTo>
                  <a:cubicBezTo>
                    <a:pt x="8574" y="2347"/>
                    <a:pt x="8641" y="2412"/>
                    <a:pt x="8722" y="2412"/>
                  </a:cubicBezTo>
                  <a:lnTo>
                    <a:pt x="9778" y="2412"/>
                  </a:lnTo>
                  <a:cubicBezTo>
                    <a:pt x="9804" y="2412"/>
                    <a:pt x="9826" y="2434"/>
                    <a:pt x="9826" y="2461"/>
                  </a:cubicBezTo>
                  <a:lnTo>
                    <a:pt x="9826" y="7335"/>
                  </a:lnTo>
                  <a:lnTo>
                    <a:pt x="298" y="7335"/>
                  </a:lnTo>
                  <a:lnTo>
                    <a:pt x="298" y="2461"/>
                  </a:lnTo>
                  <a:cubicBezTo>
                    <a:pt x="298" y="2434"/>
                    <a:pt x="320" y="2412"/>
                    <a:pt x="347" y="2412"/>
                  </a:cubicBezTo>
                  <a:lnTo>
                    <a:pt x="3108" y="2412"/>
                  </a:lnTo>
                  <a:cubicBezTo>
                    <a:pt x="3184" y="2761"/>
                    <a:pt x="3350" y="3077"/>
                    <a:pt x="3582" y="3331"/>
                  </a:cubicBezTo>
                  <a:cubicBezTo>
                    <a:pt x="3275" y="3461"/>
                    <a:pt x="2987" y="3630"/>
                    <a:pt x="2724" y="3837"/>
                  </a:cubicBezTo>
                  <a:cubicBezTo>
                    <a:pt x="2660" y="3887"/>
                    <a:pt x="2648" y="3981"/>
                    <a:pt x="2698" y="4046"/>
                  </a:cubicBezTo>
                  <a:cubicBezTo>
                    <a:pt x="2728" y="4083"/>
                    <a:pt x="2771" y="4102"/>
                    <a:pt x="2815" y="4102"/>
                  </a:cubicBezTo>
                  <a:cubicBezTo>
                    <a:pt x="2847" y="4102"/>
                    <a:pt x="2879" y="4092"/>
                    <a:pt x="2907" y="4070"/>
                  </a:cubicBezTo>
                  <a:cubicBezTo>
                    <a:pt x="2996" y="4000"/>
                    <a:pt x="3089" y="3934"/>
                    <a:pt x="3185" y="3873"/>
                  </a:cubicBezTo>
                  <a:lnTo>
                    <a:pt x="3686" y="4741"/>
                  </a:lnTo>
                  <a:cubicBezTo>
                    <a:pt x="3403" y="4929"/>
                    <a:pt x="3161" y="5172"/>
                    <a:pt x="2974" y="5455"/>
                  </a:cubicBezTo>
                  <a:lnTo>
                    <a:pt x="2106" y="4953"/>
                  </a:lnTo>
                  <a:cubicBezTo>
                    <a:pt x="2200" y="4804"/>
                    <a:pt x="2306" y="4662"/>
                    <a:pt x="2424" y="4528"/>
                  </a:cubicBezTo>
                  <a:cubicBezTo>
                    <a:pt x="2478" y="4466"/>
                    <a:pt x="2472" y="4372"/>
                    <a:pt x="2410" y="4318"/>
                  </a:cubicBezTo>
                  <a:cubicBezTo>
                    <a:pt x="2382" y="4294"/>
                    <a:pt x="2347" y="4282"/>
                    <a:pt x="2313" y="4282"/>
                  </a:cubicBezTo>
                  <a:cubicBezTo>
                    <a:pt x="2271" y="4282"/>
                    <a:pt x="2230" y="4299"/>
                    <a:pt x="2200" y="4333"/>
                  </a:cubicBezTo>
                  <a:cubicBezTo>
                    <a:pt x="1595" y="5025"/>
                    <a:pt x="1262" y="5913"/>
                    <a:pt x="1262" y="6834"/>
                  </a:cubicBezTo>
                  <a:cubicBezTo>
                    <a:pt x="1262" y="6916"/>
                    <a:pt x="1329" y="6982"/>
                    <a:pt x="1410" y="6982"/>
                  </a:cubicBezTo>
                  <a:lnTo>
                    <a:pt x="2706" y="6982"/>
                  </a:lnTo>
                  <a:cubicBezTo>
                    <a:pt x="2787" y="6982"/>
                    <a:pt x="2853" y="6915"/>
                    <a:pt x="2853" y="6834"/>
                  </a:cubicBezTo>
                  <a:cubicBezTo>
                    <a:pt x="2853" y="5615"/>
                    <a:pt x="3846" y="4623"/>
                    <a:pt x="5064" y="4623"/>
                  </a:cubicBezTo>
                  <a:cubicBezTo>
                    <a:pt x="6284" y="4623"/>
                    <a:pt x="7275" y="5615"/>
                    <a:pt x="7275" y="6834"/>
                  </a:cubicBezTo>
                  <a:cubicBezTo>
                    <a:pt x="7275" y="6916"/>
                    <a:pt x="7342" y="6982"/>
                    <a:pt x="7423" y="6982"/>
                  </a:cubicBezTo>
                  <a:lnTo>
                    <a:pt x="8722" y="6982"/>
                  </a:lnTo>
                  <a:cubicBezTo>
                    <a:pt x="8804" y="6982"/>
                    <a:pt x="8869" y="6915"/>
                    <a:pt x="8869" y="6834"/>
                  </a:cubicBezTo>
                  <a:cubicBezTo>
                    <a:pt x="8869" y="5296"/>
                    <a:pt x="7939" y="3912"/>
                    <a:pt x="6533" y="3323"/>
                  </a:cubicBezTo>
                  <a:cubicBezTo>
                    <a:pt x="6761" y="3069"/>
                    <a:pt x="6926" y="2756"/>
                    <a:pt x="7001" y="2411"/>
                  </a:cubicBezTo>
                  <a:lnTo>
                    <a:pt x="8029" y="2411"/>
                  </a:lnTo>
                  <a:cubicBezTo>
                    <a:pt x="8111" y="2411"/>
                    <a:pt x="8176" y="2344"/>
                    <a:pt x="8176" y="2263"/>
                  </a:cubicBezTo>
                  <a:cubicBezTo>
                    <a:pt x="8176" y="2181"/>
                    <a:pt x="8109" y="2114"/>
                    <a:pt x="8029" y="2114"/>
                  </a:cubicBezTo>
                  <a:lnTo>
                    <a:pt x="7042" y="2114"/>
                  </a:lnTo>
                  <a:cubicBezTo>
                    <a:pt x="7116" y="978"/>
                    <a:pt x="6199" y="0"/>
                    <a:pt x="5061" y="0"/>
                  </a:cubicBezTo>
                  <a:cubicBezTo>
                    <a:pt x="5059" y="0"/>
                    <a:pt x="5056" y="0"/>
                    <a:pt x="5054" y="0"/>
                  </a:cubicBezTo>
                  <a:cubicBezTo>
                    <a:pt x="5052" y="0"/>
                    <a:pt x="5049" y="0"/>
                    <a:pt x="5047"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90" name="Google Shape;690;p51"/>
            <p:cNvSpPr/>
            <p:nvPr/>
          </p:nvSpPr>
          <p:spPr>
            <a:xfrm>
              <a:off x="2583800" y="1601675"/>
              <a:ext cx="29025" cy="48150"/>
            </a:xfrm>
            <a:custGeom>
              <a:avLst/>
              <a:gdLst/>
              <a:ahLst/>
              <a:cxnLst/>
              <a:rect l="l" t="t" r="r" b="b"/>
              <a:pathLst>
                <a:path w="1161" h="1926" extrusionOk="0">
                  <a:moveTo>
                    <a:pt x="583" y="1063"/>
                  </a:moveTo>
                  <a:cubicBezTo>
                    <a:pt x="738" y="1063"/>
                    <a:pt x="865" y="1189"/>
                    <a:pt x="865" y="1346"/>
                  </a:cubicBezTo>
                  <a:cubicBezTo>
                    <a:pt x="865" y="1502"/>
                    <a:pt x="738" y="1629"/>
                    <a:pt x="583" y="1629"/>
                  </a:cubicBezTo>
                  <a:cubicBezTo>
                    <a:pt x="426" y="1629"/>
                    <a:pt x="300" y="1501"/>
                    <a:pt x="300" y="1346"/>
                  </a:cubicBezTo>
                  <a:cubicBezTo>
                    <a:pt x="300" y="1190"/>
                    <a:pt x="426" y="1063"/>
                    <a:pt x="583" y="1063"/>
                  </a:cubicBezTo>
                  <a:close/>
                  <a:moveTo>
                    <a:pt x="581" y="1"/>
                  </a:moveTo>
                  <a:cubicBezTo>
                    <a:pt x="498" y="1"/>
                    <a:pt x="434" y="68"/>
                    <a:pt x="434" y="149"/>
                  </a:cubicBezTo>
                  <a:lnTo>
                    <a:pt x="434" y="785"/>
                  </a:lnTo>
                  <a:cubicBezTo>
                    <a:pt x="185" y="851"/>
                    <a:pt x="1" y="1077"/>
                    <a:pt x="1" y="1346"/>
                  </a:cubicBezTo>
                  <a:cubicBezTo>
                    <a:pt x="1" y="1666"/>
                    <a:pt x="261" y="1926"/>
                    <a:pt x="581" y="1926"/>
                  </a:cubicBezTo>
                  <a:cubicBezTo>
                    <a:pt x="901" y="1926"/>
                    <a:pt x="1161" y="1666"/>
                    <a:pt x="1161" y="1346"/>
                  </a:cubicBezTo>
                  <a:cubicBezTo>
                    <a:pt x="1161" y="1078"/>
                    <a:pt x="977" y="851"/>
                    <a:pt x="729" y="785"/>
                  </a:cubicBezTo>
                  <a:lnTo>
                    <a:pt x="729" y="149"/>
                  </a:lnTo>
                  <a:cubicBezTo>
                    <a:pt x="730" y="67"/>
                    <a:pt x="663" y="1"/>
                    <a:pt x="581"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91" name="Google Shape;691;p51"/>
            <p:cNvSpPr/>
            <p:nvPr/>
          </p:nvSpPr>
          <p:spPr>
            <a:xfrm>
              <a:off x="2565700" y="1499150"/>
              <a:ext cx="67850" cy="55675"/>
            </a:xfrm>
            <a:custGeom>
              <a:avLst/>
              <a:gdLst/>
              <a:ahLst/>
              <a:cxnLst/>
              <a:rect l="l" t="t" r="r" b="b"/>
              <a:pathLst>
                <a:path w="2714" h="2227" extrusionOk="0">
                  <a:moveTo>
                    <a:pt x="2160" y="300"/>
                  </a:moveTo>
                  <a:cubicBezTo>
                    <a:pt x="2258" y="300"/>
                    <a:pt x="2323" y="425"/>
                    <a:pt x="2258" y="505"/>
                  </a:cubicBezTo>
                  <a:lnTo>
                    <a:pt x="1184" y="1884"/>
                  </a:lnTo>
                  <a:cubicBezTo>
                    <a:pt x="1160" y="1914"/>
                    <a:pt x="1124" y="1932"/>
                    <a:pt x="1086" y="1932"/>
                  </a:cubicBezTo>
                  <a:cubicBezTo>
                    <a:pt x="1050" y="1932"/>
                    <a:pt x="1015" y="1916"/>
                    <a:pt x="991" y="1890"/>
                  </a:cubicBezTo>
                  <a:lnTo>
                    <a:pt x="335" y="1149"/>
                  </a:lnTo>
                  <a:cubicBezTo>
                    <a:pt x="312" y="1122"/>
                    <a:pt x="301" y="1091"/>
                    <a:pt x="302" y="1057"/>
                  </a:cubicBezTo>
                  <a:cubicBezTo>
                    <a:pt x="305" y="1024"/>
                    <a:pt x="319" y="993"/>
                    <a:pt x="345" y="969"/>
                  </a:cubicBezTo>
                  <a:cubicBezTo>
                    <a:pt x="369" y="948"/>
                    <a:pt x="399" y="937"/>
                    <a:pt x="428" y="937"/>
                  </a:cubicBezTo>
                  <a:cubicBezTo>
                    <a:pt x="463" y="937"/>
                    <a:pt x="497" y="952"/>
                    <a:pt x="522" y="980"/>
                  </a:cubicBezTo>
                  <a:lnTo>
                    <a:pt x="960" y="1473"/>
                  </a:lnTo>
                  <a:cubicBezTo>
                    <a:pt x="989" y="1506"/>
                    <a:pt x="1030" y="1524"/>
                    <a:pt x="1073" y="1524"/>
                  </a:cubicBezTo>
                  <a:cubicBezTo>
                    <a:pt x="1074" y="1524"/>
                    <a:pt x="1075" y="1524"/>
                    <a:pt x="1076" y="1524"/>
                  </a:cubicBezTo>
                  <a:cubicBezTo>
                    <a:pt x="1119" y="1523"/>
                    <a:pt x="1161" y="1502"/>
                    <a:pt x="1188" y="1467"/>
                  </a:cubicBezTo>
                  <a:lnTo>
                    <a:pt x="2058" y="350"/>
                  </a:lnTo>
                  <a:cubicBezTo>
                    <a:pt x="2079" y="322"/>
                    <a:pt x="2109" y="306"/>
                    <a:pt x="2142" y="302"/>
                  </a:cubicBezTo>
                  <a:cubicBezTo>
                    <a:pt x="2148" y="301"/>
                    <a:pt x="2154" y="300"/>
                    <a:pt x="2160" y="300"/>
                  </a:cubicBezTo>
                  <a:close/>
                  <a:moveTo>
                    <a:pt x="2167" y="1"/>
                  </a:moveTo>
                  <a:cubicBezTo>
                    <a:pt x="2148" y="1"/>
                    <a:pt x="2127" y="2"/>
                    <a:pt x="2107" y="6"/>
                  </a:cubicBezTo>
                  <a:cubicBezTo>
                    <a:pt x="1996" y="19"/>
                    <a:pt x="1895" y="76"/>
                    <a:pt x="1826" y="165"/>
                  </a:cubicBezTo>
                  <a:lnTo>
                    <a:pt x="1065" y="1142"/>
                  </a:lnTo>
                  <a:lnTo>
                    <a:pt x="744" y="782"/>
                  </a:lnTo>
                  <a:cubicBezTo>
                    <a:pt x="661" y="688"/>
                    <a:pt x="545" y="640"/>
                    <a:pt x="428" y="640"/>
                  </a:cubicBezTo>
                  <a:cubicBezTo>
                    <a:pt x="328" y="640"/>
                    <a:pt x="228" y="675"/>
                    <a:pt x="148" y="746"/>
                  </a:cubicBezTo>
                  <a:cubicBezTo>
                    <a:pt x="63" y="820"/>
                    <a:pt x="13" y="924"/>
                    <a:pt x="7" y="1036"/>
                  </a:cubicBezTo>
                  <a:cubicBezTo>
                    <a:pt x="1" y="1149"/>
                    <a:pt x="38" y="1257"/>
                    <a:pt x="112" y="1343"/>
                  </a:cubicBezTo>
                  <a:lnTo>
                    <a:pt x="769" y="2083"/>
                  </a:lnTo>
                  <a:cubicBezTo>
                    <a:pt x="850" y="2176"/>
                    <a:pt x="965" y="2227"/>
                    <a:pt x="1087" y="2227"/>
                  </a:cubicBezTo>
                  <a:cubicBezTo>
                    <a:pt x="1216" y="2227"/>
                    <a:pt x="1340" y="2166"/>
                    <a:pt x="1419" y="2063"/>
                  </a:cubicBezTo>
                  <a:lnTo>
                    <a:pt x="2492" y="685"/>
                  </a:lnTo>
                  <a:cubicBezTo>
                    <a:pt x="2714" y="419"/>
                    <a:pt x="2497" y="1"/>
                    <a:pt x="216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pic>
        <p:nvPicPr>
          <p:cNvPr id="449" name="Google Shape;449;p38"/>
          <p:cNvPicPr preferRelativeResize="0">
            <a:picLocks noGrp="1"/>
          </p:cNvPicPr>
          <p:nvPr>
            <p:ph type="pic" idx="3"/>
          </p:nvPr>
        </p:nvPicPr>
        <p:blipFill rotWithShape="1">
          <a:blip r:embed="rId3">
            <a:alphaModFix/>
          </a:blip>
          <a:srcRect l="26653" r="26658"/>
          <a:stretch/>
        </p:blipFill>
        <p:spPr>
          <a:xfrm>
            <a:off x="7398667" y="1"/>
            <a:ext cx="4793467" cy="6857999"/>
          </a:xfrm>
          <a:prstGeom prst="rect">
            <a:avLst/>
          </a:prstGeom>
        </p:spPr>
      </p:pic>
      <p:sp>
        <p:nvSpPr>
          <p:cNvPr id="450" name="Google Shape;450;p38"/>
          <p:cNvSpPr txBox="1">
            <a:spLocks noGrp="1"/>
          </p:cNvSpPr>
          <p:nvPr>
            <p:ph type="title"/>
          </p:nvPr>
        </p:nvSpPr>
        <p:spPr>
          <a:xfrm>
            <a:off x="1040067" y="2878533"/>
            <a:ext cx="5571200" cy="2068800"/>
          </a:xfrm>
          <a:prstGeom prst="rect">
            <a:avLst/>
          </a:prstGeom>
        </p:spPr>
        <p:txBody>
          <a:bodyPr spcFirstLastPara="1" wrap="square" lIns="121900" tIns="121900" rIns="121900" bIns="121900" anchor="ctr" anchorCtr="0">
            <a:noAutofit/>
          </a:bodyPr>
          <a:lstStyle/>
          <a:p>
            <a:pPr algn="ctr">
              <a:buClr>
                <a:schemeClr val="dk1"/>
              </a:buClr>
              <a:buSzPts val="1100"/>
            </a:pPr>
            <a:r>
              <a:rPr lang="en-US"/>
              <a:t>Giới Thiệu</a:t>
            </a:r>
            <a:endParaRPr/>
          </a:p>
        </p:txBody>
      </p:sp>
      <p:sp>
        <p:nvSpPr>
          <p:cNvPr id="451" name="Google Shape;451;p38"/>
          <p:cNvSpPr txBox="1">
            <a:spLocks noGrp="1"/>
          </p:cNvSpPr>
          <p:nvPr>
            <p:ph type="title" idx="2"/>
          </p:nvPr>
        </p:nvSpPr>
        <p:spPr>
          <a:xfrm>
            <a:off x="1097867" y="1281467"/>
            <a:ext cx="1324000" cy="1324000"/>
          </a:xfrm>
          <a:prstGeom prst="rect">
            <a:avLst/>
          </a:prstGeom>
        </p:spPr>
        <p:txBody>
          <a:bodyPr spcFirstLastPara="1" wrap="square" lIns="121900" tIns="121900" rIns="121900" bIns="121900" anchor="ctr" anchorCtr="0">
            <a:noAutofit/>
          </a:bodyPr>
          <a:lstStyle/>
          <a:p>
            <a:r>
              <a:rPr lang="en"/>
              <a:t>01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9" name="Google Shape;469;p40"/>
          <p:cNvSpPr txBox="1">
            <a:spLocks noGrp="1"/>
          </p:cNvSpPr>
          <p:nvPr>
            <p:ph type="subTitle" idx="1"/>
          </p:nvPr>
        </p:nvSpPr>
        <p:spPr>
          <a:xfrm>
            <a:off x="460310" y="1673546"/>
            <a:ext cx="11271379" cy="3663564"/>
          </a:xfrm>
          <a:prstGeom prst="rect">
            <a:avLst/>
          </a:prstGeom>
        </p:spPr>
        <p:txBody>
          <a:bodyPr spcFirstLastPara="1" wrap="square" lIns="121900" tIns="121900" rIns="121900" bIns="121900" anchor="t" anchorCtr="0">
            <a:noAutofit/>
          </a:bodyPr>
          <a:lstStyle/>
          <a:p>
            <a:pPr marL="9525" indent="-9525" algn="l"/>
            <a:r>
              <a:rPr lang="vi-VN" sz="2500" b="0" i="0">
                <a:solidFill>
                  <a:srgbClr val="E3E3E3"/>
                </a:solidFill>
                <a:effectLst/>
                <a:latin typeface="Archivo ExtraBold"/>
              </a:rPr>
              <a:t>Phân tích cảm xúc các tweets trên Twitter là một kỹ thuật xử lý ngôn ngữ tự nhiên nhằm xác định cảm xúc tích cực, tiêu cực hoặc trung lập của một tweet. Kỹ thuật này có thể được sử dụng để hiểu tâm lý của người dùng Twitter, theo dõi xu hướng dư luận và phát hiện các cuộc tấn công mạng.</a:t>
            </a:r>
          </a:p>
          <a:p>
            <a:pPr marL="9525" indent="-9525" algn="l"/>
            <a:endParaRPr lang="en-US" sz="2500" b="0" i="0">
              <a:solidFill>
                <a:srgbClr val="E3E3E3"/>
              </a:solidFill>
              <a:effectLst/>
              <a:latin typeface="Archivo ExtraBold"/>
            </a:endParaRPr>
          </a:p>
          <a:p>
            <a:pPr marL="9525" indent="-9525" algn="l"/>
            <a:r>
              <a:rPr lang="vi-VN" sz="2500" b="0" i="0">
                <a:solidFill>
                  <a:srgbClr val="E3E3E3"/>
                </a:solidFill>
                <a:effectLst/>
                <a:latin typeface="Archivo ExtraBold"/>
              </a:rPr>
              <a:t>Có nhiều phương pháp khác nhau để phân tích cảm xúc các tweets trên Twitter. Một phương pháp phổ biến là sử dụng các bộ từ vựng cảm xúc, trong đó mỗi từ được gán một nhãn cảm xúc. Các bộ từ vựng này có thể được xây dựng thủ công hoặc sử dụng học máy.</a:t>
            </a:r>
          </a:p>
        </p:txBody>
      </p:sp>
      <p:sp>
        <p:nvSpPr>
          <p:cNvPr id="4" name="Google Shape;450;p38">
            <a:extLst>
              <a:ext uri="{FF2B5EF4-FFF2-40B4-BE49-F238E27FC236}">
                <a16:creationId xmlns:a16="http://schemas.microsoft.com/office/drawing/2014/main" id="{90E89773-0A87-D01C-625D-5A1205C277BB}"/>
              </a:ext>
            </a:extLst>
          </p:cNvPr>
          <p:cNvSpPr txBox="1">
            <a:spLocks/>
          </p:cNvSpPr>
          <p:nvPr/>
        </p:nvSpPr>
        <p:spPr>
          <a:xfrm>
            <a:off x="3310400" y="65315"/>
            <a:ext cx="5571200" cy="122230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500"/>
              <a:buFont typeface="Archivo ExtraBold"/>
              <a:buNone/>
              <a:defRPr sz="6000" b="0" i="0" u="none" strike="noStrike" cap="none">
                <a:solidFill>
                  <a:schemeClr val="accent1"/>
                </a:solidFill>
                <a:latin typeface="Archivo ExtraBold"/>
                <a:ea typeface="Archivo ExtraBold"/>
                <a:cs typeface="Archivo ExtraBold"/>
                <a:sym typeface="Archivo ExtraBold"/>
              </a:defRPr>
            </a:lvl1pPr>
            <a:lvl2pPr marR="0" lvl="1"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2pPr>
            <a:lvl3pPr marR="0" lvl="2"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3pPr>
            <a:lvl4pPr marR="0" lvl="3"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4pPr>
            <a:lvl5pPr marR="0" lvl="4"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5pPr>
            <a:lvl6pPr marR="0" lvl="5"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6pPr>
            <a:lvl7pPr marR="0" lvl="6"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7pPr>
            <a:lvl8pPr marR="0" lvl="7"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8pPr>
            <a:lvl9pPr marR="0" lvl="8"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9pPr>
          </a:lstStyle>
          <a:p>
            <a:pPr>
              <a:buClr>
                <a:schemeClr val="dk1"/>
              </a:buClr>
              <a:buSzPts val="1100"/>
            </a:pPr>
            <a:r>
              <a:rPr lang="en-US" kern="0"/>
              <a:t>Giới Thiệu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pic>
        <p:nvPicPr>
          <p:cNvPr id="449" name="Google Shape;449;p38"/>
          <p:cNvPicPr preferRelativeResize="0">
            <a:picLocks noGrp="1"/>
          </p:cNvPicPr>
          <p:nvPr>
            <p:ph type="pic" idx="3"/>
          </p:nvPr>
        </p:nvPicPr>
        <p:blipFill rotWithShape="1">
          <a:blip r:embed="rId3">
            <a:alphaModFix/>
          </a:blip>
          <a:srcRect l="26653" r="26658"/>
          <a:stretch/>
        </p:blipFill>
        <p:spPr>
          <a:xfrm>
            <a:off x="7398667" y="1"/>
            <a:ext cx="4793467" cy="6857999"/>
          </a:xfrm>
          <a:prstGeom prst="rect">
            <a:avLst/>
          </a:prstGeom>
        </p:spPr>
      </p:pic>
      <p:sp>
        <p:nvSpPr>
          <p:cNvPr id="450" name="Google Shape;450;p38"/>
          <p:cNvSpPr txBox="1">
            <a:spLocks noGrp="1"/>
          </p:cNvSpPr>
          <p:nvPr>
            <p:ph type="title"/>
          </p:nvPr>
        </p:nvSpPr>
        <p:spPr>
          <a:xfrm>
            <a:off x="1040067" y="2878533"/>
            <a:ext cx="5571200" cy="1254928"/>
          </a:xfrm>
          <a:prstGeom prst="rect">
            <a:avLst/>
          </a:prstGeom>
        </p:spPr>
        <p:txBody>
          <a:bodyPr spcFirstLastPara="1" wrap="square" lIns="121900" tIns="121900" rIns="121900" bIns="121900" anchor="ctr" anchorCtr="0">
            <a:noAutofit/>
          </a:bodyPr>
          <a:lstStyle/>
          <a:p>
            <a:pPr algn="ctr">
              <a:buClr>
                <a:schemeClr val="dk1"/>
              </a:buClr>
              <a:buSzPts val="1100"/>
            </a:pPr>
            <a:r>
              <a:rPr lang="en-US"/>
              <a:t>Data Set</a:t>
            </a:r>
            <a:endParaRPr/>
          </a:p>
        </p:txBody>
      </p:sp>
      <p:sp>
        <p:nvSpPr>
          <p:cNvPr id="451" name="Google Shape;451;p38"/>
          <p:cNvSpPr txBox="1">
            <a:spLocks noGrp="1"/>
          </p:cNvSpPr>
          <p:nvPr>
            <p:ph type="title" idx="2"/>
          </p:nvPr>
        </p:nvSpPr>
        <p:spPr>
          <a:xfrm>
            <a:off x="1097867" y="1281467"/>
            <a:ext cx="1324000" cy="1324000"/>
          </a:xfrm>
          <a:prstGeom prst="rect">
            <a:avLst/>
          </a:prstGeom>
        </p:spPr>
        <p:txBody>
          <a:bodyPr spcFirstLastPara="1" wrap="square" lIns="121900" tIns="121900" rIns="121900" bIns="121900" anchor="ctr" anchorCtr="0">
            <a:noAutofit/>
          </a:bodyPr>
          <a:lstStyle/>
          <a:p>
            <a:r>
              <a:rPr lang="en"/>
              <a:t>02</a:t>
            </a:r>
            <a:endParaRPr/>
          </a:p>
        </p:txBody>
      </p:sp>
    </p:spTree>
    <p:extLst>
      <p:ext uri="{BB962C8B-B14F-4D97-AF65-F5344CB8AC3E}">
        <p14:creationId xmlns:p14="http://schemas.microsoft.com/office/powerpoint/2010/main" val="2921587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9" name="Google Shape;469;p40"/>
          <p:cNvSpPr txBox="1">
            <a:spLocks noGrp="1"/>
          </p:cNvSpPr>
          <p:nvPr>
            <p:ph type="subTitle" idx="1"/>
          </p:nvPr>
        </p:nvSpPr>
        <p:spPr>
          <a:xfrm>
            <a:off x="121298" y="2121968"/>
            <a:ext cx="4926563" cy="2888571"/>
          </a:xfrm>
          <a:prstGeom prst="rect">
            <a:avLst/>
          </a:prstGeom>
        </p:spPr>
        <p:txBody>
          <a:bodyPr spcFirstLastPara="1" wrap="square" lIns="121900" tIns="121900" rIns="121900" bIns="121900" anchor="t" anchorCtr="0">
            <a:noAutofit/>
          </a:bodyPr>
          <a:lstStyle/>
          <a:p>
            <a:pPr marL="0" indent="0" algn="l">
              <a:buClr>
                <a:schemeClr val="dk1"/>
              </a:buClr>
              <a:buSzPts val="1100"/>
            </a:pPr>
            <a:r>
              <a:rPr lang="vi-VN" sz="2500">
                <a:effectLst/>
                <a:latin typeface="Archivo ExtraBold"/>
                <a:ea typeface="Calibri" panose="020F0502020204030204" pitchFamily="34" charset="0"/>
              </a:rPr>
              <a:t>Thu nhập dữ liệu</a:t>
            </a:r>
            <a:endParaRPr lang="en-US" sz="2500">
              <a:effectLst/>
              <a:latin typeface="Archivo ExtraBold"/>
              <a:ea typeface="Calibri" panose="020F0502020204030204" pitchFamily="34" charset="0"/>
            </a:endParaRPr>
          </a:p>
          <a:p>
            <a:pPr marL="0" indent="0" algn="l">
              <a:buClr>
                <a:schemeClr val="dk1"/>
              </a:buClr>
              <a:buSzPts val="1100"/>
            </a:pPr>
            <a:endParaRPr lang="en-US" sz="2500">
              <a:latin typeface="Archivo ExtraBold"/>
              <a:ea typeface="Calibri" panose="020F0502020204030204" pitchFamily="34" charset="0"/>
            </a:endParaRPr>
          </a:p>
          <a:p>
            <a:pPr marL="0" indent="0" algn="l">
              <a:buClr>
                <a:schemeClr val="dk1"/>
              </a:buClr>
              <a:buSzPts val="1100"/>
            </a:pPr>
            <a:r>
              <a:rPr lang="en-US" sz="2500">
                <a:latin typeface="Archivo ExtraBold"/>
                <a:ea typeface="Calibri" panose="020F0502020204030204" pitchFamily="34" charset="0"/>
              </a:rPr>
              <a:t>D</a:t>
            </a:r>
            <a:r>
              <a:rPr lang="vi-VN" sz="2500">
                <a:effectLst/>
                <a:latin typeface="Archivo ExtraBold"/>
                <a:ea typeface="Calibri" panose="020F0502020204030204" pitchFamily="34" charset="0"/>
              </a:rPr>
              <a:t>ữ liệu</a:t>
            </a:r>
            <a:r>
              <a:rPr lang="en-US" sz="2500">
                <a:effectLst/>
                <a:latin typeface="Archivo ExtraBold"/>
                <a:ea typeface="Calibri" panose="020F0502020204030204" pitchFamily="34" charset="0"/>
              </a:rPr>
              <a:t> được lấy trực tiếp</a:t>
            </a:r>
            <a:r>
              <a:rPr lang="en-US" sz="2500">
                <a:latin typeface="Archivo ExtraBold"/>
                <a:ea typeface="Calibri" panose="020F0502020204030204" pitchFamily="34" charset="0"/>
              </a:rPr>
              <a:t> từ trang </a:t>
            </a:r>
            <a:r>
              <a:rPr lang="vi-VN" sz="2500">
                <a:effectLst/>
                <a:latin typeface="Archivo ExtraBold"/>
                <a:ea typeface="Calibri" panose="020F0502020204030204" pitchFamily="34" charset="0"/>
              </a:rPr>
              <a:t>web nitter.net và netter.cz</a:t>
            </a:r>
            <a:r>
              <a:rPr lang="en-US" sz="2500">
                <a:effectLst/>
                <a:latin typeface="Archivo ExtraBold"/>
                <a:ea typeface="Calibri" panose="020F0502020204030204" pitchFamily="34" charset="0"/>
              </a:rPr>
              <a:t> được hệ thống crawler thực hiện qua mỗi lần chạy ứng dụng. Sau lưu trữ trên máy cục bộ.</a:t>
            </a:r>
            <a:endParaRPr sz="2500">
              <a:solidFill>
                <a:schemeClr val="accent2"/>
              </a:solidFill>
              <a:latin typeface="Archivo ExtraBold"/>
            </a:endParaRPr>
          </a:p>
        </p:txBody>
      </p:sp>
      <p:sp>
        <p:nvSpPr>
          <p:cNvPr id="2" name="Google Shape;450;p38">
            <a:extLst>
              <a:ext uri="{FF2B5EF4-FFF2-40B4-BE49-F238E27FC236}">
                <a16:creationId xmlns:a16="http://schemas.microsoft.com/office/drawing/2014/main" id="{64EA9BC6-76AD-31E4-8F93-B297B16B9581}"/>
              </a:ext>
            </a:extLst>
          </p:cNvPr>
          <p:cNvSpPr txBox="1">
            <a:spLocks/>
          </p:cNvSpPr>
          <p:nvPr/>
        </p:nvSpPr>
        <p:spPr>
          <a:xfrm>
            <a:off x="3306000" y="0"/>
            <a:ext cx="5571200" cy="1035698"/>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500"/>
              <a:buFont typeface="Archivo ExtraBold"/>
              <a:buNone/>
              <a:defRPr sz="6000" b="0" i="0" u="none" strike="noStrike" cap="none">
                <a:solidFill>
                  <a:schemeClr val="accent1"/>
                </a:solidFill>
                <a:latin typeface="Archivo ExtraBold"/>
                <a:ea typeface="Archivo ExtraBold"/>
                <a:cs typeface="Archivo ExtraBold"/>
                <a:sym typeface="Archivo ExtraBold"/>
              </a:defRPr>
            </a:lvl1pPr>
            <a:lvl2pPr marR="0" lvl="1"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2pPr>
            <a:lvl3pPr marR="0" lvl="2"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3pPr>
            <a:lvl4pPr marR="0" lvl="3"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4pPr>
            <a:lvl5pPr marR="0" lvl="4"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5pPr>
            <a:lvl6pPr marR="0" lvl="5"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6pPr>
            <a:lvl7pPr marR="0" lvl="6"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7pPr>
            <a:lvl8pPr marR="0" lvl="7"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8pPr>
            <a:lvl9pPr marR="0" lvl="8"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9pPr>
          </a:lstStyle>
          <a:p>
            <a:pPr>
              <a:buClr>
                <a:schemeClr val="dk1"/>
              </a:buClr>
              <a:buSzPts val="1100"/>
            </a:pPr>
            <a:r>
              <a:rPr lang="en-US" kern="0"/>
              <a:t>Data Set</a:t>
            </a:r>
          </a:p>
        </p:txBody>
      </p:sp>
      <p:pic>
        <p:nvPicPr>
          <p:cNvPr id="5" name="Hình ảnh 1">
            <a:extLst>
              <a:ext uri="{FF2B5EF4-FFF2-40B4-BE49-F238E27FC236}">
                <a16:creationId xmlns:a16="http://schemas.microsoft.com/office/drawing/2014/main" id="{A0FAE9FD-5DDA-8671-AF23-FA075331F297}"/>
              </a:ext>
            </a:extLst>
          </p:cNvPr>
          <p:cNvPicPr>
            <a:picLocks noChangeAspect="1"/>
          </p:cNvPicPr>
          <p:nvPr/>
        </p:nvPicPr>
        <p:blipFill>
          <a:blip r:embed="rId3"/>
          <a:stretch>
            <a:fillRect/>
          </a:stretch>
        </p:blipFill>
        <p:spPr>
          <a:xfrm>
            <a:off x="5113175" y="835556"/>
            <a:ext cx="6518371" cy="5885992"/>
          </a:xfrm>
          <a:prstGeom prst="rect">
            <a:avLst/>
          </a:prstGeom>
        </p:spPr>
      </p:pic>
    </p:spTree>
    <p:extLst>
      <p:ext uri="{BB962C8B-B14F-4D97-AF65-F5344CB8AC3E}">
        <p14:creationId xmlns:p14="http://schemas.microsoft.com/office/powerpoint/2010/main" val="249640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9" name="Google Shape;469;p40"/>
          <p:cNvSpPr txBox="1">
            <a:spLocks noGrp="1"/>
          </p:cNvSpPr>
          <p:nvPr>
            <p:ph type="subTitle" idx="1"/>
          </p:nvPr>
        </p:nvSpPr>
        <p:spPr>
          <a:xfrm>
            <a:off x="8145625" y="1883983"/>
            <a:ext cx="3947466" cy="2893289"/>
          </a:xfrm>
          <a:prstGeom prst="rect">
            <a:avLst/>
          </a:prstGeom>
          <a:noFill/>
          <a:ln>
            <a:noFill/>
          </a:ln>
        </p:spPr>
        <p:txBody>
          <a:bodyPr spcFirstLastPara="1" wrap="square" lIns="121900" tIns="121900" rIns="121900" bIns="121900" anchor="t" anchorCtr="0">
            <a:noAutofit/>
          </a:bodyPr>
          <a:lstStyle/>
          <a:p>
            <a:pPr marL="0" indent="0" algn="l">
              <a:buClr>
                <a:schemeClr val="dk1"/>
              </a:buClr>
              <a:buSzPts val="1100"/>
            </a:pPr>
            <a:r>
              <a:rPr lang="en-US" sz="2500">
                <a:latin typeface="Archivo ExtraBold"/>
              </a:rPr>
              <a:t>Nitter là web chia sẻ Tweet mã nguồn mở thay thế cho Twitter. Cung cấp giao diện dùng đơn giản, cho phép người dùng xem tweet, theo dõi người dung, tìm kiếm tweet theo thẻ</a:t>
            </a:r>
            <a:endParaRPr sz="2500">
              <a:latin typeface="Archivo ExtraBold"/>
            </a:endParaRPr>
          </a:p>
        </p:txBody>
      </p:sp>
      <p:sp>
        <p:nvSpPr>
          <p:cNvPr id="2" name="Google Shape;450;p38">
            <a:extLst>
              <a:ext uri="{FF2B5EF4-FFF2-40B4-BE49-F238E27FC236}">
                <a16:creationId xmlns:a16="http://schemas.microsoft.com/office/drawing/2014/main" id="{64EA9BC6-76AD-31E4-8F93-B297B16B9581}"/>
              </a:ext>
            </a:extLst>
          </p:cNvPr>
          <p:cNvSpPr txBox="1">
            <a:spLocks/>
          </p:cNvSpPr>
          <p:nvPr/>
        </p:nvSpPr>
        <p:spPr>
          <a:xfrm>
            <a:off x="3306000" y="0"/>
            <a:ext cx="5571200" cy="821094"/>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500"/>
              <a:buFont typeface="Archivo ExtraBold"/>
              <a:buNone/>
              <a:defRPr sz="6000" b="0" i="0" u="none" strike="noStrike" cap="none">
                <a:solidFill>
                  <a:schemeClr val="accent1"/>
                </a:solidFill>
                <a:latin typeface="Archivo ExtraBold"/>
                <a:ea typeface="Archivo ExtraBold"/>
                <a:cs typeface="Archivo ExtraBold"/>
                <a:sym typeface="Archivo ExtraBold"/>
              </a:defRPr>
            </a:lvl1pPr>
            <a:lvl2pPr marR="0" lvl="1"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2pPr>
            <a:lvl3pPr marR="0" lvl="2"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3pPr>
            <a:lvl4pPr marR="0" lvl="3"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4pPr>
            <a:lvl5pPr marR="0" lvl="4"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5pPr>
            <a:lvl6pPr marR="0" lvl="5"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6pPr>
            <a:lvl7pPr marR="0" lvl="6"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7pPr>
            <a:lvl8pPr marR="0" lvl="7"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8pPr>
            <a:lvl9pPr marR="0" lvl="8" algn="l" rtl="0">
              <a:lnSpc>
                <a:spcPct val="100000"/>
              </a:lnSpc>
              <a:spcBef>
                <a:spcPts val="0"/>
              </a:spcBef>
              <a:spcAft>
                <a:spcPts val="0"/>
              </a:spcAft>
              <a:buClr>
                <a:schemeClr val="accent1"/>
              </a:buClr>
              <a:buSzPts val="2400"/>
              <a:buFont typeface="Archivo ExtraBold"/>
              <a:buNone/>
              <a:defRPr sz="3200" b="0" i="0" u="none" strike="noStrike" cap="none">
                <a:solidFill>
                  <a:schemeClr val="accent1"/>
                </a:solidFill>
                <a:latin typeface="Archivo ExtraBold"/>
                <a:ea typeface="Archivo ExtraBold"/>
                <a:cs typeface="Archivo ExtraBold"/>
                <a:sym typeface="Archivo ExtraBold"/>
              </a:defRPr>
            </a:lvl9pPr>
          </a:lstStyle>
          <a:p>
            <a:pPr>
              <a:buClr>
                <a:schemeClr val="dk1"/>
              </a:buClr>
              <a:buSzPts val="1100"/>
            </a:pPr>
            <a:r>
              <a:rPr lang="en-US" kern="0"/>
              <a:t>Data Set</a:t>
            </a:r>
          </a:p>
        </p:txBody>
      </p:sp>
      <p:pic>
        <p:nvPicPr>
          <p:cNvPr id="3" name="Hình ảnh 1">
            <a:extLst>
              <a:ext uri="{FF2B5EF4-FFF2-40B4-BE49-F238E27FC236}">
                <a16:creationId xmlns:a16="http://schemas.microsoft.com/office/drawing/2014/main" id="{0F1D7481-3F00-99B2-7B85-F151D9A84075}"/>
              </a:ext>
            </a:extLst>
          </p:cNvPr>
          <p:cNvPicPr>
            <a:picLocks noChangeAspect="1"/>
          </p:cNvPicPr>
          <p:nvPr/>
        </p:nvPicPr>
        <p:blipFill>
          <a:blip r:embed="rId3"/>
          <a:stretch>
            <a:fillRect/>
          </a:stretch>
        </p:blipFill>
        <p:spPr>
          <a:xfrm>
            <a:off x="98909" y="796009"/>
            <a:ext cx="7981401" cy="5957095"/>
          </a:xfrm>
          <a:prstGeom prst="rect">
            <a:avLst/>
          </a:prstGeom>
        </p:spPr>
      </p:pic>
    </p:spTree>
    <p:extLst>
      <p:ext uri="{BB962C8B-B14F-4D97-AF65-F5344CB8AC3E}">
        <p14:creationId xmlns:p14="http://schemas.microsoft.com/office/powerpoint/2010/main" val="2718453127"/>
      </p:ext>
    </p:extLst>
  </p:cSld>
  <p:clrMapOvr>
    <a:masterClrMapping/>
  </p:clrMapOvr>
</p:sld>
</file>

<file path=ppt/theme/theme1.xml><?xml version="1.0" encoding="utf-8"?>
<a:theme xmlns:a="http://schemas.openxmlformats.org/drawingml/2006/main" name="Scrum System Setup Consulting by Slidesgo">
  <a:themeElements>
    <a:clrScheme name="Simple Light">
      <a:dk1>
        <a:srgbClr val="009EEE"/>
      </a:dk1>
      <a:lt1>
        <a:srgbClr val="FF4F00"/>
      </a:lt1>
      <a:dk2>
        <a:srgbClr val="FF3200"/>
      </a:dk2>
      <a:lt2>
        <a:srgbClr val="12171B"/>
      </a:lt2>
      <a:accent1>
        <a:srgbClr val="FFFFFF"/>
      </a:accent1>
      <a:accent2>
        <a:srgbClr val="25B6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464</Words>
  <Application>Microsoft Office PowerPoint</Application>
  <PresentationFormat>Widescreen</PresentationFormat>
  <Paragraphs>54</Paragraphs>
  <Slides>18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Archivo</vt:lpstr>
      <vt:lpstr>Archivo ExtraBold</vt:lpstr>
      <vt:lpstr>Arial</vt:lpstr>
      <vt:lpstr>Assistant</vt:lpstr>
      <vt:lpstr>Calibri</vt:lpstr>
      <vt:lpstr>Google Sans</vt:lpstr>
      <vt:lpstr>Open Sans</vt:lpstr>
      <vt:lpstr>Raleway</vt:lpstr>
      <vt:lpstr>Roboto Condensed Light</vt:lpstr>
      <vt:lpstr>Scrum System Setup Consulting by Slidesgo</vt:lpstr>
      <vt:lpstr>Big Data Nhóm 5</vt:lpstr>
      <vt:lpstr>01</vt:lpstr>
      <vt:lpstr>Chủ đề: Phân tích bài đăng của người nổi tiếng trên mạng xã hội twitter</vt:lpstr>
      <vt:lpstr>Mục Lục</vt:lpstr>
      <vt:lpstr>Giới Thiệu</vt:lpstr>
      <vt:lpstr>PowerPoint Presentation</vt:lpstr>
      <vt:lpstr>Data Set</vt:lpstr>
      <vt:lpstr>PowerPoint Presentation</vt:lpstr>
      <vt:lpstr>PowerPoint Presentation</vt:lpstr>
      <vt:lpstr>Kiến Trúc Hệ Thống</vt:lpstr>
      <vt:lpstr>PowerPoint Presentation</vt:lpstr>
      <vt:lpstr>PowerPoint Presentation</vt:lpstr>
      <vt:lpstr>PowerPoint Presentation</vt:lpstr>
      <vt:lpstr>PowerPoint Presentation</vt:lpstr>
      <vt:lpstr>PowerPoint Presentation</vt:lpstr>
      <vt:lpstr>Demo</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Nhóm 5</dc:title>
  <dc:creator>Minh Khoa Nguyễn Lê</dc:creator>
  <cp:lastModifiedBy>Minh Khoa Nguyễn Lê</cp:lastModifiedBy>
  <cp:revision>1</cp:revision>
  <dcterms:created xsi:type="dcterms:W3CDTF">2023-11-07T14:36:28Z</dcterms:created>
  <dcterms:modified xsi:type="dcterms:W3CDTF">2023-11-09T14:39:11Z</dcterms:modified>
</cp:coreProperties>
</file>