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2" r:id="rId5"/>
    <p:sldId id="300" r:id="rId6"/>
    <p:sldId id="309" r:id="rId7"/>
    <p:sldId id="299" r:id="rId8"/>
    <p:sldId id="304" r:id="rId9"/>
    <p:sldId id="290" r:id="rId10"/>
    <p:sldId id="301" r:id="rId11"/>
    <p:sldId id="306" r:id="rId12"/>
    <p:sldId id="310" r:id="rId13"/>
    <p:sldId id="307" r:id="rId14"/>
    <p:sldId id="288" r:id="rId15"/>
    <p:sldId id="308" r:id="rId16"/>
    <p:sldId id="297" r:id="rId17"/>
    <p:sldId id="305" r:id="rId18"/>
    <p:sldId id="29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309"/>
            <p14:sldId id="299"/>
            <p14:sldId id="304"/>
            <p14:sldId id="290"/>
            <p14:sldId id="301"/>
            <p14:sldId id="306"/>
            <p14:sldId id="310"/>
            <p14:sldId id="307"/>
            <p14:sldId id="288"/>
            <p14:sldId id="308"/>
            <p14:sldId id="297"/>
            <p14:sldId id="30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E64C9-DAA1-4980-9ABB-5351DCE3AEAE}" v="2687" dt="2021-08-18T16:24:2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Master Presentation Title Format</a:t>
            </a:r>
            <a:endParaRPr lang="ja-JP" altLang="ja-JP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Master Presentation Sub-Title Format</a:t>
            </a:r>
            <a:endParaRPr lang="ja-JP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Things/rfthings-stm32l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.mathworks.com/help/thingspea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7484" y="2133601"/>
            <a:ext cx="11901948" cy="1470025"/>
          </a:xfrm>
        </p:spPr>
        <p:txBody>
          <a:bodyPr/>
          <a:lstStyle/>
          <a:p>
            <a:r>
              <a:rPr lang="en-US" altLang="ja-JP" sz="4000" b="1" dirty="0"/>
              <a:t>ĐỀ TÀI HỆ THỐNG THÙNG RÁC THÔNG MINH</a:t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1504" y="3140968"/>
            <a:ext cx="8892480" cy="1752600"/>
          </a:xfrm>
        </p:spPr>
        <p:txBody>
          <a:bodyPr/>
          <a:lstStyle/>
          <a:p>
            <a:r>
              <a:rPr lang="en-US" altLang="ja-JP"/>
              <a:t>GVHD: Phạm Minh </a:t>
            </a:r>
            <a:r>
              <a:rPr lang="en-US" altLang="ja-JP" err="1"/>
              <a:t>Quân</a:t>
            </a:r>
            <a:endParaRPr lang="en-US" altLang="ja-JP"/>
          </a:p>
          <a:p>
            <a:pPr algn="l"/>
            <a:r>
              <a:rPr lang="en-US" altLang="ja-JP" err="1"/>
              <a:t>Sinh</a:t>
            </a:r>
            <a:r>
              <a:rPr lang="en-US" altLang="ja-JP"/>
              <a:t> </a:t>
            </a:r>
            <a:r>
              <a:rPr lang="en-US" altLang="ja-JP" err="1"/>
              <a:t>viên</a:t>
            </a:r>
            <a:r>
              <a:rPr lang="en-US" altLang="ja-JP"/>
              <a:t> 1:   Phạm </a:t>
            </a:r>
            <a:r>
              <a:rPr lang="en-US" altLang="ja-JP" err="1"/>
              <a:t>Trung</a:t>
            </a:r>
            <a:r>
              <a:rPr lang="en-US" altLang="ja-JP"/>
              <a:t> Quốc   	  MSSV: 19520887</a:t>
            </a:r>
          </a:p>
          <a:p>
            <a:pPr algn="l" defTabSz="792163"/>
            <a:r>
              <a:rPr lang="en-US" altLang="ja-JP" err="1"/>
              <a:t>Sinh</a:t>
            </a:r>
            <a:r>
              <a:rPr lang="en-US" altLang="ja-JP"/>
              <a:t> </a:t>
            </a:r>
            <a:r>
              <a:rPr lang="en-US" altLang="ja-JP" err="1"/>
              <a:t>viên</a:t>
            </a:r>
            <a:r>
              <a:rPr lang="en-US" altLang="ja-JP"/>
              <a:t> 2:   Phạm Quốc Đăng             MSSV: 19520036</a:t>
            </a:r>
          </a:p>
          <a:p>
            <a:pPr algn="l" defTabSz="792163"/>
            <a:r>
              <a:rPr lang="en-US" altLang="ja-JP" err="1"/>
              <a:t>Sinh</a:t>
            </a:r>
            <a:r>
              <a:rPr lang="en-US" altLang="ja-JP"/>
              <a:t> </a:t>
            </a:r>
            <a:r>
              <a:rPr lang="en-US" altLang="ja-JP" err="1"/>
              <a:t>viên</a:t>
            </a:r>
            <a:r>
              <a:rPr lang="en-US" altLang="ja-JP"/>
              <a:t> 3:   </a:t>
            </a:r>
            <a:r>
              <a:rPr lang="en-US" altLang="ja-JP" err="1"/>
              <a:t>Viên</a:t>
            </a:r>
            <a:r>
              <a:rPr lang="en-US" altLang="ja-JP"/>
              <a:t> Minh </a:t>
            </a:r>
            <a:r>
              <a:rPr lang="en-US" altLang="ja-JP" err="1"/>
              <a:t>Tân</a:t>
            </a:r>
            <a:r>
              <a:rPr lang="en-US" altLang="ja-JP"/>
              <a:t>		 MSSV: 19520928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75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663880" y="6524626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Kết</a:t>
            </a:r>
            <a:r>
              <a:rPr lang="en-US" altLang="ja-JP"/>
              <a:t> </a:t>
            </a:r>
            <a:r>
              <a:rPr lang="en-US" altLang="ja-JP" err="1"/>
              <a:t>quả</a:t>
            </a:r>
            <a:r>
              <a:rPr lang="en-US" altLang="ja-JP"/>
              <a:t> </a:t>
            </a:r>
            <a:r>
              <a:rPr lang="en-US" altLang="ja-JP" err="1"/>
              <a:t>của</a:t>
            </a:r>
            <a:r>
              <a:rPr lang="en-US" altLang="ja-JP"/>
              <a:t> </a:t>
            </a:r>
            <a:r>
              <a:rPr lang="en-US" altLang="ja-JP" err="1"/>
              <a:t>giải</a:t>
            </a:r>
            <a:r>
              <a:rPr lang="en-US" altLang="ja-JP"/>
              <a:t> </a:t>
            </a:r>
            <a:r>
              <a:rPr lang="en-US" altLang="ja-JP" err="1"/>
              <a:t>pháp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xuất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D92931-21BD-4DF7-8A44-F534B515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040" y="5665471"/>
            <a:ext cx="8640960" cy="69339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Thingspeak</a:t>
            </a:r>
            <a:endParaRPr lang="en-GB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D1227C-7DB8-4F9D-8B5A-DBE1769317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1375" y="1192530"/>
            <a:ext cx="5679051" cy="46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9" name="Content Placeholder 8" descr="Không có mô tả.">
            <a:extLst>
              <a:ext uri="{FF2B5EF4-FFF2-40B4-BE49-F238E27FC236}">
                <a16:creationId xmlns:a16="http://schemas.microsoft.com/office/drawing/2014/main" id="{CBCD8BD7-87B4-4DF9-82C9-81DB0AAB7E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97" y="1458605"/>
            <a:ext cx="7757606" cy="394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C44E-30AC-4BBD-AF65-08406D50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B712-20DF-4484-82BE-9ED38CCE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4616245"/>
            <a:ext cx="8640960" cy="55918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Email </a:t>
            </a:r>
            <a:r>
              <a:rPr lang="en-GB" dirty="0" err="1"/>
              <a:t>thông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rác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IFTTT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9436-DC03-4980-B48D-AB8BBB26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B8B96-0CAE-4C63-9A6A-24994B0E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07F65-F25B-4364-A412-643FD2F6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UIT-Khoa KTMT . All Rights Reserved.</a:t>
            </a:r>
            <a:endParaRPr kumimoji="1" lang="ja-JP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E11149-F665-4057-815E-B34615693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5520" y="1477768"/>
            <a:ext cx="8435280" cy="31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Kết</a:t>
            </a:r>
            <a:r>
              <a:rPr lang="en-US" altLang="ja-JP"/>
              <a:t> </a:t>
            </a:r>
            <a:r>
              <a:rPr lang="en-US" altLang="ja-JP" err="1"/>
              <a:t>luận</a:t>
            </a:r>
            <a:r>
              <a:rPr lang="en-US" altLang="ja-JP"/>
              <a:t> </a:t>
            </a:r>
            <a:r>
              <a:rPr lang="en-US" altLang="ja-JP" err="1"/>
              <a:t>và</a:t>
            </a:r>
            <a:r>
              <a:rPr lang="en-US" altLang="ja-JP"/>
              <a:t> </a:t>
            </a:r>
            <a:r>
              <a:rPr lang="en-US" altLang="ja-JP" err="1"/>
              <a:t>hướng</a:t>
            </a:r>
            <a:r>
              <a:rPr lang="en-US" altLang="ja-JP"/>
              <a:t> </a:t>
            </a:r>
            <a:r>
              <a:rPr lang="en-US" altLang="ja-JP" err="1"/>
              <a:t>phát</a:t>
            </a:r>
            <a:r>
              <a:rPr lang="en-US" altLang="ja-JP"/>
              <a:t> </a:t>
            </a:r>
            <a:r>
              <a:rPr lang="en-US" altLang="ja-JP" err="1"/>
              <a:t>triển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tài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Kết</a:t>
            </a:r>
            <a:r>
              <a:rPr kumimoji="1" lang="en-US" altLang="ja-JP"/>
              <a:t> </a:t>
            </a:r>
            <a:r>
              <a:rPr kumimoji="1" lang="en-US" altLang="ja-JP" err="1"/>
              <a:t>luận</a:t>
            </a:r>
            <a:endParaRPr kumimoji="1" lang="en-US" altLang="ja-JP"/>
          </a:p>
          <a:p>
            <a:pPr lvl="1" algn="just"/>
            <a:r>
              <a:rPr lang="en-US" altLang="ja-JP"/>
              <a:t> </a:t>
            </a:r>
            <a:r>
              <a:rPr lang="en-US" altLang="ja-JP" err="1"/>
              <a:t>Cơ</a:t>
            </a:r>
            <a:r>
              <a:rPr lang="en-US" altLang="ja-JP"/>
              <a:t> </a:t>
            </a:r>
            <a:r>
              <a:rPr lang="en-US" altLang="ja-JP" err="1"/>
              <a:t>bản</a:t>
            </a:r>
            <a:r>
              <a:rPr lang="en-US" altLang="ja-JP"/>
              <a:t> </a:t>
            </a:r>
            <a:r>
              <a:rPr lang="en-US" altLang="ja-JP" err="1"/>
              <a:t>hoàn</a:t>
            </a:r>
            <a:r>
              <a:rPr lang="en-US" altLang="ja-JP"/>
              <a:t> </a:t>
            </a:r>
            <a:r>
              <a:rPr lang="en-US" altLang="ja-JP" err="1"/>
              <a:t>thành</a:t>
            </a:r>
            <a:r>
              <a:rPr lang="en-US" altLang="ja-JP"/>
              <a:t> </a:t>
            </a:r>
            <a:r>
              <a:rPr lang="en-US" altLang="ja-JP" err="1"/>
              <a:t>mục</a:t>
            </a:r>
            <a:r>
              <a:rPr lang="en-US" altLang="ja-JP"/>
              <a:t> </a:t>
            </a:r>
            <a:r>
              <a:rPr lang="en-US" altLang="ja-JP" err="1"/>
              <a:t>tiêu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ra </a:t>
            </a:r>
            <a:r>
              <a:rPr lang="en-US" altLang="ja-JP" err="1"/>
              <a:t>là</a:t>
            </a:r>
            <a:r>
              <a:rPr lang="en-US" altLang="ja-JP"/>
              <a:t> </a:t>
            </a:r>
            <a:r>
              <a:rPr lang="en-US" altLang="ja-JP" err="1"/>
              <a:t>xây</a:t>
            </a:r>
            <a:r>
              <a:rPr lang="en-US" altLang="ja-JP"/>
              <a:t> </a:t>
            </a:r>
            <a:r>
              <a:rPr lang="en-US" altLang="ja-JP" err="1"/>
              <a:t>dựng</a:t>
            </a:r>
            <a:r>
              <a:rPr lang="en-US" altLang="ja-JP"/>
              <a:t> </a:t>
            </a:r>
            <a:r>
              <a:rPr lang="en-US" altLang="ja-JP" err="1"/>
              <a:t>một</a:t>
            </a:r>
            <a:r>
              <a:rPr lang="en-US" altLang="ja-JP"/>
              <a:t> </a:t>
            </a:r>
            <a:r>
              <a:rPr lang="en-US" altLang="ja-JP" err="1"/>
              <a:t>thống</a:t>
            </a:r>
            <a:r>
              <a:rPr lang="en-US" altLang="ja-JP"/>
              <a:t> </a:t>
            </a:r>
            <a:r>
              <a:rPr lang="en-US" altLang="ja-JP" err="1"/>
              <a:t>thùng</a:t>
            </a:r>
            <a:r>
              <a:rPr lang="en-US" altLang="ja-JP"/>
              <a:t> </a:t>
            </a:r>
            <a:r>
              <a:rPr lang="en-US" altLang="ja-JP" err="1"/>
              <a:t>rác</a:t>
            </a:r>
            <a:r>
              <a:rPr lang="en-US" altLang="ja-JP"/>
              <a:t> </a:t>
            </a:r>
            <a:r>
              <a:rPr lang="en-US" altLang="ja-JP" err="1"/>
              <a:t>thông</a:t>
            </a:r>
            <a:r>
              <a:rPr lang="en-US" altLang="ja-JP"/>
              <a:t> </a:t>
            </a:r>
            <a:r>
              <a:rPr lang="en-US" altLang="ja-JP" err="1"/>
              <a:t>minh</a:t>
            </a:r>
            <a:r>
              <a:rPr lang="en-US" altLang="ja-JP"/>
              <a:t> </a:t>
            </a:r>
            <a:r>
              <a:rPr lang="en-US" altLang="ja-JP" err="1"/>
              <a:t>có</a:t>
            </a:r>
            <a:r>
              <a:rPr lang="en-US" altLang="ja-JP"/>
              <a:t> </a:t>
            </a:r>
            <a:r>
              <a:rPr lang="en-US" altLang="ja-JP" err="1"/>
              <a:t>khả</a:t>
            </a:r>
            <a:r>
              <a:rPr lang="en-US" altLang="ja-JP"/>
              <a:t> </a:t>
            </a:r>
            <a:r>
              <a:rPr lang="en-US" altLang="ja-JP" err="1"/>
              <a:t>năng</a:t>
            </a:r>
            <a:r>
              <a:rPr lang="en-US" altLang="ja-JP"/>
              <a:t> </a:t>
            </a:r>
            <a:r>
              <a:rPr lang="en-US" altLang="ja-JP" err="1"/>
              <a:t>giám</a:t>
            </a:r>
            <a:r>
              <a:rPr lang="en-US" altLang="ja-JP"/>
              <a:t> </a:t>
            </a:r>
            <a:r>
              <a:rPr lang="en-US" altLang="ja-JP" err="1"/>
              <a:t>sát</a:t>
            </a:r>
            <a:r>
              <a:rPr lang="en-US" altLang="ja-JP"/>
              <a:t> </a:t>
            </a:r>
            <a:r>
              <a:rPr lang="en-US" altLang="ja-JP" err="1"/>
              <a:t>lượng</a:t>
            </a:r>
            <a:r>
              <a:rPr lang="en-US" altLang="ja-JP"/>
              <a:t> </a:t>
            </a:r>
            <a:r>
              <a:rPr lang="en-US" altLang="ja-JP" err="1"/>
              <a:t>rác</a:t>
            </a:r>
            <a:r>
              <a:rPr lang="en-US" altLang="ja-JP"/>
              <a:t> </a:t>
            </a:r>
            <a:r>
              <a:rPr lang="en-US" altLang="ja-JP" err="1"/>
              <a:t>theo</a:t>
            </a:r>
            <a:r>
              <a:rPr lang="en-US" altLang="ja-JP"/>
              <a:t> </a:t>
            </a:r>
            <a:r>
              <a:rPr lang="en-US" altLang="ja-JP" err="1"/>
              <a:t>thời</a:t>
            </a:r>
            <a:r>
              <a:rPr lang="en-US" altLang="ja-JP"/>
              <a:t> </a:t>
            </a:r>
            <a:r>
              <a:rPr lang="en-US" altLang="ja-JP" err="1"/>
              <a:t>gian</a:t>
            </a:r>
            <a:r>
              <a:rPr lang="en-US" altLang="ja-JP"/>
              <a:t> </a:t>
            </a:r>
            <a:r>
              <a:rPr lang="en-US" altLang="ja-JP" err="1"/>
              <a:t>thực</a:t>
            </a:r>
            <a:endParaRPr lang="en-US" altLang="ja-JP"/>
          </a:p>
          <a:p>
            <a:pPr lvl="1" algn="just"/>
            <a:r>
              <a:rPr lang="en-US" altLang="ja-JP" err="1"/>
              <a:t>Một</a:t>
            </a:r>
            <a:r>
              <a:rPr lang="en-US" altLang="ja-JP"/>
              <a:t> </a:t>
            </a:r>
            <a:r>
              <a:rPr lang="en-US" altLang="ja-JP" err="1"/>
              <a:t>số</a:t>
            </a:r>
            <a:r>
              <a:rPr lang="en-US" altLang="ja-JP"/>
              <a:t> </a:t>
            </a:r>
            <a:r>
              <a:rPr lang="en-US" altLang="ja-JP" err="1"/>
              <a:t>ưu</a:t>
            </a:r>
            <a:r>
              <a:rPr lang="en-US" altLang="ja-JP"/>
              <a:t> </a:t>
            </a:r>
            <a:r>
              <a:rPr lang="en-US" altLang="ja-JP" err="1"/>
              <a:t>điểm</a:t>
            </a:r>
            <a:r>
              <a:rPr lang="en-US" altLang="ja-JP"/>
              <a:t>: </a:t>
            </a:r>
            <a:r>
              <a:rPr lang="en-US" altLang="ja-JP" err="1"/>
              <a:t>Tiết</a:t>
            </a:r>
            <a:r>
              <a:rPr lang="en-US" altLang="ja-JP"/>
              <a:t> </a:t>
            </a:r>
            <a:r>
              <a:rPr lang="en-US" altLang="ja-JP" err="1"/>
              <a:t>kiệm</a:t>
            </a:r>
            <a:r>
              <a:rPr lang="en-US" altLang="ja-JP"/>
              <a:t> </a:t>
            </a:r>
            <a:r>
              <a:rPr lang="en-US" altLang="ja-JP" err="1"/>
              <a:t>năng</a:t>
            </a:r>
            <a:r>
              <a:rPr lang="en-US" altLang="ja-JP"/>
              <a:t> </a:t>
            </a:r>
            <a:r>
              <a:rPr lang="en-US" altLang="ja-JP" err="1"/>
              <a:t>lượng</a:t>
            </a:r>
            <a:r>
              <a:rPr lang="en-US" altLang="ja-JP"/>
              <a:t>, </a:t>
            </a:r>
            <a:r>
              <a:rPr lang="en-US" altLang="ja-JP" err="1"/>
              <a:t>phạm</a:t>
            </a:r>
            <a:r>
              <a:rPr lang="en-US" altLang="ja-JP"/>
              <a:t> vi </a:t>
            </a:r>
            <a:r>
              <a:rPr lang="en-US" altLang="ja-JP" err="1"/>
              <a:t>hoạt</a:t>
            </a:r>
            <a:r>
              <a:rPr lang="en-US" altLang="ja-JP"/>
              <a:t> </a:t>
            </a:r>
            <a:r>
              <a:rPr lang="en-US" altLang="ja-JP" err="1"/>
              <a:t>động</a:t>
            </a:r>
            <a:r>
              <a:rPr lang="en-US" altLang="ja-JP"/>
              <a:t> </a:t>
            </a:r>
            <a:r>
              <a:rPr lang="en-US" altLang="ja-JP" err="1"/>
              <a:t>rộng</a:t>
            </a:r>
            <a:r>
              <a:rPr lang="en-US" altLang="ja-JP"/>
              <a:t>, </a:t>
            </a:r>
            <a:r>
              <a:rPr lang="en-US" altLang="ja-JP" err="1"/>
              <a:t>tiết</a:t>
            </a:r>
            <a:r>
              <a:rPr lang="en-US" altLang="ja-JP"/>
              <a:t> </a:t>
            </a:r>
            <a:r>
              <a:rPr lang="en-US" altLang="ja-JP" err="1"/>
              <a:t>kiệm</a:t>
            </a:r>
            <a:r>
              <a:rPr lang="en-US" altLang="ja-JP"/>
              <a:t> </a:t>
            </a:r>
            <a:r>
              <a:rPr lang="en-US" altLang="ja-JP" err="1"/>
              <a:t>thời</a:t>
            </a:r>
            <a:r>
              <a:rPr lang="en-US" altLang="ja-JP"/>
              <a:t> </a:t>
            </a:r>
            <a:r>
              <a:rPr lang="en-US" altLang="ja-JP" err="1"/>
              <a:t>gian</a:t>
            </a:r>
            <a:r>
              <a:rPr lang="en-US" altLang="ja-JP"/>
              <a:t> so </a:t>
            </a:r>
            <a:r>
              <a:rPr lang="en-US" altLang="ja-JP" err="1"/>
              <a:t>với</a:t>
            </a:r>
            <a:r>
              <a:rPr lang="en-US" altLang="ja-JP"/>
              <a:t> </a:t>
            </a:r>
            <a:r>
              <a:rPr lang="en-US" altLang="ja-JP" err="1"/>
              <a:t>cách</a:t>
            </a:r>
            <a:r>
              <a:rPr lang="en-US" altLang="ja-JP"/>
              <a:t> </a:t>
            </a:r>
            <a:r>
              <a:rPr lang="en-US" altLang="ja-JP" err="1"/>
              <a:t>thức</a:t>
            </a:r>
            <a:r>
              <a:rPr lang="en-US" altLang="ja-JP"/>
              <a:t> </a:t>
            </a:r>
            <a:r>
              <a:rPr lang="en-US" altLang="ja-JP" err="1"/>
              <a:t>truyền</a:t>
            </a:r>
            <a:r>
              <a:rPr lang="en-US" altLang="ja-JP"/>
              <a:t> </a:t>
            </a:r>
            <a:r>
              <a:rPr lang="en-US" altLang="ja-JP" err="1"/>
              <a:t>thống</a:t>
            </a:r>
            <a:r>
              <a:rPr lang="en-US" altLang="ja-JP"/>
              <a:t>, </a:t>
            </a:r>
            <a:r>
              <a:rPr lang="en-US" altLang="ja-JP" err="1"/>
              <a:t>tiết</a:t>
            </a:r>
            <a:r>
              <a:rPr lang="en-US" altLang="ja-JP"/>
              <a:t> </a:t>
            </a:r>
            <a:r>
              <a:rPr lang="en-US" altLang="ja-JP" err="1"/>
              <a:t>kiệm</a:t>
            </a:r>
            <a:r>
              <a:rPr lang="en-US" altLang="ja-JP"/>
              <a:t> chi </a:t>
            </a:r>
            <a:r>
              <a:rPr lang="en-US" altLang="ja-JP" err="1"/>
              <a:t>phí</a:t>
            </a:r>
            <a:r>
              <a:rPr lang="en-US" altLang="ja-JP"/>
              <a:t>, </a:t>
            </a:r>
            <a:r>
              <a:rPr lang="en-US" altLang="ja-JP" err="1"/>
              <a:t>phù</a:t>
            </a:r>
            <a:r>
              <a:rPr lang="en-US" altLang="ja-JP"/>
              <a:t> </a:t>
            </a:r>
            <a:r>
              <a:rPr lang="en-US" altLang="ja-JP" err="1"/>
              <a:t>hợp</a:t>
            </a:r>
            <a:r>
              <a:rPr lang="en-US" altLang="ja-JP"/>
              <a:t> </a:t>
            </a:r>
            <a:r>
              <a:rPr lang="en-US" altLang="ja-JP" err="1"/>
              <a:t>với</a:t>
            </a:r>
            <a:r>
              <a:rPr lang="en-US" altLang="ja-JP"/>
              <a:t> </a:t>
            </a:r>
            <a:r>
              <a:rPr lang="en-US" altLang="ja-JP" err="1"/>
              <a:t>nhu</a:t>
            </a:r>
            <a:r>
              <a:rPr lang="en-US" altLang="ja-JP"/>
              <a:t> </a:t>
            </a:r>
            <a:r>
              <a:rPr lang="en-US" altLang="ja-JP" err="1"/>
              <a:t>cầu</a:t>
            </a:r>
            <a:r>
              <a:rPr lang="en-US" altLang="ja-JP"/>
              <a:t> </a:t>
            </a:r>
            <a:r>
              <a:rPr lang="en-US" altLang="ja-JP" err="1"/>
              <a:t>xử</a:t>
            </a:r>
            <a:r>
              <a:rPr lang="en-US" altLang="ja-JP"/>
              <a:t> </a:t>
            </a:r>
            <a:r>
              <a:rPr lang="en-US" altLang="ja-JP" err="1"/>
              <a:t>lý</a:t>
            </a:r>
            <a:r>
              <a:rPr lang="en-US" altLang="ja-JP"/>
              <a:t> </a:t>
            </a:r>
            <a:r>
              <a:rPr lang="en-US" altLang="ja-JP" err="1"/>
              <a:t>rác</a:t>
            </a:r>
            <a:r>
              <a:rPr lang="en-US" altLang="ja-JP"/>
              <a:t> </a:t>
            </a:r>
            <a:r>
              <a:rPr lang="en-US" altLang="ja-JP" err="1"/>
              <a:t>thải</a:t>
            </a:r>
            <a:r>
              <a:rPr lang="en-US" altLang="ja-JP"/>
              <a:t> </a:t>
            </a:r>
            <a:r>
              <a:rPr lang="en-US" altLang="ja-JP" err="1"/>
              <a:t>hiện</a:t>
            </a:r>
            <a:r>
              <a:rPr lang="en-US" altLang="ja-JP"/>
              <a:t> nay.</a:t>
            </a:r>
          </a:p>
          <a:p>
            <a:pPr lvl="1"/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Kết</a:t>
            </a:r>
            <a:r>
              <a:rPr lang="en-US" altLang="ja-JP"/>
              <a:t> </a:t>
            </a:r>
            <a:r>
              <a:rPr lang="en-US" altLang="ja-JP" err="1"/>
              <a:t>luận</a:t>
            </a:r>
            <a:r>
              <a:rPr lang="en-US" altLang="ja-JP"/>
              <a:t> </a:t>
            </a:r>
            <a:r>
              <a:rPr lang="en-US" altLang="ja-JP" err="1"/>
              <a:t>và</a:t>
            </a:r>
            <a:r>
              <a:rPr lang="en-US" altLang="ja-JP"/>
              <a:t> </a:t>
            </a:r>
            <a:r>
              <a:rPr lang="en-US" altLang="ja-JP" err="1"/>
              <a:t>hướng</a:t>
            </a:r>
            <a:r>
              <a:rPr lang="en-US" altLang="ja-JP"/>
              <a:t> </a:t>
            </a:r>
            <a:r>
              <a:rPr lang="en-US" altLang="ja-JP" err="1"/>
              <a:t>phát</a:t>
            </a:r>
            <a:r>
              <a:rPr lang="en-US" altLang="ja-JP"/>
              <a:t> </a:t>
            </a:r>
            <a:r>
              <a:rPr lang="en-US" altLang="ja-JP" err="1"/>
              <a:t>triển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tài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err="1"/>
              <a:t>Hướng</a:t>
            </a:r>
            <a:r>
              <a:rPr kumimoji="1" lang="en-US" altLang="ja-JP"/>
              <a:t> </a:t>
            </a:r>
            <a:r>
              <a:rPr kumimoji="1" lang="en-US" altLang="ja-JP" err="1"/>
              <a:t>phát</a:t>
            </a:r>
            <a:r>
              <a:rPr kumimoji="1" lang="en-US" altLang="ja-JP"/>
              <a:t> </a:t>
            </a:r>
            <a:r>
              <a:rPr kumimoji="1" lang="en-US" altLang="ja-JP" err="1"/>
              <a:t>triển</a:t>
            </a:r>
            <a:r>
              <a:rPr kumimoji="1" lang="en-US" altLang="ja-JP"/>
              <a:t> </a:t>
            </a:r>
            <a:r>
              <a:rPr kumimoji="1" lang="en-US" altLang="ja-JP" err="1"/>
              <a:t>và</a:t>
            </a:r>
            <a:r>
              <a:rPr kumimoji="1" lang="en-US" altLang="ja-JP"/>
              <a:t> </a:t>
            </a:r>
            <a:r>
              <a:rPr kumimoji="1" lang="en-US" altLang="ja-JP" err="1"/>
              <a:t>công</a:t>
            </a:r>
            <a:r>
              <a:rPr kumimoji="1" lang="en-US" altLang="ja-JP"/>
              <a:t> </a:t>
            </a:r>
            <a:r>
              <a:rPr kumimoji="1" lang="en-US" altLang="ja-JP" err="1"/>
              <a:t>việc</a:t>
            </a:r>
            <a:r>
              <a:rPr kumimoji="1" lang="en-US" altLang="ja-JP"/>
              <a:t> </a:t>
            </a:r>
            <a:r>
              <a:rPr kumimoji="1" lang="en-US" altLang="ja-JP" err="1"/>
              <a:t>tiếp</a:t>
            </a:r>
            <a:r>
              <a:rPr kumimoji="1" lang="en-US" altLang="ja-JP"/>
              <a:t> </a:t>
            </a:r>
            <a:r>
              <a:rPr kumimoji="1" lang="en-US" altLang="ja-JP" err="1"/>
              <a:t>theo</a:t>
            </a:r>
            <a:r>
              <a:rPr lang="en-US" altLang="ja-JP"/>
              <a:t>: </a:t>
            </a:r>
            <a:r>
              <a:rPr kumimoji="1" lang="en-GB" altLang="ja-JP" err="1"/>
              <a:t>Mở</a:t>
            </a:r>
            <a:r>
              <a:rPr kumimoji="1" lang="en-GB" altLang="ja-JP"/>
              <a:t> </a:t>
            </a:r>
            <a:r>
              <a:rPr kumimoji="1" lang="en-GB" altLang="ja-JP" err="1"/>
              <a:t>rộng</a:t>
            </a:r>
            <a:r>
              <a:rPr kumimoji="1" lang="en-GB" altLang="ja-JP"/>
              <a:t> </a:t>
            </a:r>
            <a:r>
              <a:rPr kumimoji="1" lang="en-GB" altLang="ja-JP" err="1"/>
              <a:t>thêm</a:t>
            </a:r>
            <a:r>
              <a:rPr kumimoji="1" lang="en-GB" altLang="ja-JP"/>
              <a:t> </a:t>
            </a:r>
            <a:r>
              <a:rPr kumimoji="1" lang="en-GB" altLang="ja-JP" err="1"/>
              <a:t>một</a:t>
            </a:r>
            <a:r>
              <a:rPr kumimoji="1" lang="en-GB" altLang="ja-JP"/>
              <a:t> </a:t>
            </a:r>
            <a:r>
              <a:rPr kumimoji="1" lang="en-GB" altLang="ja-JP" err="1"/>
              <a:t>số</a:t>
            </a:r>
            <a:r>
              <a:rPr kumimoji="1" lang="en-GB" altLang="ja-JP"/>
              <a:t> </a:t>
            </a:r>
            <a:r>
              <a:rPr kumimoji="1" lang="en-GB" altLang="ja-JP" err="1"/>
              <a:t>chức</a:t>
            </a:r>
            <a:r>
              <a:rPr kumimoji="1" lang="en-GB" altLang="ja-JP"/>
              <a:t> </a:t>
            </a:r>
            <a:r>
              <a:rPr kumimoji="1" lang="en-GB" altLang="ja-JP" err="1"/>
              <a:t>năng</a:t>
            </a:r>
            <a:r>
              <a:rPr lang="en-GB" altLang="ja-JP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1" lang="en-GB" altLang="ja-JP" err="1"/>
              <a:t>Đ</a:t>
            </a:r>
            <a:r>
              <a:rPr lang="en-GB" altLang="ja-JP" err="1"/>
              <a:t>ăng</a:t>
            </a:r>
            <a:r>
              <a:rPr lang="en-GB" altLang="ja-JP"/>
              <a:t> </a:t>
            </a:r>
            <a:r>
              <a:rPr lang="en-GB" altLang="ja-JP" err="1"/>
              <a:t>ký</a:t>
            </a:r>
            <a:r>
              <a:rPr lang="en-GB" altLang="ja-JP"/>
              <a:t> </a:t>
            </a:r>
            <a:r>
              <a:rPr lang="en-GB" altLang="ja-JP" err="1"/>
              <a:t>dịch</a:t>
            </a:r>
            <a:r>
              <a:rPr lang="en-GB" altLang="ja-JP"/>
              <a:t> </a:t>
            </a:r>
            <a:r>
              <a:rPr lang="en-GB" altLang="ja-JP" err="1"/>
              <a:t>vụ</a:t>
            </a:r>
            <a:r>
              <a:rPr lang="en-GB" altLang="ja-JP"/>
              <a:t> </a:t>
            </a:r>
            <a:r>
              <a:rPr lang="en-GB" altLang="ja-JP" err="1"/>
              <a:t>để</a:t>
            </a:r>
            <a:r>
              <a:rPr lang="en-GB" altLang="ja-JP"/>
              <a:t> </a:t>
            </a:r>
            <a:r>
              <a:rPr lang="en-GB" altLang="ja-JP" err="1"/>
              <a:t>được</a:t>
            </a:r>
            <a:r>
              <a:rPr lang="en-GB" altLang="ja-JP"/>
              <a:t> </a:t>
            </a:r>
            <a:r>
              <a:rPr lang="en-GB" altLang="ja-JP" err="1"/>
              <a:t>sử</a:t>
            </a:r>
            <a:r>
              <a:rPr lang="en-GB" altLang="ja-JP"/>
              <a:t> </a:t>
            </a:r>
            <a:r>
              <a:rPr lang="en-GB" altLang="ja-JP" err="1"/>
              <a:t>dụng</a:t>
            </a:r>
            <a:endParaRPr lang="en-GB" altLang="ja-JP"/>
          </a:p>
          <a:p>
            <a:pPr>
              <a:buFont typeface="Wingdings" panose="05000000000000000000" pitchFamily="2" charset="2"/>
              <a:buChar char="§"/>
            </a:pPr>
            <a:r>
              <a:rPr kumimoji="1" lang="en-GB" altLang="ja-JP" err="1"/>
              <a:t>Chức</a:t>
            </a:r>
            <a:r>
              <a:rPr kumimoji="1" lang="en-GB" altLang="ja-JP"/>
              <a:t> </a:t>
            </a:r>
            <a:r>
              <a:rPr kumimoji="1" lang="en-GB" altLang="ja-JP" err="1"/>
              <a:t>năng</a:t>
            </a:r>
            <a:r>
              <a:rPr kumimoji="1" lang="en-GB" altLang="ja-JP"/>
              <a:t> </a:t>
            </a:r>
            <a:r>
              <a:rPr kumimoji="1" lang="en-GB" altLang="ja-JP" err="1"/>
              <a:t>phân</a:t>
            </a:r>
            <a:r>
              <a:rPr kumimoji="1" lang="en-GB" altLang="ja-JP"/>
              <a:t> </a:t>
            </a:r>
            <a:r>
              <a:rPr kumimoji="1" lang="en-GB" altLang="ja-JP" err="1"/>
              <a:t>loại</a:t>
            </a:r>
            <a:r>
              <a:rPr kumimoji="1" lang="en-GB" altLang="ja-JP"/>
              <a:t> </a:t>
            </a:r>
            <a:r>
              <a:rPr kumimoji="1" lang="en-GB" altLang="ja-JP" err="1"/>
              <a:t>rác</a:t>
            </a:r>
            <a:r>
              <a:rPr kumimoji="1" lang="en-GB" altLang="ja-JP"/>
              <a:t>, </a:t>
            </a:r>
            <a:r>
              <a:rPr kumimoji="1" lang="en-GB" altLang="ja-JP" err="1"/>
              <a:t>nén</a:t>
            </a:r>
            <a:r>
              <a:rPr kumimoji="1" lang="en-GB" altLang="ja-JP"/>
              <a:t> </a:t>
            </a:r>
            <a:r>
              <a:rPr kumimoji="1" lang="en-GB" altLang="ja-JP" err="1"/>
              <a:t>rác</a:t>
            </a:r>
            <a:r>
              <a:rPr kumimoji="1" lang="en-GB" altLang="ja-JP"/>
              <a:t>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ja-JP" err="1"/>
              <a:t>Mở</a:t>
            </a:r>
            <a:r>
              <a:rPr lang="en-GB" altLang="ja-JP"/>
              <a:t> </a:t>
            </a:r>
            <a:r>
              <a:rPr lang="en-GB" altLang="ja-JP" err="1"/>
              <a:t>rộng</a:t>
            </a:r>
            <a:r>
              <a:rPr lang="en-GB" altLang="ja-JP"/>
              <a:t> </a:t>
            </a:r>
            <a:r>
              <a:rPr lang="en-GB" altLang="ja-JP" err="1"/>
              <a:t>sức</a:t>
            </a:r>
            <a:r>
              <a:rPr lang="en-GB" altLang="ja-JP"/>
              <a:t> </a:t>
            </a:r>
            <a:r>
              <a:rPr lang="en-GB" altLang="ja-JP" err="1"/>
              <a:t>chứa</a:t>
            </a:r>
            <a:r>
              <a:rPr lang="en-GB" altLang="ja-JP"/>
              <a:t> </a:t>
            </a:r>
            <a:r>
              <a:rPr lang="en-GB" altLang="ja-JP" err="1"/>
              <a:t>cho</a:t>
            </a:r>
            <a:r>
              <a:rPr lang="en-GB" altLang="ja-JP"/>
              <a:t> </a:t>
            </a:r>
            <a:r>
              <a:rPr lang="en-GB" altLang="ja-JP" err="1"/>
              <a:t>hệ</a:t>
            </a:r>
            <a:r>
              <a:rPr lang="en-GB" altLang="ja-JP"/>
              <a:t> </a:t>
            </a:r>
            <a:r>
              <a:rPr lang="en-GB" altLang="ja-JP" err="1"/>
              <a:t>thống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57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Tài</a:t>
            </a:r>
            <a:r>
              <a:rPr lang="en-US" altLang="ja-JP"/>
              <a:t> </a:t>
            </a:r>
            <a:r>
              <a:rPr lang="en-US" altLang="ja-JP" err="1"/>
              <a:t>liệu</a:t>
            </a:r>
            <a:r>
              <a:rPr lang="en-US" altLang="ja-JP"/>
              <a:t> </a:t>
            </a:r>
            <a:r>
              <a:rPr lang="en-US" altLang="ja-JP" err="1"/>
              <a:t>tham</a:t>
            </a:r>
            <a:r>
              <a:rPr lang="en-US" altLang="ja-JP"/>
              <a:t> </a:t>
            </a:r>
            <a:r>
              <a:rPr lang="en-US" altLang="ja-JP" err="1"/>
              <a:t>khảo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[1]	</a:t>
            </a:r>
            <a:r>
              <a:rPr lang="en-US" altLang="ja-JP" dirty="0" err="1"/>
              <a:t>Nguyễn</a:t>
            </a:r>
            <a:r>
              <a:rPr lang="en-US" altLang="ja-JP" dirty="0"/>
              <a:t> </a:t>
            </a:r>
            <a:r>
              <a:rPr lang="en-US" altLang="ja-JP" dirty="0" err="1"/>
              <a:t>Mạnh</a:t>
            </a:r>
            <a:r>
              <a:rPr lang="en-US" altLang="ja-JP" dirty="0"/>
              <a:t> </a:t>
            </a:r>
            <a:r>
              <a:rPr lang="en-US" altLang="ja-JP" dirty="0" err="1"/>
              <a:t>Thảo</a:t>
            </a:r>
            <a:r>
              <a:rPr lang="en-US" altLang="ja-JP" dirty="0"/>
              <a:t>, “rfthings-stm32l4” [online], Available: </a:t>
            </a:r>
            <a:r>
              <a:rPr lang="en-US" altLang="ja-JP" dirty="0">
                <a:hlinkClick r:id="rId3"/>
              </a:rPr>
              <a:t>https://github.com/RFThings/rfthings-stm32l4</a:t>
            </a:r>
            <a:r>
              <a:rPr lang="en-US" altLang="ja-JP" dirty="0"/>
              <a:t>,  [Accessed 16 August 2021].</a:t>
            </a:r>
          </a:p>
          <a:p>
            <a:pPr marL="0" indent="0">
              <a:buNone/>
            </a:pPr>
            <a:r>
              <a:rPr lang="en-US" altLang="ja-JP"/>
              <a:t>[</a:t>
            </a:r>
            <a:r>
              <a:rPr lang="en-US" altLang="ja-JP" dirty="0"/>
              <a:t>2</a:t>
            </a:r>
            <a:r>
              <a:rPr lang="en-US" altLang="ja-JP"/>
              <a:t>]</a:t>
            </a:r>
            <a:r>
              <a:rPr lang="en-US" altLang="ja-JP" dirty="0"/>
              <a:t>	The MathWorks Inc, “</a:t>
            </a:r>
            <a:r>
              <a:rPr lang="en-US" altLang="ja-JP" dirty="0" err="1"/>
              <a:t>ThingSpeak</a:t>
            </a:r>
            <a:r>
              <a:rPr lang="en-US" altLang="ja-JP" dirty="0"/>
              <a:t> Documentation”, Available: </a:t>
            </a:r>
            <a:r>
              <a:rPr lang="en-US" altLang="ja-JP" dirty="0">
                <a:hlinkClick r:id="rId4"/>
              </a:rPr>
              <a:t>https://au.mathworks.com/help/thingspeak</a:t>
            </a:r>
            <a:r>
              <a:rPr lang="en-US" altLang="ja-JP" dirty="0"/>
              <a:t> </a:t>
            </a:r>
            <a:r>
              <a:rPr lang="en-GB" dirty="0"/>
              <a:t>, [Accessed 14 August 2021].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Nội</a:t>
            </a:r>
            <a:r>
              <a:rPr lang="en-US" altLang="ja-JP"/>
              <a:t> dung </a:t>
            </a:r>
            <a:r>
              <a:rPr lang="en-US" altLang="ja-JP" err="1"/>
              <a:t>báo</a:t>
            </a:r>
            <a:r>
              <a:rPr lang="en-US" altLang="ja-JP"/>
              <a:t> </a:t>
            </a:r>
            <a:r>
              <a:rPr lang="en-US" altLang="ja-JP" err="1"/>
              <a:t>cáo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Tổng</a:t>
            </a:r>
            <a:r>
              <a:rPr lang="en-US" altLang="ja-JP"/>
              <a:t> </a:t>
            </a:r>
            <a:r>
              <a:rPr lang="en-US" altLang="ja-JP" err="1"/>
              <a:t>quan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tài</a:t>
            </a:r>
            <a:endParaRPr kumimoji="1" lang="en-US" altLang="ja-JP"/>
          </a:p>
          <a:p>
            <a:r>
              <a:rPr lang="en-US" altLang="ja-JP" err="1"/>
              <a:t>Giải</a:t>
            </a:r>
            <a:r>
              <a:rPr lang="en-US" altLang="ja-JP"/>
              <a:t> </a:t>
            </a:r>
            <a:r>
              <a:rPr lang="en-US" altLang="ja-JP" err="1"/>
              <a:t>pháp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xuất</a:t>
            </a:r>
            <a:endParaRPr lang="en-US" altLang="ja-JP"/>
          </a:p>
          <a:p>
            <a:r>
              <a:rPr lang="en-US" altLang="ja-JP" err="1"/>
              <a:t>Kết</a:t>
            </a:r>
            <a:r>
              <a:rPr lang="en-US" altLang="ja-JP"/>
              <a:t> </a:t>
            </a:r>
            <a:r>
              <a:rPr lang="en-US" altLang="ja-JP" err="1"/>
              <a:t>quả</a:t>
            </a:r>
            <a:r>
              <a:rPr lang="en-US" altLang="ja-JP"/>
              <a:t> </a:t>
            </a:r>
            <a:r>
              <a:rPr lang="en-US" altLang="ja-JP" err="1"/>
              <a:t>giải</a:t>
            </a:r>
            <a:r>
              <a:rPr lang="en-US" altLang="ja-JP"/>
              <a:t> </a:t>
            </a:r>
            <a:r>
              <a:rPr lang="en-US" altLang="ja-JP" err="1"/>
              <a:t>pháp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xuất</a:t>
            </a:r>
            <a:endParaRPr lang="en-US" altLang="ja-JP"/>
          </a:p>
          <a:p>
            <a:r>
              <a:rPr kumimoji="1" lang="en-US" altLang="ja-JP" err="1"/>
              <a:t>Kết</a:t>
            </a:r>
            <a:r>
              <a:rPr kumimoji="1" lang="en-US" altLang="ja-JP"/>
              <a:t> </a:t>
            </a:r>
            <a:r>
              <a:rPr kumimoji="1" lang="en-US" altLang="ja-JP" err="1"/>
              <a:t>luận</a:t>
            </a:r>
            <a:r>
              <a:rPr kumimoji="1" lang="en-US" altLang="ja-JP"/>
              <a:t> </a:t>
            </a:r>
            <a:r>
              <a:rPr kumimoji="1" lang="en-US" altLang="ja-JP" err="1"/>
              <a:t>và</a:t>
            </a:r>
            <a:r>
              <a:rPr kumimoji="1" lang="en-US" altLang="ja-JP"/>
              <a:t> </a:t>
            </a:r>
            <a:r>
              <a:rPr kumimoji="1" lang="en-US" altLang="ja-JP" err="1"/>
              <a:t>hướng</a:t>
            </a:r>
            <a:r>
              <a:rPr kumimoji="1" lang="en-US" altLang="ja-JP"/>
              <a:t> </a:t>
            </a:r>
            <a:r>
              <a:rPr kumimoji="1" lang="en-US" altLang="ja-JP" err="1"/>
              <a:t>phát</a:t>
            </a:r>
            <a:r>
              <a:rPr kumimoji="1" lang="en-US" altLang="ja-JP"/>
              <a:t> </a:t>
            </a:r>
            <a:r>
              <a:rPr kumimoji="1" lang="en-US" altLang="ja-JP" err="1"/>
              <a:t>triển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endParaRPr kumimoji="1" lang="en-US" altLang="ja-JP" dirty="0"/>
          </a:p>
          <a:p>
            <a:pPr lvl="1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</a:t>
            </a:r>
            <a:r>
              <a:rPr lang="en-US" dirty="0" err="1">
                <a:ea typeface="Calibri" panose="020F0502020204030204" pitchFamily="34" charset="0"/>
              </a:rPr>
              <a:t>c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trạng</a:t>
            </a:r>
            <a:r>
              <a:rPr lang="en-US" dirty="0">
                <a:ea typeface="Calibri" panose="020F0502020204030204" pitchFamily="34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đô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đòi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ja-JP" sz="3200" dirty="0"/>
          </a:p>
          <a:p>
            <a:pPr lvl="1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IoT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altLang="ja-JP" sz="28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5587EDE8-41E1-4828-BA4C-44E06815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58" y="1412776"/>
            <a:ext cx="8277698" cy="49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Mục</a:t>
            </a:r>
            <a:r>
              <a:rPr lang="en-US" altLang="ja-JP"/>
              <a:t> </a:t>
            </a:r>
            <a:r>
              <a:rPr lang="en-US" altLang="ja-JP" err="1"/>
              <a:t>tiêu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tài</a:t>
            </a:r>
            <a:endParaRPr lang="en-US" altLang="ja-JP"/>
          </a:p>
          <a:p>
            <a:pPr marL="0" indent="0" algn="just">
              <a:buNone/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thùng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gom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hoá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gom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thiểu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kiệm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… </a:t>
            </a:r>
            <a:endParaRPr lang="en-US" altLang="ja-JP" sz="4000"/>
          </a:p>
          <a:p>
            <a:endParaRPr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7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Giải</a:t>
            </a:r>
            <a:r>
              <a:rPr lang="en-US" altLang="ja-JP"/>
              <a:t> </a:t>
            </a:r>
            <a:r>
              <a:rPr lang="en-US" altLang="ja-JP" err="1"/>
              <a:t>pháp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xuất</a:t>
            </a:r>
            <a:r>
              <a:rPr lang="en-US" altLang="ja-JP"/>
              <a:t> </a:t>
            </a:r>
            <a:r>
              <a:rPr lang="en-US" altLang="ja-JP" err="1"/>
              <a:t>của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tài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S</a:t>
            </a:r>
            <a:r>
              <a:rPr lang="en-US" altLang="ja-JP" err="1"/>
              <a:t>ử</a:t>
            </a:r>
            <a:r>
              <a:rPr lang="en-US" altLang="ja-JP"/>
              <a:t> </a:t>
            </a:r>
            <a:r>
              <a:rPr lang="en-US" altLang="ja-JP" err="1"/>
              <a:t>dụng</a:t>
            </a:r>
            <a:r>
              <a:rPr lang="en-US" altLang="ja-JP"/>
              <a:t> </a:t>
            </a:r>
            <a:r>
              <a:rPr lang="en-US" altLang="ja-JP" err="1"/>
              <a:t>công</a:t>
            </a:r>
            <a:r>
              <a:rPr lang="en-US" altLang="ja-JP"/>
              <a:t> </a:t>
            </a:r>
            <a:r>
              <a:rPr lang="en-US" altLang="ja-JP" err="1"/>
              <a:t>nghệ</a:t>
            </a:r>
            <a:r>
              <a:rPr lang="en-US" altLang="ja-JP"/>
              <a:t> </a:t>
            </a:r>
            <a:r>
              <a:rPr lang="en-US" altLang="ja-JP" err="1"/>
              <a:t>LoRaWAN</a:t>
            </a:r>
            <a:r>
              <a:rPr lang="en-US" altLang="ja-JP"/>
              <a:t> </a:t>
            </a:r>
            <a:r>
              <a:rPr lang="en-US" altLang="ja-JP" err="1"/>
              <a:t>và</a:t>
            </a:r>
            <a:r>
              <a:rPr lang="en-US" altLang="ja-JP"/>
              <a:t> </a:t>
            </a:r>
            <a:r>
              <a:rPr lang="en-US" altLang="ja-JP" err="1"/>
              <a:t>các</a:t>
            </a:r>
            <a:r>
              <a:rPr lang="en-US" altLang="ja-JP"/>
              <a:t> </a:t>
            </a:r>
            <a:r>
              <a:rPr lang="en-US" altLang="ja-JP" err="1"/>
              <a:t>kiến</a:t>
            </a:r>
            <a:r>
              <a:rPr lang="en-US" altLang="ja-JP"/>
              <a:t> </a:t>
            </a:r>
            <a:r>
              <a:rPr lang="en-US" altLang="ja-JP" err="1"/>
              <a:t>trúc</a:t>
            </a:r>
            <a:r>
              <a:rPr lang="en-US" altLang="ja-JP"/>
              <a:t> IoT </a:t>
            </a:r>
            <a:r>
              <a:rPr lang="en-US" altLang="ja-JP" err="1"/>
              <a:t>để</a:t>
            </a:r>
            <a:r>
              <a:rPr lang="en-US" altLang="ja-JP"/>
              <a:t> </a:t>
            </a:r>
            <a:r>
              <a:rPr lang="en-US" altLang="ja-JP" err="1"/>
              <a:t>xây</a:t>
            </a:r>
            <a:r>
              <a:rPr lang="en-US" altLang="ja-JP"/>
              <a:t> </a:t>
            </a:r>
            <a:r>
              <a:rPr lang="en-US" altLang="ja-JP" err="1"/>
              <a:t>dựng</a:t>
            </a:r>
            <a:r>
              <a:rPr lang="en-US" altLang="ja-JP"/>
              <a:t> </a:t>
            </a:r>
            <a:r>
              <a:rPr lang="en-US" altLang="ja-JP" err="1"/>
              <a:t>hệ</a:t>
            </a:r>
            <a:r>
              <a:rPr lang="en-US" altLang="ja-JP"/>
              <a:t> </a:t>
            </a:r>
            <a:r>
              <a:rPr lang="en-US" altLang="ja-JP" err="1"/>
              <a:t>thống</a:t>
            </a:r>
            <a:r>
              <a:rPr lang="en-US" altLang="ja-JP"/>
              <a:t> “</a:t>
            </a:r>
            <a:r>
              <a:rPr lang="en-US" altLang="ja-JP" err="1"/>
              <a:t>Thùng</a:t>
            </a:r>
            <a:r>
              <a:rPr lang="en-US" altLang="ja-JP"/>
              <a:t> </a:t>
            </a:r>
            <a:r>
              <a:rPr lang="en-US" altLang="ja-JP" err="1"/>
              <a:t>rác</a:t>
            </a:r>
            <a:r>
              <a:rPr lang="en-US" altLang="ja-JP"/>
              <a:t> </a:t>
            </a:r>
            <a:r>
              <a:rPr lang="en-US" altLang="ja-JP" err="1"/>
              <a:t>thông</a:t>
            </a:r>
            <a:r>
              <a:rPr lang="en-US" altLang="ja-JP"/>
              <a:t> </a:t>
            </a:r>
            <a:r>
              <a:rPr lang="en-US" altLang="ja-JP" err="1"/>
              <a:t>minh</a:t>
            </a:r>
            <a:r>
              <a:rPr lang="en-US" altLang="ja-JP"/>
              <a:t>”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F83731-AF27-4C3C-8B6D-817F25251C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319338"/>
            <a:ext cx="8640960" cy="391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Giải</a:t>
            </a:r>
            <a:r>
              <a:rPr lang="en-US" altLang="ja-JP"/>
              <a:t> </a:t>
            </a:r>
            <a:r>
              <a:rPr lang="en-US" altLang="ja-JP" err="1"/>
              <a:t>pháp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xuất</a:t>
            </a:r>
            <a:r>
              <a:rPr lang="en-US" altLang="ja-JP"/>
              <a:t> </a:t>
            </a:r>
            <a:r>
              <a:rPr lang="en-US" altLang="ja-JP" err="1"/>
              <a:t>của</a:t>
            </a:r>
            <a:r>
              <a:rPr lang="en-US" altLang="ja-JP"/>
              <a:t> </a:t>
            </a:r>
            <a:r>
              <a:rPr lang="en-US" altLang="ja-JP" err="1"/>
              <a:t>đề</a:t>
            </a:r>
            <a:r>
              <a:rPr lang="en-US" altLang="ja-JP"/>
              <a:t> </a:t>
            </a:r>
            <a:r>
              <a:rPr lang="en-US" altLang="ja-JP" err="1"/>
              <a:t>tài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C8F2C56-B1DF-4C4B-847B-E2C3CE92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90" y="1412776"/>
            <a:ext cx="8571271" cy="44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Picture 7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0B8D9BA-37E0-4B72-A3B1-D9349B59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72" y="1336766"/>
            <a:ext cx="2942400" cy="4976556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63E2DAB-A79A-48CA-8A1D-4EE88ABC8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02" y="1296144"/>
            <a:ext cx="4866048" cy="49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0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1665-E724-4FBB-81E9-D8F28C14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GB" dirty="0"/>
          </a:p>
        </p:txBody>
      </p:sp>
      <p:pic>
        <p:nvPicPr>
          <p:cNvPr id="8" name="Content Placeholder 7" descr="A picture containing indoor, container, green, bin&#10;&#10;Description automatically generated">
            <a:extLst>
              <a:ext uri="{FF2B5EF4-FFF2-40B4-BE49-F238E27FC236}">
                <a16:creationId xmlns:a16="http://schemas.microsoft.com/office/drawing/2014/main" id="{FAB0140D-E19B-4C48-B0B5-730B5167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46" y="1412875"/>
            <a:ext cx="3618309" cy="48244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66C4-8DD9-446F-ADE4-9EB18F5C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8/19/2021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25BAC-1AE6-44BD-B161-8C7CCBE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30AB-5AA3-4CF4-89E4-A8A6F926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31749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4" ma:contentTypeDescription="Tạo tài liệu mới." ma:contentTypeScope="" ma:versionID="492cd57a43ca61f62a0e15fcba9c90fa">
  <xsd:schema xmlns:xsd="http://www.w3.org/2001/XMLSchema" xmlns:xs="http://www.w3.org/2001/XMLSchema" xmlns:p="http://schemas.microsoft.com/office/2006/metadata/properties" xmlns:ns3="55a8854a-3e1e-42a7-978b-da2846a19bec" targetNamespace="http://schemas.microsoft.com/office/2006/metadata/properties" ma:root="true" ma:fieldsID="7db0d392e08eac4dfaadc533b47751d2" ns3:_="">
    <xsd:import namespace="55a8854a-3e1e-42a7-978b-da2846a19b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42EC5A-D732-4077-8699-123967F4E20F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55a8854a-3e1e-42a7-978b-da2846a19bec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04CC174-B94D-4998-82D3-82F6D22B4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2F6AF6-EECB-4D33-A0AD-35CCBCCF6AD2}">
  <ds:schemaRefs>
    <ds:schemaRef ds:uri="55a8854a-3e1e-42a7-978b-da2846a19b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17</TotalTime>
  <Words>730</Words>
  <Application>Microsoft Office PowerPoint</Application>
  <PresentationFormat>Widescreen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Wingdings</vt:lpstr>
      <vt:lpstr>dsp</vt:lpstr>
      <vt:lpstr>ĐỀ TÀI HỆ THỐNG THÙNG RÁC THÔNG MINH </vt:lpstr>
      <vt:lpstr>Nội dung báo cáo</vt:lpstr>
      <vt:lpstr>Tổng quan đề tài </vt:lpstr>
      <vt:lpstr>Tổng quan đề tài </vt:lpstr>
      <vt:lpstr>Tổng quan đề tài 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quả của giải pháp đề xuất</vt:lpstr>
      <vt:lpstr>Kết quả của giải pháp đề xuất</vt:lpstr>
      <vt:lpstr>Kết luận và hướng phát triển đề tài</vt:lpstr>
      <vt:lpstr>Kết luận và hướng phát triển đề tài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Viên Minh Tân</cp:lastModifiedBy>
  <cp:revision>4</cp:revision>
  <dcterms:created xsi:type="dcterms:W3CDTF">2015-03-02T05:45:06Z</dcterms:created>
  <dcterms:modified xsi:type="dcterms:W3CDTF">2021-08-19T16:40:46Z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