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590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471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812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925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51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377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4499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414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08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234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67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305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951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442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87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20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8BE8-B2CE-45B9-AB58-B5A789916CB9}" type="datetimeFigureOut">
              <a:rPr lang="es-PE" smtClean="0"/>
              <a:t>2/04/2024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3FAC58-EDB1-4BDF-A01B-A2A3C4FC84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03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76D22-0E26-4B2D-922D-670BE592C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632" y="1438141"/>
            <a:ext cx="7766936" cy="1646302"/>
          </a:xfrm>
        </p:spPr>
        <p:txBody>
          <a:bodyPr/>
          <a:lstStyle/>
          <a:p>
            <a:r>
              <a:rPr lang="es-MX" dirty="0"/>
              <a:t>Prueba Técnica PTQL</a:t>
            </a:r>
            <a:br>
              <a:rPr lang="es-MX" dirty="0"/>
            </a:br>
            <a:r>
              <a:rPr lang="es-MX" dirty="0"/>
              <a:t>2024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824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D2904-6C9D-46F0-888E-9BD1DA8E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#1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2AD32-3309-418D-93F9-C8C0351D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s-MX" dirty="0"/>
              <a:t>Tienes un tablero de Ajedrez ¿Cuántas fichas de domino puedes poner el tablero  si 2 esquinas opuestas estan bloqueadas?.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6567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D2904-6C9D-46F0-888E-9BD1DA8E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7368"/>
          </a:xfrm>
        </p:spPr>
        <p:txBody>
          <a:bodyPr/>
          <a:lstStyle/>
          <a:p>
            <a:r>
              <a:rPr lang="es-MX" dirty="0"/>
              <a:t>Ejercicio #2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2AD32-3309-418D-93F9-C8C0351D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968"/>
            <a:ext cx="8493170" cy="1979571"/>
          </a:xfrm>
        </p:spPr>
        <p:txBody>
          <a:bodyPr/>
          <a:lstStyle/>
          <a:p>
            <a:r>
              <a:rPr lang="es-MX" dirty="0"/>
              <a:t>Dado un número entero, </a:t>
            </a:r>
            <a:r>
              <a:rPr lang="es-MX" b="1" dirty="0">
                <a:solidFill>
                  <a:srgbClr val="FF0000"/>
                </a:solidFill>
              </a:rPr>
              <a:t>"n"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/>
              <a:t>, realice las siguientes acciones condicionales:</a:t>
            </a:r>
          </a:p>
          <a:p>
            <a:pPr lvl="1"/>
            <a:r>
              <a:rPr lang="es-MX" dirty="0"/>
              <a:t>Si es impar, imprime "Raro“.</a:t>
            </a:r>
          </a:p>
          <a:p>
            <a:pPr lvl="1"/>
            <a:r>
              <a:rPr lang="es-MX" dirty="0"/>
              <a:t>Si es par y está en el rango inclusivo de 2 a 5 , imprime "No Raro“.</a:t>
            </a:r>
          </a:p>
          <a:p>
            <a:pPr lvl="1"/>
            <a:r>
              <a:rPr lang="es-MX" dirty="0"/>
              <a:t>Si es par y está en el rango inclusivo de 6 hasta 20 , imprime "Raro“.</a:t>
            </a:r>
          </a:p>
          <a:p>
            <a:pPr lvl="1"/>
            <a:r>
              <a:rPr lang="es-MX" dirty="0"/>
              <a:t>Si es par y mayor que 20 , imprime "No Raro“.</a:t>
            </a:r>
          </a:p>
          <a:p>
            <a:pPr lvl="1"/>
            <a:endParaRPr lang="es-MX" dirty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038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F5F7E-EAFF-46FB-B52D-C59213F7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8" y="609600"/>
            <a:ext cx="8492124" cy="768626"/>
          </a:xfrm>
        </p:spPr>
        <p:txBody>
          <a:bodyPr/>
          <a:lstStyle/>
          <a:p>
            <a:r>
              <a:rPr lang="es-MX" dirty="0"/>
              <a:t>Ejercicio #3: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6FBD9-EFDD-4021-AC46-FC8DB0D3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6" y="1378227"/>
            <a:ext cx="8492125" cy="4663136"/>
          </a:xfrm>
        </p:spPr>
        <p:txBody>
          <a:bodyPr/>
          <a:lstStyle/>
          <a:p>
            <a:r>
              <a:rPr lang="es-MX" dirty="0"/>
              <a:t>Según el archivo txt , ¿Dónde se debería agregar el método “</a:t>
            </a:r>
            <a:r>
              <a:rPr lang="es-MX" dirty="0" err="1"/>
              <a:t>sing</a:t>
            </a:r>
            <a:r>
              <a:rPr lang="es-MX" dirty="0"/>
              <a:t>()” ?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24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A4A3C-B36A-4B98-AE5A-DC3CCFB8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943" y="2768600"/>
            <a:ext cx="8596668" cy="1320800"/>
          </a:xfrm>
        </p:spPr>
        <p:txBody>
          <a:bodyPr/>
          <a:lstStyle/>
          <a:p>
            <a:pPr algn="ctr"/>
            <a:r>
              <a:rPr lang="es-MX" dirty="0"/>
              <a:t>Ronda de Preguntas . </a:t>
            </a:r>
            <a:br>
              <a:rPr lang="es-MX" dirty="0"/>
            </a:br>
            <a:r>
              <a:rPr lang="es-MX" dirty="0"/>
              <a:t>!Ya vamos a acabar!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62341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136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Prueba Técnica PTQL 2024</vt:lpstr>
      <vt:lpstr>Ejercicio #1</vt:lpstr>
      <vt:lpstr>Ejercicio #2</vt:lpstr>
      <vt:lpstr>Ejercicio #3:</vt:lpstr>
      <vt:lpstr>Ronda de Preguntas .  !Ya vamos a acabar!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Técnica PTQL 2024</dc:title>
  <dc:creator>I202124082 (Goyzueta Sanchez,Sebastian Alexandro)</dc:creator>
  <cp:lastModifiedBy>I202124082 (Goyzueta Sanchez,Sebastian Alexandro)</cp:lastModifiedBy>
  <cp:revision>4</cp:revision>
  <dcterms:created xsi:type="dcterms:W3CDTF">2024-04-02T23:31:46Z</dcterms:created>
  <dcterms:modified xsi:type="dcterms:W3CDTF">2024-04-02T23:56:06Z</dcterms:modified>
</cp:coreProperties>
</file>