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9" r:id="rId4"/>
    <p:sldId id="260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4" d="100"/>
          <a:sy n="74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3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5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8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2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0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C360C2-8A96-49B6-B0BA-84ECF42904C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848C31-5BF1-4770-94AC-2D6DF5C7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7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D3254-A963-4AF4-87D7-C5704E260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Bahnschrift SemiBold" panose="020B0502040204020203" pitchFamily="34" charset="0"/>
                <a:cs typeface="Dubai" panose="020B0604020202020204" pitchFamily="34" charset="-78"/>
              </a:rPr>
              <a:t>SmartLecture</a:t>
            </a:r>
            <a:endParaRPr lang="de-DE" dirty="0">
              <a:latin typeface="Bahnschrift SemiBold" panose="020B0502040204020203" pitchFamily="34" charset="0"/>
              <a:cs typeface="Dubai" panose="020B0604020202020204" pitchFamily="34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3418A2-932B-4BF4-BFA5-4BBB4E056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„The easy </a:t>
            </a:r>
            <a:r>
              <a:rPr lang="de-DE" i="1" dirty="0" err="1"/>
              <a:t>way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being</a:t>
            </a:r>
            <a:r>
              <a:rPr lang="de-DE" i="1" dirty="0"/>
              <a:t> </a:t>
            </a:r>
            <a:r>
              <a:rPr lang="de-DE" i="1" dirty="0" err="1"/>
              <a:t>lazy</a:t>
            </a:r>
            <a:r>
              <a:rPr lang="de-DE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6170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7C9B0-D0A8-4186-AEFF-4D4777B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723A-7577-4243-B247-9F6D8CBD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Iliass</a:t>
            </a:r>
            <a:r>
              <a:rPr lang="de-DE" dirty="0"/>
              <a:t> </a:t>
            </a:r>
            <a:r>
              <a:rPr lang="de-DE" dirty="0" err="1"/>
              <a:t>Bensalah</a:t>
            </a:r>
            <a:r>
              <a:rPr lang="de-DE" dirty="0"/>
              <a:t> (II)</a:t>
            </a:r>
          </a:p>
          <a:p>
            <a:r>
              <a:rPr lang="de-DE" dirty="0"/>
              <a:t>Peter Winter (WI)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63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194F3-F970-4277-ABA6-6CA70175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de-DE"/>
              <a:t>Was und für wen ist SmartLecture?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415E2-CBB3-4E7D-87AC-0ADB7FE9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835784"/>
            <a:ext cx="5797296" cy="2326487"/>
          </a:xfrm>
        </p:spPr>
        <p:txBody>
          <a:bodyPr/>
          <a:lstStyle/>
          <a:p>
            <a:r>
              <a:rPr lang="de-DE"/>
              <a:t>Mitschreibehilfe bei der Vorlesung</a:t>
            </a:r>
          </a:p>
          <a:p>
            <a:pPr lvl="1"/>
            <a:r>
              <a:rPr lang="de-DE"/>
              <a:t>Professor bietet Mitschrift nicht online an?</a:t>
            </a:r>
          </a:p>
          <a:p>
            <a:pPr lvl="1"/>
            <a:r>
              <a:rPr lang="de-DE"/>
              <a:t>Professor ergänzt Folie oder erstellt Tafelbild?</a:t>
            </a:r>
          </a:p>
          <a:p>
            <a:pPr lvl="1"/>
            <a:endParaRPr lang="de-DE"/>
          </a:p>
          <a:p>
            <a:r>
              <a:rPr lang="de-DE"/>
              <a:t>faule / effizient lebende Studenten und (Schüler), Auszubildende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92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2550D-B930-41D1-BFBB-A755594F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/>
          <a:lstStyle/>
          <a:p>
            <a:r>
              <a:rPr lang="de-DE"/>
              <a:t>Ähnliche Apps: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E09444-5968-4DB8-9E84-78E4907D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835784"/>
            <a:ext cx="5797296" cy="2326487"/>
          </a:xfrm>
        </p:spPr>
        <p:txBody>
          <a:bodyPr/>
          <a:lstStyle/>
          <a:p>
            <a:r>
              <a:rPr lang="de-DE"/>
              <a:t>OneNote, Evernote</a:t>
            </a:r>
          </a:p>
          <a:p>
            <a:r>
              <a:rPr lang="de-DE"/>
              <a:t>Adobe Scan, Cam Scanner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94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2095F-BD75-4F47-84FF-2763F63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de-DE"/>
              <a:t>Unterschied zu Konkurrenten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C845FE-BFBD-4A43-9052-96A5ACE6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835784"/>
            <a:ext cx="5797296" cy="2326487"/>
          </a:xfrm>
        </p:spPr>
        <p:txBody>
          <a:bodyPr/>
          <a:lstStyle/>
          <a:p>
            <a:r>
              <a:rPr lang="de-DE" dirty="0"/>
              <a:t>1 Klick Foto mit automatischer Einordnung zu</a:t>
            </a:r>
          </a:p>
          <a:p>
            <a:pPr lvl="1"/>
            <a:r>
              <a:rPr lang="de-DE" dirty="0"/>
              <a:t>Datum</a:t>
            </a:r>
          </a:p>
          <a:p>
            <a:pPr lvl="1"/>
            <a:r>
              <a:rPr lang="de-DE" dirty="0"/>
              <a:t>Vorlesungsnummer (1., 2., 3.)</a:t>
            </a:r>
          </a:p>
          <a:p>
            <a:pPr lvl="1"/>
            <a:r>
              <a:rPr lang="de-DE" dirty="0"/>
              <a:t>Modul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9BF73-13D2-4E12-BB2D-5D6798EE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E2EFD-EB53-4F4B-93A1-3C58A46D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Eintragung von Vorlesungszeiten</a:t>
            </a:r>
          </a:p>
          <a:p>
            <a:r>
              <a:rPr lang="de-DE" dirty="0"/>
              <a:t>Fotos von Vorlesungen</a:t>
            </a:r>
          </a:p>
          <a:p>
            <a:pPr lvl="1"/>
            <a:r>
              <a:rPr lang="de-DE" dirty="0"/>
              <a:t>Automatische Einordnung</a:t>
            </a:r>
          </a:p>
          <a:p>
            <a:pPr lvl="1"/>
            <a:r>
              <a:rPr lang="de-DE" dirty="0"/>
              <a:t>Automatische Verzeichnisstruktur</a:t>
            </a:r>
          </a:p>
          <a:p>
            <a:r>
              <a:rPr lang="de-DE" dirty="0"/>
              <a:t>Fotos mit Reglern bearbeiten</a:t>
            </a:r>
          </a:p>
          <a:p>
            <a:pPr lvl="1"/>
            <a:r>
              <a:rPr lang="de-DE" dirty="0"/>
              <a:t>Schlechte Lichtverhältnisse -&gt; Helligkeit, Kontrast</a:t>
            </a:r>
          </a:p>
          <a:p>
            <a:pPr lvl="1"/>
            <a:r>
              <a:rPr lang="de-DE" dirty="0" err="1"/>
              <a:t>Beamer</a:t>
            </a:r>
            <a:r>
              <a:rPr lang="de-DE" dirty="0"/>
              <a:t> ist zu hell -&gt; Kontrast, Sättigung</a:t>
            </a:r>
          </a:p>
          <a:p>
            <a:pPr lvl="1"/>
            <a:endParaRPr lang="de-DE" dirty="0"/>
          </a:p>
          <a:p>
            <a:r>
              <a:rPr lang="de-DE" dirty="0"/>
              <a:t>Nach Auslastung: Tonaufnahme der Vorlesung</a:t>
            </a:r>
          </a:p>
        </p:txBody>
      </p:sp>
    </p:spTree>
    <p:extLst>
      <p:ext uri="{BB962C8B-B14F-4D97-AF65-F5344CB8AC3E}">
        <p14:creationId xmlns:p14="http://schemas.microsoft.com/office/powerpoint/2010/main" val="5194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2360F-03E8-4D5F-A196-F9B0F35E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2767613"/>
            <a:ext cx="5937755" cy="1188720"/>
          </a:xfrm>
        </p:spPr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60527646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126</Words>
  <Application>Microsoft Office PowerPoint</Application>
  <PresentationFormat>Bildschirmpräsentation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Dubai</vt:lpstr>
      <vt:lpstr>Gill Sans MT</vt:lpstr>
      <vt:lpstr>Paket</vt:lpstr>
      <vt:lpstr>SmartLecture</vt:lpstr>
      <vt:lpstr>Team</vt:lpstr>
      <vt:lpstr>Was und für wen ist SmartLecture?</vt:lpstr>
      <vt:lpstr>Ähnliche Apps:</vt:lpstr>
      <vt:lpstr>Unterschied zu Konkurrenten</vt:lpstr>
      <vt:lpstr>Funktionen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SmartLecture</dc:title>
  <dc:creator>peter.winter</dc:creator>
  <cp:lastModifiedBy>peter.winter</cp:lastModifiedBy>
  <cp:revision>11</cp:revision>
  <dcterms:created xsi:type="dcterms:W3CDTF">2018-11-05T11:35:46Z</dcterms:created>
  <dcterms:modified xsi:type="dcterms:W3CDTF">2018-11-07T09:58:52Z</dcterms:modified>
</cp:coreProperties>
</file>