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>
        <p:scale>
          <a:sx n="71" d="100"/>
          <a:sy n="71" d="100"/>
        </p:scale>
        <p:origin x="76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DA956-57E3-46CF-AD4F-C96F2C768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Smartlecture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468284-34CB-4F35-9031-A55CF3413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IlIass</a:t>
            </a:r>
            <a:r>
              <a:rPr lang="de-DE" dirty="0"/>
              <a:t> </a:t>
            </a:r>
            <a:r>
              <a:rPr lang="de-DE" dirty="0" err="1"/>
              <a:t>Bensalah</a:t>
            </a:r>
            <a:endParaRPr lang="de-DE" dirty="0"/>
          </a:p>
          <a:p>
            <a:r>
              <a:rPr lang="de-DE" dirty="0"/>
              <a:t>Peter Winter</a:t>
            </a:r>
          </a:p>
        </p:txBody>
      </p:sp>
    </p:spTree>
    <p:extLst>
      <p:ext uri="{BB962C8B-B14F-4D97-AF65-F5344CB8AC3E}">
        <p14:creationId xmlns:p14="http://schemas.microsoft.com/office/powerpoint/2010/main" val="218354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E7CFE-A8BB-40D2-B49D-A5E41F53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62359-D503-4724-97FD-1829F4C8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 Tutorials auf </a:t>
            </a:r>
            <a:r>
              <a:rPr lang="de-DE" dirty="0" err="1"/>
              <a:t>Youtube</a:t>
            </a:r>
            <a:endParaRPr lang="de-DE" dirty="0"/>
          </a:p>
          <a:p>
            <a:r>
              <a:rPr lang="de-DE" dirty="0"/>
              <a:t>Google Developer Guide</a:t>
            </a:r>
          </a:p>
          <a:p>
            <a:r>
              <a:rPr lang="de-DE" dirty="0"/>
              <a:t>Anfängliche Versuche mit XML und Java</a:t>
            </a:r>
          </a:p>
          <a:p>
            <a:endParaRPr lang="de-DE" dirty="0"/>
          </a:p>
          <a:p>
            <a:r>
              <a:rPr lang="de-DE" dirty="0"/>
              <a:t>Erste Arbeit am Projekt:</a:t>
            </a:r>
          </a:p>
          <a:p>
            <a:pPr lvl="1"/>
            <a:r>
              <a:rPr lang="de-DE" dirty="0" err="1"/>
              <a:t>Activities</a:t>
            </a:r>
            <a:r>
              <a:rPr lang="de-DE" dirty="0"/>
              <a:t> erstellt</a:t>
            </a:r>
          </a:p>
          <a:p>
            <a:pPr lvl="1"/>
            <a:r>
              <a:rPr lang="de-DE" dirty="0"/>
              <a:t>Kamera aufrufen</a:t>
            </a:r>
          </a:p>
          <a:p>
            <a:pPr lvl="1"/>
            <a:r>
              <a:rPr lang="de-DE" dirty="0"/>
              <a:t>Bild von Kamera fangen</a:t>
            </a:r>
          </a:p>
          <a:p>
            <a:pPr lvl="1"/>
            <a:r>
              <a:rPr lang="de-DE" dirty="0"/>
              <a:t>Vorlesungszeit erstellen</a:t>
            </a:r>
          </a:p>
          <a:p>
            <a:pPr lvl="2"/>
            <a:r>
              <a:rPr lang="de-DE" dirty="0"/>
              <a:t>Wochentag aus CV und Uhrzeit</a:t>
            </a:r>
          </a:p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55819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86389-3C67-4C1D-8DFD-C6A1667D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sah es vorher aus?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63D0E7-01FA-437C-BD47-82841A0D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9" y="1428583"/>
            <a:ext cx="2713073" cy="48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9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8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23EB86-9900-4C85-91EB-ECBF84D2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Wie sieht es jetzt aus?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AEDD66-AFEC-4683-BBCD-6D5FD2A6D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652" y="636083"/>
            <a:ext cx="1604773" cy="3291844"/>
          </a:xfrm>
          <a:prstGeom prst="rect">
            <a:avLst/>
          </a:prstGeom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07B6401-0A32-4A58-821F-23D23AFD3F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2527" y="636083"/>
            <a:ext cx="1604773" cy="3291844"/>
          </a:xfrm>
          <a:prstGeom prst="rect">
            <a:avLst/>
          </a:prstGeom>
          <a:effec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D5B174-9A86-4F32-9701-6D3AD5ADFF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7958" y="636083"/>
            <a:ext cx="1851662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27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32443D-85AA-4DB0-AB35-B8510FBB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Funktionsdiagramm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19EA92-C4E6-4BCA-980E-05FE68E67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86" y="647698"/>
            <a:ext cx="6267198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458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D6545-7034-46D9-A508-F248B533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kommt jetzt?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4959F4-CCE7-4FA9-9ED9-237DB1D7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Bild von App auswerten lassen</a:t>
            </a:r>
          </a:p>
          <a:p>
            <a:r>
              <a:rPr lang="de-DE" dirty="0"/>
              <a:t>Vorlesung eintragen (Anfang/Ende Zeitraum)</a:t>
            </a:r>
          </a:p>
          <a:p>
            <a:r>
              <a:rPr lang="de-DE" dirty="0"/>
              <a:t>Galerie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DAF35-79FE-440F-95C5-0F0F966A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69" y="5584115"/>
            <a:ext cx="9404723" cy="1400530"/>
          </a:xfrm>
        </p:spPr>
        <p:txBody>
          <a:bodyPr/>
          <a:lstStyle/>
          <a:p>
            <a:r>
              <a:rPr lang="de-DE" dirty="0"/>
              <a:t>Danke.</a:t>
            </a:r>
          </a:p>
        </p:txBody>
      </p:sp>
    </p:spTree>
    <p:extLst>
      <p:ext uri="{BB962C8B-B14F-4D97-AF65-F5344CB8AC3E}">
        <p14:creationId xmlns:p14="http://schemas.microsoft.com/office/powerpoint/2010/main" val="1119724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Smartlecture</vt:lpstr>
      <vt:lpstr>Was bisher geschah?</vt:lpstr>
      <vt:lpstr>Wie sah es vorher aus?</vt:lpstr>
      <vt:lpstr>Wie sieht es jetzt aus?</vt:lpstr>
      <vt:lpstr>Funktionsdiagramm</vt:lpstr>
      <vt:lpstr>Was kommt jetzt? </vt:lpstr>
      <vt:lpstr>Danke.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Smartlecture</dc:title>
  <dc:creator>peter.winter</dc:creator>
  <cp:lastModifiedBy>peter.winter</cp:lastModifiedBy>
  <cp:revision>2</cp:revision>
  <dcterms:created xsi:type="dcterms:W3CDTF">2018-12-11T23:36:51Z</dcterms:created>
  <dcterms:modified xsi:type="dcterms:W3CDTF">2018-12-11T23:47:10Z</dcterms:modified>
</cp:coreProperties>
</file>