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48EFD5-52EF-43F5-8CA7-E51F7CD0C84E}" type="slidenum">
              <a:rPr lang="en-US" smtClean="0"/>
            </a:fld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8399809" y="1812560"/>
            <a:ext cx="2550793" cy="323339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843" y="2576647"/>
            <a:ext cx="1173919" cy="1631071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8131383" y="2134901"/>
            <a:ext cx="268426" cy="669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/>
        </p:nvSpPr>
        <p:spPr>
          <a:xfrm>
            <a:off x="10950602" y="2132544"/>
            <a:ext cx="268426" cy="669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10950602" y="3931583"/>
            <a:ext cx="268426" cy="669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8131383" y="4015441"/>
            <a:ext cx="268426" cy="669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222" y="2577429"/>
            <a:ext cx="1212062" cy="124119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33" y="2521721"/>
            <a:ext cx="1080725" cy="1674305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>
            <a:off x="1751419" y="2810952"/>
            <a:ext cx="2700020" cy="762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8815" y="2219960"/>
            <a:ext cx="1072515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1400" dirty="0"/>
              <a:t>192.168.4.1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867254" y="2436687"/>
            <a:ext cx="2717401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1400" b="0" i="0" dirty="0"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Car Control via Web Socket</a:t>
            </a:r>
            <a:endParaRPr lang="en-US" sz="1400" b="0" i="0" dirty="0">
              <a:solidFill>
                <a:srgbClr val="3A3A3A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78325" y="1828165"/>
            <a:ext cx="2050415" cy="70866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sz="1400" dirty="0"/>
              <a:t>WebSocketEventGet Query string from the request URL 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115965" y="2910254"/>
            <a:ext cx="2333419" cy="13836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1400" dirty="0">
                <a:solidFill>
                  <a:srgbClr val="C00000"/>
                </a:solidFill>
              </a:rPr>
              <a:t>192.168.4.1/CarInput</a:t>
            </a:r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event data: </a:t>
            </a:r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"MoveCar","1"</a:t>
            </a:r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"Speed",value</a:t>
            </a:r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"Light",value</a:t>
            </a:r>
            <a:endParaRPr lang="en-US" sz="1400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75375" y="2844800"/>
            <a:ext cx="193421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1400" dirty="0"/>
              <a:t>Motor Drive signal</a:t>
            </a:r>
            <a:endParaRPr lang="en-US" sz="1400" dirty="0"/>
          </a:p>
        </p:txBody>
      </p:sp>
      <p:cxnSp>
        <p:nvCxnSpPr>
          <p:cNvPr id="6" name="Straight Arrow Connector 41"/>
          <p:cNvCxnSpPr/>
          <p:nvPr/>
        </p:nvCxnSpPr>
        <p:spPr>
          <a:xfrm flipH="1" flipV="1">
            <a:off x="5798909" y="3143692"/>
            <a:ext cx="3215640" cy="762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2"/>
          <p:cNvSpPr txBox="1"/>
          <p:nvPr/>
        </p:nvSpPr>
        <p:spPr>
          <a:xfrm>
            <a:off x="1751330" y="4247515"/>
            <a:ext cx="2802255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1400" b="0" i="0" dirty="0"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Camera Stream via Web Socket</a:t>
            </a:r>
            <a:endParaRPr lang="en-US" sz="1400" b="0" i="0" dirty="0">
              <a:solidFill>
                <a:srgbClr val="3A3A3A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5" name="TextBox 59"/>
          <p:cNvSpPr txBox="1"/>
          <p:nvPr/>
        </p:nvSpPr>
        <p:spPr>
          <a:xfrm>
            <a:off x="4528185" y="4247515"/>
            <a:ext cx="1301115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1400" dirty="0"/>
              <a:t>Access point / Server</a:t>
            </a:r>
            <a:endParaRPr lang="en-US" sz="1400" dirty="0"/>
          </a:p>
        </p:txBody>
      </p:sp>
      <p:sp>
        <p:nvSpPr>
          <p:cNvPr id="17" name="TextBox 59"/>
          <p:cNvSpPr txBox="1"/>
          <p:nvPr/>
        </p:nvSpPr>
        <p:spPr>
          <a:xfrm>
            <a:off x="816610" y="4215765"/>
            <a:ext cx="739140" cy="24828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sz="1400" dirty="0"/>
              <a:t>Client</a:t>
            </a:r>
            <a:endParaRPr lang="en-US" sz="1400" dirty="0"/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0" y="2691765"/>
            <a:ext cx="824230" cy="1282700"/>
          </a:xfrm>
          <a:prstGeom prst="rect">
            <a:avLst/>
          </a:prstGeom>
        </p:spPr>
      </p:pic>
      <p:cxnSp>
        <p:nvCxnSpPr>
          <p:cNvPr id="12" name="Straight Arrow Connector 41"/>
          <p:cNvCxnSpPr/>
          <p:nvPr/>
        </p:nvCxnSpPr>
        <p:spPr>
          <a:xfrm flipH="1">
            <a:off x="1790154" y="4188267"/>
            <a:ext cx="2700020" cy="762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รูปภาพ 1"/>
          <p:cNvPicPr>
            <a:picLocks noChangeAspect="1"/>
          </p:cNvPicPr>
          <p:nvPr/>
        </p:nvPicPr>
        <p:blipFill>
          <a:blip r:embed="rId1"/>
          <a:srcRect t="4560" r="3148"/>
          <a:stretch>
            <a:fillRect/>
          </a:stretch>
        </p:blipFill>
        <p:spPr>
          <a:xfrm>
            <a:off x="-409575" y="278130"/>
            <a:ext cx="12601575" cy="6617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จัดกลุ่ม 5"/>
          <p:cNvGrpSpPr/>
          <p:nvPr/>
        </p:nvGrpSpPr>
        <p:grpSpPr>
          <a:xfrm>
            <a:off x="525145" y="782320"/>
            <a:ext cx="10845800" cy="5703570"/>
            <a:chOff x="827" y="1232"/>
            <a:chExt cx="17080" cy="8982"/>
          </a:xfrm>
        </p:grpSpPr>
        <p:pic>
          <p:nvPicPr>
            <p:cNvPr id="4" name="รูปภาพ 3"/>
            <p:cNvPicPr>
              <a:picLocks noChangeAspect="1"/>
            </p:cNvPicPr>
            <p:nvPr/>
          </p:nvPicPr>
          <p:blipFill>
            <a:blip r:embed="rId1"/>
            <a:srcRect t="4432" r="3148"/>
            <a:stretch>
              <a:fillRect/>
            </a:stretch>
          </p:blipFill>
          <p:spPr>
            <a:xfrm>
              <a:off x="827" y="1232"/>
              <a:ext cx="17081" cy="8983"/>
            </a:xfrm>
            <a:prstGeom prst="rect">
              <a:avLst/>
            </a:prstGeom>
          </p:spPr>
        </p:pic>
        <p:pic>
          <p:nvPicPr>
            <p:cNvPr id="5" name="รูปภาพ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8" y="1816"/>
              <a:ext cx="5244" cy="3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รูปภาพ 1"/>
          <p:cNvPicPr>
            <a:picLocks noChangeAspect="1"/>
          </p:cNvPicPr>
          <p:nvPr/>
        </p:nvPicPr>
        <p:blipFill>
          <a:blip r:embed="rId1"/>
          <a:srcRect t="4615" r="3148"/>
          <a:stretch>
            <a:fillRect/>
          </a:stretch>
        </p:blipFill>
        <p:spPr>
          <a:xfrm>
            <a:off x="704215" y="800735"/>
            <a:ext cx="10015855" cy="5257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รูปภาพ 5"/>
          <p:cNvPicPr>
            <a:picLocks noChangeAspect="1"/>
          </p:cNvPicPr>
          <p:nvPr/>
        </p:nvPicPr>
        <p:blipFill>
          <a:blip r:embed="rId1"/>
          <a:srcRect t="4350" r="3148"/>
          <a:stretch>
            <a:fillRect/>
          </a:stretch>
        </p:blipFill>
        <p:spPr>
          <a:xfrm>
            <a:off x="-409575" y="263525"/>
            <a:ext cx="12601575" cy="6632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รูปภาพ 1"/>
          <p:cNvPicPr>
            <a:picLocks noChangeAspect="1"/>
          </p:cNvPicPr>
          <p:nvPr/>
        </p:nvPicPr>
        <p:blipFill>
          <a:blip r:embed="rId1"/>
          <a:srcRect t="4560" r="3148"/>
          <a:stretch>
            <a:fillRect/>
          </a:stretch>
        </p:blipFill>
        <p:spPr>
          <a:xfrm>
            <a:off x="-409575" y="278130"/>
            <a:ext cx="12601575" cy="6617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รูปภาพ 1"/>
          <p:cNvPicPr>
            <a:picLocks noChangeAspect="1"/>
          </p:cNvPicPr>
          <p:nvPr/>
        </p:nvPicPr>
        <p:blipFill>
          <a:blip r:embed="rId1"/>
          <a:srcRect t="4350" r="3148"/>
          <a:stretch>
            <a:fillRect/>
          </a:stretch>
        </p:blipFill>
        <p:spPr>
          <a:xfrm>
            <a:off x="-409575" y="263525"/>
            <a:ext cx="12601575" cy="6632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รูปภาพ 3"/>
          <p:cNvPicPr>
            <a:picLocks noChangeAspect="1"/>
          </p:cNvPicPr>
          <p:nvPr/>
        </p:nvPicPr>
        <p:blipFill>
          <a:blip r:embed="rId1"/>
          <a:srcRect t="4350" r="3148"/>
          <a:stretch>
            <a:fillRect/>
          </a:stretch>
        </p:blipFill>
        <p:spPr>
          <a:xfrm>
            <a:off x="-409575" y="263525"/>
            <a:ext cx="12601575" cy="6632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รูปภาพ 3"/>
          <p:cNvPicPr>
            <a:picLocks noChangeAspect="1"/>
          </p:cNvPicPr>
          <p:nvPr/>
        </p:nvPicPr>
        <p:blipFill>
          <a:blip r:embed="rId1"/>
          <a:srcRect t="4139" r="3148"/>
          <a:stretch>
            <a:fillRect/>
          </a:stretch>
        </p:blipFill>
        <p:spPr>
          <a:xfrm>
            <a:off x="-409575" y="248920"/>
            <a:ext cx="12601575" cy="66471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รูปภาพ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WPS Presentation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Helvetica</vt:lpstr>
      <vt:lpstr>Calibri</vt:lpstr>
      <vt:lpstr>Microsoft YaHei</vt:lpstr>
      <vt:lpstr>Angsana New</vt:lpstr>
      <vt:lpstr>TH Sarabun PSK</vt:lpstr>
      <vt:lpstr>Arial Unicode MS</vt:lpstr>
      <vt:lpstr>Calibri Light</vt:lpstr>
      <vt:lpstr>Cordia New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Windows 10</dc:creator>
  <cp:lastModifiedBy>Windows 10</cp:lastModifiedBy>
  <cp:revision>4</cp:revision>
  <dcterms:created xsi:type="dcterms:W3CDTF">2024-05-09T14:06:00Z</dcterms:created>
  <dcterms:modified xsi:type="dcterms:W3CDTF">2024-05-09T16:10:49Z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AD1C6FD11D524C54A9B8A8EAB6C412C5_12</vt:lpwstr>
  </property>
  <property fmtid="{D5CDD505-2E9C-101B-9397-08002B2CF9AE}" pid="3" name="KSOProductBuildVer">
    <vt:lpwstr>1054-12.2.0.16731</vt:lpwstr>
  </property>
</Properties>
</file>