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ef7b70d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ef7b70d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ef7b70d2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ef7b70d2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ef7b70d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ef7b70d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ef7b70d2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ef7b70d2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c90df1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c90df1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ef7b70d2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ef7b70d2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ef7b70d2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ef7b70d2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ef7b70d2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ef7b70d2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ef7b70d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ef7b70d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ef7b70d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ef7b70d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dc90df1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dc90df1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ef7b70d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ef7b70d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28500" y="22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 AR API from Grafana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923875" y="1796325"/>
            <a:ext cx="2825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UTD Spring 2024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524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Dashboards ….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1050"/>
            <a:ext cx="8839201" cy="286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2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Metrics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1050"/>
            <a:ext cx="8839201" cy="291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42400" y="26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dashboards 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2225"/>
            <a:ext cx="8839198" cy="237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0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document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/>
              <a:t>document</a:t>
            </a:r>
            <a:r>
              <a:rPr lang="en"/>
              <a:t> outlines a quick overview on how to consume AR APIs  and create dashboards in Grafana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1.Install JSON API  plugin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Configure the “Connection URL” of AR Web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3.Populate Query tab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4.Transformation tab - Optional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5.Create </a:t>
            </a:r>
            <a:r>
              <a:rPr lang="en"/>
              <a:t>visualization</a:t>
            </a:r>
            <a:r>
              <a:rPr lang="en"/>
              <a:t> </a:t>
            </a:r>
            <a:r>
              <a:rPr lang="en"/>
              <a:t>charts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63" y="138525"/>
            <a:ext cx="8682877" cy="300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75" y="3234480"/>
            <a:ext cx="9144002" cy="222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4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URL Path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15" y="712700"/>
            <a:ext cx="905372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81000" y="16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 new Visualization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45350"/>
            <a:ext cx="8839200" cy="361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6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Grafana to Use JSON API Pluggin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50" y="1156250"/>
            <a:ext cx="7226901" cy="37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14650" y="8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JSON API to query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419900" y="631725"/>
            <a:ext cx="79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See the field selection</a:t>
            </a:r>
            <a:r>
              <a:rPr lang="en" sz="1800">
                <a:solidFill>
                  <a:srgbClr val="FF0000"/>
                </a:solidFill>
              </a:rPr>
              <a:t>  $..field_name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5825"/>
            <a:ext cx="8543762" cy="374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4535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- Optional  -Group by 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13" y="1114675"/>
            <a:ext cx="859838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727600" y="14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- Group by 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378300" y="825825"/>
            <a:ext cx="79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Here we select - Group by City,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9925"/>
            <a:ext cx="7200131" cy="35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