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6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000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6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81691D-CC75-4392-A579-779791D86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4AB55B-2980-4577-84B9-789929131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1E26B7-1156-49B8-B80F-511FF67A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520A2-98FB-43CF-9641-CB975876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E3F23-F5E5-43D2-9BAE-65E6BFC2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65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9EBEB-B0C0-4D14-A792-80F3061C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C22B74-B1E4-4171-8D28-F02EB21D9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5C145-B9A6-411A-B6C9-4771F9B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04548-F4BD-4552-8F88-C4178DC2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6FBA8-E723-4108-B6B5-6E9B434B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36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BDC3F5-D917-4991-824E-71743F1F0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CBE942-A617-4EB0-AFBE-02EDC5CF0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EB10E3-A35F-479E-AE77-BEA5BC09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4938E5-C5C2-461D-ADF4-5849F9B3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56C6BD-0412-4CFE-83FE-4CEF0ADD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11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A4B8D8-E217-4E91-9F89-CA9CE9D2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CAEAB-ACD6-4B48-AC07-0AE8116EE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F0CDF-F9DC-4274-B61A-CD69673F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52E6DF-A1C5-4A5D-9095-8C731824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0F63E9-E994-4992-842E-06513B9F8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31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49FB7-8795-4100-8F0C-4DD946EB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B73500-E97B-441C-92FB-1AD2572F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7AD86D-CA4C-4E91-A71B-C90D0772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7D0455-0280-411F-9CBD-2F7ACBA4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1E56E9-2E07-4697-841D-EB9ECEBE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77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CA41-3257-4830-8023-EC2FE309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2B675-587E-4B4A-970D-68AA5B324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76C86-FA73-45BB-80DF-86C8666EE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B9E5A4-D544-4553-B506-84D2A32C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FDC97-A275-4DA4-8BAD-93B70B1E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7F72FF-0BE2-4483-B4A0-C0521236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9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64634-E448-4FA7-8DC7-B988A32B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AC5FD-BD91-4579-96DC-2AC5A0A7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8D3E1D-17F4-4511-B7D9-671673D79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2183E3D-11D4-4B56-90F8-DB412C832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6C5A85-B52F-48FB-990E-753479C5B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493154-80D0-4239-B59D-3CCEA2DD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1B7AC3-FBDA-4EB3-ADAD-382E43DC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C77F20-7014-4D9A-9CED-64C31A48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82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32949-C654-4866-97B0-1B23DD89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A1B5A8-0BC1-427D-8E48-4AC06A43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046DAC-C4B5-473C-80FB-7BCD0D39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700114-3ECF-440A-91EC-00304673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01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652814-6DCB-440C-82E1-F5B80D6F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E5C2FC-23AF-46B5-92D1-D7D7F2DE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6658FF-7960-44B6-8989-1016A4BF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81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D6CC1-8D08-4B12-8FF1-6DB9370F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E501CF-5F6F-48D9-8A42-2EF0F7CF3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0E1931-9701-401E-9DAF-1A3F037A5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49550C-6D9A-45FC-A717-9B8B6D73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79FCA2-3137-4D7B-84C4-FD9C51EF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D0075E-4294-48D5-928D-1F4D41D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11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7280A-F4DD-4AE2-895E-49B7B514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59B6A4-BDB7-40AE-B06F-ADD2E927D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A0CA5-D4EA-4A5D-B511-0DA684112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7A3AFF-69CB-4DC7-A8DB-FD780EF9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543336-4BFD-40B0-923B-07D653CE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B57AD4-619D-43A7-9204-F304CAB7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1CB1BA-F70F-49A5-9979-E84BFBB9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F08F5F-F69C-4734-AF1E-6EAC0607A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0036AD-CD50-43B0-BB96-5A9A727BB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C12A-1E6A-48E9-9666-66E76E4AF476}" type="datetimeFigureOut">
              <a:rPr lang="de-DE" smtClean="0"/>
              <a:t>20.09.2021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06FF17-4DE1-4651-8E12-E1C5F3DF7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4EB11-3F3E-46AE-A32E-366640153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7BBF-AEA9-480C-B6E8-CCBA40E0D2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42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odelica/MA-Logos/master/HighRes/Modelica_Association_Projects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static/community_logos/python-logo-master-v3-TM.pn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B176129-A9CB-4C4A-B297-7518D12D483A}"/>
              </a:ext>
            </a:extLst>
          </p:cNvPr>
          <p:cNvGrpSpPr/>
          <p:nvPr/>
        </p:nvGrpSpPr>
        <p:grpSpPr>
          <a:xfrm>
            <a:off x="1057275" y="334131"/>
            <a:ext cx="10116000" cy="5974870"/>
            <a:chOff x="1057275" y="334131"/>
            <a:chExt cx="10116000" cy="597487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6E7B1A0E-E7B9-4FF7-A3CB-7B26209DB849}"/>
                </a:ext>
              </a:extLst>
            </p:cNvPr>
            <p:cNvSpPr/>
            <p:nvPr/>
          </p:nvSpPr>
          <p:spPr>
            <a:xfrm>
              <a:off x="1057275" y="334131"/>
              <a:ext cx="10116000" cy="5905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E6AFF512-1754-468F-929A-60DFD51C7373}"/>
                </a:ext>
              </a:extLst>
            </p:cNvPr>
            <p:cNvSpPr txBox="1"/>
            <p:nvPr/>
          </p:nvSpPr>
          <p:spPr>
            <a:xfrm>
              <a:off x="9213835" y="5462574"/>
              <a:ext cx="1814165" cy="846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u="dashLong" dirty="0"/>
                <a:t>name variable in FMU:</a:t>
              </a:r>
            </a:p>
            <a:p>
              <a:pPr algn="ctr"/>
              <a:r>
                <a:rPr lang="de-DE" sz="1600" b="1" dirty="0"/>
                <a:t>ext_id</a:t>
              </a:r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DDD4F34C-E2F5-4EE5-9414-7106BC12D684}"/>
                </a:ext>
              </a:extLst>
            </p:cNvPr>
            <p:cNvSpPr/>
            <p:nvPr/>
          </p:nvSpPr>
          <p:spPr>
            <a:xfrm>
              <a:off x="9487994" y="2718995"/>
              <a:ext cx="1368000" cy="2566793"/>
            </a:xfrm>
            <a:prstGeom prst="rect">
              <a:avLst/>
            </a:prstGeom>
            <a:noFill/>
            <a:ln w="38100">
              <a:solidFill>
                <a:srgbClr val="9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rgbClr val="99C000"/>
                  </a:solidFill>
                </a:ln>
                <a:solidFill>
                  <a:srgbClr val="99C000"/>
                </a:solidFill>
              </a:endParaRPr>
            </a:p>
          </p:txBody>
        </p:sp>
        <p:pic>
          <p:nvPicPr>
            <p:cNvPr id="126" name="Grafik 12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9AEC90D5-FC1C-408C-B3DD-C0D23E38B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96" t="41464" r="18465" b="42110"/>
            <a:stretch/>
          </p:blipFill>
          <p:spPr>
            <a:xfrm>
              <a:off x="9546334" y="2768532"/>
              <a:ext cx="1256703" cy="756000"/>
            </a:xfrm>
            <a:prstGeom prst="rect">
              <a:avLst/>
            </a:prstGeom>
          </p:spPr>
        </p:pic>
        <p:sp>
          <p:nvSpPr>
            <p:cNvPr id="127" name="Rechteck: eine Ecke abgeschnitten 126">
              <a:extLst>
                <a:ext uri="{FF2B5EF4-FFF2-40B4-BE49-F238E27FC236}">
                  <a16:creationId xmlns:a16="http://schemas.microsoft.com/office/drawing/2014/main" id="{8E318D6F-9E01-439C-A0B1-9FB9AC51A7E7}"/>
                </a:ext>
              </a:extLst>
            </p:cNvPr>
            <p:cNvSpPr/>
            <p:nvPr/>
          </p:nvSpPr>
          <p:spPr>
            <a:xfrm>
              <a:off x="9656279" y="3927614"/>
              <a:ext cx="1044000" cy="867868"/>
            </a:xfrm>
            <a:prstGeom prst="snip1Rect">
              <a:avLst/>
            </a:prstGeom>
            <a:solidFill>
              <a:srgbClr val="99C000"/>
            </a:solidFill>
            <a:ln>
              <a:solidFill>
                <a:srgbClr val="9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15261445-4D59-4548-ADED-1D81BDE2238F}"/>
                </a:ext>
              </a:extLst>
            </p:cNvPr>
            <p:cNvSpPr txBox="1"/>
            <p:nvPr/>
          </p:nvSpPr>
          <p:spPr>
            <a:xfrm>
              <a:off x="9663410" y="4100225"/>
              <a:ext cx="1043999" cy="54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b="1" i="1" dirty="0">
                  <a:solidFill>
                    <a:srgbClr val="FFFFFF"/>
                  </a:solidFill>
                </a:rPr>
                <a:t>FMU</a:t>
              </a:r>
              <a:endParaRPr lang="de-DE" sz="3200" b="1" i="1" dirty="0">
                <a:solidFill>
                  <a:srgbClr val="FFFFFF"/>
                </a:solidFill>
              </a:endParaRPr>
            </a:p>
          </p:txBody>
        </p: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EF9BC19B-175F-4347-AE64-247C82B4BE88}"/>
                </a:ext>
              </a:extLst>
            </p:cNvPr>
            <p:cNvCxnSpPr/>
            <p:nvPr/>
          </p:nvCxnSpPr>
          <p:spPr>
            <a:xfrm>
              <a:off x="7523362" y="4830144"/>
              <a:ext cx="1944000" cy="0"/>
            </a:xfrm>
            <a:prstGeom prst="straightConnector1">
              <a:avLst/>
            </a:prstGeom>
            <a:ln w="50800">
              <a:solidFill>
                <a:srgbClr val="53535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 Verbindung mit Pfeil 115">
              <a:extLst>
                <a:ext uri="{FF2B5EF4-FFF2-40B4-BE49-F238E27FC236}">
                  <a16:creationId xmlns:a16="http://schemas.microsoft.com/office/drawing/2014/main" id="{18E06DB4-1F40-48E8-B059-09FC416EAE47}"/>
                </a:ext>
              </a:extLst>
            </p:cNvPr>
            <p:cNvCxnSpPr/>
            <p:nvPr/>
          </p:nvCxnSpPr>
          <p:spPr>
            <a:xfrm>
              <a:off x="3100205" y="4830144"/>
              <a:ext cx="1916356" cy="0"/>
            </a:xfrm>
            <a:prstGeom prst="straightConnector1">
              <a:avLst/>
            </a:prstGeom>
            <a:ln w="50800">
              <a:solidFill>
                <a:srgbClr val="53535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>
              <a:extLst>
                <a:ext uri="{FF2B5EF4-FFF2-40B4-BE49-F238E27FC236}">
                  <a16:creationId xmlns:a16="http://schemas.microsoft.com/office/drawing/2014/main" id="{5F91A1F3-6001-4F9B-8449-2F93573631B2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81" y="2075348"/>
              <a:ext cx="0" cy="612000"/>
            </a:xfrm>
            <a:prstGeom prst="straightConnector1">
              <a:avLst/>
            </a:prstGeom>
            <a:ln w="50800">
              <a:solidFill>
                <a:srgbClr val="5353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C7F0BEA1-C0EC-4023-B9FF-D671CFE5D5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67"/>
            <a:stretch/>
          </p:blipFill>
          <p:spPr bwMode="auto">
            <a:xfrm>
              <a:off x="1169330" y="1814298"/>
              <a:ext cx="7032499" cy="24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echteck: eine Ecke abgeschnitten 75">
              <a:extLst>
                <a:ext uri="{FF2B5EF4-FFF2-40B4-BE49-F238E27FC236}">
                  <a16:creationId xmlns:a16="http://schemas.microsoft.com/office/drawing/2014/main" id="{5D42AE02-3B06-45A9-B322-75C0E81DDCD3}"/>
                </a:ext>
              </a:extLst>
            </p:cNvPr>
            <p:cNvSpPr/>
            <p:nvPr/>
          </p:nvSpPr>
          <p:spPr>
            <a:xfrm>
              <a:off x="1201108" y="585719"/>
              <a:ext cx="2654485" cy="1081340"/>
            </a:xfrm>
            <a:prstGeom prst="snip1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i="1" dirty="0"/>
                <a:t>ETA-X</a:t>
              </a:r>
              <a:endParaRPr lang="de-DE" b="1" i="1" dirty="0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61FDA843-899A-4423-B5DF-F8451180C3BC}"/>
                </a:ext>
              </a:extLst>
            </p:cNvPr>
            <p:cNvSpPr/>
            <p:nvPr/>
          </p:nvSpPr>
          <p:spPr>
            <a:xfrm rot="5400000">
              <a:off x="5615353" y="155132"/>
              <a:ext cx="1320064" cy="2461375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0" name="Gruppieren 129">
              <a:extLst>
                <a:ext uri="{FF2B5EF4-FFF2-40B4-BE49-F238E27FC236}">
                  <a16:creationId xmlns:a16="http://schemas.microsoft.com/office/drawing/2014/main" id="{66002FF6-26F1-4356-A0A6-862EA6A30F6E}"/>
                </a:ext>
              </a:extLst>
            </p:cNvPr>
            <p:cNvGrpSpPr/>
            <p:nvPr/>
          </p:nvGrpSpPr>
          <p:grpSpPr>
            <a:xfrm>
              <a:off x="5290835" y="1017148"/>
              <a:ext cx="1969101" cy="737341"/>
              <a:chOff x="2208534" y="3067050"/>
              <a:chExt cx="2016001" cy="723900"/>
            </a:xfrm>
          </p:grpSpPr>
          <p:sp>
            <p:nvSpPr>
              <p:cNvPr id="131" name="Rechteck: eine Ecke abgeschnitten 130">
                <a:extLst>
                  <a:ext uri="{FF2B5EF4-FFF2-40B4-BE49-F238E27FC236}">
                    <a16:creationId xmlns:a16="http://schemas.microsoft.com/office/drawing/2014/main" id="{E6DA50AD-FAD6-453F-B0A8-407B11D9644D}"/>
                  </a:ext>
                </a:extLst>
              </p:cNvPr>
              <p:cNvSpPr/>
              <p:nvPr/>
            </p:nvSpPr>
            <p:spPr>
              <a:xfrm rot="16200000">
                <a:off x="2854584" y="2421000"/>
                <a:ext cx="723900" cy="2016000"/>
              </a:xfrm>
              <a:prstGeom prst="snip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2" name="Textfeld 131">
                <a:extLst>
                  <a:ext uri="{FF2B5EF4-FFF2-40B4-BE49-F238E27FC236}">
                    <a16:creationId xmlns:a16="http://schemas.microsoft.com/office/drawing/2014/main" id="{545BA783-004A-44CB-91B9-A317DD84FD8F}"/>
                  </a:ext>
                </a:extLst>
              </p:cNvPr>
              <p:cNvSpPr txBox="1"/>
              <p:nvPr/>
            </p:nvSpPr>
            <p:spPr>
              <a:xfrm>
                <a:off x="2208534" y="3075056"/>
                <a:ext cx="20160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b="1" i="1" u="sng" dirty="0">
                    <a:solidFill>
                      <a:srgbClr val="FFFFFF"/>
                    </a:solidFill>
                  </a:rPr>
                  <a:t>Setup</a:t>
                </a:r>
              </a:p>
              <a:p>
                <a:pPr algn="ctr"/>
                <a:r>
                  <a:rPr lang="de-DE" sz="2000" b="1" i="1" u="sng" dirty="0">
                    <a:solidFill>
                      <a:srgbClr val="FFFFFF"/>
                    </a:solidFill>
                  </a:rPr>
                  <a:t>(json file)</a:t>
                </a:r>
                <a:endParaRPr lang="de-DE" sz="1400" b="1" i="1" u="sng" dirty="0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F6B8C388-F72B-492F-89B5-9CE38AF40A48}"/>
                </a:ext>
              </a:extLst>
            </p:cNvPr>
            <p:cNvCxnSpPr/>
            <p:nvPr/>
          </p:nvCxnSpPr>
          <p:spPr>
            <a:xfrm>
              <a:off x="7532465" y="3131040"/>
              <a:ext cx="1944000" cy="0"/>
            </a:xfrm>
            <a:prstGeom prst="straightConnector1">
              <a:avLst/>
            </a:prstGeom>
            <a:ln w="50800">
              <a:solidFill>
                <a:srgbClr val="5353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F9EFDCA-29D6-4269-9F5C-1DDEB8DA3072}"/>
                </a:ext>
              </a:extLst>
            </p:cNvPr>
            <p:cNvSpPr/>
            <p:nvPr/>
          </p:nvSpPr>
          <p:spPr>
            <a:xfrm>
              <a:off x="1164000" y="548999"/>
              <a:ext cx="7032499" cy="5328000"/>
            </a:xfrm>
            <a:prstGeom prst="snip1Rect">
              <a:avLst/>
            </a:prstGeom>
            <a:noFill/>
            <a:ln w="25400">
              <a:solidFill>
                <a:srgbClr val="89898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4C3FFEA0-10DD-46CC-857E-6A284CC88008}"/>
                </a:ext>
              </a:extLst>
            </p:cNvPr>
            <p:cNvSpPr txBox="1"/>
            <p:nvPr/>
          </p:nvSpPr>
          <p:spPr>
            <a:xfrm>
              <a:off x="3107998" y="2377344"/>
              <a:ext cx="1924420" cy="59563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u="dashLong" dirty="0"/>
                <a:t>actions state: </a:t>
              </a:r>
              <a:r>
                <a:rPr lang="de-DE" sz="1600" b="1" dirty="0"/>
                <a:t>is_agent_action</a:t>
              </a:r>
            </a:p>
          </p:txBody>
        </p: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1DB9E6BA-17C6-4E26-80F4-F491593C0995}"/>
                </a:ext>
              </a:extLst>
            </p:cNvPr>
            <p:cNvCxnSpPr/>
            <p:nvPr/>
          </p:nvCxnSpPr>
          <p:spPr>
            <a:xfrm>
              <a:off x="3128341" y="3131522"/>
              <a:ext cx="1916356" cy="0"/>
            </a:xfrm>
            <a:prstGeom prst="straightConnector1">
              <a:avLst/>
            </a:prstGeom>
            <a:ln w="50800">
              <a:solidFill>
                <a:srgbClr val="5353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CDDCF0D4-055A-4A02-82D9-6B9E7E3F03AF}"/>
                </a:ext>
              </a:extLst>
            </p:cNvPr>
            <p:cNvSpPr txBox="1"/>
            <p:nvPr/>
          </p:nvSpPr>
          <p:spPr>
            <a:xfrm>
              <a:off x="7588401" y="2380747"/>
              <a:ext cx="1814165" cy="59563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u="dashLong" dirty="0"/>
                <a:t>state: </a:t>
              </a:r>
            </a:p>
            <a:p>
              <a:pPr algn="ctr"/>
              <a:r>
                <a:rPr lang="de-DE" sz="1600" b="1" dirty="0"/>
                <a:t>is_ext_input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BE70A610-472F-4A2A-B761-996D270E6372}"/>
                </a:ext>
              </a:extLst>
            </p:cNvPr>
            <p:cNvSpPr txBox="1"/>
            <p:nvPr/>
          </p:nvSpPr>
          <p:spPr>
            <a:xfrm>
              <a:off x="7600359" y="4987970"/>
              <a:ext cx="1814165" cy="59563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u="dashLong" dirty="0"/>
                <a:t>state: </a:t>
              </a:r>
              <a:r>
                <a:rPr lang="de-DE" sz="1600" b="1" dirty="0"/>
                <a:t>is_ext_output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EBF9BCA-B3CC-4767-B168-D732D060DF2B}"/>
                </a:ext>
              </a:extLst>
            </p:cNvPr>
            <p:cNvSpPr txBox="1"/>
            <p:nvPr/>
          </p:nvSpPr>
          <p:spPr>
            <a:xfrm>
              <a:off x="2855832" y="4988690"/>
              <a:ext cx="2461374" cy="59563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u="dashLong" dirty="0"/>
                <a:t>observations state: </a:t>
              </a:r>
              <a:r>
                <a:rPr lang="de-DE" sz="1600" b="1" dirty="0"/>
                <a:t>is_agent_observation</a:t>
              </a:r>
            </a:p>
          </p:txBody>
        </p: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BEF31A72-277D-4AE2-8CC5-FF194AAA5235}"/>
                </a:ext>
              </a:extLst>
            </p:cNvPr>
            <p:cNvGrpSpPr/>
            <p:nvPr/>
          </p:nvGrpSpPr>
          <p:grpSpPr>
            <a:xfrm>
              <a:off x="5044697" y="3715063"/>
              <a:ext cx="2485356" cy="532935"/>
              <a:chOff x="2507563" y="3403253"/>
              <a:chExt cx="2544553" cy="523220"/>
            </a:xfrm>
          </p:grpSpPr>
          <p:sp>
            <p:nvSpPr>
              <p:cNvPr id="119" name="Rechteck: eine Ecke abgeschnitten 118">
                <a:extLst>
                  <a:ext uri="{FF2B5EF4-FFF2-40B4-BE49-F238E27FC236}">
                    <a16:creationId xmlns:a16="http://schemas.microsoft.com/office/drawing/2014/main" id="{D6F19BE6-6899-4CCB-946B-A69954275EAD}"/>
                  </a:ext>
                </a:extLst>
              </p:cNvPr>
              <p:cNvSpPr/>
              <p:nvPr/>
            </p:nvSpPr>
            <p:spPr>
              <a:xfrm>
                <a:off x="2628275" y="3429000"/>
                <a:ext cx="2314575" cy="471726"/>
              </a:xfrm>
              <a:prstGeom prst="snip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Textfeld 119">
                <a:extLst>
                  <a:ext uri="{FF2B5EF4-FFF2-40B4-BE49-F238E27FC236}">
                    <a16:creationId xmlns:a16="http://schemas.microsoft.com/office/drawing/2014/main" id="{A866332C-A3D8-4C22-95BA-D1B53A6E5426}"/>
                  </a:ext>
                </a:extLst>
              </p:cNvPr>
              <p:cNvSpPr txBox="1"/>
              <p:nvPr/>
            </p:nvSpPr>
            <p:spPr>
              <a:xfrm>
                <a:off x="2507563" y="3403253"/>
                <a:ext cx="25445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b="1" i="1" u="sng" dirty="0">
                    <a:solidFill>
                      <a:srgbClr val="FFFFFF"/>
                    </a:solidFill>
                  </a:rPr>
                  <a:t>Environment</a:t>
                </a:r>
                <a:endParaRPr lang="de-DE" sz="2000" b="1" i="1" u="sng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A84A00B5-C648-4618-B870-4F392D273560}"/>
                </a:ext>
              </a:extLst>
            </p:cNvPr>
            <p:cNvSpPr/>
            <p:nvPr/>
          </p:nvSpPr>
          <p:spPr>
            <a:xfrm>
              <a:off x="5044697" y="2718995"/>
              <a:ext cx="2461374" cy="2566792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n>
                  <a:solidFill>
                    <a:srgbClr val="99C000"/>
                  </a:solidFill>
                </a:ln>
                <a:solidFill>
                  <a:srgbClr val="99C000"/>
                </a:solidFill>
              </a:endParaRPr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95445CB8-E93D-4909-ACC0-2DD2389178AA}"/>
                </a:ext>
              </a:extLst>
            </p:cNvPr>
            <p:cNvSpPr/>
            <p:nvPr/>
          </p:nvSpPr>
          <p:spPr>
            <a:xfrm>
              <a:off x="1823230" y="2698135"/>
              <a:ext cx="1265850" cy="2566792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22" name="Gruppieren 121">
              <a:extLst>
                <a:ext uri="{FF2B5EF4-FFF2-40B4-BE49-F238E27FC236}">
                  <a16:creationId xmlns:a16="http://schemas.microsoft.com/office/drawing/2014/main" id="{FB02C4D6-C56E-48CF-A99B-0B7F5766984E}"/>
                </a:ext>
              </a:extLst>
            </p:cNvPr>
            <p:cNvGrpSpPr/>
            <p:nvPr/>
          </p:nvGrpSpPr>
          <p:grpSpPr>
            <a:xfrm rot="16200000">
              <a:off x="1429438" y="3628001"/>
              <a:ext cx="2053434" cy="707059"/>
              <a:chOff x="2208534" y="3067050"/>
              <a:chExt cx="2016000" cy="723900"/>
            </a:xfrm>
          </p:grpSpPr>
          <p:sp>
            <p:nvSpPr>
              <p:cNvPr id="123" name="Rechteck: eine Ecke abgeschnitten 122">
                <a:extLst>
                  <a:ext uri="{FF2B5EF4-FFF2-40B4-BE49-F238E27FC236}">
                    <a16:creationId xmlns:a16="http://schemas.microsoft.com/office/drawing/2014/main" id="{2FE593CB-2E72-4E8C-A000-4F81CBDF78C5}"/>
                  </a:ext>
                </a:extLst>
              </p:cNvPr>
              <p:cNvSpPr/>
              <p:nvPr/>
            </p:nvSpPr>
            <p:spPr>
              <a:xfrm rot="16200000">
                <a:off x="2854584" y="2421000"/>
                <a:ext cx="723900" cy="2016000"/>
              </a:xfrm>
              <a:prstGeom prst="snip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11B6824A-629D-4348-B12A-DA7D3C779356}"/>
                  </a:ext>
                </a:extLst>
              </p:cNvPr>
              <p:cNvSpPr txBox="1"/>
              <p:nvPr/>
            </p:nvSpPr>
            <p:spPr>
              <a:xfrm>
                <a:off x="2208534" y="3161158"/>
                <a:ext cx="2015996" cy="535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800" b="1" i="1" u="sng" dirty="0">
                    <a:solidFill>
                      <a:srgbClr val="FFFFFF"/>
                    </a:solidFill>
                  </a:rPr>
                  <a:t>Agent</a:t>
                </a:r>
                <a:endParaRPr lang="de-DE" b="1" i="1" u="sng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11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A87D631-E988-4F93-8F86-83C9D1B27857}"/>
              </a:ext>
            </a:extLst>
          </p:cNvPr>
          <p:cNvGrpSpPr/>
          <p:nvPr/>
        </p:nvGrpSpPr>
        <p:grpSpPr>
          <a:xfrm>
            <a:off x="171598" y="473672"/>
            <a:ext cx="11868564" cy="5910655"/>
            <a:chOff x="171598" y="473672"/>
            <a:chExt cx="11868564" cy="5910655"/>
          </a:xfrm>
        </p:grpSpPr>
        <p:pic>
          <p:nvPicPr>
            <p:cNvPr id="53" name="Picture 2">
              <a:extLst>
                <a:ext uri="{FF2B5EF4-FFF2-40B4-BE49-F238E27FC236}">
                  <a16:creationId xmlns:a16="http://schemas.microsoft.com/office/drawing/2014/main" id="{AA573A4B-5F34-43FD-BE99-B18D1CCE99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4" t="12491" r="5720" b="19112"/>
            <a:stretch/>
          </p:blipFill>
          <p:spPr bwMode="auto">
            <a:xfrm>
              <a:off x="7918845" y="1978328"/>
              <a:ext cx="3561293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421CD9E7-966E-47CA-9F50-A2663B06EB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34" t="12491" r="5720" b="19112"/>
            <a:stretch/>
          </p:blipFill>
          <p:spPr bwMode="auto">
            <a:xfrm>
              <a:off x="504770" y="1972385"/>
              <a:ext cx="3561293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hteck: eine Ecke abgeschnitten 46">
              <a:extLst>
                <a:ext uri="{FF2B5EF4-FFF2-40B4-BE49-F238E27FC236}">
                  <a16:creationId xmlns:a16="http://schemas.microsoft.com/office/drawing/2014/main" id="{F35DE044-7F88-4657-A09C-2A84DEB6739D}"/>
                </a:ext>
              </a:extLst>
            </p:cNvPr>
            <p:cNvSpPr/>
            <p:nvPr/>
          </p:nvSpPr>
          <p:spPr>
            <a:xfrm>
              <a:off x="4807016" y="3328913"/>
              <a:ext cx="2358598" cy="1457323"/>
            </a:xfrm>
            <a:prstGeom prst="snip1Rect">
              <a:avLst/>
            </a:prstGeom>
            <a:gradFill>
              <a:gsLst>
                <a:gs pos="50000">
                  <a:srgbClr val="99C000"/>
                </a:gs>
                <a:gs pos="50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b="1" i="1" dirty="0"/>
                <a:t>Agent</a:t>
              </a:r>
              <a:endParaRPr lang="de-DE" b="1" i="1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388FF96A-03AF-475E-B57D-964EDD3118C8}"/>
                </a:ext>
              </a:extLst>
            </p:cNvPr>
            <p:cNvSpPr/>
            <p:nvPr/>
          </p:nvSpPr>
          <p:spPr>
            <a:xfrm>
              <a:off x="469185" y="3363225"/>
              <a:ext cx="3600000" cy="1457325"/>
            </a:xfrm>
            <a:prstGeom prst="rect">
              <a:avLst/>
            </a:prstGeom>
            <a:pattFill prst="wdUpDiag">
              <a:fgClr>
                <a:srgbClr val="99C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86E24BFE-AF09-4E67-AB0E-1E461ADA41C5}"/>
                </a:ext>
              </a:extLst>
            </p:cNvPr>
            <p:cNvSpPr/>
            <p:nvPr/>
          </p:nvSpPr>
          <p:spPr>
            <a:xfrm>
              <a:off x="469185" y="1162951"/>
              <a:ext cx="3600000" cy="3657600"/>
            </a:xfrm>
            <a:prstGeom prst="rect">
              <a:avLst/>
            </a:prstGeom>
            <a:noFill/>
            <a:ln w="44450">
              <a:solidFill>
                <a:srgbClr val="9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0DD6DBC-F54C-4BC7-872B-19B84973E0CE}"/>
                </a:ext>
              </a:extLst>
            </p:cNvPr>
            <p:cNvSpPr/>
            <p:nvPr/>
          </p:nvSpPr>
          <p:spPr>
            <a:xfrm>
              <a:off x="1215768" y="473672"/>
              <a:ext cx="2106831" cy="497840"/>
            </a:xfrm>
            <a:prstGeom prst="rect">
              <a:avLst/>
            </a:prstGeom>
            <a:solidFill>
              <a:srgbClr val="99C000"/>
            </a:solidFill>
            <a:ln>
              <a:solidFill>
                <a:srgbClr val="9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i="1" dirty="0">
                  <a:latin typeface="Arial" panose="020B0604020202020204" pitchFamily="34" charset="0"/>
                  <a:cs typeface="Arial" panose="020B0604020202020204" pitchFamily="34" charset="0"/>
                </a:rPr>
                <a:t>Setup (json- file)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77485E76-BB65-4128-BCDF-0DD165AFCEAD}"/>
                </a:ext>
              </a:extLst>
            </p:cNvPr>
            <p:cNvSpPr txBox="1"/>
            <p:nvPr/>
          </p:nvSpPr>
          <p:spPr>
            <a:xfrm>
              <a:off x="469186" y="1188675"/>
              <a:ext cx="36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Class: BaseEnv</a:t>
              </a:r>
            </a:p>
          </p:txBody>
        </p:sp>
        <p:sp>
          <p:nvSpPr>
            <p:cNvPr id="56" name="Rechteck: eine Ecke abgeschnitten 55">
              <a:extLst>
                <a:ext uri="{FF2B5EF4-FFF2-40B4-BE49-F238E27FC236}">
                  <a16:creationId xmlns:a16="http://schemas.microsoft.com/office/drawing/2014/main" id="{CCF184BC-C7DF-49F8-8143-E21D58455C66}"/>
                </a:ext>
              </a:extLst>
            </p:cNvPr>
            <p:cNvSpPr/>
            <p:nvPr/>
          </p:nvSpPr>
          <p:spPr>
            <a:xfrm>
              <a:off x="540492" y="4115026"/>
              <a:ext cx="1600200" cy="4680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read()</a:t>
              </a:r>
            </a:p>
          </p:txBody>
        </p:sp>
        <p:sp>
          <p:nvSpPr>
            <p:cNvPr id="57" name="Rechteck: eine Ecke abgeschnitten 56">
              <a:extLst>
                <a:ext uri="{FF2B5EF4-FFF2-40B4-BE49-F238E27FC236}">
                  <a16:creationId xmlns:a16="http://schemas.microsoft.com/office/drawing/2014/main" id="{36CC3FC6-9C39-4C63-9A71-DF65995C10EC}"/>
                </a:ext>
              </a:extLst>
            </p:cNvPr>
            <p:cNvSpPr/>
            <p:nvPr/>
          </p:nvSpPr>
          <p:spPr>
            <a:xfrm>
              <a:off x="2387675" y="4115026"/>
              <a:ext cx="1600200" cy="4680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step()</a:t>
              </a:r>
            </a:p>
          </p:txBody>
        </p:sp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B90F5E9B-A4C2-4023-A805-0DD8AA412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87" r="2085"/>
            <a:stretch/>
          </p:blipFill>
          <p:spPr>
            <a:xfrm>
              <a:off x="1871600" y="5518039"/>
              <a:ext cx="829755" cy="864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60" name="Verbinder: gewinkelt 59">
              <a:extLst>
                <a:ext uri="{FF2B5EF4-FFF2-40B4-BE49-F238E27FC236}">
                  <a16:creationId xmlns:a16="http://schemas.microsoft.com/office/drawing/2014/main" id="{605CB64C-55A8-40A0-8170-075CB970FE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46073" y="5045199"/>
              <a:ext cx="1368000" cy="46800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Verbinder: gewinkelt 60">
              <a:extLst>
                <a:ext uri="{FF2B5EF4-FFF2-40B4-BE49-F238E27FC236}">
                  <a16:creationId xmlns:a16="http://schemas.microsoft.com/office/drawing/2014/main" id="{C3132A3E-B386-48BC-8CAD-114BE4975DC7}"/>
                </a:ext>
              </a:extLst>
            </p:cNvPr>
            <p:cNvCxnSpPr>
              <a:cxnSpLocks/>
              <a:stCxn id="59" idx="1"/>
              <a:endCxn id="56" idx="1"/>
            </p:cNvCxnSpPr>
            <p:nvPr/>
          </p:nvCxnSpPr>
          <p:spPr>
            <a:xfrm rot="10800000">
              <a:off x="1340592" y="4583027"/>
              <a:ext cx="531008" cy="136701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7C53CB1C-1F1A-40D7-BB96-5D92B27FA649}"/>
                </a:ext>
              </a:extLst>
            </p:cNvPr>
            <p:cNvSpPr/>
            <p:nvPr/>
          </p:nvSpPr>
          <p:spPr>
            <a:xfrm>
              <a:off x="5421415" y="2188999"/>
              <a:ext cx="1440000" cy="324000"/>
            </a:xfrm>
            <a:prstGeom prst="roundRect">
              <a:avLst/>
            </a:prstGeom>
            <a:solidFill>
              <a:srgbClr val="99C000"/>
            </a:solidFill>
            <a:ln>
              <a:solidFill>
                <a:srgbClr val="9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dirty="0">
                  <a:solidFill>
                    <a:schemeClr val="bg1"/>
                  </a:solidFill>
                </a:rPr>
                <a:t>observations</a:t>
              </a:r>
              <a:endParaRPr lang="de-DE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Gruppieren 74">
              <a:extLst>
                <a:ext uri="{FF2B5EF4-FFF2-40B4-BE49-F238E27FC236}">
                  <a16:creationId xmlns:a16="http://schemas.microsoft.com/office/drawing/2014/main" id="{91087469-DA12-4184-8AFA-7B19A7196F01}"/>
                </a:ext>
              </a:extLst>
            </p:cNvPr>
            <p:cNvGrpSpPr/>
            <p:nvPr/>
          </p:nvGrpSpPr>
          <p:grpSpPr>
            <a:xfrm>
              <a:off x="7486897" y="473672"/>
              <a:ext cx="4392140" cy="497840"/>
              <a:chOff x="7402773" y="528320"/>
              <a:chExt cx="4392140" cy="497840"/>
            </a:xfrm>
          </p:grpSpPr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53BB76A-FC81-44D8-9A64-0F21BF5C33F9}"/>
                  </a:ext>
                </a:extLst>
              </p:cNvPr>
              <p:cNvSpPr/>
              <p:nvPr/>
            </p:nvSpPr>
            <p:spPr>
              <a:xfrm>
                <a:off x="7402773" y="528320"/>
                <a:ext cx="2106831" cy="4978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Scenario data</a:t>
                </a:r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2A9117F3-A6D1-4C05-A910-69DBD0F89605}"/>
                  </a:ext>
                </a:extLst>
              </p:cNvPr>
              <p:cNvSpPr/>
              <p:nvPr/>
            </p:nvSpPr>
            <p:spPr>
              <a:xfrm>
                <a:off x="9688082" y="528320"/>
                <a:ext cx="2106831" cy="49784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Setup (json- file)</a:t>
                </a:r>
              </a:p>
            </p:txBody>
          </p:sp>
        </p:grp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78AA5A8C-9829-46CF-944C-F4B9B2C0B09A}"/>
                </a:ext>
              </a:extLst>
            </p:cNvPr>
            <p:cNvSpPr/>
            <p:nvPr/>
          </p:nvSpPr>
          <p:spPr>
            <a:xfrm>
              <a:off x="7908737" y="3363226"/>
              <a:ext cx="3611439" cy="14573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FEEE2207-CA39-4CE7-A8B0-654710111896}"/>
                </a:ext>
              </a:extLst>
            </p:cNvPr>
            <p:cNvSpPr/>
            <p:nvPr/>
          </p:nvSpPr>
          <p:spPr>
            <a:xfrm>
              <a:off x="7897200" y="1162953"/>
              <a:ext cx="3600000" cy="3657600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A13F8F04-09C4-424F-83BE-A4170CA52E0C}"/>
                </a:ext>
              </a:extLst>
            </p:cNvPr>
            <p:cNvSpPr txBox="1"/>
            <p:nvPr/>
          </p:nvSpPr>
          <p:spPr>
            <a:xfrm>
              <a:off x="7885523" y="1162953"/>
              <a:ext cx="3611440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i="1" u="sng" dirty="0">
                  <a:latin typeface="Arial" panose="020B0604020202020204" pitchFamily="34" charset="0"/>
                  <a:cs typeface="Arial" panose="020B0604020202020204" pitchFamily="34" charset="0"/>
                </a:rPr>
                <a:t>Class: BaseEnvSim</a:t>
              </a:r>
              <a:endParaRPr lang="de-DE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5431280E-95C7-4960-A0F9-6080D5852763}"/>
                </a:ext>
              </a:extLst>
            </p:cNvPr>
            <p:cNvSpPr/>
            <p:nvPr/>
          </p:nvSpPr>
          <p:spPr>
            <a:xfrm>
              <a:off x="8300593" y="4082665"/>
              <a:ext cx="2781300" cy="468000"/>
            </a:xfrm>
            <a:prstGeom prst="snip1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simulate()</a:t>
              </a:r>
            </a:p>
          </p:txBody>
        </p:sp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8F8B46E-750D-409F-892A-FC6C907E2A1B}"/>
                </a:ext>
              </a:extLst>
            </p:cNvPr>
            <p:cNvGrpSpPr/>
            <p:nvPr/>
          </p:nvGrpSpPr>
          <p:grpSpPr>
            <a:xfrm>
              <a:off x="8186635" y="5520327"/>
              <a:ext cx="3009216" cy="864000"/>
              <a:chOff x="8410065" y="5472061"/>
              <a:chExt cx="3009216" cy="864000"/>
            </a:xfrm>
          </p:grpSpPr>
          <p:sp>
            <p:nvSpPr>
              <p:cNvPr id="108" name="Rechteck: eine Ecke abgeschnitten 107">
                <a:extLst>
                  <a:ext uri="{FF2B5EF4-FFF2-40B4-BE49-F238E27FC236}">
                    <a16:creationId xmlns:a16="http://schemas.microsoft.com/office/drawing/2014/main" id="{B9375F1E-A067-4D1F-82CF-8A7B03EA9E44}"/>
                  </a:ext>
                </a:extLst>
              </p:cNvPr>
              <p:cNvSpPr/>
              <p:nvPr/>
            </p:nvSpPr>
            <p:spPr>
              <a:xfrm>
                <a:off x="8410065" y="5472061"/>
                <a:ext cx="3009216" cy="864000"/>
              </a:xfrm>
              <a:prstGeom prst="snip1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3600" dirty="0"/>
                  <a:t>  </a:t>
                </a:r>
                <a:r>
                  <a:rPr lang="de-DE" sz="3600" b="1" i="1" dirty="0"/>
                  <a:t>FMU</a:t>
                </a:r>
                <a:endParaRPr lang="de-DE" b="1" i="1" dirty="0"/>
              </a:p>
            </p:txBody>
          </p:sp>
          <p:pic>
            <p:nvPicPr>
              <p:cNvPr id="109" name="Grafik 108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C4C68041-B123-4E48-A093-461EF15CAC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096" t="41464" r="18465" b="42110"/>
              <a:stretch/>
            </p:blipFill>
            <p:spPr>
              <a:xfrm>
                <a:off x="10117083" y="5568592"/>
                <a:ext cx="1115304" cy="670938"/>
              </a:xfrm>
              <a:prstGeom prst="rect">
                <a:avLst/>
              </a:prstGeom>
            </p:spPr>
          </p:pic>
        </p:grpSp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E91631BE-F2C7-4DE7-9795-1757D020A2A8}"/>
                </a:ext>
              </a:extLst>
            </p:cNvPr>
            <p:cNvCxnSpPr/>
            <p:nvPr/>
          </p:nvCxnSpPr>
          <p:spPr>
            <a:xfrm>
              <a:off x="8792625" y="4560032"/>
              <a:ext cx="0" cy="972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2ED30925-87AC-43C7-BADF-6CB5629D81D0}"/>
                </a:ext>
              </a:extLst>
            </p:cNvPr>
            <p:cNvCxnSpPr/>
            <p:nvPr/>
          </p:nvCxnSpPr>
          <p:spPr>
            <a:xfrm>
              <a:off x="10652401" y="4560248"/>
              <a:ext cx="0" cy="97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6E57AEDD-EC27-464D-9062-756489E5C8F6}"/>
                </a:ext>
              </a:extLst>
            </p:cNvPr>
            <p:cNvSpPr/>
            <p:nvPr/>
          </p:nvSpPr>
          <p:spPr>
            <a:xfrm>
              <a:off x="7362085" y="4727645"/>
              <a:ext cx="1368000" cy="324000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is_ext_output*</a:t>
              </a:r>
              <a:endParaRPr lang="de-DE" i="1" dirty="0">
                <a:solidFill>
                  <a:schemeClr val="tx1"/>
                </a:solidFill>
              </a:endParaRPr>
            </a:p>
          </p:txBody>
        </p:sp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4D845747-6357-4BD1-AD0A-7C5C60E72E38}"/>
                </a:ext>
              </a:extLst>
            </p:cNvPr>
            <p:cNvSpPr/>
            <p:nvPr/>
          </p:nvSpPr>
          <p:spPr>
            <a:xfrm>
              <a:off x="10672162" y="3607579"/>
              <a:ext cx="1368000" cy="324000"/>
            </a:xfrm>
            <a:prstGeom prst="round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is_ext_input*</a:t>
              </a:r>
              <a:endParaRPr lang="de-DE" i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hteck: abgerundete Ecken 103">
              <a:extLst>
                <a:ext uri="{FF2B5EF4-FFF2-40B4-BE49-F238E27FC236}">
                  <a16:creationId xmlns:a16="http://schemas.microsoft.com/office/drawing/2014/main" id="{AAD4224A-5479-4CDC-8650-2529B641F1BC}"/>
                </a:ext>
              </a:extLst>
            </p:cNvPr>
            <p:cNvSpPr/>
            <p:nvPr/>
          </p:nvSpPr>
          <p:spPr>
            <a:xfrm>
              <a:off x="6217757" y="2860019"/>
              <a:ext cx="1440000" cy="3240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dirty="0">
                  <a:solidFill>
                    <a:schemeClr val="bg1"/>
                  </a:solidFill>
                </a:rPr>
                <a:t>observations</a:t>
              </a:r>
              <a:endParaRPr lang="de-DE" b="1" i="1" dirty="0">
                <a:solidFill>
                  <a:schemeClr val="bg1"/>
                </a:solidFill>
              </a:endParaRPr>
            </a:p>
          </p:txBody>
        </p:sp>
        <p:sp>
          <p:nvSpPr>
            <p:cNvPr id="105" name="Rechteck: abgerundete Ecken 104">
              <a:extLst>
                <a:ext uri="{FF2B5EF4-FFF2-40B4-BE49-F238E27FC236}">
                  <a16:creationId xmlns:a16="http://schemas.microsoft.com/office/drawing/2014/main" id="{6CE53DA2-A8C7-48DB-8BAC-2C11ECB2C7BE}"/>
                </a:ext>
              </a:extLst>
            </p:cNvPr>
            <p:cNvSpPr/>
            <p:nvPr/>
          </p:nvSpPr>
          <p:spPr>
            <a:xfrm>
              <a:off x="171598" y="4799292"/>
              <a:ext cx="1368000" cy="324000"/>
            </a:xfrm>
            <a:prstGeom prst="roundRect">
              <a:avLst/>
            </a:prstGeom>
            <a:pattFill prst="ltUpDiag">
              <a:fgClr>
                <a:srgbClr val="99C000"/>
              </a:fgClr>
              <a:bgClr>
                <a:schemeClr val="bg1"/>
              </a:bgClr>
            </a:pattFill>
            <a:ln>
              <a:solidFill>
                <a:srgbClr val="9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is_ext_output*</a:t>
              </a:r>
              <a:endParaRPr lang="de-DE" i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hteck: abgerundete Ecken 105">
              <a:extLst>
                <a:ext uri="{FF2B5EF4-FFF2-40B4-BE49-F238E27FC236}">
                  <a16:creationId xmlns:a16="http://schemas.microsoft.com/office/drawing/2014/main" id="{C95C4301-6DA2-43DA-9F3C-8FE3AD2ABB1B}"/>
                </a:ext>
              </a:extLst>
            </p:cNvPr>
            <p:cNvSpPr/>
            <p:nvPr/>
          </p:nvSpPr>
          <p:spPr>
            <a:xfrm>
              <a:off x="3221421" y="4705820"/>
              <a:ext cx="1260000" cy="324000"/>
            </a:xfrm>
            <a:prstGeom prst="roundRect">
              <a:avLst/>
            </a:prstGeom>
            <a:pattFill prst="ltUpDiag">
              <a:fgClr>
                <a:srgbClr val="99C000"/>
              </a:fgClr>
              <a:bgClr>
                <a:schemeClr val="bg1"/>
              </a:bgClr>
            </a:pattFill>
            <a:ln>
              <a:solidFill>
                <a:srgbClr val="9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is_ext_input*</a:t>
              </a:r>
              <a:endParaRPr lang="de-DE" i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99E7E925-B894-4946-96D3-D664FD0F6D7A}"/>
                </a:ext>
              </a:extLst>
            </p:cNvPr>
            <p:cNvSpPr/>
            <p:nvPr/>
          </p:nvSpPr>
          <p:spPr>
            <a:xfrm>
              <a:off x="4248297" y="2850971"/>
              <a:ext cx="1152000" cy="324000"/>
            </a:xfrm>
            <a:prstGeom prst="roundRect">
              <a:avLst/>
            </a:prstGeom>
            <a:gradFill flip="none" rotWithShape="1">
              <a:gsLst>
                <a:gs pos="50000">
                  <a:srgbClr val="99C000"/>
                </a:gs>
                <a:gs pos="51000">
                  <a:schemeClr val="accent1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b="1" i="1" dirty="0">
                  <a:solidFill>
                    <a:schemeClr val="bg1"/>
                  </a:solidFill>
                </a:rPr>
                <a:t>actions</a:t>
              </a:r>
              <a:endParaRPr lang="de-DE" b="1" i="1" dirty="0">
                <a:solidFill>
                  <a:schemeClr val="bg1"/>
                </a:solidFill>
              </a:endParaRPr>
            </a:p>
          </p:txBody>
        </p:sp>
        <p:sp>
          <p:nvSpPr>
            <p:cNvPr id="54" name="Rechteck: eine Ecke abgeschnitten 53">
              <a:extLst>
                <a:ext uri="{FF2B5EF4-FFF2-40B4-BE49-F238E27FC236}">
                  <a16:creationId xmlns:a16="http://schemas.microsoft.com/office/drawing/2014/main" id="{B5C0CD57-63C4-4DEE-8156-A0A916A48E3E}"/>
                </a:ext>
              </a:extLst>
            </p:cNvPr>
            <p:cNvSpPr/>
            <p:nvPr/>
          </p:nvSpPr>
          <p:spPr>
            <a:xfrm>
              <a:off x="1308027" y="1562833"/>
              <a:ext cx="1922316" cy="468000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__init__()</a:t>
              </a:r>
            </a:p>
          </p:txBody>
        </p:sp>
        <p:sp>
          <p:nvSpPr>
            <p:cNvPr id="58" name="Rechteck: eine Ecke abgeschnitten 57">
              <a:extLst>
                <a:ext uri="{FF2B5EF4-FFF2-40B4-BE49-F238E27FC236}">
                  <a16:creationId xmlns:a16="http://schemas.microsoft.com/office/drawing/2014/main" id="{255576D7-C8AF-40F9-A088-4DEFD3B899E1}"/>
                </a:ext>
              </a:extLst>
            </p:cNvPr>
            <p:cNvSpPr/>
            <p:nvPr/>
          </p:nvSpPr>
          <p:spPr>
            <a:xfrm>
              <a:off x="1308027" y="2355029"/>
              <a:ext cx="1922317" cy="684000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step()</a:t>
              </a:r>
            </a:p>
          </p:txBody>
        </p: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747E6E85-F1CF-4483-9B87-9EFC9DB9115D}"/>
                </a:ext>
              </a:extLst>
            </p:cNvPr>
            <p:cNvCxnSpPr>
              <a:stCxn id="47" idx="2"/>
              <a:endCxn id="58" idx="0"/>
            </p:cNvCxnSpPr>
            <p:nvPr/>
          </p:nvCxnSpPr>
          <p:spPr>
            <a:xfrm rot="10800000">
              <a:off x="3230344" y="2697029"/>
              <a:ext cx="1576672" cy="1360546"/>
            </a:xfrm>
            <a:prstGeom prst="bentConnector3">
              <a:avLst>
                <a:gd name="adj1" fmla="val 3815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hteck: eine Ecke abgeschnitten 86">
              <a:extLst>
                <a:ext uri="{FF2B5EF4-FFF2-40B4-BE49-F238E27FC236}">
                  <a16:creationId xmlns:a16="http://schemas.microsoft.com/office/drawing/2014/main" id="{A162CE89-C632-4F20-ABB7-E824DCB2F111}"/>
                </a:ext>
              </a:extLst>
            </p:cNvPr>
            <p:cNvSpPr/>
            <p:nvPr/>
          </p:nvSpPr>
          <p:spPr>
            <a:xfrm>
              <a:off x="8730085" y="1562833"/>
              <a:ext cx="1922316" cy="468000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__init__()</a:t>
              </a:r>
            </a:p>
          </p:txBody>
        </p:sp>
        <p:sp>
          <p:nvSpPr>
            <p:cNvPr id="88" name="Rechteck: eine Ecke abgeschnitten 87">
              <a:extLst>
                <a:ext uri="{FF2B5EF4-FFF2-40B4-BE49-F238E27FC236}">
                  <a16:creationId xmlns:a16="http://schemas.microsoft.com/office/drawing/2014/main" id="{004839B4-1A78-4D28-B7FE-D8ABFF2FAB63}"/>
                </a:ext>
              </a:extLst>
            </p:cNvPr>
            <p:cNvSpPr/>
            <p:nvPr/>
          </p:nvSpPr>
          <p:spPr>
            <a:xfrm>
              <a:off x="8753297" y="2356388"/>
              <a:ext cx="1922317" cy="684000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update()</a:t>
              </a:r>
            </a:p>
          </p:txBody>
        </p: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11B4B08C-750D-4B3D-9E5E-024F799A1772}"/>
                </a:ext>
              </a:extLst>
            </p:cNvPr>
            <p:cNvCxnSpPr/>
            <p:nvPr/>
          </p:nvCxnSpPr>
          <p:spPr>
            <a:xfrm>
              <a:off x="8792625" y="3048861"/>
              <a:ext cx="0" cy="103380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>
              <a:extLst>
                <a:ext uri="{FF2B5EF4-FFF2-40B4-BE49-F238E27FC236}">
                  <a16:creationId xmlns:a16="http://schemas.microsoft.com/office/drawing/2014/main" id="{B0450241-EF60-447F-8BD7-B6A3181CB0F5}"/>
                </a:ext>
              </a:extLst>
            </p:cNvPr>
            <p:cNvCxnSpPr/>
            <p:nvPr/>
          </p:nvCxnSpPr>
          <p:spPr>
            <a:xfrm>
              <a:off x="10632737" y="3048861"/>
              <a:ext cx="0" cy="10338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18EE3089-BC80-4581-8C5F-B34D44947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0592" y="3048861"/>
              <a:ext cx="10210" cy="1080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CDC8DEEA-C218-4D5C-BE84-7591C9BADACF}"/>
                </a:ext>
              </a:extLst>
            </p:cNvPr>
            <p:cNvCxnSpPr/>
            <p:nvPr/>
          </p:nvCxnSpPr>
          <p:spPr>
            <a:xfrm>
              <a:off x="3235993" y="2540290"/>
              <a:ext cx="5508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Verbinder: gewinkelt 71">
              <a:extLst>
                <a:ext uri="{FF2B5EF4-FFF2-40B4-BE49-F238E27FC236}">
                  <a16:creationId xmlns:a16="http://schemas.microsoft.com/office/drawing/2014/main" id="{0916F47D-FF22-400A-B5B2-D40C04235A6B}"/>
                </a:ext>
              </a:extLst>
            </p:cNvPr>
            <p:cNvCxnSpPr>
              <a:stCxn id="88" idx="2"/>
              <a:endCxn id="47" idx="0"/>
            </p:cNvCxnSpPr>
            <p:nvPr/>
          </p:nvCxnSpPr>
          <p:spPr>
            <a:xfrm rot="10800000" flipV="1">
              <a:off x="7165615" y="2698387"/>
              <a:ext cx="1587683" cy="1359187"/>
            </a:xfrm>
            <a:prstGeom prst="bentConnector3">
              <a:avLst>
                <a:gd name="adj1" fmla="val 6486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ED8537CD-AC71-4DAF-958D-E00DC7714581}"/>
                </a:ext>
              </a:extLst>
            </p:cNvPr>
            <p:cNvSpPr/>
            <p:nvPr/>
          </p:nvSpPr>
          <p:spPr>
            <a:xfrm>
              <a:off x="7954038" y="3402379"/>
              <a:ext cx="2484000" cy="410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i="1" dirty="0">
                  <a:solidFill>
                    <a:schemeClr val="tx1"/>
                  </a:solidFill>
                </a:rPr>
                <a:t>Class: FMUSimulator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2BBDD7F3-EAE3-4758-A697-DEE74E782A06}"/>
                </a:ext>
              </a:extLst>
            </p:cNvPr>
            <p:cNvSpPr/>
            <p:nvPr/>
          </p:nvSpPr>
          <p:spPr>
            <a:xfrm>
              <a:off x="521442" y="3396452"/>
              <a:ext cx="2304000" cy="410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i="1" dirty="0">
                  <a:solidFill>
                    <a:schemeClr val="tx1"/>
                  </a:solidFill>
                </a:rPr>
                <a:t>Class: LiveConnect</a:t>
              </a:r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59759268-4AD2-4000-B2CF-C0B059EFA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7775" y="3036160"/>
              <a:ext cx="0" cy="108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86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53AB2776-D460-43F1-9F93-1192A54E9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0" r="65071"/>
          <a:stretch/>
        </p:blipFill>
        <p:spPr>
          <a:xfrm>
            <a:off x="4399947" y="678720"/>
            <a:ext cx="3029552" cy="432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echteck: eine Ecke abgeschnitten 11">
            <a:extLst>
              <a:ext uri="{FF2B5EF4-FFF2-40B4-BE49-F238E27FC236}">
                <a16:creationId xmlns:a16="http://schemas.microsoft.com/office/drawing/2014/main" id="{1E81F28C-261C-4002-BA96-B536BA0A6CDF}"/>
              </a:ext>
            </a:extLst>
          </p:cNvPr>
          <p:cNvSpPr/>
          <p:nvPr/>
        </p:nvSpPr>
        <p:spPr>
          <a:xfrm>
            <a:off x="4952197" y="375010"/>
            <a:ext cx="1925052" cy="504000"/>
          </a:xfrm>
          <a:prstGeom prst="snip1Rect">
            <a:avLst/>
          </a:prstGeom>
          <a:gradFill>
            <a:gsLst>
              <a:gs pos="50000">
                <a:srgbClr val="70AD47"/>
              </a:gs>
              <a:gs pos="50000">
                <a:srgbClr val="5B9BD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i="1" dirty="0"/>
              <a:t>ETA-X</a:t>
            </a:r>
            <a:endParaRPr lang="de-DE" b="1" i="1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FA07B4-67A4-4F9F-B821-D83CFCABD1F9}"/>
              </a:ext>
            </a:extLst>
          </p:cNvPr>
          <p:cNvSpPr/>
          <p:nvPr/>
        </p:nvSpPr>
        <p:spPr>
          <a:xfrm>
            <a:off x="1241659" y="313535"/>
            <a:ext cx="9346130" cy="5107494"/>
          </a:xfrm>
          <a:prstGeom prst="rect">
            <a:avLst/>
          </a:prstGeom>
          <a:noFill/>
          <a:ln w="25400">
            <a:gradFill>
              <a:gsLst>
                <a:gs pos="45000">
                  <a:srgbClr val="70AD47"/>
                </a:gs>
                <a:gs pos="50000">
                  <a:srgbClr val="5B9BD5"/>
                </a:gs>
              </a:gsLst>
              <a:lin ang="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: eine Ecke abgeschnitten 37">
            <a:extLst>
              <a:ext uri="{FF2B5EF4-FFF2-40B4-BE49-F238E27FC236}">
                <a16:creationId xmlns:a16="http://schemas.microsoft.com/office/drawing/2014/main" id="{070FDA94-A6A6-4008-BEB4-47F9501AA99F}"/>
              </a:ext>
            </a:extLst>
          </p:cNvPr>
          <p:cNvSpPr/>
          <p:nvPr/>
        </p:nvSpPr>
        <p:spPr>
          <a:xfrm>
            <a:off x="1783075" y="1207582"/>
            <a:ext cx="2714324" cy="504000"/>
          </a:xfrm>
          <a:prstGeom prst="snip1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b="1" i="1" dirty="0"/>
              <a:t>Interaction Environment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447020B5-FB0F-4A3B-93E6-740B23899BAF}"/>
              </a:ext>
            </a:extLst>
          </p:cNvPr>
          <p:cNvSpPr/>
          <p:nvPr/>
        </p:nvSpPr>
        <p:spPr>
          <a:xfrm>
            <a:off x="7322668" y="1201079"/>
            <a:ext cx="2714324" cy="504000"/>
          </a:xfrm>
          <a:prstGeom prst="snip1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b="1" i="1" dirty="0"/>
              <a:t>Environment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C89457-9746-4599-8D13-37F9AE148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21" y="1970550"/>
            <a:ext cx="9061102" cy="4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8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FDAAE11-1B4B-4AE6-ABE5-76BEEC3EFE8A}"/>
              </a:ext>
            </a:extLst>
          </p:cNvPr>
          <p:cNvGrpSpPr/>
          <p:nvPr/>
        </p:nvGrpSpPr>
        <p:grpSpPr>
          <a:xfrm>
            <a:off x="1241659" y="313535"/>
            <a:ext cx="10775185" cy="6463572"/>
            <a:chOff x="1241659" y="313535"/>
            <a:chExt cx="10775185" cy="646357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8D07B8D-DCF8-4D83-B70A-68F727A7EF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2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07" t="9517" r="65441" b="18820"/>
            <a:stretch/>
          </p:blipFill>
          <p:spPr bwMode="auto">
            <a:xfrm>
              <a:off x="4307006" y="1247282"/>
              <a:ext cx="3206056" cy="32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hteck: eine Ecke abgeschnitten 11">
              <a:extLst>
                <a:ext uri="{FF2B5EF4-FFF2-40B4-BE49-F238E27FC236}">
                  <a16:creationId xmlns:a16="http://schemas.microsoft.com/office/drawing/2014/main" id="{1E81F28C-261C-4002-BA96-B536BA0A6CDF}"/>
                </a:ext>
              </a:extLst>
            </p:cNvPr>
            <p:cNvSpPr/>
            <p:nvPr/>
          </p:nvSpPr>
          <p:spPr>
            <a:xfrm>
              <a:off x="4952197" y="375010"/>
              <a:ext cx="1925052" cy="756000"/>
            </a:xfrm>
            <a:prstGeom prst="snip1Rect">
              <a:avLst/>
            </a:prstGeom>
            <a:gradFill>
              <a:gsLst>
                <a:gs pos="50000">
                  <a:srgbClr val="99C000"/>
                </a:gs>
                <a:gs pos="50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600" b="1" i="1" dirty="0"/>
                <a:t>ETA-X</a:t>
              </a:r>
              <a:endParaRPr lang="de-DE" b="1" i="1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BFA07B4-67A4-4F9F-B821-D83CFCABD1F9}"/>
                </a:ext>
              </a:extLst>
            </p:cNvPr>
            <p:cNvSpPr/>
            <p:nvPr/>
          </p:nvSpPr>
          <p:spPr>
            <a:xfrm>
              <a:off x="1241659" y="313535"/>
              <a:ext cx="9346130" cy="5107494"/>
            </a:xfrm>
            <a:prstGeom prst="rect">
              <a:avLst/>
            </a:prstGeom>
            <a:noFill/>
            <a:ln w="25400">
              <a:gradFill>
                <a:gsLst>
                  <a:gs pos="50000">
                    <a:srgbClr val="99C000"/>
                  </a:gs>
                  <a:gs pos="50000">
                    <a:schemeClr val="accent1"/>
                  </a:gs>
                </a:gsLst>
                <a:lin ang="0" scaled="0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: eine Ecke abgeschnitten 37">
              <a:extLst>
                <a:ext uri="{FF2B5EF4-FFF2-40B4-BE49-F238E27FC236}">
                  <a16:creationId xmlns:a16="http://schemas.microsoft.com/office/drawing/2014/main" id="{070FDA94-A6A6-4008-BEB4-47F9501AA99F}"/>
                </a:ext>
              </a:extLst>
            </p:cNvPr>
            <p:cNvSpPr/>
            <p:nvPr/>
          </p:nvSpPr>
          <p:spPr>
            <a:xfrm>
              <a:off x="1783075" y="1207582"/>
              <a:ext cx="2714324" cy="504000"/>
            </a:xfrm>
            <a:prstGeom prst="snip1Rect">
              <a:avLst/>
            </a:prstGeom>
            <a:solidFill>
              <a:srgbClr val="99C000"/>
            </a:solidFill>
            <a:ln>
              <a:solidFill>
                <a:srgbClr val="99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b="1" i="1" u="sng" dirty="0"/>
                <a:t>Interaction Environment</a:t>
              </a:r>
            </a:p>
          </p:txBody>
        </p:sp>
        <p:sp>
          <p:nvSpPr>
            <p:cNvPr id="39" name="Rechteck: eine Ecke abgeschnitten 38">
              <a:extLst>
                <a:ext uri="{FF2B5EF4-FFF2-40B4-BE49-F238E27FC236}">
                  <a16:creationId xmlns:a16="http://schemas.microsoft.com/office/drawing/2014/main" id="{447020B5-FB0F-4A3B-93E6-740B23899BAF}"/>
                </a:ext>
              </a:extLst>
            </p:cNvPr>
            <p:cNvSpPr/>
            <p:nvPr/>
          </p:nvSpPr>
          <p:spPr>
            <a:xfrm>
              <a:off x="7322668" y="1201079"/>
              <a:ext cx="2714324" cy="504000"/>
            </a:xfrm>
            <a:prstGeom prst="snip1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b="1" i="1" u="sng" dirty="0"/>
                <a:t>Environment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A1586C6-67A4-4E6A-91B1-6B0FE4C04248}"/>
                </a:ext>
              </a:extLst>
            </p:cNvPr>
            <p:cNvSpPr txBox="1"/>
            <p:nvPr/>
          </p:nvSpPr>
          <p:spPr>
            <a:xfrm>
              <a:off x="9997544" y="6405965"/>
              <a:ext cx="2019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*: Specified in state_config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BD7018E7-A912-4B38-97C8-7C6B94343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047" y="2061107"/>
              <a:ext cx="8884978" cy="47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83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01A7A1-13FA-488E-945F-520971D79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703" y="530942"/>
            <a:ext cx="3781485" cy="3240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88803BA-AE66-4100-A122-927CBCFF26C3}"/>
              </a:ext>
            </a:extLst>
          </p:cNvPr>
          <p:cNvSpPr txBox="1"/>
          <p:nvPr/>
        </p:nvSpPr>
        <p:spPr>
          <a:xfrm>
            <a:off x="6035114" y="1479140"/>
            <a:ext cx="4424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 </a:t>
            </a:r>
            <a:r>
              <a:rPr lang="de-DE" dirty="0">
                <a:hlinkClick r:id="rId3"/>
              </a:rPr>
              <a:t>https://raw.githubusercontent.com/modelica/MA-Logos/master/HighRes/Modelica_Association_Projects.svg</a:t>
            </a:r>
            <a:endParaRPr lang="de-DE" dirty="0"/>
          </a:p>
          <a:p>
            <a:r>
              <a:rPr lang="de-DE" dirty="0"/>
              <a:t>Abgerufen am 13.09.2021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711DD0-60E2-4E52-8BF1-CCD4F796A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1" y="4564933"/>
            <a:ext cx="4902741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1B23250-6317-4273-8859-E8FEB6F383AC}"/>
              </a:ext>
            </a:extLst>
          </p:cNvPr>
          <p:cNvSpPr txBox="1"/>
          <p:nvPr/>
        </p:nvSpPr>
        <p:spPr>
          <a:xfrm>
            <a:off x="6096000" y="3952875"/>
            <a:ext cx="3686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Quelle:</a:t>
            </a:r>
          </a:p>
          <a:p>
            <a:r>
              <a:rPr lang="de-DE" dirty="0">
                <a:hlinkClick r:id="rId5"/>
              </a:rPr>
              <a:t>https://www.python.org/static/community_logos/python-logo-master-v3-TM.png</a:t>
            </a:r>
            <a:endParaRPr lang="de-DE" dirty="0"/>
          </a:p>
          <a:p>
            <a:r>
              <a:rPr lang="de-DE" dirty="0"/>
              <a:t>Abgerufen am 13.09.2021</a:t>
            </a:r>
          </a:p>
        </p:txBody>
      </p:sp>
    </p:spTree>
    <p:extLst>
      <p:ext uri="{BB962C8B-B14F-4D97-AF65-F5344CB8AC3E}">
        <p14:creationId xmlns:p14="http://schemas.microsoft.com/office/powerpoint/2010/main" val="83957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Breitbild</PresentationFormat>
  <Paragraphs>48</Paragraphs>
  <Slides>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Jerome</dc:creator>
  <cp:lastModifiedBy>Jerome</cp:lastModifiedBy>
  <cp:revision>17</cp:revision>
  <dcterms:created xsi:type="dcterms:W3CDTF">2021-09-13T23:04:16Z</dcterms:created>
  <dcterms:modified xsi:type="dcterms:W3CDTF">2021-09-20T18:56:37Z</dcterms:modified>
</cp:coreProperties>
</file>