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CC5366-AA80-49CF-AE52-BAC492592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EDE0359-9E9A-41E8-9D58-B9F3272DF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E8505A-D99F-446C-9CD6-7C52BB204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4D76-94CF-475D-A6E5-03608F6892BD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C96A78-11CD-436C-9DFB-1566DFD91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D1A4D6-8F13-4CCC-AA37-106B47B4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BC22-DB95-45D5-9E26-B8A44ADCDB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98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26E4FF-EBCF-45F5-8876-A564FC5DF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B97C02-C551-4DDE-8516-22ACF59C3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C5CE30-454F-4835-BBB6-037C484D2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4D76-94CF-475D-A6E5-03608F6892BD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98540F-7C9C-4A4B-9BE1-D4EA9AB2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7CC213-99DE-445D-8FD7-FA9912E2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BC22-DB95-45D5-9E26-B8A44ADCDB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91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9F9A203-E9AA-4D10-8E49-81AD6F43C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A227397-72D4-4090-9954-D401F55C6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D0C5BA-BA58-454C-969E-DF0AE58AF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4D76-94CF-475D-A6E5-03608F6892BD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AD483E-C09B-4E0E-8465-F5DBD4D6E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B7A131-892C-47FC-8A13-BAD20448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BC22-DB95-45D5-9E26-B8A44ADCDB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879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1F98D9-B4EE-4A25-8949-97F0B1393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003D8D-89ED-4CA3-B3B0-E090829E9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A58504-BBF6-4991-AFDD-7FD96FF3D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4D76-94CF-475D-A6E5-03608F6892BD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1E922C-6DD2-4568-9E58-52091546C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5FE7BE-C123-43AB-A459-ECF632D1F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BC22-DB95-45D5-9E26-B8A44ADCDB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721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4773B2-BA77-4EC4-8B91-E09615B51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B2C7F1-0076-4DE6-B6D2-36E096EB9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4FC29E-DDFE-4D42-BE6B-914302D84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4D76-94CF-475D-A6E5-03608F6892BD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20874D-F37A-4E37-B556-1D245AA1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E2F7F8-87B2-49E9-B8F4-5D028753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BC22-DB95-45D5-9E26-B8A44ADCDB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84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4E1ABC-151C-42CD-A8A3-51E99CD38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0DD004-DF27-4FA5-B31D-5B8C06F26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B4B2E5F-1147-4F8C-84E7-55DEC21E1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AE33A04-A015-4C54-B8AA-38EA9974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4D76-94CF-475D-A6E5-03608F6892BD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4331FC9-AD69-4F28-9E08-D6B72915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EF9C1C-95CC-4220-A908-593087F2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BC22-DB95-45D5-9E26-B8A44ADCDB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04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3B52C9-6B0B-4198-BFAC-3F6EB040A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B1CBC4-10A3-4937-950A-BD6A189E2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8BD16E-EB79-4F46-8BE3-00BF6C1DA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58BC22A-40C7-4090-B4D9-A0C75C3B3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DC2E0AF-F284-4AF2-AE1B-857894F34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59205FF-621C-4B23-922B-5AF520B25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4D76-94CF-475D-A6E5-03608F6892BD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18636B5-87B5-4C9E-B811-74A7D3EC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8031192-2BF6-4779-AFB3-1DD4C892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BC22-DB95-45D5-9E26-B8A44ADCDB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29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5DFA01-48A9-4C39-8DD3-47DD16AE7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EAB5414-677A-45DF-B8F4-DCA0550D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4D76-94CF-475D-A6E5-03608F6892BD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B6531BE-148E-41D1-9539-EC837453E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B8C6FEB-D066-4487-8FD2-D62256B2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BC22-DB95-45D5-9E26-B8A44ADCDB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06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0E4EFB1-EBE6-4D0E-94F7-5FA816C39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4D76-94CF-475D-A6E5-03608F6892BD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9820C26-2B11-47AB-B88F-2659C1B07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6B99FA-BCEC-443B-B4B8-1A8EA4B5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BC22-DB95-45D5-9E26-B8A44ADCDB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53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49B803-350E-4739-8A39-A08B2DCEF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1C7A10-242E-44D0-8DFC-CEA87C614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47BEF33-6F2B-4446-A882-BF2BFAD89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813B63-0ACA-42C6-BAE2-85FDA5FC8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4D76-94CF-475D-A6E5-03608F6892BD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81DFC9-1342-4611-B987-B60F10578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32B2B0-7C28-4843-BB89-C9500EADA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BC22-DB95-45D5-9E26-B8A44ADCDB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888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FAFFF6-231E-490A-99D9-01E353638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7B2A891-6AE7-455B-A0E8-80A8D0CAF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C2EEAC8-4304-48A1-8F2B-95FB0D2F2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7EEF78-4781-40C0-8F39-2A8CA1950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4D76-94CF-475D-A6E5-03608F6892BD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43B13A-8360-4CD8-8762-D42BBDC9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95650C-82EF-4353-8696-4307B9F64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0BC22-DB95-45D5-9E26-B8A44ADCDB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33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23ABAA2-B237-4CE4-9F6A-77ABF3AC7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7932BB9-F08E-47DA-88E7-8FB5DEECF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435299-E9E4-4AEB-8E6F-A76CF07F0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34D76-94CF-475D-A6E5-03608F6892BD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152E1C-672E-406D-8FC0-A838F9A14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47287F-92BF-43E7-8EBD-C398F1997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0BC22-DB95-45D5-9E26-B8A44ADCDB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9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8289D3-4346-4B88-8C6C-10EA12986F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F57E848-E6B0-47FF-80EC-D3B78E8C36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144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B60F4F1-BB94-48A0-8BBD-BFC5F6F845BA}"/>
              </a:ext>
            </a:extLst>
          </p:cNvPr>
          <p:cNvCxnSpPr/>
          <p:nvPr/>
        </p:nvCxnSpPr>
        <p:spPr>
          <a:xfrm flipV="1">
            <a:off x="1052945" y="2694709"/>
            <a:ext cx="10224655" cy="14685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B1E72C5-83CC-4BCD-A5D4-8AD60C44DB9E}"/>
              </a:ext>
            </a:extLst>
          </p:cNvPr>
          <p:cNvCxnSpPr/>
          <p:nvPr/>
        </p:nvCxnSpPr>
        <p:spPr>
          <a:xfrm>
            <a:off x="3048000" y="2724727"/>
            <a:ext cx="0" cy="11083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91B5791F-F4E6-456F-98AC-48A4402FB521}"/>
              </a:ext>
            </a:extLst>
          </p:cNvPr>
          <p:cNvSpPr txBox="1"/>
          <p:nvPr/>
        </p:nvSpPr>
        <p:spPr>
          <a:xfrm>
            <a:off x="2503056" y="2325377"/>
            <a:ext cx="108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2515 </a:t>
            </a:r>
            <a:r>
              <a:rPr lang="en-US" altLang="zh-TW" dirty="0" err="1"/>
              <a:t>ms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C289BB2-E59E-4DF7-AA66-2177F515D0FD}"/>
              </a:ext>
            </a:extLst>
          </p:cNvPr>
          <p:cNvSpPr txBox="1"/>
          <p:nvPr/>
        </p:nvSpPr>
        <p:spPr>
          <a:xfrm>
            <a:off x="5200075" y="1956045"/>
            <a:ext cx="108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3515 </a:t>
            </a:r>
            <a:r>
              <a:rPr lang="en-US" altLang="zh-TW" dirty="0" err="1"/>
              <a:t>ms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96784DD-FCDF-43CE-BBF4-01B87BB67E1E}"/>
              </a:ext>
            </a:extLst>
          </p:cNvPr>
          <p:cNvCxnSpPr/>
          <p:nvPr/>
        </p:nvCxnSpPr>
        <p:spPr>
          <a:xfrm>
            <a:off x="5634182" y="2325377"/>
            <a:ext cx="0" cy="11083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22ABD9C-FB6B-43A8-AFF1-03D83872AD1B}"/>
              </a:ext>
            </a:extLst>
          </p:cNvPr>
          <p:cNvSpPr txBox="1"/>
          <p:nvPr/>
        </p:nvSpPr>
        <p:spPr>
          <a:xfrm>
            <a:off x="2503056" y="4143725"/>
            <a:ext cx="147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Begin_time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BC20E42-F054-4566-8F02-8FBD2D367318}"/>
              </a:ext>
            </a:extLst>
          </p:cNvPr>
          <p:cNvSpPr txBox="1"/>
          <p:nvPr/>
        </p:nvSpPr>
        <p:spPr>
          <a:xfrm>
            <a:off x="872839" y="2233228"/>
            <a:ext cx="1089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Current</a:t>
            </a:r>
          </a:p>
          <a:p>
            <a:pPr algn="ctr"/>
            <a:r>
              <a:rPr lang="en-US" altLang="zh-TW" dirty="0"/>
              <a:t>now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3B391A0-4A5D-4B9E-9314-7BA191A74A1E}"/>
              </a:ext>
            </a:extLst>
          </p:cNvPr>
          <p:cNvSpPr txBox="1"/>
          <p:nvPr/>
        </p:nvSpPr>
        <p:spPr>
          <a:xfrm>
            <a:off x="3782297" y="2140711"/>
            <a:ext cx="108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2565 </a:t>
            </a:r>
            <a:r>
              <a:rPr lang="en-US" altLang="zh-TW" dirty="0" err="1"/>
              <a:t>ms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C8918CC-B191-421D-BBCA-D2415ACE70E5}"/>
              </a:ext>
            </a:extLst>
          </p:cNvPr>
          <p:cNvSpPr txBox="1"/>
          <p:nvPr/>
        </p:nvSpPr>
        <p:spPr>
          <a:xfrm>
            <a:off x="7088915" y="1584465"/>
            <a:ext cx="108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2565 </a:t>
            </a:r>
            <a:r>
              <a:rPr lang="en-US" altLang="zh-TW" dirty="0" err="1"/>
              <a:t>ms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1807E05-8D0C-46AC-A2D7-21951D738304}"/>
              </a:ext>
            </a:extLst>
          </p:cNvPr>
          <p:cNvSpPr txBox="1"/>
          <p:nvPr/>
        </p:nvSpPr>
        <p:spPr>
          <a:xfrm>
            <a:off x="5357091" y="3883554"/>
            <a:ext cx="147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Begin_time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7633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16</Words>
  <Application>Microsoft Office PowerPoint</Application>
  <PresentationFormat>寬螢幕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Kylin</dc:creator>
  <cp:lastModifiedBy>Kylin</cp:lastModifiedBy>
  <cp:revision>2</cp:revision>
  <dcterms:created xsi:type="dcterms:W3CDTF">2020-06-16T01:47:17Z</dcterms:created>
  <dcterms:modified xsi:type="dcterms:W3CDTF">2020-06-16T03:17:16Z</dcterms:modified>
</cp:coreProperties>
</file>