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326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FC695E9-82A9-4618-855E-F65BB68229CA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979E1E-9A3E-48B2-894A-80E149C83648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9750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95E9-82A9-4618-855E-F65BB68229CA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9E1E-9A3E-48B2-894A-80E149C83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50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95E9-82A9-4618-855E-F65BB68229CA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9E1E-9A3E-48B2-894A-80E149C83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70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95E9-82A9-4618-855E-F65BB68229CA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9E1E-9A3E-48B2-894A-80E149C83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01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C695E9-82A9-4618-855E-F65BB68229CA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79E1E-9A3E-48B2-894A-80E149C836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0353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95E9-82A9-4618-855E-F65BB68229CA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9E1E-9A3E-48B2-894A-80E149C83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29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95E9-82A9-4618-855E-F65BB68229CA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9E1E-9A3E-48B2-894A-80E149C83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95E9-82A9-4618-855E-F65BB68229CA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9E1E-9A3E-48B2-894A-80E149C83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2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95E9-82A9-4618-855E-F65BB68229CA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9E1E-9A3E-48B2-894A-80E149C83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98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C695E9-82A9-4618-855E-F65BB68229CA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79E1E-9A3E-48B2-894A-80E149C836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898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C695E9-82A9-4618-855E-F65BB68229CA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79E1E-9A3E-48B2-894A-80E149C836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760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FC695E9-82A9-4618-855E-F65BB68229CA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4979E1E-9A3E-48B2-894A-80E149C836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146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44F1C-65EF-479A-BDD5-D282667E19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BF5AEC-409C-4417-8E8B-65A2CAFCBB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5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50F0A87-46B9-4A03-9050-92E5D15AD39A}"/>
              </a:ext>
            </a:extLst>
          </p:cNvPr>
          <p:cNvSpPr/>
          <p:nvPr/>
        </p:nvSpPr>
        <p:spPr>
          <a:xfrm>
            <a:off x="909221" y="1938386"/>
            <a:ext cx="3080552" cy="136716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 Management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B26F776-8AEB-4F19-8C3E-D43444ECDA84}"/>
              </a:ext>
            </a:extLst>
          </p:cNvPr>
          <p:cNvSpPr/>
          <p:nvPr/>
        </p:nvSpPr>
        <p:spPr>
          <a:xfrm>
            <a:off x="4979633" y="634735"/>
            <a:ext cx="1818443" cy="8070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Student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C5B99E9-65E9-4645-89DD-CC11EDBDDE38}"/>
              </a:ext>
            </a:extLst>
          </p:cNvPr>
          <p:cNvSpPr/>
          <p:nvPr/>
        </p:nvSpPr>
        <p:spPr>
          <a:xfrm>
            <a:off x="4979632" y="3761953"/>
            <a:ext cx="1818443" cy="8070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Teacher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776F73C-4065-4C30-AC2B-0B3D23AB3FC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989773" y="1038251"/>
            <a:ext cx="989860" cy="1583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1AF9054-2556-4DAB-A105-64EA7317108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989773" y="2621967"/>
            <a:ext cx="989859" cy="1543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2F72CB0-BD18-465D-BBF7-5ADFD229732C}"/>
              </a:ext>
            </a:extLst>
          </p:cNvPr>
          <p:cNvSpPr/>
          <p:nvPr/>
        </p:nvSpPr>
        <p:spPr>
          <a:xfrm>
            <a:off x="8060184" y="634735"/>
            <a:ext cx="1500443" cy="66590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View Assignments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9A3F326-A680-4BB2-A063-B8CEC21D225B}"/>
              </a:ext>
            </a:extLst>
          </p:cNvPr>
          <p:cNvSpPr/>
          <p:nvPr/>
        </p:nvSpPr>
        <p:spPr>
          <a:xfrm>
            <a:off x="8060184" y="1279983"/>
            <a:ext cx="1500443" cy="66590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Rich Text Editor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FE789CD-107A-4F24-8581-339E7EF345A9}"/>
              </a:ext>
            </a:extLst>
          </p:cNvPr>
          <p:cNvSpPr/>
          <p:nvPr/>
        </p:nvSpPr>
        <p:spPr>
          <a:xfrm>
            <a:off x="8060184" y="1923590"/>
            <a:ext cx="1500443" cy="66590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submission </a:t>
            </a:r>
          </a:p>
          <a:p>
            <a:pPr algn="ctr"/>
            <a:r>
              <a:rPr lang="en-US" altLang="zh-CN" dirty="0"/>
              <a:t>records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EDA7422-1644-474D-BD03-082637F6EFCA}"/>
              </a:ext>
            </a:extLst>
          </p:cNvPr>
          <p:cNvSpPr/>
          <p:nvPr/>
        </p:nvSpPr>
        <p:spPr>
          <a:xfrm>
            <a:off x="8060184" y="3832518"/>
            <a:ext cx="1500443" cy="66590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publish assignments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28EC72D-8988-4988-A945-9572ADE8B928}"/>
              </a:ext>
            </a:extLst>
          </p:cNvPr>
          <p:cNvSpPr/>
          <p:nvPr/>
        </p:nvSpPr>
        <p:spPr>
          <a:xfrm>
            <a:off x="8060184" y="4477766"/>
            <a:ext cx="1500443" cy="66590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show status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C1DD886-9AD2-4F44-A4F6-DC7D15353667}"/>
              </a:ext>
            </a:extLst>
          </p:cNvPr>
          <p:cNvSpPr/>
          <p:nvPr/>
        </p:nvSpPr>
        <p:spPr>
          <a:xfrm>
            <a:off x="8060184" y="5121373"/>
            <a:ext cx="1500443" cy="66590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 database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231DDCB-E60F-49DB-9740-431B2C185D96}"/>
              </a:ext>
            </a:extLst>
          </p:cNvPr>
          <p:cNvSpPr/>
          <p:nvPr/>
        </p:nvSpPr>
        <p:spPr>
          <a:xfrm>
            <a:off x="10209826" y="3832518"/>
            <a:ext cx="1500443" cy="66590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questions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C94305A-47F7-4B5A-BE63-E15174C286AC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6798075" y="4165469"/>
            <a:ext cx="1262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526D14A-818F-454F-AB0B-DFF0ED7EF72E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9560627" y="4165469"/>
            <a:ext cx="649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57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88860B7-33E4-40A6-81B6-D8F5B6B04805}"/>
              </a:ext>
            </a:extLst>
          </p:cNvPr>
          <p:cNvSpPr/>
          <p:nvPr/>
        </p:nvSpPr>
        <p:spPr>
          <a:xfrm>
            <a:off x="909221" y="1938387"/>
            <a:ext cx="2074611" cy="6443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Assignment</a:t>
            </a:r>
            <a:endParaRPr lang="zh-CN" alt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82F2E97-C92E-40FF-BB62-FFCDE6C1DB97}"/>
              </a:ext>
            </a:extLst>
          </p:cNvPr>
          <p:cNvSpPr/>
          <p:nvPr/>
        </p:nvSpPr>
        <p:spPr>
          <a:xfrm>
            <a:off x="3596273" y="1938387"/>
            <a:ext cx="2074611" cy="6443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Status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264BDCC-A431-4126-8F65-891E38784C76}"/>
              </a:ext>
            </a:extLst>
          </p:cNvPr>
          <p:cNvSpPr/>
          <p:nvPr/>
        </p:nvSpPr>
        <p:spPr>
          <a:xfrm>
            <a:off x="3596273" y="2784608"/>
            <a:ext cx="2074611" cy="6443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7D0F808-6273-4471-93D3-1506BB0D833B}"/>
              </a:ext>
            </a:extLst>
          </p:cNvPr>
          <p:cNvSpPr/>
          <p:nvPr/>
        </p:nvSpPr>
        <p:spPr>
          <a:xfrm>
            <a:off x="3596272" y="3630830"/>
            <a:ext cx="2074611" cy="6443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Grade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A12C922-395E-4482-92E9-41C3BB81608F}"/>
              </a:ext>
            </a:extLst>
          </p:cNvPr>
          <p:cNvSpPr/>
          <p:nvPr/>
        </p:nvSpPr>
        <p:spPr>
          <a:xfrm>
            <a:off x="6283324" y="1938387"/>
            <a:ext cx="2074611" cy="6443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Name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AE07965-CC53-4866-86C9-94726127AC85}"/>
              </a:ext>
            </a:extLst>
          </p:cNvPr>
          <p:cNvSpPr/>
          <p:nvPr/>
        </p:nvSpPr>
        <p:spPr>
          <a:xfrm>
            <a:off x="6283324" y="2784608"/>
            <a:ext cx="2074611" cy="6443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F300B69-5681-43D5-A6BB-1A3B343F7D11}"/>
              </a:ext>
            </a:extLst>
          </p:cNvPr>
          <p:cNvSpPr/>
          <p:nvPr/>
        </p:nvSpPr>
        <p:spPr>
          <a:xfrm>
            <a:off x="6283323" y="3630830"/>
            <a:ext cx="2074611" cy="6443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DDL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CAC76C1-B70A-4401-882F-7FB7CEBC2DBC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983832" y="2260583"/>
            <a:ext cx="612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91E4B5B-5155-4D00-A038-2731E3C4846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983832" y="2260583"/>
            <a:ext cx="612441" cy="8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B895EA6-2E94-4907-8189-5813268D9083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2983832" y="2260583"/>
            <a:ext cx="612440" cy="169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6B9BFA3-720C-4051-91DA-BB5A9FCD661B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5670884" y="2260583"/>
            <a:ext cx="612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539996B-85B6-4F61-9842-8C386DBBB01A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5670884" y="2260583"/>
            <a:ext cx="612440" cy="8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2A10FC7-2869-4029-91CF-A61E84CB8BA8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5670884" y="2260583"/>
            <a:ext cx="612439" cy="169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B1F1FE1-90A4-4B7D-B1D2-59784DDB249C}"/>
              </a:ext>
            </a:extLst>
          </p:cNvPr>
          <p:cNvSpPr/>
          <p:nvPr/>
        </p:nvSpPr>
        <p:spPr>
          <a:xfrm>
            <a:off x="6283323" y="4477052"/>
            <a:ext cx="2074611" cy="6443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Details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F39D99E-9439-4674-9B42-AB2C485E3645}"/>
              </a:ext>
            </a:extLst>
          </p:cNvPr>
          <p:cNvCxnSpPr>
            <a:cxnSpLocks/>
            <a:stCxn id="3" idx="3"/>
            <a:endCxn id="30" idx="1"/>
          </p:cNvCxnSpPr>
          <p:nvPr/>
        </p:nvCxnSpPr>
        <p:spPr>
          <a:xfrm>
            <a:off x="5670884" y="2260583"/>
            <a:ext cx="612439" cy="2538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361688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剪切</Template>
  <TotalTime>94</TotalTime>
  <Words>26</Words>
  <Application>Microsoft Office PowerPoint</Application>
  <PresentationFormat>宽屏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华文楷体</vt:lpstr>
      <vt:lpstr>Franklin Gothic Book</vt:lpstr>
      <vt:lpstr>裁剪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ptyin</dc:creator>
  <cp:lastModifiedBy>ptyin</cp:lastModifiedBy>
  <cp:revision>3</cp:revision>
  <dcterms:created xsi:type="dcterms:W3CDTF">2021-06-04T07:07:17Z</dcterms:created>
  <dcterms:modified xsi:type="dcterms:W3CDTF">2021-06-04T08:41:28Z</dcterms:modified>
</cp:coreProperties>
</file>