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-52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251E90-B1EF-4F4B-B59A-7FF19102E0E0}">
  <a:tblStyle styleId="{DA251E90-B1EF-4F4B-B59A-7FF19102E0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28E513-0B84-4D88-B05B-BABA2537CA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7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5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UNITED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32" name="Picture 8" descr="Download White Person Icon Png - Man White Icon Png PNG Image with No  Background - PNGkey.com">
            <a:extLst>
              <a:ext uri="{FF2B5EF4-FFF2-40B4-BE49-F238E27FC236}">
                <a16:creationId xmlns:a16="http://schemas.microsoft.com/office/drawing/2014/main" id="{7E53A9AB-6F17-35C3-70CF-9D00326C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13" y="1488391"/>
            <a:ext cx="901413" cy="21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ownload White Person Icon Png - Man White Icon Png PNG Image with No  Background - PNGkey.com">
            <a:extLst>
              <a:ext uri="{FF2B5EF4-FFF2-40B4-BE49-F238E27FC236}">
                <a16:creationId xmlns:a16="http://schemas.microsoft.com/office/drawing/2014/main" id="{23603000-9A76-236B-A172-FDCD3773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56" y="1488392"/>
            <a:ext cx="901413" cy="21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ownload White Person Icon Png - Man White Icon Png PNG Image with No  Background - PNGkey.com">
            <a:extLst>
              <a:ext uri="{FF2B5EF4-FFF2-40B4-BE49-F238E27FC236}">
                <a16:creationId xmlns:a16="http://schemas.microsoft.com/office/drawing/2014/main" id="{F384760A-C6CF-818B-622E-B4F33EB1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26" y="1488391"/>
            <a:ext cx="901413" cy="21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wnload White Person Icon Png - Man White Icon Png PNG Image with No  Background - PNGkey.com">
            <a:extLst>
              <a:ext uri="{FF2B5EF4-FFF2-40B4-BE49-F238E27FC236}">
                <a16:creationId xmlns:a16="http://schemas.microsoft.com/office/drawing/2014/main" id="{08ADE2D7-329B-D605-F2E2-E132D185B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96" y="1488391"/>
            <a:ext cx="901413" cy="21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FEA1F-BA1E-3B4A-3BD2-7EB2BDB6D0B9}"/>
              </a:ext>
            </a:extLst>
          </p:cNvPr>
          <p:cNvSpPr txBox="1"/>
          <p:nvPr/>
        </p:nvSpPr>
        <p:spPr>
          <a:xfrm>
            <a:off x="1298703" y="4103932"/>
            <a:ext cx="107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Димитър</a:t>
            </a:r>
          </a:p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Василев</a:t>
            </a:r>
            <a:endParaRPr lang="en-US" sz="1500" b="1" i="1" dirty="0">
              <a:solidFill>
                <a:schemeClr val="accent2"/>
              </a:solidFill>
              <a:latin typeface="Overpass Mono" panose="020B0604020202020204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4D17E-3CA9-9573-4510-79CB5733B5EA}"/>
              </a:ext>
            </a:extLst>
          </p:cNvPr>
          <p:cNvSpPr txBox="1"/>
          <p:nvPr/>
        </p:nvSpPr>
        <p:spPr>
          <a:xfrm>
            <a:off x="2942822" y="4099761"/>
            <a:ext cx="1231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Божидар</a:t>
            </a:r>
          </a:p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Бояджиев</a:t>
            </a:r>
            <a:endParaRPr lang="en-US" sz="1500" b="1" i="1" dirty="0">
              <a:solidFill>
                <a:schemeClr val="accent2"/>
              </a:solidFill>
              <a:latin typeface="Overpass Mono" panose="020B0604020202020204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7FC8D-5D95-A932-7764-9E69ACA2DB9B}"/>
              </a:ext>
            </a:extLst>
          </p:cNvPr>
          <p:cNvSpPr txBox="1"/>
          <p:nvPr/>
        </p:nvSpPr>
        <p:spPr>
          <a:xfrm>
            <a:off x="4670392" y="4053055"/>
            <a:ext cx="1231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Павел</a:t>
            </a:r>
          </a:p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Йорданов</a:t>
            </a:r>
            <a:endParaRPr lang="en-US" sz="1500" b="1" i="1" dirty="0">
              <a:solidFill>
                <a:schemeClr val="accent2"/>
              </a:solidFill>
              <a:latin typeface="Overpass Mono" panose="020B060402020202020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51B26-3BE0-3D98-5141-03EAA6B49203}"/>
              </a:ext>
            </a:extLst>
          </p:cNvPr>
          <p:cNvSpPr txBox="1"/>
          <p:nvPr/>
        </p:nvSpPr>
        <p:spPr>
          <a:xfrm>
            <a:off x="6417006" y="4053055"/>
            <a:ext cx="1193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Иван</a:t>
            </a:r>
          </a:p>
          <a:p>
            <a:pPr algn="ctr"/>
            <a:r>
              <a:rPr lang="bg-BG" sz="1500" b="1" i="1" dirty="0">
                <a:solidFill>
                  <a:schemeClr val="accent2"/>
                </a:solidFill>
                <a:latin typeface="Overpass Mono" panose="020B0604020202020204" charset="-52"/>
              </a:rPr>
              <a:t>Челебиев</a:t>
            </a:r>
            <a:endParaRPr lang="en-US" sz="1500" b="1" i="1" dirty="0">
              <a:solidFill>
                <a:schemeClr val="accent2"/>
              </a:solidFill>
              <a:latin typeface="Overpass Mono" panose="020B0604020202020204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83043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STAGES OF REALIZATION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FD7E84-35B8-E01A-E616-5DD750ED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5" y="2340197"/>
            <a:ext cx="2089579" cy="1303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6ACE4D-0BE3-B99C-8F4B-B619BB10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32" y="2215883"/>
            <a:ext cx="2089580" cy="1535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ED67E3-35F4-B208-1AC4-51BBC6E6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90" y="2286169"/>
            <a:ext cx="2094519" cy="13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83043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USED TECHNOLOGIES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E0C54-27B6-137F-D999-279AA94D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40" y="1699353"/>
            <a:ext cx="798715" cy="798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6679D-6A1B-22E7-D360-951CA095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72" y="1791939"/>
            <a:ext cx="1191045" cy="745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53C1CA-6B64-3168-9B8A-4DDAF182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91940"/>
            <a:ext cx="798714" cy="745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59F5FF-F93B-72CF-9F67-F4636489C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649" y="1499435"/>
            <a:ext cx="1757392" cy="1171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CE9F33-D8F6-5608-9C9E-E87568599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6029" y="3228352"/>
            <a:ext cx="807552" cy="7459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131A8C-8133-E67C-63E0-457EF33A1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981" y="3147164"/>
            <a:ext cx="864062" cy="864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9CF396-2493-FB1C-99D1-E95A5F1421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9547" y="3150857"/>
            <a:ext cx="866429" cy="9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6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2513400" y="2571750"/>
            <a:ext cx="4117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LET’S SEE OUR GAME NOW!</a:t>
            </a:r>
            <a:endParaRPr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 Condensed Light</vt:lpstr>
      <vt:lpstr>Anaheim</vt:lpstr>
      <vt:lpstr>Overpass Mono</vt:lpstr>
      <vt:lpstr>Roboto</vt:lpstr>
      <vt:lpstr>Programming Lesson by Slidesgo</vt:lpstr>
      <vt:lpstr>UNITED</vt:lpstr>
      <vt:lpstr>OUR TEAM</vt:lpstr>
      <vt:lpstr>STAGES OF REALIZATION</vt:lpstr>
      <vt:lpstr>USED TECHNOLOGIES</vt:lpstr>
      <vt:lpstr>LET’S SEE OUR GAME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</dc:title>
  <dc:creator>PC</dc:creator>
  <cp:lastModifiedBy>Димитър Стоянов Василев</cp:lastModifiedBy>
  <cp:revision>1</cp:revision>
  <dcterms:modified xsi:type="dcterms:W3CDTF">2022-05-16T16:22:40Z</dcterms:modified>
</cp:coreProperties>
</file>