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1869-859F-43A0-9803-3396AAA19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8FC04-BBAE-409C-AE4B-3B3A9E755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6E496-33D2-432E-934B-7864171A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B356-E77E-40F8-BEE9-E8783AD70F5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8B8D2-8207-4086-85DC-02183BD5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FC9B7-0F16-4DB5-9F92-0BBE2BB7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C2C-1100-4168-862C-24ABEC0C7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3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1F07-6DB2-4888-A603-AC849FD7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36B61-3067-4CDA-AF6A-A6DA00471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7AE1F-3F2E-4F31-80A8-07591C6C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B356-E77E-40F8-BEE9-E8783AD70F5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F0665-B109-4DE8-B0DB-680992CB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4907D-E4CF-4F90-A507-0CA3CC7E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C2C-1100-4168-862C-24ABEC0C7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86CA71-78FF-494C-B11E-D99ED1EA2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C7F40-A331-472B-BE0C-9A15832D3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3F04F-517B-484B-A5A2-0F74F02D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B356-E77E-40F8-BEE9-E8783AD70F5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5FD0E-693F-463A-A314-EBF85E26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FC709-7239-4B22-BAEA-CDAC17DC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C2C-1100-4168-862C-24ABEC0C7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1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F972-725C-4CB3-AA01-282713AC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A0F5-BDBD-435D-B6C8-AE3547085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64582-86F5-4D1A-A463-0D55FE4A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B356-E77E-40F8-BEE9-E8783AD70F5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F7621-E7A5-43DB-91FA-99D5F174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2D1AC-DC61-4179-AA8B-01C9F4C5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C2C-1100-4168-862C-24ABEC0C7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8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B4BB-AAB8-4C1E-98EC-821BEE29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A86A9-F8FF-48B1-AFE4-B3CB851D6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2220-BE3E-4764-849D-823E4AE7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B356-E77E-40F8-BEE9-E8783AD70F5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3ED51-B709-4119-B3DA-DFBB3754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2B55E-AAF1-4627-B72C-F13F7BC4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C2C-1100-4168-862C-24ABEC0C7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5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EE69-2AF0-4356-BD2E-7D4D5A0B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1A45-CF50-44CA-9FF7-4DADE1FD3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F87D7-C35B-4A60-B2AC-BB6067B50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6866E-CD36-4BE9-A385-9D2BB32B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B356-E77E-40F8-BEE9-E8783AD70F5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00790-3465-4DD2-BD80-28A507C4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4AB79-F671-4334-A6D7-9CA813C6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C2C-1100-4168-862C-24ABEC0C7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1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A8ED-DF01-443E-BC3D-E055E586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C4032-D292-48D7-8B65-F872A92BE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C9991-0441-4267-9D05-A7E6E42C5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28A9D-14E9-45C9-BE22-B3F18CFF1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822AE-F2DB-43E0-9708-6579EDF14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53470-C904-4899-8A5B-F5366070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B356-E77E-40F8-BEE9-E8783AD70F5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28D3D-B85E-4F33-9F6B-D2EBB923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230F6-52F0-45CF-A413-E22DFD55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C2C-1100-4168-862C-24ABEC0C7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9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E6E7-5B15-46C5-8C63-23453F64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FD75B-E090-43E7-86BC-D3372A6E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B356-E77E-40F8-BEE9-E8783AD70F5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D8830-B4BC-4125-A8CC-748DECC5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A92A3-A7CF-46DA-8CD0-EF5B3031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C2C-1100-4168-862C-24ABEC0C7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9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01027-EE92-48FA-A67A-98731FE8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B356-E77E-40F8-BEE9-E8783AD70F5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6716C-47C1-4B78-8A09-9AA464C8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E86C2-89D9-4CED-9AE3-EF24670B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C2C-1100-4168-862C-24ABEC0C7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9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1A373-8AC3-44D0-B061-6EAC2AEA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E6351-6A9D-4925-A463-BFC8222AB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AE0CE-E097-411D-8AFC-D62A675FF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114B7-795B-4C69-A07C-7613B3C8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B356-E77E-40F8-BEE9-E8783AD70F5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B4B05-D19F-49CC-A0B7-F1CD6175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DE19A-97B0-45CF-80AC-B0DE1265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C2C-1100-4168-862C-24ABEC0C7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1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16F3-97C9-4B23-9895-9D28722E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F2C67-D73E-44A5-AC30-8FFEF13A6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84B43-6AD1-4238-A77E-92ABAD545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0028D-4E60-440D-9326-8055B275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B356-E77E-40F8-BEE9-E8783AD70F5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C6F98-C8D2-4E96-8CD5-A87B336B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A1A4D-2F98-45A7-A1BA-48DF1E4F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C2C-1100-4168-862C-24ABEC0C7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C7943-D9D5-4123-8A4A-101A0DAEC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5579-628C-4364-81CD-A4D31F866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88F57-729E-4331-BFBB-F0A56F7E0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1B356-E77E-40F8-BEE9-E8783AD70F5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30779-8840-4E21-B056-665222CF1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39B70-D72F-4454-B7E9-0FECC1980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50C2C-1100-4168-862C-24ABEC0C7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0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D0DA-F524-4BB2-90C6-023C3597A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3E029-74B0-4116-B845-8EA6017B7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aymaxxpro.com/wp-content/uploads/2017/05/IOT.jpg">
            <a:extLst>
              <a:ext uri="{FF2B5EF4-FFF2-40B4-BE49-F238E27FC236}">
                <a16:creationId xmlns:a16="http://schemas.microsoft.com/office/drawing/2014/main" id="{D2ADDB5A-9146-40E5-A514-DD3145CB5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54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Afbeeldingsresultaat voor restaurant 1930">
            <a:extLst>
              <a:ext uri="{FF2B5EF4-FFF2-40B4-BE49-F238E27FC236}">
                <a16:creationId xmlns:a16="http://schemas.microsoft.com/office/drawing/2014/main" id="{3F485348-DE37-4E90-888F-6796D975C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22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23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3A2761-709B-40E9-8FB3-27B8D2355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4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fbeeldingsresultaat voor who should join">
            <a:extLst>
              <a:ext uri="{FF2B5EF4-FFF2-40B4-BE49-F238E27FC236}">
                <a16:creationId xmlns:a16="http://schemas.microsoft.com/office/drawing/2014/main" id="{EA4C65CB-A49D-488C-87B7-3C6C343AE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656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EF47BA-75C5-4373-8F2A-CDA85B12B814}"/>
              </a:ext>
            </a:extLst>
          </p:cNvPr>
          <p:cNvSpPr/>
          <p:nvPr/>
        </p:nvSpPr>
        <p:spPr>
          <a:xfrm rot="685507">
            <a:off x="-291583" y="1798510"/>
            <a:ext cx="12925019" cy="53860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#iot</a:t>
            </a:r>
          </a:p>
        </p:txBody>
      </p:sp>
    </p:spTree>
    <p:extLst>
      <p:ext uri="{BB962C8B-B14F-4D97-AF65-F5344CB8AC3E}">
        <p14:creationId xmlns:p14="http://schemas.microsoft.com/office/powerpoint/2010/main" val="216631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Ronald van Leuwen</dc:creator>
  <cp:lastModifiedBy>Ronald van Leuwen</cp:lastModifiedBy>
  <cp:revision>10</cp:revision>
  <dcterms:created xsi:type="dcterms:W3CDTF">2017-11-23T11:31:19Z</dcterms:created>
  <dcterms:modified xsi:type="dcterms:W3CDTF">2018-11-27T19:03:32Z</dcterms:modified>
</cp:coreProperties>
</file>