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467F"/>
                </a:solidFill>
              </a:defRPr>
            </a:pPr>
            <a:r>
              <a:t>Shadow IT Detection Chrome Extension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🔍 Problem:</a:t>
            </a:r>
          </a:p>
          <a:p>
            <a:pPr>
              <a:defRPr sz="1800"/>
            </a:pPr>
            <a:r>
              <a:t>• Shadow IT apps pose security &amp; compliance risks</a:t>
            </a:r>
          </a:p>
          <a:p>
            <a:pPr>
              <a:defRPr sz="1800"/>
            </a:pPr>
            <a:r>
              <a:t>• Enterprises lack visibility into SaaS usage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🚀 Solution:</a:t>
            </a:r>
          </a:p>
          <a:p>
            <a:pPr>
              <a:defRPr sz="1800"/>
            </a:pPr>
            <a:r>
              <a:t>• Chrome extension flags unapproved cloud tools</a:t>
            </a:r>
          </a:p>
          <a:p>
            <a:pPr>
              <a:defRPr sz="1800"/>
            </a:pPr>
            <a:r>
              <a:t>• Real-time risk score, CVEs, safer alternatives</a:t>
            </a:r>
          </a:p>
          <a:p>
            <a:pPr>
              <a:defRPr sz="1800"/>
            </a:pPr>
            <a:r>
              <a:t>• Logs access to admin dashboard</a:t>
            </a:r>
          </a:p>
          <a:p>
            <a:pPr>
              <a:defRPr sz="1800"/>
            </a:pPr>
            <a:r>
              <a:t>• File malware scanning via VirusTotal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💡 Differentiators:</a:t>
            </a:r>
          </a:p>
          <a:p>
            <a:pPr>
              <a:defRPr sz="1800"/>
            </a:pPr>
            <a:r>
              <a:t>• Lightweight, privacy-friendly, fast deployment</a:t>
            </a:r>
          </a:p>
          <a:p>
            <a:pPr>
              <a:defRPr sz="1800"/>
            </a:pPr>
            <a:r>
              <a:t>• Integrated risk metadata</a:t>
            </a:r>
          </a:p>
          <a:p>
            <a:pPr>
              <a:defRPr sz="1800"/>
            </a:pPr>
            <a:r>
              <a:t>• Ideal for SMBs and security-conscious teams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💰 Monetization:</a:t>
            </a:r>
          </a:p>
          <a:p>
            <a:pPr>
              <a:defRPr sz="1800"/>
            </a:pPr>
            <a:r>
              <a:t>• SaaS tiers, enterprise features, threat feeds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