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7" r:id="rId2"/>
    <p:sldId id="337" r:id="rId3"/>
    <p:sldId id="385" r:id="rId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0C0C0"/>
    <a:srgbClr val="99CCFF"/>
    <a:srgbClr val="EAEAEA"/>
    <a:srgbClr val="DDDDDD"/>
    <a:srgbClr val="000000"/>
    <a:srgbClr val="FF6600"/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2895" autoAdjust="0"/>
  </p:normalViewPr>
  <p:slideViewPr>
    <p:cSldViewPr>
      <p:cViewPr varScale="1">
        <p:scale>
          <a:sx n="69" d="100"/>
          <a:sy n="69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3088"/>
            <a:ext cx="294481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63088"/>
            <a:ext cx="294481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8007969-6B44-4259-B43F-FD3E2D601F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9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F409C84-1B67-423B-AF9F-9B55006937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8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07613C-28E4-4DF3-B119-8851A845D3F4}" type="slidenum">
              <a:rPr lang="en-US" altLang="pt-BR" sz="1200" smtClean="0"/>
              <a:pPr/>
              <a:t>1</a:t>
            </a:fld>
            <a:endParaRPr lang="en-US" altLang="pt-BR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5700" cy="372427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4875"/>
            <a:ext cx="5441950" cy="4468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1525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0392-8C2A-4409-B6C0-7019B4411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908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B105-79A7-4131-8A73-5D2601C9C8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533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85BF0-E822-4268-B010-901C3ABDFA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72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AE3D-056C-4471-B4F7-6B3E6B915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525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67E0-EA70-44DC-AB47-5AA7558C67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641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8368-7A25-4CE5-B2E0-99EE388D14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684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A8DDD-E829-4D8F-9E11-F4B1338F63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26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32CA-7F32-4B93-B75A-5FBF906938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589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8DFD-1F10-44B2-BE17-9FD2301FC4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097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6C0E1-3BB1-4001-96D6-359B3195E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420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E2297-126C-41ED-889F-ED167DA73A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296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4" descr="apresentação power poin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2C4EA16C-B1E1-4C1A-AFD8-D145CA9A3A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apresentação power 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805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4564063" y="3860800"/>
            <a:ext cx="216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4564063" y="3860800"/>
            <a:ext cx="216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183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em branc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resentação em br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4530</TotalTime>
  <Words>1</Words>
  <Application>Microsoft Office PowerPoint</Application>
  <PresentationFormat>Apresentação na tela (4:3)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Times New Roman</vt:lpstr>
      <vt:lpstr>Apresentação em branco</vt:lpstr>
      <vt:lpstr>Apresentação do PowerPoint</vt:lpstr>
      <vt:lpstr>Apresentação do PowerPoint</vt:lpstr>
      <vt:lpstr>Apresentação do PowerPoint</vt:lpstr>
    </vt:vector>
  </TitlesOfParts>
  <Company>SESISENAI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SN01658</dc:creator>
  <cp:lastModifiedBy>Claudia de Britto</cp:lastModifiedBy>
  <cp:revision>407</cp:revision>
  <cp:lastPrinted>2007-01-19T14:11:16Z</cp:lastPrinted>
  <dcterms:created xsi:type="dcterms:W3CDTF">2007-01-17T09:18:47Z</dcterms:created>
  <dcterms:modified xsi:type="dcterms:W3CDTF">2018-07-24T21:57:40Z</dcterms:modified>
</cp:coreProperties>
</file>