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F5E0-50D8-47AD-94A6-EFEC8E690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81B92-7E6E-46C7-A4D4-E3B6A6089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9BCD-21EF-4887-B929-CCE9924D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3F47-6558-4D7A-824D-90985A7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9664-3548-4A79-89A1-80839939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8E13-1B35-49D6-9548-E64003C5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F28E-1D40-47F3-8D24-5EBBACAC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480F-F9B9-4FD0-9E51-A2169045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A9B1-4FE2-4881-93A7-0BF7B1B6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C07E-749F-481A-AB36-60D26C8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13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E0FB0-5034-400C-943F-3D25E3AE9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5433B-7BDD-4B59-B190-C37E54AAD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90AB-99DA-4E3D-8CFA-0D6B276D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ED1F-8529-4915-8F8E-F408DB4B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7A64-596A-41C7-B481-A46144C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391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1483-2777-464D-B72A-2A682CD5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511E-F840-44ED-B176-8228B752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0732-052A-404C-978E-13C65B43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7476-8AFE-44AC-A7E5-8E62F8E1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4D07-D46E-4FE5-A898-469CAF22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96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991-756A-4AE1-81AA-10038F42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1579-E30F-4A43-8137-41C6952D7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94C4-0D1D-48D1-BCC7-AAF7237D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A35C-B6FF-4FA0-A817-5739B22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BD30-9A9D-4F2F-8381-1E9F65B3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71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39DC-C1E5-453C-B3F0-012F4AAB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5BD7-8FA4-4843-B3F5-CEA5A82F4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E5C21-0BFE-4708-B8BC-E22A3E50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3C53-E649-4A68-87BC-9F8F0F6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E064-2394-478C-8D56-04BFBCCF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CDDD-6B64-4F61-8B46-D7C207B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04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556-0EAF-47CF-AAD6-6E683165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DA06-E5CE-4D8C-BC96-F52BA0CF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29D0-47C5-4F90-B67A-F62BC62F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5354-B6F5-463D-8C40-4218ADBBB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83260-6C77-4345-93B3-E10E20DE1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685A-59FD-4F17-AB15-EFEFA51D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A50B4-CC63-4D7D-B3A6-0244B4E7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EEB52-9C26-438C-9696-6454536A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03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0F57-350C-4A67-8C95-53929ED2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43CBD-DB10-4369-B4F0-D5697045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2F1C-0AF1-4443-9185-339F8E96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0C9B5-D029-4148-AD1D-83D93AAA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BF50A-53F5-4DED-9C21-746E7821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0C71C-A106-43F0-9AC4-17D71A58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117D1-AEAB-4005-890A-32F8963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14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BBAA-34C4-48CF-B908-462F73F6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8027-D354-4A75-BC50-F0FA7F4B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BF1F-FACF-4A7D-A59B-E9AB0A20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5EE8-7045-4AAB-B5DD-D88BA06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95046-037A-42E5-A8D3-0AA7375C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70AB-9CE6-4779-A1EA-ADA8A391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89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A3EA-8631-4F06-B4DF-8E733498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D87C2-2E4F-4B59-A870-B2FC2A6AB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172B-668E-4153-A43A-2ABA2B1B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BCC0-CB7D-4F46-BF61-488679B8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7D3E7-C53E-4624-890F-ECC95906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8FAFE-7DF8-460D-BDEA-7F4218B0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372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616F4-408D-4CA8-9D14-2D1DD9B7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7ED4F-C7B1-4EB7-A491-5DA0F51E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4C5A-EFEA-4F00-B890-4AB43393C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F4A3-35AB-4A4C-9939-41A657703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808D-D128-4A99-B6A8-80BEE3FE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46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E1ED-BB53-4618-8FC7-33767CCD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5962"/>
            <a:ext cx="2200275" cy="254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r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 א' שדד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363DEC-7CAF-4C60-A22F-8E4D6586709A}"/>
              </a:ext>
            </a:extLst>
          </p:cNvPr>
          <p:cNvSpPr txBox="1">
            <a:spLocks/>
          </p:cNvSpPr>
          <p:nvPr/>
        </p:nvSpPr>
        <p:spPr>
          <a:xfrm>
            <a:off x="2095500" y="2698750"/>
            <a:ext cx="2200275" cy="254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חשודים א' וב' שדדו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276F19-C001-41BF-B5F4-86513CDA0C69}"/>
              </a:ext>
            </a:extLst>
          </p:cNvPr>
          <p:cNvSpPr txBox="1">
            <a:spLocks/>
          </p:cNvSpPr>
          <p:nvPr/>
        </p:nvSpPr>
        <p:spPr>
          <a:xfrm>
            <a:off x="2095500" y="2303462"/>
            <a:ext cx="2200275" cy="254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 ב' שדד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1992B-4150-4F40-B76F-F8AAB261572D}"/>
              </a:ext>
            </a:extLst>
          </p:cNvPr>
          <p:cNvSpPr/>
          <p:nvPr/>
        </p:nvSpPr>
        <p:spPr>
          <a:xfrm>
            <a:off x="4572000" y="81506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75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חנות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יהלומים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נשדדה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המשטרה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הגיעה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מיד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לזירה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ותפסה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כמה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אנשים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(בנפרד אחד מן השני)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ליד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המקום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יהלומים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לא היו ברשות אף אחד מהחשודים.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הבלש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ית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שהוקצ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למקרה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בטוח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ה,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ללא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כל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ספק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,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שלפחות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אחד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מהחשודים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ביצע/ו את השוד.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אתה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והרובוטים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צריכים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לעזור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לבלשית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לזהות מי שדד/ו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החנות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החשודים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:</a:t>
            </a: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חשוד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א'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הוא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גבוה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,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מעיל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יוקרתי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שחור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ושעון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רולקס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עשוי זהב.</a:t>
            </a:r>
            <a:endParaRPr lang="en-US" sz="1400" dirty="0">
              <a:solidFill>
                <a:schemeClr val="bg1"/>
              </a:solidFill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לחשוד ב'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יש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שיער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בלונדיני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חתך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מעל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הגבה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השמאלית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5EA7E-77D1-428B-8432-1BCB7FFAB0ED}"/>
              </a:ext>
            </a:extLst>
          </p:cNvPr>
          <p:cNvSpPr/>
          <p:nvPr/>
        </p:nvSpPr>
        <p:spPr>
          <a:xfrm>
            <a:off x="4572000" y="2986100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75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חשוד ג' נעצר כאשר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ניסה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לברוח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מהמקום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למרות בקשת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המשטרה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לעצור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חשוד ד'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לא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מוכן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לדבר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לפני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עורך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דין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יגיע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B9689C-DC94-4BD5-987A-7D75F90963D0}"/>
              </a:ext>
            </a:extLst>
          </p:cNvPr>
          <p:cNvSpPr txBox="1">
            <a:spLocks/>
          </p:cNvSpPr>
          <p:nvPr/>
        </p:nvSpPr>
        <p:spPr>
          <a:xfrm>
            <a:off x="5198533" y="4662513"/>
            <a:ext cx="897467" cy="559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IL"/>
            </a:defPPr>
            <a:lvl1pPr algn="ctr" rtl="1"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</a:lstStyle>
          <a:p>
            <a:r>
              <a:rPr lang="he-IL" dirty="0"/>
              <a:t>כחול</a:t>
            </a:r>
            <a:endParaRPr lang="en-I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B1889F-17BF-4B41-9CCC-591FD27986E0}"/>
              </a:ext>
            </a:extLst>
          </p:cNvPr>
          <p:cNvSpPr txBox="1">
            <a:spLocks/>
          </p:cNvSpPr>
          <p:nvPr/>
        </p:nvSpPr>
        <p:spPr>
          <a:xfrm>
            <a:off x="6921502" y="4657032"/>
            <a:ext cx="897467" cy="55968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2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אדום</a:t>
            </a:r>
            <a:endParaRPr lang="en-IL" sz="2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990E3-514A-45BB-A2E6-808421C32970}"/>
              </a:ext>
            </a:extLst>
          </p:cNvPr>
          <p:cNvSpPr/>
          <p:nvPr/>
        </p:nvSpPr>
        <p:spPr>
          <a:xfrm>
            <a:off x="4631267" y="3707510"/>
            <a:ext cx="6096000" cy="48013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75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דרג מה ההסתברות לכל אחד מהמקרים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E88A6A-80CD-499A-8372-5DB9B9A2B597}"/>
              </a:ext>
            </a:extLst>
          </p:cNvPr>
          <p:cNvSpPr txBox="1">
            <a:spLocks/>
          </p:cNvSpPr>
          <p:nvPr/>
        </p:nvSpPr>
        <p:spPr>
          <a:xfrm>
            <a:off x="4572000" y="2430462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דרג מה ההסתברות לכל אחד מהמקרים הבאים: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E963744-979D-4236-9D69-2ED6E4B98ED2}"/>
              </a:ext>
            </a:extLst>
          </p:cNvPr>
          <p:cNvSpPr txBox="1">
            <a:spLocks/>
          </p:cNvSpPr>
          <p:nvPr/>
        </p:nvSpPr>
        <p:spPr>
          <a:xfrm>
            <a:off x="4631267" y="4340847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רק לאחר ששני הרובוטים יסיימו לדבר!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38DC61-D7DD-4D5C-9DA7-46E7854CDD99}"/>
              </a:ext>
            </a:extLst>
          </p:cNvPr>
          <p:cNvSpPr txBox="1">
            <a:spLocks/>
          </p:cNvSpPr>
          <p:nvPr/>
        </p:nvSpPr>
        <p:spPr>
          <a:xfrm>
            <a:off x="4631267" y="4689226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איזה רובוט אתה מסכים?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2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Gisha</vt:lpstr>
      <vt:lpstr>Office Theme</vt:lpstr>
      <vt:lpstr>חשוד א' שדד את החנות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חשוד א שדד את החנות</dc:title>
  <dc:creator>Torr Polakow</dc:creator>
  <cp:lastModifiedBy>Torr Polakow</cp:lastModifiedBy>
  <cp:revision>8</cp:revision>
  <dcterms:created xsi:type="dcterms:W3CDTF">2019-03-11T14:40:37Z</dcterms:created>
  <dcterms:modified xsi:type="dcterms:W3CDTF">2019-03-11T18:48:35Z</dcterms:modified>
</cp:coreProperties>
</file>