
<file path=[Content_Types].xml><?xml version="1.0" encoding="utf-8"?>
<Types xmlns="http://schemas.openxmlformats.org/package/2006/content-types">
  <Default Extension="png" ContentType="image/png"/>
  <Default Extension="web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F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7/3/2020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7/3/2020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7/3/2020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7/3/2020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7/3/2020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7/3/2020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7/3/2020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7/3/2020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7/3/2020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7/3/2020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7/3/2020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7/3/2020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webp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5.jpg"/><Relationship Id="rId7" Type="http://schemas.openxmlformats.org/officeDocument/2006/relationships/image" Target="../media/image13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7625" y="749490"/>
            <a:ext cx="9613860" cy="1080938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sz="2800" u="sng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ƯỜNG ĐẠI HỌC SƯ PHẠM KĨ THUẬT HƯNG Y</a:t>
            </a:r>
            <a:r>
              <a:rPr lang="en-US" sz="28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ÊN</a:t>
            </a:r>
            <a:endParaRPr lang="en-US" sz="28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522404" y="3196086"/>
            <a:ext cx="5224294" cy="1266577"/>
          </a:xfrm>
        </p:spPr>
        <p:txBody>
          <a:bodyPr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 ÁN 2</a:t>
            </a: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WEBSITE</a:t>
            </a: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LAPTOP TẠI CỬA HÀNG TIVAN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2591109" y="2005008"/>
            <a:ext cx="5086887" cy="885868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KHOA: CÔNG NGHỆ THÔNG TIN</a:t>
            </a: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CHUYÊN NGÀNH: KỸ THUẬT PHẦN MỀM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19"/>
          </p:nvPr>
        </p:nvSpPr>
        <p:spPr>
          <a:xfrm>
            <a:off x="3185962" y="4963309"/>
            <a:ext cx="3897178" cy="1207503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GVHD: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TRẦN ĐỖ THU HÀ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 HIỆN: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LÊ THANH NGỌC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MÃ LỚP: 101187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Placeholder 9"/>
          <p:cNvSpPr>
            <a:spLocks noGrp="1"/>
          </p:cNvSpPr>
          <p:nvPr>
            <p:ph type="body" sz="half" idx="19"/>
          </p:nvPr>
        </p:nvSpPr>
        <p:spPr>
          <a:xfrm>
            <a:off x="6910251" y="6557556"/>
            <a:ext cx="5119358" cy="261258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sz="15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Hưng</a:t>
            </a:r>
            <a:r>
              <a:rPr lang="en-US" sz="1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Yên</a:t>
            </a:r>
            <a:r>
              <a:rPr lang="en-US" sz="1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1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29 </a:t>
            </a:r>
            <a:r>
              <a:rPr lang="en-US" sz="15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1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06 </a:t>
            </a:r>
            <a:r>
              <a:rPr lang="en-US" sz="15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1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2020</a:t>
            </a:r>
            <a:endParaRPr lang="en-US" sz="1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1" descr="D:\_Data_2019_2020\logo_uteh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093" y="753228"/>
            <a:ext cx="1088711" cy="1065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247" y="3276800"/>
            <a:ext cx="3800475" cy="23717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7057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10258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 DO CHỌN ĐỀ TÀI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7336" y="2336873"/>
            <a:ext cx="3049705" cy="439505"/>
          </a:xfrm>
        </p:spPr>
        <p:txBody>
          <a:bodyPr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8" b="2178"/>
          <a:stretch>
            <a:fillRect/>
          </a:stretch>
        </p:blipFill>
        <p:spPr>
          <a:xfrm>
            <a:off x="1307335" y="2783490"/>
            <a:ext cx="3049705" cy="1524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571136" y="2329760"/>
            <a:ext cx="3063240" cy="439506"/>
          </a:xfrm>
        </p:spPr>
        <p:txBody>
          <a:bodyPr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cuộc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846181" y="2336872"/>
            <a:ext cx="3063505" cy="439506"/>
          </a:xfrm>
        </p:spPr>
        <p:txBody>
          <a:bodyPr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" descr="D:\_Data_2019_2020\logo_uteh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093" y="753228"/>
            <a:ext cx="1088711" cy="1065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Rounded Rectangle 45"/>
          <p:cNvSpPr/>
          <p:nvPr/>
        </p:nvSpPr>
        <p:spPr>
          <a:xfrm>
            <a:off x="2760649" y="5336237"/>
            <a:ext cx="6710339" cy="140103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486292" y="5391647"/>
            <a:ext cx="4921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laptop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đem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trải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thú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dung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792" y="5391647"/>
            <a:ext cx="1232872" cy="12328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8" name="Curved Connector 7"/>
          <p:cNvCxnSpPr>
            <a:stCxn id="13" idx="2"/>
            <a:endCxn id="46" idx="0"/>
          </p:cNvCxnSpPr>
          <p:nvPr/>
        </p:nvCxnSpPr>
        <p:spPr>
          <a:xfrm rot="16200000" flipH="1">
            <a:off x="3959630" y="3180047"/>
            <a:ext cx="1028747" cy="3283631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endCxn id="46" idx="0"/>
          </p:cNvCxnSpPr>
          <p:nvPr/>
        </p:nvCxnSpPr>
        <p:spPr>
          <a:xfrm rot="16200000" flipH="1">
            <a:off x="5600671" y="4821088"/>
            <a:ext cx="1028747" cy="1549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endCxn id="46" idx="0"/>
          </p:cNvCxnSpPr>
          <p:nvPr/>
        </p:nvCxnSpPr>
        <p:spPr>
          <a:xfrm rot="5400000">
            <a:off x="7234705" y="3181492"/>
            <a:ext cx="1035859" cy="3273630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Placeholder 4"/>
          <p:cNvPicPr>
            <a:picLocks noGrp="1" noChangeAspect="1"/>
          </p:cNvPicPr>
          <p:nvPr>
            <p:ph type="pic" idx="2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86" b="5786"/>
          <a:stretch>
            <a:fillRect/>
          </a:stretch>
        </p:blipFill>
        <p:spPr>
          <a:xfrm>
            <a:off x="7937185" y="2847644"/>
            <a:ext cx="3063875" cy="1524000"/>
          </a:xfrm>
        </p:spPr>
      </p:pic>
      <p:pic>
        <p:nvPicPr>
          <p:cNvPr id="10" name="Picture Placeholder 9"/>
          <p:cNvPicPr>
            <a:picLocks noGrp="1" noChangeAspect="1"/>
          </p:cNvPicPr>
          <p:nvPr>
            <p:ph type="pic" idx="2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86" b="5786"/>
          <a:stretch>
            <a:fillRect/>
          </a:stretch>
        </p:blipFill>
        <p:spPr>
          <a:xfrm>
            <a:off x="4474003" y="2736426"/>
            <a:ext cx="3063875" cy="1524000"/>
          </a:xfrm>
        </p:spPr>
      </p:pic>
    </p:spTree>
    <p:extLst>
      <p:ext uri="{BB962C8B-B14F-4D97-AF65-F5344CB8AC3E}">
        <p14:creationId xmlns:p14="http://schemas.microsoft.com/office/powerpoint/2010/main" val="182554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 TIÊU CỦA ĐỀ TÀI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Placeholder 18"/>
          <p:cNvPicPr>
            <a:picLocks noGrp="1" noChangeAspect="1"/>
          </p:cNvPicPr>
          <p:nvPr>
            <p:ph type="pic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4" b="2254"/>
          <a:stretch>
            <a:fillRect/>
          </a:stretch>
        </p:blipFill>
        <p:spPr>
          <a:xfrm>
            <a:off x="1211503" y="4873762"/>
            <a:ext cx="2638610" cy="131861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1167557" y="1999663"/>
            <a:ext cx="2677296" cy="576262"/>
          </a:xfrm>
        </p:spPr>
        <p:txBody>
          <a:bodyPr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idx="2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47" b="10147"/>
          <a:stretch>
            <a:fillRect/>
          </a:stretch>
        </p:blipFill>
        <p:spPr>
          <a:xfrm>
            <a:off x="4683271" y="2886327"/>
            <a:ext cx="2882799" cy="143422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2" name="Picture 1" descr="D:\_Data_2019_2020\logo_uteh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093" y="753228"/>
            <a:ext cx="1088711" cy="1065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4919479" y="3095014"/>
            <a:ext cx="24737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/>
                <a:effectLst/>
              </a:rPr>
              <a:t>System</a:t>
            </a:r>
            <a:endParaRPr lang="en-US" sz="5400" b="1" cap="none" spc="0" dirty="0">
              <a:ln/>
              <a:effectLst/>
            </a:endParaRP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1207167" y="4388474"/>
            <a:ext cx="2629417" cy="449720"/>
          </a:xfrm>
        </p:spPr>
        <p:txBody>
          <a:bodyPr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503" y="2577758"/>
            <a:ext cx="2633350" cy="12922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3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8372494" y="2243846"/>
            <a:ext cx="2677296" cy="435679"/>
          </a:xfrm>
        </p:spPr>
        <p:txBody>
          <a:bodyPr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989" y="4873762"/>
            <a:ext cx="2464805" cy="141532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6" name="Picture Placeholder 25"/>
          <p:cNvPicPr>
            <a:picLocks noGrp="1" noChangeAspect="1"/>
          </p:cNvPicPr>
          <p:nvPr>
            <p:ph type="pic" idx="2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27" b="11927"/>
          <a:stretch>
            <a:fillRect/>
          </a:stretch>
        </p:blipFill>
        <p:spPr>
          <a:xfrm>
            <a:off x="8437394" y="2712288"/>
            <a:ext cx="2547497" cy="137201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7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777987" y="2295692"/>
            <a:ext cx="2677296" cy="576262"/>
          </a:xfrm>
        </p:spPr>
        <p:txBody>
          <a:bodyPr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8572989" y="4431350"/>
            <a:ext cx="2464805" cy="409649"/>
          </a:xfrm>
        </p:spPr>
        <p:txBody>
          <a:bodyPr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Curved Connector 29"/>
          <p:cNvCxnSpPr>
            <a:stCxn id="13" idx="1"/>
            <a:endCxn id="22" idx="3"/>
          </p:cNvCxnSpPr>
          <p:nvPr/>
        </p:nvCxnSpPr>
        <p:spPr>
          <a:xfrm rot="10800000">
            <a:off x="3844853" y="3223903"/>
            <a:ext cx="838418" cy="37953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13" idx="1"/>
            <a:endCxn id="19" idx="3"/>
          </p:cNvCxnSpPr>
          <p:nvPr/>
        </p:nvCxnSpPr>
        <p:spPr>
          <a:xfrm rot="10800000" flipV="1">
            <a:off x="3850113" y="3603441"/>
            <a:ext cx="833158" cy="192963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13" idx="3"/>
            <a:endCxn id="24" idx="1"/>
          </p:cNvCxnSpPr>
          <p:nvPr/>
        </p:nvCxnSpPr>
        <p:spPr>
          <a:xfrm>
            <a:off x="7566070" y="3603441"/>
            <a:ext cx="1006919" cy="197798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13" idx="3"/>
            <a:endCxn id="26" idx="1"/>
          </p:cNvCxnSpPr>
          <p:nvPr/>
        </p:nvCxnSpPr>
        <p:spPr>
          <a:xfrm flipV="1">
            <a:off x="7566070" y="3398294"/>
            <a:ext cx="871324" cy="2051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537" y="4890408"/>
            <a:ext cx="2321842" cy="131861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46" name="Curved Connector 45"/>
          <p:cNvCxnSpPr>
            <a:stCxn id="13" idx="2"/>
            <a:endCxn id="44" idx="0"/>
          </p:cNvCxnSpPr>
          <p:nvPr/>
        </p:nvCxnSpPr>
        <p:spPr>
          <a:xfrm rot="16200000" flipH="1">
            <a:off x="5840638" y="4604587"/>
            <a:ext cx="569853" cy="178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503669" y="6209026"/>
            <a:ext cx="3258335" cy="433074"/>
          </a:xfrm>
        </p:spPr>
        <p:txBody>
          <a:bodyPr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74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 HẠN, PHẠM VI CỦA ĐỀ TÀI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" descr="D:\_Data_2019_2020\logo_uteh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093" y="753228"/>
            <a:ext cx="1088711" cy="1065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Cloud 12"/>
          <p:cNvSpPr/>
          <p:nvPr/>
        </p:nvSpPr>
        <p:spPr>
          <a:xfrm rot="11181102">
            <a:off x="418682" y="2259087"/>
            <a:ext cx="3389937" cy="2154226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loud 13"/>
          <p:cNvSpPr/>
          <p:nvPr/>
        </p:nvSpPr>
        <p:spPr>
          <a:xfrm rot="11181102">
            <a:off x="8599213" y="4217035"/>
            <a:ext cx="3389937" cy="2078318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156635" y="2191183"/>
            <a:ext cx="4846320" cy="653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chúc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online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781874" y="3201344"/>
            <a:ext cx="4846320" cy="653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urved Connector 19"/>
          <p:cNvCxnSpPr>
            <a:stCxn id="13" idx="2"/>
            <a:endCxn id="15" idx="1"/>
          </p:cNvCxnSpPr>
          <p:nvPr/>
        </p:nvCxnSpPr>
        <p:spPr>
          <a:xfrm flipV="1">
            <a:off x="3787764" y="2517755"/>
            <a:ext cx="368871" cy="1004798"/>
          </a:xfrm>
          <a:prstGeom prst="curvedConnector3">
            <a:avLst>
              <a:gd name="adj1" fmla="val 50000"/>
            </a:avLst>
          </a:prstGeom>
          <a:ln w="28575"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3" idx="2"/>
            <a:endCxn id="16" idx="1"/>
          </p:cNvCxnSpPr>
          <p:nvPr/>
        </p:nvCxnSpPr>
        <p:spPr>
          <a:xfrm>
            <a:off x="3787764" y="3522553"/>
            <a:ext cx="1994110" cy="5363"/>
          </a:xfrm>
          <a:prstGeom prst="curvedConnector3">
            <a:avLst/>
          </a:prstGeom>
          <a:ln w="28575"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14" idx="0"/>
          </p:cNvCxnSpPr>
          <p:nvPr/>
        </p:nvCxnSpPr>
        <p:spPr>
          <a:xfrm rot="10800000">
            <a:off x="6581343" y="5062514"/>
            <a:ext cx="2031082" cy="6476"/>
          </a:xfrm>
          <a:prstGeom prst="curvedConnector3">
            <a:avLst/>
          </a:prstGeom>
          <a:ln w="28575"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14" idx="0"/>
          </p:cNvCxnSpPr>
          <p:nvPr/>
        </p:nvCxnSpPr>
        <p:spPr>
          <a:xfrm rot="10800000" flipV="1">
            <a:off x="8016139" y="5068990"/>
            <a:ext cx="596287" cy="1005196"/>
          </a:xfrm>
          <a:prstGeom prst="curvedConnector3">
            <a:avLst/>
          </a:prstGeom>
          <a:ln w="28575"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5781874" y="3192483"/>
            <a:ext cx="4846320" cy="653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phía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front-end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2351314" y="5728886"/>
            <a:ext cx="5663277" cy="653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1489165" y="4746018"/>
            <a:ext cx="5090629" cy="653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83220" y="3162488"/>
            <a:ext cx="326086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endParaRPr lang="en-US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9094172" y="5156089"/>
            <a:ext cx="24000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3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59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 THỰC HIỆN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" descr="D:\_Data_2019_2020\logo_uteh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093" y="753228"/>
            <a:ext cx="1088711" cy="1065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ight Arrow 12"/>
          <p:cNvSpPr/>
          <p:nvPr/>
        </p:nvSpPr>
        <p:spPr>
          <a:xfrm>
            <a:off x="680322" y="2364377"/>
            <a:ext cx="1018903" cy="653143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Arrow 13"/>
          <p:cNvSpPr/>
          <p:nvPr/>
        </p:nvSpPr>
        <p:spPr>
          <a:xfrm>
            <a:off x="10345641" y="3443229"/>
            <a:ext cx="1018903" cy="653143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680322" y="4542837"/>
            <a:ext cx="1018903" cy="653143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Arrow 15"/>
          <p:cNvSpPr/>
          <p:nvPr/>
        </p:nvSpPr>
        <p:spPr>
          <a:xfrm>
            <a:off x="10345641" y="5530248"/>
            <a:ext cx="1018903" cy="653143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024743" y="2413949"/>
            <a:ext cx="75242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II: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76104" y="3492801"/>
            <a:ext cx="85648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III: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024743" y="4592409"/>
            <a:ext cx="70670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IV: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website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76104" y="5579820"/>
            <a:ext cx="85648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V: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28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 PHÁP TIẾP CẬN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" descr="D:\_Data_2019_2020\logo_uteh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093" y="753228"/>
            <a:ext cx="1088711" cy="1065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530" y="2056490"/>
            <a:ext cx="1688320" cy="100021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529" y="5704314"/>
            <a:ext cx="1688320" cy="101151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528" y="4455645"/>
            <a:ext cx="1688321" cy="103765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528" y="3266679"/>
            <a:ext cx="1688321" cy="95948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8" name="Flowchart: Display 17"/>
          <p:cNvSpPr/>
          <p:nvPr/>
        </p:nvSpPr>
        <p:spPr>
          <a:xfrm>
            <a:off x="5995852" y="2194560"/>
            <a:ext cx="5029200" cy="862149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Flowchart: Display 21"/>
          <p:cNvSpPr/>
          <p:nvPr/>
        </p:nvSpPr>
        <p:spPr>
          <a:xfrm>
            <a:off x="5901849" y="3751643"/>
            <a:ext cx="5567201" cy="1186115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online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Flowchart: Display 23"/>
          <p:cNvSpPr/>
          <p:nvPr/>
        </p:nvSpPr>
        <p:spPr>
          <a:xfrm>
            <a:off x="5995852" y="5713680"/>
            <a:ext cx="5029200" cy="862149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80322" y="3522223"/>
            <a:ext cx="2690948" cy="1723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Curved Connector 26"/>
          <p:cNvCxnSpPr>
            <a:stCxn id="25" idx="3"/>
            <a:endCxn id="14" idx="1"/>
          </p:cNvCxnSpPr>
          <p:nvPr/>
        </p:nvCxnSpPr>
        <p:spPr>
          <a:xfrm flipV="1">
            <a:off x="3371270" y="2556600"/>
            <a:ext cx="842260" cy="1827289"/>
          </a:xfrm>
          <a:prstGeom prst="curved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25" idx="3"/>
            <a:endCxn id="17" idx="1"/>
          </p:cNvCxnSpPr>
          <p:nvPr/>
        </p:nvCxnSpPr>
        <p:spPr>
          <a:xfrm flipV="1">
            <a:off x="3371270" y="3746421"/>
            <a:ext cx="842258" cy="637468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25" idx="3"/>
            <a:endCxn id="16" idx="1"/>
          </p:cNvCxnSpPr>
          <p:nvPr/>
        </p:nvCxnSpPr>
        <p:spPr>
          <a:xfrm>
            <a:off x="3371270" y="4383889"/>
            <a:ext cx="842258" cy="590585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25" idx="3"/>
            <a:endCxn id="15" idx="1"/>
          </p:cNvCxnSpPr>
          <p:nvPr/>
        </p:nvCxnSpPr>
        <p:spPr>
          <a:xfrm>
            <a:off x="3371270" y="4383889"/>
            <a:ext cx="842259" cy="182618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50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" descr="D:\_Data_2019_2020\logo_uteh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093" y="753228"/>
            <a:ext cx="1088711" cy="1065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969" y="2953943"/>
            <a:ext cx="2680412" cy="201111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308"/>
          <a:stretch/>
        </p:blipFill>
        <p:spPr>
          <a:xfrm>
            <a:off x="859622" y="2953943"/>
            <a:ext cx="2680412" cy="202338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32"/>
          <a:stretch/>
        </p:blipFill>
        <p:spPr>
          <a:xfrm>
            <a:off x="4721790" y="2966217"/>
            <a:ext cx="2680412" cy="201111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6" name="TextBox 15"/>
          <p:cNvSpPr txBox="1"/>
          <p:nvPr/>
        </p:nvSpPr>
        <p:spPr>
          <a:xfrm>
            <a:off x="1366599" y="2426071"/>
            <a:ext cx="168866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Trừ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22575" y="2435513"/>
            <a:ext cx="18854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177142" y="2435513"/>
            <a:ext cx="13933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3683726" y="5682343"/>
            <a:ext cx="4794068" cy="966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41311" y="5888669"/>
            <a:ext cx="44936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END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22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226</TotalTime>
  <Words>282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Times New Roman</vt:lpstr>
      <vt:lpstr>Trebuchet MS</vt:lpstr>
      <vt:lpstr>Wingdings</vt:lpstr>
      <vt:lpstr>Berlin</vt:lpstr>
      <vt:lpstr>TRƯỜNG ĐẠI HỌC SƯ PHẠM KĨ THUẬT HƯNG YÊN</vt:lpstr>
      <vt:lpstr>LÝ DO CHỌN ĐỀ TÀI</vt:lpstr>
      <vt:lpstr>MỤC TIÊU CỦA ĐỀ TÀI</vt:lpstr>
      <vt:lpstr>GIỚI HẠN, PHẠM VI CỦA ĐỀ TÀI</vt:lpstr>
      <vt:lpstr>NỘI DUNG THỰC HIỆN</vt:lpstr>
      <vt:lpstr>PHƯƠNG PHÁP TIẾP CẬN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TRƯỜNG ĐẠI HỌC SƯ PHẠM KĨ THUẬT HƯNG YÊN</dc:title>
  <dc:creator>Admin</dc:creator>
  <cp:lastModifiedBy>panzerkampf503@gmail.com</cp:lastModifiedBy>
  <cp:revision>24</cp:revision>
  <dcterms:created xsi:type="dcterms:W3CDTF">2020-06-29T10:08:40Z</dcterms:created>
  <dcterms:modified xsi:type="dcterms:W3CDTF">2020-07-02T19:36:46Z</dcterms:modified>
</cp:coreProperties>
</file>