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/>
              <a:t>Щракнете за редакция стил подзагл. обр.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8E90-E944-48A2-BF63-8150527A6272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1CDFD3-1AF3-440E-802F-A126388B735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8E90-E944-48A2-BF63-8150527A6272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CDFD3-1AF3-440E-802F-A126388B7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8E90-E944-48A2-BF63-8150527A6272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CDFD3-1AF3-440E-802F-A126388B7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8E90-E944-48A2-BF63-8150527A6272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CDFD3-1AF3-440E-802F-A126388B7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8E90-E944-48A2-BF63-8150527A6272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CDFD3-1AF3-440E-802F-A126388B7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8E90-E944-48A2-BF63-8150527A6272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CDFD3-1AF3-440E-802F-A126388B735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8E90-E944-48A2-BF63-8150527A6272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CDFD3-1AF3-440E-802F-A126388B735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8E90-E944-48A2-BF63-8150527A6272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CDFD3-1AF3-440E-802F-A126388B7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8E90-E944-48A2-BF63-8150527A6272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CDFD3-1AF3-440E-802F-A126388B7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8E90-E944-48A2-BF63-8150527A6272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CDFD3-1AF3-440E-802F-A126388B7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8E90-E944-48A2-BF63-8150527A6272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CDFD3-1AF3-440E-802F-A126388B7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C4A58E90-E944-48A2-BF63-8150527A6272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51CDFD3-1AF3-440E-802F-A126388B735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letslearnpython.loca.lt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letslearnpython.loca.l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Let’s Learn Python</a:t>
            </a: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sz="2800" dirty="0"/>
              <a:t>Пламен Трендафилов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10452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1154097"/>
          </a:xfrm>
        </p:spPr>
        <p:txBody>
          <a:bodyPr/>
          <a:lstStyle/>
          <a:p>
            <a:r>
              <a:rPr lang="bg-BG" dirty="0"/>
              <a:t>Цел на приложението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899592" y="1731244"/>
            <a:ext cx="4464496" cy="4218036"/>
          </a:xfrm>
        </p:spPr>
        <p:txBody>
          <a:bodyPr>
            <a:normAutofit/>
          </a:bodyPr>
          <a:lstStyle/>
          <a:p>
            <a:r>
              <a:rPr lang="bg-BG" sz="2400" dirty="0"/>
              <a:t>Безплатна платформа за задачи на </a:t>
            </a:r>
            <a:r>
              <a:rPr lang="en-US" sz="2400" dirty="0"/>
              <a:t>Python </a:t>
            </a:r>
            <a:r>
              <a:rPr lang="bg-BG" sz="2400" dirty="0"/>
              <a:t>и автоматична проверка</a:t>
            </a:r>
          </a:p>
          <a:p>
            <a:r>
              <a:rPr lang="bg-BG" sz="2400" dirty="0"/>
              <a:t>Създаване на задачи и автоматична проверка на решението</a:t>
            </a:r>
          </a:p>
          <a:p>
            <a:r>
              <a:rPr lang="bg-BG" sz="2400" dirty="0"/>
              <a:t>Хранилище на задачи с различна сложност – според нивото на потребителя</a:t>
            </a:r>
            <a:endParaRPr lang="en-US" sz="2400" dirty="0"/>
          </a:p>
        </p:txBody>
      </p:sp>
      <p:pic>
        <p:nvPicPr>
          <p:cNvPr id="1034" name="Picture 10" descr="Target Мишена Arrow - Безплатни векторни графики в Pixab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916832"/>
            <a:ext cx="3234261" cy="31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182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55576" y="260648"/>
            <a:ext cx="7315200" cy="1154097"/>
          </a:xfrm>
        </p:spPr>
        <p:txBody>
          <a:bodyPr/>
          <a:lstStyle/>
          <a:p>
            <a:r>
              <a:rPr lang="bg-BG" dirty="0"/>
              <a:t>Функции на приложението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611560" y="1556792"/>
            <a:ext cx="4536504" cy="4392488"/>
          </a:xfrm>
        </p:spPr>
        <p:txBody>
          <a:bodyPr>
            <a:noAutofit/>
          </a:bodyPr>
          <a:lstStyle/>
          <a:p>
            <a:r>
              <a:rPr lang="bg-BG" sz="2400" dirty="0"/>
              <a:t>Автоматична проверка на кода за дадена задача и връщане на отговор</a:t>
            </a:r>
          </a:p>
          <a:p>
            <a:r>
              <a:rPr lang="bg-BG" sz="2400" dirty="0"/>
              <a:t>Създаване, редактиране и изтриване на задачи (</a:t>
            </a:r>
            <a:r>
              <a:rPr lang="en-US" sz="2400" dirty="0"/>
              <a:t>Python</a:t>
            </a:r>
            <a:r>
              <a:rPr lang="bg-BG" sz="2400" dirty="0"/>
              <a:t>)</a:t>
            </a:r>
          </a:p>
          <a:p>
            <a:r>
              <a:rPr lang="bg-BG" sz="2400" dirty="0"/>
              <a:t>Създаване на потребителски профил, създаване и запазване на задачи, които и други потребители могат да решат 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988840"/>
            <a:ext cx="3712650" cy="3283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980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914400" y="260648"/>
            <a:ext cx="7315200" cy="1154097"/>
          </a:xfrm>
        </p:spPr>
        <p:txBody>
          <a:bodyPr/>
          <a:lstStyle/>
          <a:p>
            <a:r>
              <a:rPr lang="bg-BG" dirty="0"/>
              <a:t>Приложение на сайта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919328" y="1700808"/>
            <a:ext cx="4444759" cy="4392488"/>
          </a:xfrm>
        </p:spPr>
        <p:txBody>
          <a:bodyPr>
            <a:noAutofit/>
          </a:bodyPr>
          <a:lstStyle/>
          <a:p>
            <a:r>
              <a:rPr lang="bg-BG" sz="2400" dirty="0"/>
              <a:t>Средни и висши училища – улеснение на учители и ученици</a:t>
            </a:r>
          </a:p>
          <a:p>
            <a:r>
              <a:rPr lang="bg-BG" sz="2400" dirty="0"/>
              <a:t>Самообучение на интернет потребители с интерес към езика </a:t>
            </a:r>
            <a:r>
              <a:rPr lang="en-US" sz="2400" dirty="0"/>
              <a:t>Python</a:t>
            </a:r>
            <a:endParaRPr lang="bg-BG" sz="2400" dirty="0"/>
          </a:p>
          <a:p>
            <a:r>
              <a:rPr lang="bg-BG" sz="2400" dirty="0"/>
              <a:t>Опростените функции за създаване на задачи пестят време на преподавателите</a:t>
            </a:r>
          </a:p>
          <a:p>
            <a:r>
              <a:rPr lang="bg-BG" sz="2400" dirty="0"/>
              <a:t>Иновации в българското образование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636912"/>
            <a:ext cx="2952328" cy="2324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4630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914400" y="260648"/>
            <a:ext cx="7315200" cy="1154097"/>
          </a:xfrm>
        </p:spPr>
        <p:txBody>
          <a:bodyPr/>
          <a:lstStyle/>
          <a:p>
            <a:r>
              <a:rPr lang="bg-BG" dirty="0"/>
              <a:t>Бъдеще на проекта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914400" y="1772816"/>
            <a:ext cx="7762056" cy="3539527"/>
          </a:xfrm>
        </p:spPr>
        <p:txBody>
          <a:bodyPr>
            <a:noAutofit/>
          </a:bodyPr>
          <a:lstStyle/>
          <a:p>
            <a:r>
              <a:rPr lang="bg-BG" sz="2400" dirty="0"/>
              <a:t>Сайтът е идеен прототип</a:t>
            </a:r>
          </a:p>
          <a:p>
            <a:r>
              <a:rPr lang="bg-BG" sz="2400" dirty="0"/>
              <a:t>Може да се работи в посока:</a:t>
            </a:r>
          </a:p>
          <a:p>
            <a:pPr lvl="1"/>
            <a:r>
              <a:rPr lang="bg-BG" sz="2000" dirty="0"/>
              <a:t>Филтри за сложността на задачата</a:t>
            </a:r>
          </a:p>
          <a:p>
            <a:pPr lvl="1"/>
            <a:r>
              <a:rPr lang="bg-BG" sz="2000" dirty="0"/>
              <a:t>Подобряване на работата на конзолата</a:t>
            </a:r>
          </a:p>
          <a:p>
            <a:pPr lvl="1"/>
            <a:r>
              <a:rPr lang="bg-BG" sz="2000" dirty="0"/>
              <a:t>Индикатор за прогреса на всеки отделен потребител</a:t>
            </a:r>
          </a:p>
          <a:p>
            <a:pPr lvl="1"/>
            <a:r>
              <a:rPr lang="bg-BG" sz="2000" dirty="0"/>
              <a:t>Увеличаване на сигурността</a:t>
            </a:r>
          </a:p>
        </p:txBody>
      </p:sp>
      <p:pic>
        <p:nvPicPr>
          <p:cNvPr id="2050" name="Picture 2" descr="Полиците „Живот” изтласкаха застрахователния пазар нагоре | manager.b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365104"/>
            <a:ext cx="2304256" cy="2297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3446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914400" y="2851951"/>
            <a:ext cx="7315200" cy="1154097"/>
          </a:xfrm>
        </p:spPr>
        <p:txBody>
          <a:bodyPr>
            <a:noAutofit/>
          </a:bodyPr>
          <a:lstStyle/>
          <a:p>
            <a:pPr algn="ctr"/>
            <a:r>
              <a:rPr lang="bg-BG" dirty="0"/>
              <a:t>Благодаря за вниманието!</a:t>
            </a:r>
            <a:br>
              <a:rPr lang="bg-BG" dirty="0"/>
            </a:br>
            <a:r>
              <a:rPr lang="bg-BG" dirty="0"/>
              <a:t>А сега – към </a:t>
            </a:r>
            <a:r>
              <a:rPr lang="bg-BG" dirty="0">
                <a:hlinkClick r:id="rId2"/>
              </a:rPr>
              <a:t>сайта</a:t>
            </a:r>
            <a:r>
              <a:rPr lang="bg-BG" dirty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18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type="title"/>
          </p:nvPr>
        </p:nvSpPr>
        <p:spPr>
          <a:xfrm>
            <a:off x="1259632" y="3212976"/>
            <a:ext cx="7315200" cy="1154113"/>
          </a:xfrm>
        </p:spPr>
        <p:txBody>
          <a:bodyPr/>
          <a:lstStyle/>
          <a:p>
            <a:r>
              <a:rPr lang="en-US" dirty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://letslearnpython.loca.lt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2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ерспектива">
  <a:themeElements>
    <a:clrScheme name="Перспектива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класик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ерспектив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177</TotalTime>
  <Words>155</Words>
  <Application>Microsoft Office PowerPoint</Application>
  <PresentationFormat>On-screen Show (4:3)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Wingdings</vt:lpstr>
      <vt:lpstr>Перспектива</vt:lpstr>
      <vt:lpstr>Let’s Learn Python</vt:lpstr>
      <vt:lpstr>Цел на приложението</vt:lpstr>
      <vt:lpstr>Функции на приложението</vt:lpstr>
      <vt:lpstr>Приложение на сайта</vt:lpstr>
      <vt:lpstr>Бъдеще на проекта</vt:lpstr>
      <vt:lpstr>Благодаря за вниманието! А сега – към сайта!</vt:lpstr>
      <vt:lpstr>https://letslearnpython.loca.lt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Learn Python</dc:title>
  <dc:creator>Rumyana</dc:creator>
  <cp:lastModifiedBy>Пламен Лъчезаров Трендафилов</cp:lastModifiedBy>
  <cp:revision>15</cp:revision>
  <dcterms:created xsi:type="dcterms:W3CDTF">2022-02-25T18:13:46Z</dcterms:created>
  <dcterms:modified xsi:type="dcterms:W3CDTF">2022-03-18T23:25:14Z</dcterms:modified>
</cp:coreProperties>
</file>