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4A58E90-E944-48A2-BF63-8150527A6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Learn Python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Пламен Трендафилов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045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r>
              <a:rPr lang="bg-BG" dirty="0"/>
              <a:t>Цел на приложението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99592" y="1731244"/>
            <a:ext cx="4464496" cy="4218036"/>
          </a:xfrm>
        </p:spPr>
        <p:txBody>
          <a:bodyPr>
            <a:normAutofit/>
          </a:bodyPr>
          <a:lstStyle/>
          <a:p>
            <a:r>
              <a:rPr lang="bg-BG" sz="2400" dirty="0"/>
              <a:t>Безплатна платформа за задачи на </a:t>
            </a:r>
            <a:r>
              <a:rPr lang="en-US" sz="2400" dirty="0"/>
              <a:t>Python </a:t>
            </a:r>
            <a:r>
              <a:rPr lang="bg-BG" sz="2400" dirty="0"/>
              <a:t>и автоматична проверка</a:t>
            </a:r>
          </a:p>
          <a:p>
            <a:r>
              <a:rPr lang="bg-BG" sz="2400" dirty="0"/>
              <a:t>Създаване на задачи и автоматична проверка на решението</a:t>
            </a:r>
          </a:p>
          <a:p>
            <a:r>
              <a:rPr lang="bg-BG" sz="2400" dirty="0"/>
              <a:t>Хранилище на задачи с различна сложност – според нивото на потребителя</a:t>
            </a:r>
            <a:endParaRPr lang="en-US" sz="2400" dirty="0"/>
          </a:p>
        </p:txBody>
      </p:sp>
      <p:pic>
        <p:nvPicPr>
          <p:cNvPr id="1034" name="Picture 10" descr="Target Мишена Arrow - Безплатни векторни графики в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16832"/>
            <a:ext cx="3234261" cy="31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315200" cy="1154097"/>
          </a:xfrm>
        </p:spPr>
        <p:txBody>
          <a:bodyPr/>
          <a:lstStyle/>
          <a:p>
            <a:r>
              <a:rPr lang="bg-BG" dirty="0"/>
              <a:t>Функции на приложението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11560" y="1556792"/>
            <a:ext cx="4536504" cy="4392488"/>
          </a:xfrm>
        </p:spPr>
        <p:txBody>
          <a:bodyPr>
            <a:noAutofit/>
          </a:bodyPr>
          <a:lstStyle/>
          <a:p>
            <a:r>
              <a:rPr lang="bg-BG" sz="2400" dirty="0"/>
              <a:t>Автоматична проверка на кода за дадена задача и връщане на отговор</a:t>
            </a:r>
          </a:p>
          <a:p>
            <a:r>
              <a:rPr lang="bg-BG" sz="2400" dirty="0"/>
              <a:t>Създаване, редактиране и изтриване на задачи (</a:t>
            </a:r>
            <a:r>
              <a:rPr lang="en-US" sz="2400" dirty="0"/>
              <a:t>Python</a:t>
            </a:r>
            <a:r>
              <a:rPr lang="bg-BG" sz="2400" dirty="0"/>
              <a:t>)</a:t>
            </a:r>
          </a:p>
          <a:p>
            <a:r>
              <a:rPr lang="bg-BG" sz="2400" dirty="0"/>
              <a:t>Създаване на потребителски профил, създаване и запазване на задачи, които и други потребители могат да решат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3712650" cy="328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8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315200" cy="1154097"/>
          </a:xfrm>
        </p:spPr>
        <p:txBody>
          <a:bodyPr/>
          <a:lstStyle/>
          <a:p>
            <a:r>
              <a:rPr lang="bg-BG" dirty="0"/>
              <a:t>Приложение на сайта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19328" y="1700808"/>
            <a:ext cx="4444759" cy="4392488"/>
          </a:xfrm>
        </p:spPr>
        <p:txBody>
          <a:bodyPr>
            <a:noAutofit/>
          </a:bodyPr>
          <a:lstStyle/>
          <a:p>
            <a:r>
              <a:rPr lang="bg-BG" sz="2400" dirty="0"/>
              <a:t>Средни и висши училища – улеснение на учители и ученици</a:t>
            </a:r>
          </a:p>
          <a:p>
            <a:r>
              <a:rPr lang="bg-BG" sz="2400" dirty="0"/>
              <a:t>Самообучение на интернет потребители с интерес към езика </a:t>
            </a:r>
            <a:r>
              <a:rPr lang="en-US" sz="2400" dirty="0"/>
              <a:t>Python</a:t>
            </a:r>
            <a:endParaRPr lang="bg-BG" sz="2400" dirty="0"/>
          </a:p>
          <a:p>
            <a:r>
              <a:rPr lang="bg-BG" sz="2400" dirty="0"/>
              <a:t>Опростените функции за създаване на задачи пестят време на преподавателите</a:t>
            </a:r>
          </a:p>
          <a:p>
            <a:r>
              <a:rPr lang="bg-BG" sz="2400" dirty="0"/>
              <a:t>Иновации в българското образование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36912"/>
            <a:ext cx="2952328" cy="232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63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315200" cy="1154097"/>
          </a:xfrm>
        </p:spPr>
        <p:txBody>
          <a:bodyPr/>
          <a:lstStyle/>
          <a:p>
            <a:r>
              <a:rPr lang="bg-BG" dirty="0"/>
              <a:t>Бъдеще на проекта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14400" y="1772816"/>
            <a:ext cx="7762056" cy="3539527"/>
          </a:xfrm>
        </p:spPr>
        <p:txBody>
          <a:bodyPr>
            <a:noAutofit/>
          </a:bodyPr>
          <a:lstStyle/>
          <a:p>
            <a:r>
              <a:rPr lang="bg-BG" sz="2400" dirty="0"/>
              <a:t>Сайтът е идеен прототип</a:t>
            </a:r>
          </a:p>
          <a:p>
            <a:r>
              <a:rPr lang="bg-BG" sz="2400" dirty="0"/>
              <a:t>Може да се работи в посока:</a:t>
            </a:r>
          </a:p>
          <a:p>
            <a:pPr lvl="1"/>
            <a:r>
              <a:rPr lang="bg-BG" sz="2000" dirty="0"/>
              <a:t>Филтри за сложността на задачата</a:t>
            </a:r>
          </a:p>
          <a:p>
            <a:pPr lvl="1"/>
            <a:r>
              <a:rPr lang="bg-BG" sz="2000" dirty="0"/>
              <a:t>Подобряване на работата на конзолата</a:t>
            </a:r>
          </a:p>
          <a:p>
            <a:pPr lvl="1"/>
            <a:r>
              <a:rPr lang="bg-BG" sz="2000" dirty="0"/>
              <a:t>Индикатор за прогреса на всеки отделен потребител</a:t>
            </a:r>
          </a:p>
          <a:p>
            <a:pPr lvl="1"/>
            <a:r>
              <a:rPr lang="bg-BG" sz="2000" dirty="0"/>
              <a:t>Увеличаване на сигурността</a:t>
            </a:r>
          </a:p>
        </p:txBody>
      </p:sp>
      <p:pic>
        <p:nvPicPr>
          <p:cNvPr id="2050" name="Picture 2" descr="Полиците „Живот” изтласкаха застрахователния пазар нагоре | manager.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65104"/>
            <a:ext cx="2304256" cy="229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4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851951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bg-BG" dirty="0"/>
              <a:t>Благодаря за вниманието!</a:t>
            </a:r>
            <a:br>
              <a:rPr lang="bg-BG" dirty="0"/>
            </a:br>
            <a:r>
              <a:rPr lang="bg-BG" dirty="0"/>
              <a:t>А сега – към сайта!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класик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130</TotalTime>
  <Words>152</Words>
  <Application>Microsoft Office PowerPoint</Application>
  <PresentationFormat>Презентация на цял екран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Перспектива</vt:lpstr>
      <vt:lpstr>Let’s Learn Python</vt:lpstr>
      <vt:lpstr>Цел на приложението</vt:lpstr>
      <vt:lpstr>Функции на приложението</vt:lpstr>
      <vt:lpstr>Приложение на сайта</vt:lpstr>
      <vt:lpstr>Бъдеще на проекта</vt:lpstr>
      <vt:lpstr>Благодаря за вниманието! А сега – към сайта!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Learn Python</dc:title>
  <dc:creator>Rumyana</dc:creator>
  <cp:lastModifiedBy>Rumyana</cp:lastModifiedBy>
  <cp:revision>12</cp:revision>
  <dcterms:created xsi:type="dcterms:W3CDTF">2022-02-25T18:13:46Z</dcterms:created>
  <dcterms:modified xsi:type="dcterms:W3CDTF">2022-03-09T10:13:01Z</dcterms:modified>
</cp:coreProperties>
</file>