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gmi4sF/AgNJ6ZFnk2oS0CuDjw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/>
              <a:t>Ей сега се връщам…</a:t>
            </a:r>
            <a:endParaRPr/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83ce9e1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0e83ce9e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0e83ce9e1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80fbeef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0e80fbee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0e80fbeef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914400" y="213044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вертикален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но заглавие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10688638" y="1371622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3271838" y="-2184378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азе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съдържание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ка на секция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963084" y="440692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е съдържания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128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93381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93381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амо заглавие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ъдържание с надпис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766733" y="27307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на с надпис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657600" y="838200"/>
            <a:ext cx="685800" cy="2971800"/>
          </a:xfrm>
          <a:prstGeom prst="rect">
            <a:avLst/>
          </a:prstGeom>
          <a:solidFill>
            <a:srgbClr val="35363A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621755">
            <a:off x="2778841" y="756093"/>
            <a:ext cx="1524000" cy="728452"/>
          </a:xfrm>
          <a:prstGeom prst="rect">
            <a:avLst/>
          </a:prstGeom>
          <a:solidFill>
            <a:srgbClr val="35363A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782"/>
            <a:ext cx="5823403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4192571" y="2530532"/>
            <a:ext cx="8229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bg-BG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Hunters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3713865" y="472529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bg-BG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Бъдещи промени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133601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1851700" y="2394600"/>
            <a:ext cx="932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bg-BG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Разработване на профили на младежите с уменията им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Филтри на проектите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Съобщения между бизнеса и учениците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Метод за плащане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Функционалности за отборите и менторите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Оценяване на свършената работа и на бизнесите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bg-B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Въпроси?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133600" cy="18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3810000" y="1524000"/>
            <a:ext cx="4572000" cy="4572000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BE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discordapp.com/attachments/1046409740160356434/1055539809088700547/logos3.0.png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75" y="0"/>
            <a:ext cx="687913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0e83ce9e1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7" y="244840"/>
            <a:ext cx="2133601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0e83ce9e1a_0_1"/>
          <p:cNvSpPr txBox="1"/>
          <p:nvPr/>
        </p:nvSpPr>
        <p:spPr>
          <a:xfrm>
            <a:off x="2827648" y="786940"/>
            <a:ext cx="726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bg-BG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Разпределяне на работа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0e83ce9e1a_0_1"/>
          <p:cNvSpPr/>
          <p:nvPr/>
        </p:nvSpPr>
        <p:spPr>
          <a:xfrm>
            <a:off x="1274214" y="2073900"/>
            <a:ext cx="9643500" cy="2710200"/>
          </a:xfrm>
          <a:prstGeom prst="horizontalScroll">
            <a:avLst>
              <a:gd fmla="val 12500" name="adj"/>
            </a:avLst>
          </a:prstGeom>
          <a:solidFill>
            <a:srgbClr val="595959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0e83ce9e1a_0_1"/>
          <p:cNvSpPr txBox="1"/>
          <p:nvPr/>
        </p:nvSpPr>
        <p:spPr>
          <a:xfrm>
            <a:off x="1727124" y="2828856"/>
            <a:ext cx="919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Александър Ризов - презентационна част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Пламен Трендафилов - сървърна част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80fbeefe_0_6"/>
          <p:cNvSpPr txBox="1"/>
          <p:nvPr>
            <p:ph type="title"/>
          </p:nvPr>
        </p:nvSpPr>
        <p:spPr>
          <a:xfrm>
            <a:off x="479982" y="482028"/>
            <a:ext cx="10972800" cy="1143000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bg-B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Идея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0e80fbeef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7" y="244840"/>
            <a:ext cx="2133601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0e80fbeefe_0_6"/>
          <p:cNvSpPr txBox="1"/>
          <p:nvPr/>
        </p:nvSpPr>
        <p:spPr>
          <a:xfrm>
            <a:off x="1851575" y="4194825"/>
            <a:ext cx="822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bg-BG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Свързва младежите, бизнеса и образованието. Бизнесът поставя задачи, а учениците и студентите ги решават.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0e80fbeefe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363" y="1917303"/>
            <a:ext cx="1806025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79982" y="482028"/>
            <a:ext cx="10972800" cy="1143000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bg-B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Целеви групи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7" y="244840"/>
            <a:ext cx="2133600" cy="18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095" y="2430320"/>
            <a:ext cx="2292509" cy="229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8152" y="2288918"/>
            <a:ext cx="2556460" cy="255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3490" y="2166369"/>
            <a:ext cx="2556460" cy="255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546627" y="4867341"/>
            <a:ext cx="2969444" cy="537780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Ученици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636418" y="4867341"/>
            <a:ext cx="2969444" cy="537780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8478674" y="4867341"/>
            <a:ext cx="3246091" cy="537780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Училища и университети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760500" y="3358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bg-B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What is Market Access? Definition, Meaning and Examples | Marketing91" id="129" name="Google Shape;129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hat is Market Access? Definition, Meaning and Examples | Marketing91" id="130" name="Google Shape;130;p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hat is Market Access? Definition, Meaning and Examples | Marketing91" id="131" name="Google Shape;131;p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133600" cy="18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3678913" y="4740440"/>
            <a:ext cx="513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Ограничен достъп на младите</a:t>
            </a:r>
            <a:r>
              <a:rPr b="0" i="0" lang="bg-BG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 пазара </a:t>
            </a:r>
            <a:r>
              <a:rPr lang="bg-BG" sz="2800">
                <a:solidFill>
                  <a:schemeClr val="lt1"/>
                </a:solidFill>
              </a:rPr>
              <a:t>на</a:t>
            </a:r>
            <a:r>
              <a:rPr b="0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труда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8431" y="1692276"/>
            <a:ext cx="2996938" cy="29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685800" y="446180"/>
            <a:ext cx="10134600" cy="922338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bg-B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133600" cy="18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152400"/>
            <a:ext cx="2133600" cy="18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1097849"/>
            <a:ext cx="4877223" cy="332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228600" y="3733800"/>
            <a:ext cx="11506200" cy="18147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bg-BG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Възможност за участие във високотехнологични, дигитализирани и креативни дейности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962" y="1632631"/>
            <a:ext cx="1762125" cy="2246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icon&#10;&#10;Description automatically generated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995898"/>
            <a:ext cx="2190750" cy="2304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8425" y="4083198"/>
            <a:ext cx="1990725" cy="2253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icon&#10;&#10;Description automatically generated" id="152" name="Google Shape;1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86175" y="3991413"/>
            <a:ext cx="4352925" cy="246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53" name="Google Shape;1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9825" y="1632631"/>
            <a:ext cx="4867275" cy="2153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54" name="Google Shape;1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67575" y="4652200"/>
            <a:ext cx="4352925" cy="973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55" name="Google Shape;15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775" y="84842"/>
            <a:ext cx="2133600" cy="18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2798681" y="419390"/>
            <a:ext cx="87249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bg-BG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Използвани технологии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157" name="Google Shape;15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900" y="1523378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48" y="188537"/>
            <a:ext cx="2133600" cy="181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4168" y="2715922"/>
            <a:ext cx="2510231" cy="2510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164" name="Google Shape;1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839" y="2354177"/>
            <a:ext cx="3024484" cy="309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165" name="Google Shape;16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9923" y="2921126"/>
            <a:ext cx="2099821" cy="2099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166" name="Google Shape;16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3854" y="2921129"/>
            <a:ext cx="2099821" cy="20998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3380687" y="3543300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rot="10800000">
            <a:off x="3402294" y="4052174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rot="10800000">
            <a:off x="8266914" y="4052175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8266914" y="3543300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803685" y="3610466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 rot="10800000">
            <a:off x="5819002" y="3903871"/>
            <a:ext cx="791850" cy="13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C0AC"/>
          </a:solidFill>
          <a:ln cap="flat" cmpd="sng" w="25400">
            <a:solidFill>
              <a:srgbClr val="46C0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3023953" y="582353"/>
            <a:ext cx="71737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bg-BG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Трислойна архитектура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477499" y="4934365"/>
            <a:ext cx="1502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bg-BG" sz="2400" u="none" cap="none" strike="noStrike">
                <a:solidFill>
                  <a:srgbClr val="46C0AC"/>
                </a:solidFill>
                <a:latin typeface="Arial"/>
                <a:ea typeface="Arial"/>
                <a:cs typeface="Arial"/>
                <a:sym typeface="Arial"/>
              </a:rPr>
              <a:t>Клиент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223202" y="4979965"/>
            <a:ext cx="17174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2000" u="none" cap="none" strike="noStrike">
                <a:solidFill>
                  <a:srgbClr val="46C0AC"/>
                </a:solidFill>
                <a:latin typeface="Arial"/>
                <a:ea typeface="Arial"/>
                <a:cs typeface="Arial"/>
                <a:sym typeface="Arial"/>
              </a:rPr>
              <a:t>УЕБ сървър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6214926" y="4876844"/>
            <a:ext cx="2502447" cy="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2000" u="none" cap="none" strike="noStrike">
                <a:solidFill>
                  <a:srgbClr val="46C0AC"/>
                </a:solidFill>
                <a:latin typeface="Arial"/>
                <a:ea typeface="Arial"/>
                <a:cs typeface="Arial"/>
                <a:sym typeface="Arial"/>
              </a:rPr>
              <a:t>Сървър на приложението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9359449" y="5053455"/>
            <a:ext cx="1923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2000" u="none" cap="none" strike="noStrike">
                <a:solidFill>
                  <a:srgbClr val="46C0AC"/>
                </a:solidFill>
                <a:latin typeface="Arial"/>
                <a:ea typeface="Arial"/>
                <a:cs typeface="Arial"/>
                <a:sym typeface="Arial"/>
              </a:rPr>
              <a:t>База данни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63A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446203" y="928658"/>
            <a:ext cx="11136198" cy="2055043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595959"/>
          </a:solidFill>
          <a:ln cap="flat" cmpd="sng" w="25400">
            <a:solidFill>
              <a:srgbClr val="3536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426" y="1089236"/>
            <a:ext cx="10973751" cy="124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121" y="2752626"/>
            <a:ext cx="3713419" cy="370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2023-01-11T18:32:52Z</dcterms:created>
  <dc:creator>Ivan Ivanov</dc:creator>
</cp:coreProperties>
</file>