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4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5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5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6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306847-62E9-4C9F-9EDB-CED9BD7E5DE3}" type="datetimeFigureOut">
              <a:rPr lang="en-US" smtClean="0"/>
              <a:t>21-Aug-19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C21EF0-70CD-41FC-8AC1-D7CB2F264D4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5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bservablehq.com/d/a2864056e1d0c91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854A-BC98-49A0-A836-FB333C817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Ayudantía</a:t>
            </a:r>
            <a:r>
              <a:rPr lang="en-US" dirty="0"/>
              <a:t> 3 – D3.js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5AC41-EC16-4C70-9165-58626CA0B4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IIC2026 - </a:t>
            </a:r>
            <a:r>
              <a:rPr lang="es-CL" dirty="0"/>
              <a:t>Visualización</a:t>
            </a:r>
            <a:r>
              <a:rPr lang="en-US" dirty="0"/>
              <a:t> de </a:t>
            </a:r>
            <a:r>
              <a:rPr lang="es-CL" dirty="0"/>
              <a:t>Información</a:t>
            </a:r>
          </a:p>
          <a:p>
            <a:endParaRPr lang="es-CL" dirty="0"/>
          </a:p>
          <a:p>
            <a:pPr algn="r"/>
            <a:r>
              <a:rPr lang="es-CL" dirty="0"/>
              <a:t>Alfonso Irarrázaval (auirarrazaval@uc.cl)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D58258D-B3E5-4F8A-BABD-BDD0B79A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137460"/>
            <a:ext cx="126492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76AF-88DF-4B32-A13A-77B8EB82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Conocimientos hasta ahora…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222D-7077-4FB5-8EDB-B3CC61C7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601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3200" dirty="0"/>
              <a:t>HTML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3200" dirty="0"/>
              <a:t>CSS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3200" dirty="0"/>
              <a:t>JavaScript (</a:t>
            </a:r>
            <a:r>
              <a:rPr lang="es-CL" sz="3200" dirty="0" err="1"/>
              <a:t>js</a:t>
            </a:r>
            <a:r>
              <a:rPr lang="es-CL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FC8B-B561-43E1-8913-A16F4F60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DOM (</a:t>
            </a:r>
            <a:r>
              <a:rPr lang="es-CL" dirty="0" err="1"/>
              <a:t>Document</a:t>
            </a:r>
            <a:r>
              <a:rPr lang="es-CL" dirty="0"/>
              <a:t> </a:t>
            </a:r>
            <a:r>
              <a:rPr lang="es-CL" dirty="0" err="1"/>
              <a:t>Object</a:t>
            </a:r>
            <a:r>
              <a:rPr lang="es-CL" dirty="0"/>
              <a:t> </a:t>
            </a:r>
            <a:r>
              <a:rPr lang="es-CL" dirty="0" err="1"/>
              <a:t>Model</a:t>
            </a:r>
            <a:r>
              <a:rPr lang="es-CL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FDC40-7DCD-4EF7-BEC0-D9FA1E6F6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727750"/>
            <a:ext cx="6588762" cy="2392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Establecido por el </a:t>
            </a:r>
            <a:r>
              <a:rPr lang="es-CL" dirty="0" err="1"/>
              <a:t>World</a:t>
            </a:r>
            <a:r>
              <a:rPr lang="es-CL" dirty="0"/>
              <a:t> Wide Web </a:t>
            </a:r>
            <a:r>
              <a:rPr lang="es-CL" dirty="0" err="1"/>
              <a:t>Consotium</a:t>
            </a:r>
            <a:r>
              <a:rPr lang="es-CL" dirty="0"/>
              <a:t> (W3C)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Define la estructura estándar de documentos HTML y XML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Incluye todos los elementos que forman el Documento HTML en sí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dirty="0"/>
              <a:t>   Permite acceso, adición y modificación dinámica de sus elementos a través de la programación en JavaScript (</a:t>
            </a:r>
            <a:r>
              <a:rPr lang="es-CL" dirty="0" err="1"/>
              <a:t>js</a:t>
            </a:r>
            <a:r>
              <a:rPr lang="es-CL" dirty="0"/>
              <a:t>)</a:t>
            </a:r>
          </a:p>
        </p:txBody>
      </p:sp>
      <p:pic>
        <p:nvPicPr>
          <p:cNvPr id="13" name="Content Placeholder 12" descr="A close up of a logo&#10;&#10;Description automatically generated">
            <a:extLst>
              <a:ext uri="{FF2B5EF4-FFF2-40B4-BE49-F238E27FC236}">
                <a16:creationId xmlns:a16="http://schemas.microsoft.com/office/drawing/2014/main" id="{465D93A4-5D42-44EB-A7D7-F38916294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040" y="2930949"/>
            <a:ext cx="3505200" cy="1952625"/>
          </a:xfrm>
        </p:spPr>
      </p:pic>
    </p:spTree>
    <p:extLst>
      <p:ext uri="{BB962C8B-B14F-4D97-AF65-F5344CB8AC3E}">
        <p14:creationId xmlns:p14="http://schemas.microsoft.com/office/powerpoint/2010/main" val="215192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516911B-85AC-44A0-96E2-6999F93E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892A-851A-4F7F-8019-F7201CA6F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834640"/>
            <a:ext cx="6454987" cy="1836715"/>
          </a:xfrm>
        </p:spPr>
        <p:txBody>
          <a:bodyPr vert="horz" lIns="0" tIns="45720" rIns="0" bIns="45720" rtlCol="0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s-CL" sz="2000" dirty="0"/>
              <a:t>   Data-</a:t>
            </a:r>
            <a:r>
              <a:rPr lang="es-CL" sz="2000" dirty="0" err="1"/>
              <a:t>Driven</a:t>
            </a:r>
            <a:r>
              <a:rPr lang="es-CL" sz="2000" dirty="0"/>
              <a:t> </a:t>
            </a:r>
            <a:r>
              <a:rPr lang="es-CL" sz="2000" dirty="0" err="1"/>
              <a:t>Documents</a:t>
            </a:r>
            <a:r>
              <a:rPr lang="es-CL" sz="2000" dirty="0"/>
              <a:t>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sz="2000" dirty="0"/>
              <a:t>   Librería de JavaScript, desarrollada por Mike Bostock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sz="2000" dirty="0"/>
              <a:t>   Permite la manipulación de documentos HTML, basado en data. Es decir, integra data al DOM de los documentos HTML</a:t>
            </a:r>
          </a:p>
        </p:txBody>
      </p:sp>
      <p:pic>
        <p:nvPicPr>
          <p:cNvPr id="8" name="Content Placeholder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1AC5F65-80CA-47B6-A8E1-FA2BA2C7B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70" y="2566293"/>
            <a:ext cx="3135109" cy="21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A369-FAAC-42D9-816B-83F23B11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ObservableHQ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30FBE7-85AE-4410-84E9-ABFC7118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34640"/>
            <a:ext cx="10058400" cy="23876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magic notebook for visualization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/>
              <a:t>Creado</a:t>
            </a:r>
            <a:r>
              <a:rPr lang="en-US" dirty="0"/>
              <a:t> por el </a:t>
            </a:r>
            <a:r>
              <a:rPr lang="en-US" dirty="0" err="1"/>
              <a:t>mismo</a:t>
            </a:r>
            <a:r>
              <a:rPr lang="en-US" dirty="0"/>
              <a:t> Mike Bostock,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una forma de </a:t>
            </a:r>
            <a:r>
              <a:rPr lang="en-US" dirty="0" err="1"/>
              <a:t>presentar</a:t>
            </a:r>
            <a:r>
              <a:rPr lang="en-US" dirty="0"/>
              <a:t> </a:t>
            </a:r>
            <a:r>
              <a:rPr lang="en-US" dirty="0" err="1"/>
              <a:t>facilemente</a:t>
            </a:r>
            <a:r>
              <a:rPr lang="en-US" dirty="0"/>
              <a:t> </a:t>
            </a:r>
            <a:r>
              <a:rPr lang="en-US" dirty="0" err="1"/>
              <a:t>trabajos</a:t>
            </a:r>
            <a:r>
              <a:rPr lang="en-US" dirty="0"/>
              <a:t> de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realizados</a:t>
            </a:r>
            <a:r>
              <a:rPr lang="en-US" dirty="0"/>
              <a:t> con D3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Equivalente</a:t>
            </a:r>
            <a:r>
              <a:rPr lang="en-US" dirty="0"/>
              <a:t> a Google Collab, </a:t>
            </a:r>
            <a:r>
              <a:rPr lang="en-US" dirty="0" err="1"/>
              <a:t>pero</a:t>
            </a:r>
            <a:r>
              <a:rPr lang="en-US" dirty="0"/>
              <a:t> para </a:t>
            </a:r>
            <a:r>
              <a:rPr lang="en-US" dirty="0" err="1"/>
              <a:t>javascript</a:t>
            </a:r>
            <a:r>
              <a:rPr lang="en-US" dirty="0"/>
              <a:t> y HTML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https://observablehq.com/d/a2864056e1d0c91f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9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174</Words>
  <Application>Microsoft Office PowerPoint</Application>
  <PresentationFormat>Widescreen</PresentationFormat>
  <Paragraphs>23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Ayudantía 3 – D3.js</vt:lpstr>
      <vt:lpstr>Conocimientos hasta ahora…</vt:lpstr>
      <vt:lpstr>DOM (Document Object Model)</vt:lpstr>
      <vt:lpstr>D3.JS</vt:lpstr>
      <vt:lpstr>ObservableHQ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4 – D3.js</dc:title>
  <dc:creator>Alfonso Irarrazaval</dc:creator>
  <cp:lastModifiedBy>Alfonso Irarrazaval</cp:lastModifiedBy>
  <cp:revision>6</cp:revision>
  <dcterms:created xsi:type="dcterms:W3CDTF">2019-08-15T04:40:13Z</dcterms:created>
  <dcterms:modified xsi:type="dcterms:W3CDTF">2019-08-21T23:18:09Z</dcterms:modified>
</cp:coreProperties>
</file>