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06847-62E9-4C9F-9EDB-CED9BD7E5DE3}" type="datetimeFigureOut">
              <a:rPr lang="en-US" smtClean="0"/>
              <a:t>21-Aug-19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1EF0-70CD-41FC-8AC1-D7CB2F264D4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42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06847-62E9-4C9F-9EDB-CED9BD7E5DE3}" type="datetimeFigureOut">
              <a:rPr lang="en-US" smtClean="0"/>
              <a:t>21-Aug-19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1EF0-70CD-41FC-8AC1-D7CB2F264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9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06847-62E9-4C9F-9EDB-CED9BD7E5DE3}" type="datetimeFigureOut">
              <a:rPr lang="en-US" smtClean="0"/>
              <a:t>21-Aug-19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1EF0-70CD-41FC-8AC1-D7CB2F264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5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06847-62E9-4C9F-9EDB-CED9BD7E5DE3}" type="datetimeFigureOut">
              <a:rPr lang="en-US" smtClean="0"/>
              <a:t>21-Aug-19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1EF0-70CD-41FC-8AC1-D7CB2F264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06847-62E9-4C9F-9EDB-CED9BD7E5DE3}" type="datetimeFigureOut">
              <a:rPr lang="en-US" smtClean="0"/>
              <a:t>21-Aug-19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1EF0-70CD-41FC-8AC1-D7CB2F264D4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15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06847-62E9-4C9F-9EDB-CED9BD7E5DE3}" type="datetimeFigureOut">
              <a:rPr lang="en-US" smtClean="0"/>
              <a:t>21-Aug-19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1EF0-70CD-41FC-8AC1-D7CB2F264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06847-62E9-4C9F-9EDB-CED9BD7E5DE3}" type="datetimeFigureOut">
              <a:rPr lang="en-US" smtClean="0"/>
              <a:t>21-Aug-19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1EF0-70CD-41FC-8AC1-D7CB2F264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3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06847-62E9-4C9F-9EDB-CED9BD7E5DE3}" type="datetimeFigureOut">
              <a:rPr lang="en-US" smtClean="0"/>
              <a:t>21-Aug-19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1EF0-70CD-41FC-8AC1-D7CB2F264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1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06847-62E9-4C9F-9EDB-CED9BD7E5DE3}" type="datetimeFigureOut">
              <a:rPr lang="en-US" smtClean="0"/>
              <a:t>21-Aug-19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1EF0-70CD-41FC-8AC1-D7CB2F264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69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1306847-62E9-4C9F-9EDB-CED9BD7E5DE3}" type="datetimeFigureOut">
              <a:rPr lang="en-US" smtClean="0"/>
              <a:t>21-Aug-19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C21EF0-70CD-41FC-8AC1-D7CB2F264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09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06847-62E9-4C9F-9EDB-CED9BD7E5DE3}" type="datetimeFigureOut">
              <a:rPr lang="en-US" smtClean="0"/>
              <a:t>21-Aug-19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1EF0-70CD-41FC-8AC1-D7CB2F264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1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1306847-62E9-4C9F-9EDB-CED9BD7E5DE3}" type="datetimeFigureOut">
              <a:rPr lang="en-US" smtClean="0"/>
              <a:t>21-Aug-19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9C21EF0-70CD-41FC-8AC1-D7CB2F264D4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895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3854A-BC98-49A0-A836-FB333C8179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Ayudantía</a:t>
            </a:r>
            <a:r>
              <a:rPr lang="en-US" dirty="0"/>
              <a:t> 4 – D3.js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5AC41-EC16-4C70-9165-58626CA0B4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IIC2026 - </a:t>
            </a:r>
            <a:r>
              <a:rPr lang="es-CL" dirty="0"/>
              <a:t>Visualización</a:t>
            </a:r>
            <a:r>
              <a:rPr lang="en-US" dirty="0"/>
              <a:t> de </a:t>
            </a:r>
            <a:r>
              <a:rPr lang="es-CL" dirty="0"/>
              <a:t>Información</a:t>
            </a:r>
          </a:p>
          <a:p>
            <a:endParaRPr lang="es-CL" dirty="0"/>
          </a:p>
          <a:p>
            <a:pPr algn="r"/>
            <a:r>
              <a:rPr lang="es-CL" dirty="0"/>
              <a:t>Alfonso Irarrázaval (auirarrazaval@uc.cl)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D58258D-B3E5-4F8A-BABD-BDD0B79A9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137460"/>
            <a:ext cx="1264920" cy="126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022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976AF-88DF-4B32-A13A-77B8EB82F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Conocimientos hasta ahora…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6222D-7077-4FB5-8EDB-B3CC61C72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60134"/>
            <a:ext cx="10058400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CL" sz="3200" dirty="0"/>
              <a:t>HTML</a:t>
            </a:r>
          </a:p>
          <a:p>
            <a:pPr marL="457200" indent="-457200">
              <a:buFont typeface="+mj-lt"/>
              <a:buAutoNum type="arabicPeriod"/>
            </a:pPr>
            <a:r>
              <a:rPr lang="es-CL" sz="3200" dirty="0"/>
              <a:t>CSS</a:t>
            </a:r>
          </a:p>
          <a:p>
            <a:pPr marL="457200" indent="-457200">
              <a:buFont typeface="+mj-lt"/>
              <a:buAutoNum type="arabicPeriod"/>
            </a:pPr>
            <a:r>
              <a:rPr lang="es-CL" sz="3200" dirty="0"/>
              <a:t>JavaScript (</a:t>
            </a:r>
            <a:r>
              <a:rPr lang="es-CL" sz="3200" dirty="0" err="1"/>
              <a:t>js</a:t>
            </a:r>
            <a:r>
              <a:rPr lang="es-CL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47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EFC8B-B561-43E1-8913-A16F4F60F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DOM (</a:t>
            </a:r>
            <a:r>
              <a:rPr lang="es-CL" dirty="0" err="1"/>
              <a:t>Document</a:t>
            </a:r>
            <a:r>
              <a:rPr lang="es-CL" dirty="0"/>
              <a:t> </a:t>
            </a:r>
            <a:r>
              <a:rPr lang="es-CL" dirty="0" err="1"/>
              <a:t>Object</a:t>
            </a:r>
            <a:r>
              <a:rPr lang="es-CL" dirty="0"/>
              <a:t> </a:t>
            </a:r>
            <a:r>
              <a:rPr lang="es-CL" dirty="0" err="1"/>
              <a:t>Model</a:t>
            </a:r>
            <a:r>
              <a:rPr lang="es-CL" dirty="0"/>
              <a:t>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5FDC40-7DCD-4EF7-BEC0-D9FA1E6F6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727750"/>
            <a:ext cx="6588762" cy="23928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  Establecido por el </a:t>
            </a:r>
            <a:r>
              <a:rPr lang="es-CL" dirty="0" err="1"/>
              <a:t>World</a:t>
            </a:r>
            <a:r>
              <a:rPr lang="es-CL" dirty="0"/>
              <a:t> Wide Web </a:t>
            </a:r>
            <a:r>
              <a:rPr lang="es-CL" dirty="0" err="1"/>
              <a:t>Consotium</a:t>
            </a:r>
            <a:r>
              <a:rPr lang="es-CL" dirty="0"/>
              <a:t> (W3C)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  Define la estructura estándar de documentos HTML y XML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  Incluye todos los elementos que forman el Documento HTML en sí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  Permite acceso, adición y modificación dinámica de sus elementos a través de la programación en JavaScript (</a:t>
            </a:r>
            <a:r>
              <a:rPr lang="es-CL" dirty="0" err="1"/>
              <a:t>js</a:t>
            </a:r>
            <a:r>
              <a:rPr lang="es-CL" dirty="0"/>
              <a:t>)</a:t>
            </a:r>
          </a:p>
        </p:txBody>
      </p:sp>
      <p:pic>
        <p:nvPicPr>
          <p:cNvPr id="13" name="Content Placeholder 12" descr="A close up of a logo&#10;&#10;Description automatically generated">
            <a:extLst>
              <a:ext uri="{FF2B5EF4-FFF2-40B4-BE49-F238E27FC236}">
                <a16:creationId xmlns:a16="http://schemas.microsoft.com/office/drawing/2014/main" id="{465D93A4-5D42-44EB-A7D7-F389162942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040" y="2930949"/>
            <a:ext cx="3505200" cy="1952625"/>
          </a:xfrm>
        </p:spPr>
      </p:pic>
    </p:spTree>
    <p:extLst>
      <p:ext uri="{BB962C8B-B14F-4D97-AF65-F5344CB8AC3E}">
        <p14:creationId xmlns:p14="http://schemas.microsoft.com/office/powerpoint/2010/main" val="215192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516911B-85AC-44A0-96E2-6999F93E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D3.JS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8892A-851A-4F7F-8019-F7201CA6F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834640"/>
            <a:ext cx="6454987" cy="1836715"/>
          </a:xfrm>
        </p:spPr>
        <p:txBody>
          <a:bodyPr vert="horz" lIns="0" tIns="45720" rIns="0" bIns="45720" rtlCol="0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s-CL" sz="2000" dirty="0"/>
              <a:t>   Data-</a:t>
            </a:r>
            <a:r>
              <a:rPr lang="es-CL" sz="2000" dirty="0" err="1"/>
              <a:t>Driven</a:t>
            </a:r>
            <a:r>
              <a:rPr lang="es-CL" sz="2000" dirty="0"/>
              <a:t> </a:t>
            </a:r>
            <a:r>
              <a:rPr lang="es-CL" sz="2000" dirty="0" err="1"/>
              <a:t>Documents</a:t>
            </a:r>
            <a:r>
              <a:rPr lang="es-CL" sz="2000" dirty="0"/>
              <a:t>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CL" sz="2000" dirty="0"/>
              <a:t>   Librería de JavaScript, desarrollada por Mike Bostock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CL" sz="2000" dirty="0"/>
              <a:t>   Permite la manipulación de documentos HTML, basado en data. Es decir, integra data al DOM de los documentos HTML</a:t>
            </a:r>
          </a:p>
        </p:txBody>
      </p:sp>
      <p:pic>
        <p:nvPicPr>
          <p:cNvPr id="8" name="Content Placeholder 7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B1AC5F65-80CA-47B6-A8E1-FA2BA2C7B3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570" y="2566293"/>
            <a:ext cx="3135109" cy="21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0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128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Retrospect</vt:lpstr>
      <vt:lpstr>Ayudantía 4 – D3.js</vt:lpstr>
      <vt:lpstr>Conocimientos hasta ahora…</vt:lpstr>
      <vt:lpstr>DOM (Document Object Model)</vt:lpstr>
      <vt:lpstr>D3.JS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Ayudantía 4 – D3.js</dc:title>
  <dc:creator>Alfonso Irarrazaval</dc:creator>
  <cp:lastModifiedBy>Alfonso Irarrazaval</cp:lastModifiedBy>
  <cp:revision>6</cp:revision>
  <dcterms:created xsi:type="dcterms:W3CDTF">2019-08-15T04:40:13Z</dcterms:created>
  <dcterms:modified xsi:type="dcterms:W3CDTF">2019-08-21T19:34:31Z</dcterms:modified>
</cp:coreProperties>
</file>