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f47c43a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f47c43a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47c43a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f47c43a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47c43a3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47c43a3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f47c43a3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f47c43a3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f47c43a3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f47c43a3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f47c43a3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f47c43a3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f47c43a3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f47c43a3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f47c43a3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f47c43a3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4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Recomendación basada en contenido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Recomendar basado en las características de los items con los que he interactuado.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No toma información de interacciones de otros usuarios.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No tenemos problemas de cold-start.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Problema: poca diversidad (más de lo mismo)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121125" y="2146300"/>
            <a:ext cx="2839200" cy="2910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190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Aplicación de recomendación basada en contenido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292" y="2234687"/>
            <a:ext cx="1847045" cy="87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1234" y="3248975"/>
            <a:ext cx="1719174" cy="87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7900" y="4223897"/>
            <a:ext cx="1305125" cy="748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6">
            <a:alphaModFix/>
          </a:blip>
          <a:srcRect b="0" l="18722" r="18344" t="0"/>
          <a:stretch/>
        </p:blipFill>
        <p:spPr>
          <a:xfrm>
            <a:off x="2960375" y="2476950"/>
            <a:ext cx="1219125" cy="109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6">
            <a:alphaModFix/>
          </a:blip>
          <a:srcRect b="0" l="22026" r="19001" t="0"/>
          <a:stretch/>
        </p:blipFill>
        <p:spPr>
          <a:xfrm>
            <a:off x="5786788" y="2476950"/>
            <a:ext cx="1142449" cy="10904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7026025" y="1842800"/>
            <a:ext cx="1937200" cy="261832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 de datos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4179500" y="2443350"/>
            <a:ext cx="1510500" cy="141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 Recomendador 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7020" y="876020"/>
            <a:ext cx="1219125" cy="12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2981150" y="3655475"/>
            <a:ext cx="966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convertir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5876750" y="3655475"/>
            <a:ext cx="966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convertir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211750" y="2517525"/>
            <a:ext cx="6144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texto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127025" y="3584325"/>
            <a:ext cx="699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audio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211750" y="4422525"/>
            <a:ext cx="6144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video</a:t>
            </a:r>
            <a:endParaRPr/>
          </a:p>
        </p:txBody>
      </p:sp>
      <p:cxnSp>
        <p:nvCxnSpPr>
          <p:cNvPr id="79" name="Google Shape;79;p15"/>
          <p:cNvCxnSpPr>
            <a:stCxn id="72" idx="0"/>
            <a:endCxn id="73" idx="3"/>
          </p:cNvCxnSpPr>
          <p:nvPr/>
        </p:nvCxnSpPr>
        <p:spPr>
          <a:xfrm flipH="1" rot="5400000">
            <a:off x="2661500" y="170100"/>
            <a:ext cx="957900" cy="35886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0" name="Google Shape;80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13635" y="1017250"/>
            <a:ext cx="743232" cy="87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Recomendación basada en contenido (texto) 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Representar los texto de los </a:t>
            </a:r>
            <a:r>
              <a:rPr lang="es"/>
              <a:t>ítems</a:t>
            </a:r>
            <a:r>
              <a:rPr lang="es"/>
              <a:t> con los que he interactuado.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Representar los textos de la base de datos.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Buscar en la base de datos lo que más se parece a lo que he interactuado.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Recomendar top N items.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representar los textos?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Frecuencia de palabras  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75" y="1592425"/>
            <a:ext cx="7994125" cy="1307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382950" y="3314475"/>
            <a:ext cx="80610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documento se representa como un vector.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PROBLEMA: demasiado sparsed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72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Term frequency - Inverse Document frequency (TF-IDF)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8250" y="3093675"/>
            <a:ext cx="2721825" cy="18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375" y="1340700"/>
            <a:ext cx="6894575" cy="112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910810">
            <a:off x="6838157" y="2033621"/>
            <a:ext cx="942012" cy="94200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453425" y="2356788"/>
            <a:ext cx="45519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TF-IDF : Normaliza si la palabra se repite mucho en los documentos. 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368850" y="4481250"/>
            <a:ext cx="55794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PROBLEMA: demasiado “sparsed” 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3425" y="2929400"/>
            <a:ext cx="4055917" cy="17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Word Embeddings </a:t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5388000" y="303400"/>
            <a:ext cx="3605100" cy="47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Red Neuronal feed-forward donde lo que buscamos predecir es la palabra siguiente.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Representamos inicialmente documentos como un one-hot-encoder.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Nos quedamos con la capa intermedia de cada palabra.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Representamos documentos como el promedio de estos vectores de características.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Solucionamos problema de vectores sparsed. 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0" y="1263750"/>
            <a:ext cx="5255750" cy="328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Word Embeddings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125" y="908450"/>
            <a:ext cx="7128848" cy="42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