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31"/>
  </p:notesMasterIdLst>
  <p:sldIdLst>
    <p:sldId id="256" r:id="rId2"/>
    <p:sldId id="257" r:id="rId3"/>
    <p:sldId id="261" r:id="rId4"/>
    <p:sldId id="290" r:id="rId5"/>
    <p:sldId id="259" r:id="rId6"/>
    <p:sldId id="260" r:id="rId7"/>
    <p:sldId id="263" r:id="rId8"/>
    <p:sldId id="262" r:id="rId9"/>
    <p:sldId id="264" r:id="rId10"/>
    <p:sldId id="268" r:id="rId11"/>
    <p:sldId id="283" r:id="rId12"/>
    <p:sldId id="288" r:id="rId13"/>
    <p:sldId id="267" r:id="rId14"/>
    <p:sldId id="270" r:id="rId15"/>
    <p:sldId id="271" r:id="rId16"/>
    <p:sldId id="272" r:id="rId17"/>
    <p:sldId id="274" r:id="rId18"/>
    <p:sldId id="275" r:id="rId19"/>
    <p:sldId id="277" r:id="rId20"/>
    <p:sldId id="276" r:id="rId21"/>
    <p:sldId id="278" r:id="rId22"/>
    <p:sldId id="280" r:id="rId23"/>
    <p:sldId id="279" r:id="rId24"/>
    <p:sldId id="281" r:id="rId25"/>
    <p:sldId id="282" r:id="rId26"/>
    <p:sldId id="284" r:id="rId27"/>
    <p:sldId id="287" r:id="rId28"/>
    <p:sldId id="289" r:id="rId29"/>
    <p:sldId id="25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9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03EC7-3AEE-4948-B76B-962F8E9651C7}" v="7188" dt="2024-11-07T13:13:26.324"/>
    <p1510:client id="{63E66758-3672-4E74-BD1B-C9D8E2D8DDF9}" v="6307" dt="2024-11-07T13:17:56.156"/>
    <p1510:client id="{88008BE6-9183-313B-93DF-473AC55E8FB9}" v="870" dt="2024-11-07T03:29:39.955"/>
    <p1510:client id="{E9492B3E-5028-BF5E-FDAD-F7B201BB6EAA}" v="1899" dt="2024-11-07T04:50:37.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ntonio Olivares Labarca" userId="3a93ba0b-97dc-40e6-87f8-05189fcb09a9" providerId="ADAL" clId="{63E66758-3672-4E74-BD1B-C9D8E2D8DDF9}"/>
    <pc:docChg chg="undo redo custSel addSld delSld modSld sldOrd addMainMaster delMainMaster">
      <pc:chgData name="Felipe Antonio Olivares Labarca" userId="3a93ba0b-97dc-40e6-87f8-05189fcb09a9" providerId="ADAL" clId="{63E66758-3672-4E74-BD1B-C9D8E2D8DDF9}" dt="2024-11-07T13:17:56.156" v="10525" actId="478"/>
      <pc:docMkLst>
        <pc:docMk/>
      </pc:docMkLst>
      <pc:sldChg chg="addSp delSp modSp new mod setBg modClrScheme addAnim delAnim modAnim setClrOvrMap chgLayout modNotesTx">
        <pc:chgData name="Felipe Antonio Olivares Labarca" userId="3a93ba0b-97dc-40e6-87f8-05189fcb09a9" providerId="ADAL" clId="{63E66758-3672-4E74-BD1B-C9D8E2D8DDF9}" dt="2024-11-07T13:17:56.156" v="10525" actId="478"/>
        <pc:sldMkLst>
          <pc:docMk/>
          <pc:sldMk cId="1404703110" sldId="256"/>
        </pc:sldMkLst>
        <pc:spChg chg="mod ord">
          <ac:chgData name="Felipe Antonio Olivares Labarca" userId="3a93ba0b-97dc-40e6-87f8-05189fcb09a9" providerId="ADAL" clId="{63E66758-3672-4E74-BD1B-C9D8E2D8DDF9}" dt="2024-11-05T15:18:00.072" v="334" actId="26606"/>
          <ac:spMkLst>
            <pc:docMk/>
            <pc:sldMk cId="1404703110" sldId="256"/>
            <ac:spMk id="2" creationId="{4ECA3BDD-E72F-8BA8-FD0A-ABF88ADC50BE}"/>
          </ac:spMkLst>
        </pc:spChg>
        <pc:spChg chg="mod ord">
          <ac:chgData name="Felipe Antonio Olivares Labarca" userId="3a93ba0b-97dc-40e6-87f8-05189fcb09a9" providerId="ADAL" clId="{63E66758-3672-4E74-BD1B-C9D8E2D8DDF9}" dt="2024-11-05T15:18:00.072" v="334" actId="26606"/>
          <ac:spMkLst>
            <pc:docMk/>
            <pc:sldMk cId="1404703110" sldId="256"/>
            <ac:spMk id="3" creationId="{6C0B2355-7AB9-BB6D-3274-20BA9F4C98E9}"/>
          </ac:spMkLst>
        </pc:spChg>
        <pc:spChg chg="add del">
          <ac:chgData name="Felipe Antonio Olivares Labarca" userId="3a93ba0b-97dc-40e6-87f8-05189fcb09a9" providerId="ADAL" clId="{63E66758-3672-4E74-BD1B-C9D8E2D8DDF9}" dt="2024-11-05T15:02:26.919" v="8" actId="26606"/>
          <ac:spMkLst>
            <pc:docMk/>
            <pc:sldMk cId="1404703110" sldId="256"/>
            <ac:spMk id="9" creationId="{63A1188B-F6D0-454F-8265-790DD27A80DC}"/>
          </ac:spMkLst>
        </pc:spChg>
        <pc:spChg chg="add del">
          <ac:chgData name="Felipe Antonio Olivares Labarca" userId="3a93ba0b-97dc-40e6-87f8-05189fcb09a9" providerId="ADAL" clId="{63E66758-3672-4E74-BD1B-C9D8E2D8DDF9}" dt="2024-11-05T15:02:26.919" v="8" actId="26606"/>
          <ac:spMkLst>
            <pc:docMk/>
            <pc:sldMk cId="1404703110" sldId="256"/>
            <ac:spMk id="11" creationId="{E1508670-65E0-4939-8E5D-98D071CA1A36}"/>
          </ac:spMkLst>
        </pc:spChg>
        <pc:spChg chg="add del">
          <ac:chgData name="Felipe Antonio Olivares Labarca" userId="3a93ba0b-97dc-40e6-87f8-05189fcb09a9" providerId="ADAL" clId="{63E66758-3672-4E74-BD1B-C9D8E2D8DDF9}" dt="2024-11-05T15:02:26.919" v="8" actId="26606"/>
          <ac:spMkLst>
            <pc:docMk/>
            <pc:sldMk cId="1404703110" sldId="256"/>
            <ac:spMk id="13" creationId="{BA680864-F353-4128-88F8-98E04FD7641B}"/>
          </ac:spMkLst>
        </pc:spChg>
        <pc:spChg chg="add del">
          <ac:chgData name="Felipe Antonio Olivares Labarca" userId="3a93ba0b-97dc-40e6-87f8-05189fcb09a9" providerId="ADAL" clId="{63E66758-3672-4E74-BD1B-C9D8E2D8DDF9}" dt="2024-11-05T15:03:04.803" v="10" actId="26606"/>
          <ac:spMkLst>
            <pc:docMk/>
            <pc:sldMk cId="1404703110" sldId="256"/>
            <ac:spMk id="15" creationId="{46C57131-53A7-4C1A-BEA8-25F06A06AD29}"/>
          </ac:spMkLst>
        </pc:spChg>
        <pc:spChg chg="add del">
          <ac:chgData name="Felipe Antonio Olivares Labarca" userId="3a93ba0b-97dc-40e6-87f8-05189fcb09a9" providerId="ADAL" clId="{63E66758-3672-4E74-BD1B-C9D8E2D8DDF9}" dt="2024-11-05T15:03:04.803" v="10" actId="26606"/>
          <ac:spMkLst>
            <pc:docMk/>
            <pc:sldMk cId="1404703110" sldId="256"/>
            <ac:spMk id="16" creationId="{4DA4374D-F270-4C02-88D7-B751FD9BD6BD}"/>
          </ac:spMkLst>
        </pc:spChg>
        <pc:spChg chg="add del">
          <ac:chgData name="Felipe Antonio Olivares Labarca" userId="3a93ba0b-97dc-40e6-87f8-05189fcb09a9" providerId="ADAL" clId="{63E66758-3672-4E74-BD1B-C9D8E2D8DDF9}" dt="2024-11-05T15:03:04.803" v="10" actId="26606"/>
          <ac:spMkLst>
            <pc:docMk/>
            <pc:sldMk cId="1404703110" sldId="256"/>
            <ac:spMk id="17" creationId="{1ACA2EA0-FFD3-42EC-9406-B595015ED96E}"/>
          </ac:spMkLst>
        </pc:spChg>
        <pc:spChg chg="add del">
          <ac:chgData name="Felipe Antonio Olivares Labarca" userId="3a93ba0b-97dc-40e6-87f8-05189fcb09a9" providerId="ADAL" clId="{63E66758-3672-4E74-BD1B-C9D8E2D8DDF9}" dt="2024-11-05T15:03:04.803" v="10" actId="26606"/>
          <ac:spMkLst>
            <pc:docMk/>
            <pc:sldMk cId="1404703110" sldId="256"/>
            <ac:spMk id="19" creationId="{D5288BCE-665C-472A-8C43-664BCFA31E43}"/>
          </ac:spMkLst>
        </pc:spChg>
        <pc:spChg chg="add del">
          <ac:chgData name="Felipe Antonio Olivares Labarca" userId="3a93ba0b-97dc-40e6-87f8-05189fcb09a9" providerId="ADAL" clId="{63E66758-3672-4E74-BD1B-C9D8E2D8DDF9}" dt="2024-11-05T15:03:16.553" v="12" actId="26606"/>
          <ac:spMkLst>
            <pc:docMk/>
            <pc:sldMk cId="1404703110" sldId="256"/>
            <ac:spMk id="21" creationId="{5B5B7232-85BB-4414-A179-E092BB02CA51}"/>
          </ac:spMkLst>
        </pc:spChg>
        <pc:spChg chg="add del">
          <ac:chgData name="Felipe Antonio Olivares Labarca" userId="3a93ba0b-97dc-40e6-87f8-05189fcb09a9" providerId="ADAL" clId="{63E66758-3672-4E74-BD1B-C9D8E2D8DDF9}" dt="2024-11-05T15:04:31.479" v="136" actId="26606"/>
          <ac:spMkLst>
            <pc:docMk/>
            <pc:sldMk cId="1404703110" sldId="256"/>
            <ac:spMk id="24" creationId="{B1C3281D-A46F-4842-9340-4CBC29E1B260}"/>
          </ac:spMkLst>
        </pc:spChg>
        <pc:spChg chg="add del">
          <ac:chgData name="Felipe Antonio Olivares Labarca" userId="3a93ba0b-97dc-40e6-87f8-05189fcb09a9" providerId="ADAL" clId="{63E66758-3672-4E74-BD1B-C9D8E2D8DDF9}" dt="2024-11-05T15:13:36.989" v="272" actId="26606"/>
          <ac:spMkLst>
            <pc:docMk/>
            <pc:sldMk cId="1404703110" sldId="256"/>
            <ac:spMk id="31" creationId="{4187D111-0A9D-421B-84EB-FC5811C3A931}"/>
          </ac:spMkLst>
        </pc:spChg>
        <pc:spChg chg="add del">
          <ac:chgData name="Felipe Antonio Olivares Labarca" userId="3a93ba0b-97dc-40e6-87f8-05189fcb09a9" providerId="ADAL" clId="{63E66758-3672-4E74-BD1B-C9D8E2D8DDF9}" dt="2024-11-05T15:13:36.989" v="272" actId="26606"/>
          <ac:spMkLst>
            <pc:docMk/>
            <pc:sldMk cId="1404703110" sldId="256"/>
            <ac:spMk id="66" creationId="{729E7B49-E1D9-4EAE-8B30-D958A9580767}"/>
          </ac:spMkLst>
        </pc:spChg>
        <pc:spChg chg="add del">
          <ac:chgData name="Felipe Antonio Olivares Labarca" userId="3a93ba0b-97dc-40e6-87f8-05189fcb09a9" providerId="ADAL" clId="{63E66758-3672-4E74-BD1B-C9D8E2D8DDF9}" dt="2024-11-05T15:13:36.989" v="272" actId="26606"/>
          <ac:spMkLst>
            <pc:docMk/>
            <pc:sldMk cId="1404703110" sldId="256"/>
            <ac:spMk id="68" creationId="{D2BA0570-7BB5-4FB7-B41A-048CE0327BAC}"/>
          </ac:spMkLst>
        </pc:spChg>
        <pc:spChg chg="add del">
          <ac:chgData name="Felipe Antonio Olivares Labarca" userId="3a93ba0b-97dc-40e6-87f8-05189fcb09a9" providerId="ADAL" clId="{63E66758-3672-4E74-BD1B-C9D8E2D8DDF9}" dt="2024-11-05T15:10:55.196" v="247" actId="26606"/>
          <ac:spMkLst>
            <pc:docMk/>
            <pc:sldMk cId="1404703110" sldId="256"/>
            <ac:spMk id="73" creationId="{06F5F188-C35F-49A5-B6A8-1F26B238FF91}"/>
          </ac:spMkLst>
        </pc:spChg>
        <pc:spChg chg="add del">
          <ac:chgData name="Felipe Antonio Olivares Labarca" userId="3a93ba0b-97dc-40e6-87f8-05189fcb09a9" providerId="ADAL" clId="{63E66758-3672-4E74-BD1B-C9D8E2D8DDF9}" dt="2024-11-05T15:10:55.196" v="247" actId="26606"/>
          <ac:spMkLst>
            <pc:docMk/>
            <pc:sldMk cId="1404703110" sldId="256"/>
            <ac:spMk id="75" creationId="{AE40A81A-3622-4FE4-A5BE-F289487C9711}"/>
          </ac:spMkLst>
        </pc:spChg>
        <pc:spChg chg="add del">
          <ac:chgData name="Felipe Antonio Olivares Labarca" userId="3a93ba0b-97dc-40e6-87f8-05189fcb09a9" providerId="ADAL" clId="{63E66758-3672-4E74-BD1B-C9D8E2D8DDF9}" dt="2024-11-05T15:10:55.196" v="247" actId="26606"/>
          <ac:spMkLst>
            <pc:docMk/>
            <pc:sldMk cId="1404703110" sldId="256"/>
            <ac:spMk id="77" creationId="{49191B7D-700E-4425-927C-F0A9B63DF63D}"/>
          </ac:spMkLst>
        </pc:spChg>
        <pc:spChg chg="add del">
          <ac:chgData name="Felipe Antonio Olivares Labarca" userId="3a93ba0b-97dc-40e6-87f8-05189fcb09a9" providerId="ADAL" clId="{63E66758-3672-4E74-BD1B-C9D8E2D8DDF9}" dt="2024-11-05T15:11:05.486" v="249" actId="26606"/>
          <ac:spMkLst>
            <pc:docMk/>
            <pc:sldMk cId="1404703110" sldId="256"/>
            <ac:spMk id="89" creationId="{3011B0B3-5679-4759-90B8-3B908C4CBD21}"/>
          </ac:spMkLst>
        </pc:spChg>
        <pc:spChg chg="add del">
          <ac:chgData name="Felipe Antonio Olivares Labarca" userId="3a93ba0b-97dc-40e6-87f8-05189fcb09a9" providerId="ADAL" clId="{63E66758-3672-4E74-BD1B-C9D8E2D8DDF9}" dt="2024-11-05T15:11:22.493" v="251" actId="26606"/>
          <ac:spMkLst>
            <pc:docMk/>
            <pc:sldMk cId="1404703110" sldId="256"/>
            <ac:spMk id="105" creationId="{F452A527-3631-41ED-858D-3777A7D1496A}"/>
          </ac:spMkLst>
        </pc:spChg>
        <pc:spChg chg="add del">
          <ac:chgData name="Felipe Antonio Olivares Labarca" userId="3a93ba0b-97dc-40e6-87f8-05189fcb09a9" providerId="ADAL" clId="{63E66758-3672-4E74-BD1B-C9D8E2D8DDF9}" dt="2024-11-05T15:11:29.350" v="253" actId="26606"/>
          <ac:spMkLst>
            <pc:docMk/>
            <pc:sldMk cId="1404703110" sldId="256"/>
            <ac:spMk id="108" creationId="{6DA65B90-7B06-4499-91BA-CDDD36132481}"/>
          </ac:spMkLst>
        </pc:spChg>
        <pc:spChg chg="add del">
          <ac:chgData name="Felipe Antonio Olivares Labarca" userId="3a93ba0b-97dc-40e6-87f8-05189fcb09a9" providerId="ADAL" clId="{63E66758-3672-4E74-BD1B-C9D8E2D8DDF9}" dt="2024-11-05T15:11:29.350" v="253" actId="26606"/>
          <ac:spMkLst>
            <pc:docMk/>
            <pc:sldMk cId="1404703110" sldId="256"/>
            <ac:spMk id="109" creationId="{9502469D-C562-48E3-ABA2-3CFA55C52684}"/>
          </ac:spMkLst>
        </pc:spChg>
        <pc:spChg chg="add del">
          <ac:chgData name="Felipe Antonio Olivares Labarca" userId="3a93ba0b-97dc-40e6-87f8-05189fcb09a9" providerId="ADAL" clId="{63E66758-3672-4E74-BD1B-C9D8E2D8DDF9}" dt="2024-11-05T15:11:34.793" v="255" actId="26606"/>
          <ac:spMkLst>
            <pc:docMk/>
            <pc:sldMk cId="1404703110" sldId="256"/>
            <ac:spMk id="111" creationId="{3011B0B3-5679-4759-90B8-3B908C4CBD21}"/>
          </ac:spMkLst>
        </pc:spChg>
        <pc:spChg chg="add del">
          <ac:chgData name="Felipe Antonio Olivares Labarca" userId="3a93ba0b-97dc-40e6-87f8-05189fcb09a9" providerId="ADAL" clId="{63E66758-3672-4E74-BD1B-C9D8E2D8DDF9}" dt="2024-11-05T15:13:36.989" v="272" actId="26606"/>
          <ac:spMkLst>
            <pc:docMk/>
            <pc:sldMk cId="1404703110" sldId="256"/>
            <ac:spMk id="119" creationId="{6DA65B90-7B06-4499-91BA-CDDD36132481}"/>
          </ac:spMkLst>
        </pc:spChg>
        <pc:spChg chg="add del">
          <ac:chgData name="Felipe Antonio Olivares Labarca" userId="3a93ba0b-97dc-40e6-87f8-05189fcb09a9" providerId="ADAL" clId="{63E66758-3672-4E74-BD1B-C9D8E2D8DDF9}" dt="2024-11-05T15:13:36.989" v="272" actId="26606"/>
          <ac:spMkLst>
            <pc:docMk/>
            <pc:sldMk cId="1404703110" sldId="256"/>
            <ac:spMk id="120" creationId="{9502469D-C562-48E3-ABA2-3CFA55C52684}"/>
          </ac:spMkLst>
        </pc:spChg>
        <pc:spChg chg="add del">
          <ac:chgData name="Felipe Antonio Olivares Labarca" userId="3a93ba0b-97dc-40e6-87f8-05189fcb09a9" providerId="ADAL" clId="{63E66758-3672-4E74-BD1B-C9D8E2D8DDF9}" dt="2024-11-05T15:12:27.935" v="259" actId="26606"/>
          <ac:spMkLst>
            <pc:docMk/>
            <pc:sldMk cId="1404703110" sldId="256"/>
            <ac:spMk id="129" creationId="{6DA65B90-7B06-4499-91BA-CDDD36132481}"/>
          </ac:spMkLst>
        </pc:spChg>
        <pc:spChg chg="add del">
          <ac:chgData name="Felipe Antonio Olivares Labarca" userId="3a93ba0b-97dc-40e6-87f8-05189fcb09a9" providerId="ADAL" clId="{63E66758-3672-4E74-BD1B-C9D8E2D8DDF9}" dt="2024-11-05T15:12:27.935" v="259" actId="26606"/>
          <ac:spMkLst>
            <pc:docMk/>
            <pc:sldMk cId="1404703110" sldId="256"/>
            <ac:spMk id="131" creationId="{9502469D-C562-48E3-ABA2-3CFA55C52684}"/>
          </ac:spMkLst>
        </pc:spChg>
        <pc:spChg chg="add del">
          <ac:chgData name="Felipe Antonio Olivares Labarca" userId="3a93ba0b-97dc-40e6-87f8-05189fcb09a9" providerId="ADAL" clId="{63E66758-3672-4E74-BD1B-C9D8E2D8DDF9}" dt="2024-11-05T15:18:00.072" v="334" actId="26606"/>
          <ac:spMkLst>
            <pc:docMk/>
            <pc:sldMk cId="1404703110" sldId="256"/>
            <ac:spMk id="141" creationId="{6DA65B90-7B06-4499-91BA-CDDD36132481}"/>
          </ac:spMkLst>
        </pc:spChg>
        <pc:spChg chg="add del">
          <ac:chgData name="Felipe Antonio Olivares Labarca" userId="3a93ba0b-97dc-40e6-87f8-05189fcb09a9" providerId="ADAL" clId="{63E66758-3672-4E74-BD1B-C9D8E2D8DDF9}" dt="2024-11-05T15:18:00.072" v="334" actId="26606"/>
          <ac:spMkLst>
            <pc:docMk/>
            <pc:sldMk cId="1404703110" sldId="256"/>
            <ac:spMk id="142" creationId="{9502469D-C562-48E3-ABA2-3CFA55C52684}"/>
          </ac:spMkLst>
        </pc:spChg>
        <pc:spChg chg="add">
          <ac:chgData name="Felipe Antonio Olivares Labarca" userId="3a93ba0b-97dc-40e6-87f8-05189fcb09a9" providerId="ADAL" clId="{63E66758-3672-4E74-BD1B-C9D8E2D8DDF9}" dt="2024-11-05T15:18:00.072" v="334" actId="26606"/>
          <ac:spMkLst>
            <pc:docMk/>
            <pc:sldMk cId="1404703110" sldId="256"/>
            <ac:spMk id="151" creationId="{6DA65B90-7B06-4499-91BA-CDDD36132481}"/>
          </ac:spMkLst>
        </pc:spChg>
        <pc:spChg chg="add">
          <ac:chgData name="Felipe Antonio Olivares Labarca" userId="3a93ba0b-97dc-40e6-87f8-05189fcb09a9" providerId="ADAL" clId="{63E66758-3672-4E74-BD1B-C9D8E2D8DDF9}" dt="2024-11-05T15:18:00.072" v="334" actId="26606"/>
          <ac:spMkLst>
            <pc:docMk/>
            <pc:sldMk cId="1404703110" sldId="256"/>
            <ac:spMk id="153" creationId="{BFD30BD5-4EB8-467B-99B9-BC3D83CEE515}"/>
          </ac:spMkLst>
        </pc:spChg>
        <pc:spChg chg="add">
          <ac:chgData name="Felipe Antonio Olivares Labarca" userId="3a93ba0b-97dc-40e6-87f8-05189fcb09a9" providerId="ADAL" clId="{63E66758-3672-4E74-BD1B-C9D8E2D8DDF9}" dt="2024-11-05T15:18:00.072" v="334" actId="26606"/>
          <ac:spMkLst>
            <pc:docMk/>
            <pc:sldMk cId="1404703110" sldId="256"/>
            <ac:spMk id="155" creationId="{9502469D-C562-48E3-ABA2-3CFA55C52684}"/>
          </ac:spMkLst>
        </pc:spChg>
        <pc:grpChg chg="add del">
          <ac:chgData name="Felipe Antonio Olivares Labarca" userId="3a93ba0b-97dc-40e6-87f8-05189fcb09a9" providerId="ADAL" clId="{63E66758-3672-4E74-BD1B-C9D8E2D8DDF9}" dt="2024-11-05T15:13:36.989" v="272" actId="26606"/>
          <ac:grpSpMkLst>
            <pc:docMk/>
            <pc:sldMk cId="1404703110" sldId="256"/>
            <ac:grpSpMk id="33" creationId="{A0064D7E-06DA-49C2-98D1-4C063EBE9ECE}"/>
          </ac:grpSpMkLst>
        </pc:grpChg>
        <pc:grpChg chg="add del">
          <ac:chgData name="Felipe Antonio Olivares Labarca" userId="3a93ba0b-97dc-40e6-87f8-05189fcb09a9" providerId="ADAL" clId="{63E66758-3672-4E74-BD1B-C9D8E2D8DDF9}" dt="2024-11-05T15:10:55.196" v="247" actId="26606"/>
          <ac:grpSpMkLst>
            <pc:docMk/>
            <pc:sldMk cId="1404703110" sldId="256"/>
            <ac:grpSpMk id="79" creationId="{500C63D8-EF5D-4AAE-B1EF-C78E00C9BE80}"/>
          </ac:grpSpMkLst>
        </pc:grpChg>
        <pc:grpChg chg="add del">
          <ac:chgData name="Felipe Antonio Olivares Labarca" userId="3a93ba0b-97dc-40e6-87f8-05189fcb09a9" providerId="ADAL" clId="{63E66758-3672-4E74-BD1B-C9D8E2D8DDF9}" dt="2024-11-05T15:11:05.486" v="249" actId="26606"/>
          <ac:grpSpMkLst>
            <pc:docMk/>
            <pc:sldMk cId="1404703110" sldId="256"/>
            <ac:grpSpMk id="91" creationId="{50F37AA1-A09B-4E28-987B-38E5060E1BAE}"/>
          </ac:grpSpMkLst>
        </pc:grpChg>
        <pc:grpChg chg="add del">
          <ac:chgData name="Felipe Antonio Olivares Labarca" userId="3a93ba0b-97dc-40e6-87f8-05189fcb09a9" providerId="ADAL" clId="{63E66758-3672-4E74-BD1B-C9D8E2D8DDF9}" dt="2024-11-05T15:11:34.793" v="255" actId="26606"/>
          <ac:grpSpMkLst>
            <pc:docMk/>
            <pc:sldMk cId="1404703110" sldId="256"/>
            <ac:grpSpMk id="112" creationId="{49E013D9-9421-47E7-9080-30F6E544BE45}"/>
          </ac:grpSpMkLst>
        </pc:grpChg>
        <pc:picChg chg="add del">
          <ac:chgData name="Felipe Antonio Olivares Labarca" userId="3a93ba0b-97dc-40e6-87f8-05189fcb09a9" providerId="ADAL" clId="{63E66758-3672-4E74-BD1B-C9D8E2D8DDF9}" dt="2024-11-05T15:02:26.919" v="8" actId="26606"/>
          <ac:picMkLst>
            <pc:docMk/>
            <pc:sldMk cId="1404703110" sldId="256"/>
            <ac:picMk id="4" creationId="{45826D5C-446A-CEAD-CF00-DBFA5001F814}"/>
          </ac:picMkLst>
        </pc:picChg>
        <pc:picChg chg="add mod">
          <ac:chgData name="Felipe Antonio Olivares Labarca" userId="3a93ba0b-97dc-40e6-87f8-05189fcb09a9" providerId="ADAL" clId="{63E66758-3672-4E74-BD1B-C9D8E2D8DDF9}" dt="2024-11-05T15:10:54.644" v="246"/>
          <ac:picMkLst>
            <pc:docMk/>
            <pc:sldMk cId="1404703110" sldId="256"/>
            <ac:picMk id="6" creationId="{6BCF0A88-DC30-5A8D-BE94-F5E332635BF3}"/>
          </ac:picMkLst>
        </pc:picChg>
        <pc:picChg chg="add mod">
          <ac:chgData name="Felipe Antonio Olivares Labarca" userId="3a93ba0b-97dc-40e6-87f8-05189fcb09a9" providerId="ADAL" clId="{63E66758-3672-4E74-BD1B-C9D8E2D8DDF9}" dt="2024-11-05T15:18:32.698" v="341" actId="1076"/>
          <ac:picMkLst>
            <pc:docMk/>
            <pc:sldMk cId="1404703110" sldId="256"/>
            <ac:picMk id="8" creationId="{3BD6E8F2-47DA-978E-ACA6-75737C74D138}"/>
          </ac:picMkLst>
        </pc:picChg>
        <pc:picChg chg="add del mod">
          <ac:chgData name="Felipe Antonio Olivares Labarca" userId="3a93ba0b-97dc-40e6-87f8-05189fcb09a9" providerId="ADAL" clId="{63E66758-3672-4E74-BD1B-C9D8E2D8DDF9}" dt="2024-11-07T13:17:56.156" v="10525" actId="478"/>
          <ac:picMkLst>
            <pc:docMk/>
            <pc:sldMk cId="1404703110" sldId="256"/>
            <ac:picMk id="9" creationId="{09730D28-79D6-AFB5-3492-406C9BFDF0F2}"/>
          </ac:picMkLst>
        </pc:picChg>
        <pc:picChg chg="add del">
          <ac:chgData name="Felipe Antonio Olivares Labarca" userId="3a93ba0b-97dc-40e6-87f8-05189fcb09a9" providerId="ADAL" clId="{63E66758-3672-4E74-BD1B-C9D8E2D8DDF9}" dt="2024-11-05T15:03:04.803" v="10" actId="26606"/>
          <ac:picMkLst>
            <pc:docMk/>
            <pc:sldMk cId="1404703110" sldId="256"/>
            <ac:picMk id="18" creationId="{4F5F8313-7095-EA86-3839-E82DAEB68AA9}"/>
          </ac:picMkLst>
        </pc:picChg>
        <pc:picChg chg="add del">
          <ac:chgData name="Felipe Antonio Olivares Labarca" userId="3a93ba0b-97dc-40e6-87f8-05189fcb09a9" providerId="ADAL" clId="{63E66758-3672-4E74-BD1B-C9D8E2D8DDF9}" dt="2024-11-05T15:03:16.553" v="12" actId="26606"/>
          <ac:picMkLst>
            <pc:docMk/>
            <pc:sldMk cId="1404703110" sldId="256"/>
            <ac:picMk id="22" creationId="{4C5DDA12-D131-9B97-80B1-C4652B192E89}"/>
          </ac:picMkLst>
        </pc:picChg>
        <pc:picChg chg="add mod ord">
          <ac:chgData name="Felipe Antonio Olivares Labarca" userId="3a93ba0b-97dc-40e6-87f8-05189fcb09a9" providerId="ADAL" clId="{63E66758-3672-4E74-BD1B-C9D8E2D8DDF9}" dt="2024-11-05T15:18:00.072" v="334" actId="26606"/>
          <ac:picMkLst>
            <pc:docMk/>
            <pc:sldMk cId="1404703110" sldId="256"/>
            <ac:picMk id="25" creationId="{BE38F756-670C-A89F-87E6-7EED40A2671F}"/>
          </ac:picMkLst>
        </pc:picChg>
        <pc:cxnChg chg="add del">
          <ac:chgData name="Felipe Antonio Olivares Labarca" userId="3a93ba0b-97dc-40e6-87f8-05189fcb09a9" providerId="ADAL" clId="{63E66758-3672-4E74-BD1B-C9D8E2D8DDF9}" dt="2024-11-05T15:04:31.479" v="136" actId="26606"/>
          <ac:cxnSpMkLst>
            <pc:docMk/>
            <pc:sldMk cId="1404703110" sldId="256"/>
            <ac:cxnSpMk id="26" creationId="{313FECB8-44EE-4A45-9F7B-66ECF1C3C888}"/>
          </ac:cxnSpMkLst>
        </pc:cxnChg>
        <pc:cxnChg chg="add del">
          <ac:chgData name="Felipe Antonio Olivares Labarca" userId="3a93ba0b-97dc-40e6-87f8-05189fcb09a9" providerId="ADAL" clId="{63E66758-3672-4E74-BD1B-C9D8E2D8DDF9}" dt="2024-11-05T15:11:29.350" v="253" actId="26606"/>
          <ac:cxnSpMkLst>
            <pc:docMk/>
            <pc:sldMk cId="1404703110" sldId="256"/>
            <ac:cxnSpMk id="93" creationId="{6D4C177C-581F-4CC8-A686-0B6D25DC6A70}"/>
          </ac:cxnSpMkLst>
        </pc:cxnChg>
        <pc:cxnChg chg="add del">
          <ac:chgData name="Felipe Antonio Olivares Labarca" userId="3a93ba0b-97dc-40e6-87f8-05189fcb09a9" providerId="ADAL" clId="{63E66758-3672-4E74-BD1B-C9D8E2D8DDF9}" dt="2024-11-05T15:11:29.350" v="253" actId="26606"/>
          <ac:cxnSpMkLst>
            <pc:docMk/>
            <pc:sldMk cId="1404703110" sldId="256"/>
            <ac:cxnSpMk id="95" creationId="{BBDB03F3-936C-4FC9-8A4E-9ADA66A9809A}"/>
          </ac:cxnSpMkLst>
        </pc:cxnChg>
        <pc:cxnChg chg="add del">
          <ac:chgData name="Felipe Antonio Olivares Labarca" userId="3a93ba0b-97dc-40e6-87f8-05189fcb09a9" providerId="ADAL" clId="{63E66758-3672-4E74-BD1B-C9D8E2D8DDF9}" dt="2024-11-05T15:11:29.350" v="253" actId="26606"/>
          <ac:cxnSpMkLst>
            <pc:docMk/>
            <pc:sldMk cId="1404703110" sldId="256"/>
            <ac:cxnSpMk id="97" creationId="{6A4D2ECD-AFD1-4CDC-A480-F7968BEEBBFF}"/>
          </ac:cxnSpMkLst>
        </pc:cxnChg>
        <pc:cxnChg chg="add del">
          <ac:chgData name="Felipe Antonio Olivares Labarca" userId="3a93ba0b-97dc-40e6-87f8-05189fcb09a9" providerId="ADAL" clId="{63E66758-3672-4E74-BD1B-C9D8E2D8DDF9}" dt="2024-11-05T15:11:29.350" v="253" actId="26606"/>
          <ac:cxnSpMkLst>
            <pc:docMk/>
            <pc:sldMk cId="1404703110" sldId="256"/>
            <ac:cxnSpMk id="99" creationId="{88BDDCC8-814C-4997-A988-2D871A64A7F5}"/>
          </ac:cxnSpMkLst>
        </pc:cxnChg>
        <pc:cxnChg chg="add del">
          <ac:chgData name="Felipe Antonio Olivares Labarca" userId="3a93ba0b-97dc-40e6-87f8-05189fcb09a9" providerId="ADAL" clId="{63E66758-3672-4E74-BD1B-C9D8E2D8DDF9}" dt="2024-11-05T15:11:05.486" v="249" actId="26606"/>
          <ac:cxnSpMkLst>
            <pc:docMk/>
            <pc:sldMk cId="1404703110" sldId="256"/>
            <ac:cxnSpMk id="103" creationId="{4E653B57-2620-424D-ADAF-60975D8F8C5C}"/>
          </ac:cxnSpMkLst>
        </pc:cxnChg>
        <pc:cxnChg chg="add del">
          <ac:chgData name="Felipe Antonio Olivares Labarca" userId="3a93ba0b-97dc-40e6-87f8-05189fcb09a9" providerId="ADAL" clId="{63E66758-3672-4E74-BD1B-C9D8E2D8DDF9}" dt="2024-11-05T15:11:22.493" v="251" actId="26606"/>
          <ac:cxnSpMkLst>
            <pc:docMk/>
            <pc:sldMk cId="1404703110" sldId="256"/>
            <ac:cxnSpMk id="106" creationId="{D28A9C89-B313-458F-9C85-515930A51A93}"/>
          </ac:cxnSpMkLst>
        </pc:cxnChg>
        <pc:cxnChg chg="add del">
          <ac:chgData name="Felipe Antonio Olivares Labarca" userId="3a93ba0b-97dc-40e6-87f8-05189fcb09a9" providerId="ADAL" clId="{63E66758-3672-4E74-BD1B-C9D8E2D8DDF9}" dt="2024-11-05T15:13:36.989" v="272" actId="26606"/>
          <ac:cxnSpMkLst>
            <pc:docMk/>
            <pc:sldMk cId="1404703110" sldId="256"/>
            <ac:cxnSpMk id="121" creationId="{6D4C177C-581F-4CC8-A686-0B6D25DC6A70}"/>
          </ac:cxnSpMkLst>
        </pc:cxnChg>
        <pc:cxnChg chg="add del">
          <ac:chgData name="Felipe Antonio Olivares Labarca" userId="3a93ba0b-97dc-40e6-87f8-05189fcb09a9" providerId="ADAL" clId="{63E66758-3672-4E74-BD1B-C9D8E2D8DDF9}" dt="2024-11-05T15:13:36.989" v="272" actId="26606"/>
          <ac:cxnSpMkLst>
            <pc:docMk/>
            <pc:sldMk cId="1404703110" sldId="256"/>
            <ac:cxnSpMk id="122" creationId="{BBDB03F3-936C-4FC9-8A4E-9ADA66A9809A}"/>
          </ac:cxnSpMkLst>
        </pc:cxnChg>
        <pc:cxnChg chg="add del">
          <ac:chgData name="Felipe Antonio Olivares Labarca" userId="3a93ba0b-97dc-40e6-87f8-05189fcb09a9" providerId="ADAL" clId="{63E66758-3672-4E74-BD1B-C9D8E2D8DDF9}" dt="2024-11-05T15:13:36.989" v="272" actId="26606"/>
          <ac:cxnSpMkLst>
            <pc:docMk/>
            <pc:sldMk cId="1404703110" sldId="256"/>
            <ac:cxnSpMk id="123" creationId="{6A4D2ECD-AFD1-4CDC-A480-F7968BEEBBFF}"/>
          </ac:cxnSpMkLst>
        </pc:cxnChg>
        <pc:cxnChg chg="add del">
          <ac:chgData name="Felipe Antonio Olivares Labarca" userId="3a93ba0b-97dc-40e6-87f8-05189fcb09a9" providerId="ADAL" clId="{63E66758-3672-4E74-BD1B-C9D8E2D8DDF9}" dt="2024-11-05T15:13:36.989" v="272" actId="26606"/>
          <ac:cxnSpMkLst>
            <pc:docMk/>
            <pc:sldMk cId="1404703110" sldId="256"/>
            <ac:cxnSpMk id="124" creationId="{88BDDCC8-814C-4997-A988-2D871A64A7F5}"/>
          </ac:cxnSpMkLst>
        </pc:cxnChg>
        <pc:cxnChg chg="add del">
          <ac:chgData name="Felipe Antonio Olivares Labarca" userId="3a93ba0b-97dc-40e6-87f8-05189fcb09a9" providerId="ADAL" clId="{63E66758-3672-4E74-BD1B-C9D8E2D8DDF9}" dt="2024-11-05T15:12:27.935" v="259" actId="26606"/>
          <ac:cxnSpMkLst>
            <pc:docMk/>
            <pc:sldMk cId="1404703110" sldId="256"/>
            <ac:cxnSpMk id="133" creationId="{6D4C177C-581F-4CC8-A686-0B6D25DC6A70}"/>
          </ac:cxnSpMkLst>
        </pc:cxnChg>
        <pc:cxnChg chg="add del">
          <ac:chgData name="Felipe Antonio Olivares Labarca" userId="3a93ba0b-97dc-40e6-87f8-05189fcb09a9" providerId="ADAL" clId="{63E66758-3672-4E74-BD1B-C9D8E2D8DDF9}" dt="2024-11-05T15:12:27.935" v="259" actId="26606"/>
          <ac:cxnSpMkLst>
            <pc:docMk/>
            <pc:sldMk cId="1404703110" sldId="256"/>
            <ac:cxnSpMk id="135" creationId="{BBDB03F3-936C-4FC9-8A4E-9ADA66A9809A}"/>
          </ac:cxnSpMkLst>
        </pc:cxnChg>
        <pc:cxnChg chg="add del">
          <ac:chgData name="Felipe Antonio Olivares Labarca" userId="3a93ba0b-97dc-40e6-87f8-05189fcb09a9" providerId="ADAL" clId="{63E66758-3672-4E74-BD1B-C9D8E2D8DDF9}" dt="2024-11-05T15:12:27.935" v="259" actId="26606"/>
          <ac:cxnSpMkLst>
            <pc:docMk/>
            <pc:sldMk cId="1404703110" sldId="256"/>
            <ac:cxnSpMk id="137" creationId="{6A4D2ECD-AFD1-4CDC-A480-F7968BEEBBFF}"/>
          </ac:cxnSpMkLst>
        </pc:cxnChg>
        <pc:cxnChg chg="add del">
          <ac:chgData name="Felipe Antonio Olivares Labarca" userId="3a93ba0b-97dc-40e6-87f8-05189fcb09a9" providerId="ADAL" clId="{63E66758-3672-4E74-BD1B-C9D8E2D8DDF9}" dt="2024-11-05T15:12:27.935" v="259" actId="26606"/>
          <ac:cxnSpMkLst>
            <pc:docMk/>
            <pc:sldMk cId="1404703110" sldId="256"/>
            <ac:cxnSpMk id="139" creationId="{88BDDCC8-814C-4997-A988-2D871A64A7F5}"/>
          </ac:cxnSpMkLst>
        </pc:cxnChg>
        <pc:cxnChg chg="add del">
          <ac:chgData name="Felipe Antonio Olivares Labarca" userId="3a93ba0b-97dc-40e6-87f8-05189fcb09a9" providerId="ADAL" clId="{63E66758-3672-4E74-BD1B-C9D8E2D8DDF9}" dt="2024-11-05T15:18:00.072" v="334" actId="26606"/>
          <ac:cxnSpMkLst>
            <pc:docMk/>
            <pc:sldMk cId="1404703110" sldId="256"/>
            <ac:cxnSpMk id="143" creationId="{A64D5C8D-3333-4172-8FBC-0B9A76250FEE}"/>
          </ac:cxnSpMkLst>
        </pc:cxnChg>
        <pc:cxnChg chg="add del">
          <ac:chgData name="Felipe Antonio Olivares Labarca" userId="3a93ba0b-97dc-40e6-87f8-05189fcb09a9" providerId="ADAL" clId="{63E66758-3672-4E74-BD1B-C9D8E2D8DDF9}" dt="2024-11-05T15:18:00.072" v="334" actId="26606"/>
          <ac:cxnSpMkLst>
            <pc:docMk/>
            <pc:sldMk cId="1404703110" sldId="256"/>
            <ac:cxnSpMk id="144" creationId="{471910D7-A277-4C92-B072-C4469C2FC41C}"/>
          </ac:cxnSpMkLst>
        </pc:cxnChg>
        <pc:cxnChg chg="add del">
          <ac:chgData name="Felipe Antonio Olivares Labarca" userId="3a93ba0b-97dc-40e6-87f8-05189fcb09a9" providerId="ADAL" clId="{63E66758-3672-4E74-BD1B-C9D8E2D8DDF9}" dt="2024-11-05T15:18:00.072" v="334" actId="26606"/>
          <ac:cxnSpMkLst>
            <pc:docMk/>
            <pc:sldMk cId="1404703110" sldId="256"/>
            <ac:cxnSpMk id="145" creationId="{4D594499-F983-4364-8ABC-5BCDC2E906BF}"/>
          </ac:cxnSpMkLst>
        </pc:cxnChg>
        <pc:cxnChg chg="add del">
          <ac:chgData name="Felipe Antonio Olivares Labarca" userId="3a93ba0b-97dc-40e6-87f8-05189fcb09a9" providerId="ADAL" clId="{63E66758-3672-4E74-BD1B-C9D8E2D8DDF9}" dt="2024-11-05T15:18:00.072" v="334" actId="26606"/>
          <ac:cxnSpMkLst>
            <pc:docMk/>
            <pc:sldMk cId="1404703110" sldId="256"/>
            <ac:cxnSpMk id="146" creationId="{6D4C177C-581F-4CC8-A686-0B6D25DC6A70}"/>
          </ac:cxnSpMkLst>
        </pc:cxnChg>
        <pc:cxnChg chg="add">
          <ac:chgData name="Felipe Antonio Olivares Labarca" userId="3a93ba0b-97dc-40e6-87f8-05189fcb09a9" providerId="ADAL" clId="{63E66758-3672-4E74-BD1B-C9D8E2D8DDF9}" dt="2024-11-05T15:18:00.072" v="334" actId="26606"/>
          <ac:cxnSpMkLst>
            <pc:docMk/>
            <pc:sldMk cId="1404703110" sldId="256"/>
            <ac:cxnSpMk id="157" creationId="{4D594499-F983-4364-8ABC-5BCDC2E906BF}"/>
          </ac:cxnSpMkLst>
        </pc:cxnChg>
        <pc:cxnChg chg="add">
          <ac:chgData name="Felipe Antonio Olivares Labarca" userId="3a93ba0b-97dc-40e6-87f8-05189fcb09a9" providerId="ADAL" clId="{63E66758-3672-4E74-BD1B-C9D8E2D8DDF9}" dt="2024-11-05T15:18:00.072" v="334" actId="26606"/>
          <ac:cxnSpMkLst>
            <pc:docMk/>
            <pc:sldMk cId="1404703110" sldId="256"/>
            <ac:cxnSpMk id="159" creationId="{962EC698-CCE0-4BBF-9C26-491E48547AC3}"/>
          </ac:cxnSpMkLst>
        </pc:cxnChg>
        <pc:cxnChg chg="add">
          <ac:chgData name="Felipe Antonio Olivares Labarca" userId="3a93ba0b-97dc-40e6-87f8-05189fcb09a9" providerId="ADAL" clId="{63E66758-3672-4E74-BD1B-C9D8E2D8DDF9}" dt="2024-11-05T15:18:00.072" v="334" actId="26606"/>
          <ac:cxnSpMkLst>
            <pc:docMk/>
            <pc:sldMk cId="1404703110" sldId="256"/>
            <ac:cxnSpMk id="161" creationId="{6D4C177C-581F-4CC8-A686-0B6D25DC6A70}"/>
          </ac:cxnSpMkLst>
        </pc:cxnChg>
      </pc:sldChg>
      <pc:sldChg chg="addSp delSp modSp new add del mod setBg modNotesTx">
        <pc:chgData name="Felipe Antonio Olivares Labarca" userId="3a93ba0b-97dc-40e6-87f8-05189fcb09a9" providerId="ADAL" clId="{63E66758-3672-4E74-BD1B-C9D8E2D8DDF9}" dt="2024-11-07T12:38:19.007" v="5660" actId="20577"/>
        <pc:sldMkLst>
          <pc:docMk/>
          <pc:sldMk cId="479754777" sldId="257"/>
        </pc:sldMkLst>
        <pc:spChg chg="mod">
          <ac:chgData name="Felipe Antonio Olivares Labarca" userId="3a93ba0b-97dc-40e6-87f8-05189fcb09a9" providerId="ADAL" clId="{63E66758-3672-4E74-BD1B-C9D8E2D8DDF9}" dt="2024-11-05T15:58:08.972" v="1372" actId="255"/>
          <ac:spMkLst>
            <pc:docMk/>
            <pc:sldMk cId="479754777" sldId="257"/>
            <ac:spMk id="2" creationId="{24A4AF01-A07D-A395-94EA-F2BF3CF65081}"/>
          </ac:spMkLst>
        </pc:spChg>
        <pc:spChg chg="mod">
          <ac:chgData name="Felipe Antonio Olivares Labarca" userId="3a93ba0b-97dc-40e6-87f8-05189fcb09a9" providerId="ADAL" clId="{63E66758-3672-4E74-BD1B-C9D8E2D8DDF9}" dt="2024-11-05T15:19:56.099" v="346" actId="26606"/>
          <ac:spMkLst>
            <pc:docMk/>
            <pc:sldMk cId="479754777" sldId="257"/>
            <ac:spMk id="3" creationId="{14BCB1D6-2D84-1D13-FD9A-0FD5BEB97D59}"/>
          </ac:spMkLst>
        </pc:spChg>
        <pc:spChg chg="add del">
          <ac:chgData name="Felipe Antonio Olivares Labarca" userId="3a93ba0b-97dc-40e6-87f8-05189fcb09a9" providerId="ADAL" clId="{63E66758-3672-4E74-BD1B-C9D8E2D8DDF9}" dt="2024-11-05T15:19:56.099" v="346" actId="26606"/>
          <ac:spMkLst>
            <pc:docMk/>
            <pc:sldMk cId="479754777" sldId="257"/>
            <ac:spMk id="10" creationId="{F194AEDE-F25F-43E6-A2C4-7FFF41074990}"/>
          </ac:spMkLst>
        </pc:spChg>
        <pc:spChg chg="add del">
          <ac:chgData name="Felipe Antonio Olivares Labarca" userId="3a93ba0b-97dc-40e6-87f8-05189fcb09a9" providerId="ADAL" clId="{63E66758-3672-4E74-BD1B-C9D8E2D8DDF9}" dt="2024-11-05T15:19:56.099" v="346" actId="26606"/>
          <ac:spMkLst>
            <pc:docMk/>
            <pc:sldMk cId="479754777" sldId="257"/>
            <ac:spMk id="18" creationId="{6DA65B90-7B06-4499-91BA-CDDD36132481}"/>
          </ac:spMkLst>
        </pc:spChg>
        <pc:spChg chg="add del">
          <ac:chgData name="Felipe Antonio Olivares Labarca" userId="3a93ba0b-97dc-40e6-87f8-05189fcb09a9" providerId="ADAL" clId="{63E66758-3672-4E74-BD1B-C9D8E2D8DDF9}" dt="2024-11-05T15:19:56.099" v="346" actId="26606"/>
          <ac:spMkLst>
            <pc:docMk/>
            <pc:sldMk cId="479754777" sldId="257"/>
            <ac:spMk id="20" creationId="{9502469D-C562-48E3-ABA2-3CFA55C52684}"/>
          </ac:spMkLst>
        </pc:spChg>
        <pc:spChg chg="add">
          <ac:chgData name="Felipe Antonio Olivares Labarca" userId="3a93ba0b-97dc-40e6-87f8-05189fcb09a9" providerId="ADAL" clId="{63E66758-3672-4E74-BD1B-C9D8E2D8DDF9}" dt="2024-11-05T15:19:56.099" v="346" actId="26606"/>
          <ac:spMkLst>
            <pc:docMk/>
            <pc:sldMk cId="479754777" sldId="257"/>
            <ac:spMk id="33" creationId="{F194AEDE-F25F-43E6-A2C4-7FFF41074990}"/>
          </ac:spMkLst>
        </pc:spChg>
        <pc:spChg chg="add">
          <ac:chgData name="Felipe Antonio Olivares Labarca" userId="3a93ba0b-97dc-40e6-87f8-05189fcb09a9" providerId="ADAL" clId="{63E66758-3672-4E74-BD1B-C9D8E2D8DDF9}" dt="2024-11-05T15:19:56.099" v="346" actId="26606"/>
          <ac:spMkLst>
            <pc:docMk/>
            <pc:sldMk cId="479754777" sldId="257"/>
            <ac:spMk id="41" creationId="{6DA65B90-7B06-4499-91BA-CDDD36132481}"/>
          </ac:spMkLst>
        </pc:spChg>
        <pc:spChg chg="add">
          <ac:chgData name="Felipe Antonio Olivares Labarca" userId="3a93ba0b-97dc-40e6-87f8-05189fcb09a9" providerId="ADAL" clId="{63E66758-3672-4E74-BD1B-C9D8E2D8DDF9}" dt="2024-11-05T15:19:56.099" v="346" actId="26606"/>
          <ac:spMkLst>
            <pc:docMk/>
            <pc:sldMk cId="479754777" sldId="257"/>
            <ac:spMk id="43" creationId="{9502469D-C562-48E3-ABA2-3CFA55C52684}"/>
          </ac:spMkLst>
        </pc:spChg>
        <pc:picChg chg="add del mod">
          <ac:chgData name="Felipe Antonio Olivares Labarca" userId="3a93ba0b-97dc-40e6-87f8-05189fcb09a9" providerId="ADAL" clId="{63E66758-3672-4E74-BD1B-C9D8E2D8DDF9}" dt="2024-11-05T15:20:03.674" v="348" actId="478"/>
          <ac:picMkLst>
            <pc:docMk/>
            <pc:sldMk cId="479754777" sldId="257"/>
            <ac:picMk id="5" creationId="{9227E205-740A-46F4-F05B-6526994D99A0}"/>
          </ac:picMkLst>
        </pc:picChg>
        <pc:picChg chg="add mod">
          <ac:chgData name="Felipe Antonio Olivares Labarca" userId="3a93ba0b-97dc-40e6-87f8-05189fcb09a9" providerId="ADAL" clId="{63E66758-3672-4E74-BD1B-C9D8E2D8DDF9}" dt="2024-11-05T15:35:00.442" v="417" actId="1038"/>
          <ac:picMkLst>
            <pc:docMk/>
            <pc:sldMk cId="479754777" sldId="257"/>
            <ac:picMk id="6" creationId="{EF671BBA-2C54-CD15-FD59-0C85DC164BFB}"/>
          </ac:picMkLst>
        </pc:picChg>
        <pc:cxnChg chg="add del">
          <ac:chgData name="Felipe Antonio Olivares Labarca" userId="3a93ba0b-97dc-40e6-87f8-05189fcb09a9" providerId="ADAL" clId="{63E66758-3672-4E74-BD1B-C9D8E2D8DDF9}" dt="2024-11-05T15:19:56.099" v="346" actId="26606"/>
          <ac:cxnSpMkLst>
            <pc:docMk/>
            <pc:sldMk cId="479754777" sldId="257"/>
            <ac:cxnSpMk id="12" creationId="{4C793C08-EF4C-422B-A728-6C717C47DF6F}"/>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14" creationId="{FE825BC6-56A8-46DE-8037-A9A577624B0D}"/>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16" creationId="{9EED8031-DD67-43C6-94A0-646636C95560}"/>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22" creationId="{4D594499-F983-4364-8ABC-5BCDC2E906BF}"/>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24" creationId="{7C5E5418-FB62-4855-B2D4-B3BA3E8E441D}"/>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26" creationId="{6D4C177C-581F-4CC8-A686-0B6D25DC6A70}"/>
          </ac:cxnSpMkLst>
        </pc:cxnChg>
        <pc:cxnChg chg="add del">
          <ac:chgData name="Felipe Antonio Olivares Labarca" userId="3a93ba0b-97dc-40e6-87f8-05189fcb09a9" providerId="ADAL" clId="{63E66758-3672-4E74-BD1B-C9D8E2D8DDF9}" dt="2024-11-05T15:19:56.099" v="346" actId="26606"/>
          <ac:cxnSpMkLst>
            <pc:docMk/>
            <pc:sldMk cId="479754777" sldId="257"/>
            <ac:cxnSpMk id="28" creationId="{A64D5C8D-3333-4172-8FBC-0B9A76250FEE}"/>
          </ac:cxnSpMkLst>
        </pc:cxnChg>
        <pc:cxnChg chg="add">
          <ac:chgData name="Felipe Antonio Olivares Labarca" userId="3a93ba0b-97dc-40e6-87f8-05189fcb09a9" providerId="ADAL" clId="{63E66758-3672-4E74-BD1B-C9D8E2D8DDF9}" dt="2024-11-05T15:19:56.099" v="346" actId="26606"/>
          <ac:cxnSpMkLst>
            <pc:docMk/>
            <pc:sldMk cId="479754777" sldId="257"/>
            <ac:cxnSpMk id="35" creationId="{4C793C08-EF4C-422B-A728-6C717C47DF6F}"/>
          </ac:cxnSpMkLst>
        </pc:cxnChg>
        <pc:cxnChg chg="add">
          <ac:chgData name="Felipe Antonio Olivares Labarca" userId="3a93ba0b-97dc-40e6-87f8-05189fcb09a9" providerId="ADAL" clId="{63E66758-3672-4E74-BD1B-C9D8E2D8DDF9}" dt="2024-11-05T15:19:56.099" v="346" actId="26606"/>
          <ac:cxnSpMkLst>
            <pc:docMk/>
            <pc:sldMk cId="479754777" sldId="257"/>
            <ac:cxnSpMk id="37" creationId="{FE825BC6-56A8-46DE-8037-A9A577624B0D}"/>
          </ac:cxnSpMkLst>
        </pc:cxnChg>
        <pc:cxnChg chg="add">
          <ac:chgData name="Felipe Antonio Olivares Labarca" userId="3a93ba0b-97dc-40e6-87f8-05189fcb09a9" providerId="ADAL" clId="{63E66758-3672-4E74-BD1B-C9D8E2D8DDF9}" dt="2024-11-05T15:19:56.099" v="346" actId="26606"/>
          <ac:cxnSpMkLst>
            <pc:docMk/>
            <pc:sldMk cId="479754777" sldId="257"/>
            <ac:cxnSpMk id="39" creationId="{9EED8031-DD67-43C6-94A0-646636C95560}"/>
          </ac:cxnSpMkLst>
        </pc:cxnChg>
        <pc:cxnChg chg="add">
          <ac:chgData name="Felipe Antonio Olivares Labarca" userId="3a93ba0b-97dc-40e6-87f8-05189fcb09a9" providerId="ADAL" clId="{63E66758-3672-4E74-BD1B-C9D8E2D8DDF9}" dt="2024-11-05T15:19:56.099" v="346" actId="26606"/>
          <ac:cxnSpMkLst>
            <pc:docMk/>
            <pc:sldMk cId="479754777" sldId="257"/>
            <ac:cxnSpMk id="45" creationId="{A64D5C8D-3333-4172-8FBC-0B9A76250FEE}"/>
          </ac:cxnSpMkLst>
        </pc:cxnChg>
        <pc:cxnChg chg="add">
          <ac:chgData name="Felipe Antonio Olivares Labarca" userId="3a93ba0b-97dc-40e6-87f8-05189fcb09a9" providerId="ADAL" clId="{63E66758-3672-4E74-BD1B-C9D8E2D8DDF9}" dt="2024-11-05T15:19:56.099" v="346" actId="26606"/>
          <ac:cxnSpMkLst>
            <pc:docMk/>
            <pc:sldMk cId="479754777" sldId="257"/>
            <ac:cxnSpMk id="47" creationId="{471910D7-A277-4C92-B072-C4469C2FC41C}"/>
          </ac:cxnSpMkLst>
        </pc:cxnChg>
        <pc:cxnChg chg="add">
          <ac:chgData name="Felipe Antonio Olivares Labarca" userId="3a93ba0b-97dc-40e6-87f8-05189fcb09a9" providerId="ADAL" clId="{63E66758-3672-4E74-BD1B-C9D8E2D8DDF9}" dt="2024-11-05T15:19:56.099" v="346" actId="26606"/>
          <ac:cxnSpMkLst>
            <pc:docMk/>
            <pc:sldMk cId="479754777" sldId="257"/>
            <ac:cxnSpMk id="49" creationId="{4D594499-F983-4364-8ABC-5BCDC2E906BF}"/>
          </ac:cxnSpMkLst>
        </pc:cxnChg>
        <pc:cxnChg chg="add">
          <ac:chgData name="Felipe Antonio Olivares Labarca" userId="3a93ba0b-97dc-40e6-87f8-05189fcb09a9" providerId="ADAL" clId="{63E66758-3672-4E74-BD1B-C9D8E2D8DDF9}" dt="2024-11-05T15:19:56.099" v="346" actId="26606"/>
          <ac:cxnSpMkLst>
            <pc:docMk/>
            <pc:sldMk cId="479754777" sldId="257"/>
            <ac:cxnSpMk id="51" creationId="{6D4C177C-581F-4CC8-A686-0B6D25DC6A70}"/>
          </ac:cxnSpMkLst>
        </pc:cxnChg>
      </pc:sldChg>
      <pc:sldChg chg="new del">
        <pc:chgData name="Felipe Antonio Olivares Labarca" userId="3a93ba0b-97dc-40e6-87f8-05189fcb09a9" providerId="ADAL" clId="{63E66758-3672-4E74-BD1B-C9D8E2D8DDF9}" dt="2024-11-05T15:10:52.137" v="241" actId="680"/>
        <pc:sldMkLst>
          <pc:docMk/>
          <pc:sldMk cId="2786222317" sldId="257"/>
        </pc:sldMkLst>
      </pc:sldChg>
      <pc:sldChg chg="modSp new mod">
        <pc:chgData name="Felipe Antonio Olivares Labarca" userId="3a93ba0b-97dc-40e6-87f8-05189fcb09a9" providerId="ADAL" clId="{63E66758-3672-4E74-BD1B-C9D8E2D8DDF9}" dt="2024-11-06T18:39:31.453" v="4938" actId="20577"/>
        <pc:sldMkLst>
          <pc:docMk/>
          <pc:sldMk cId="767412359" sldId="258"/>
        </pc:sldMkLst>
        <pc:spChg chg="mod">
          <ac:chgData name="Felipe Antonio Olivares Labarca" userId="3a93ba0b-97dc-40e6-87f8-05189fcb09a9" providerId="ADAL" clId="{63E66758-3672-4E74-BD1B-C9D8E2D8DDF9}" dt="2024-11-05T15:28:02.482" v="406" actId="20577"/>
          <ac:spMkLst>
            <pc:docMk/>
            <pc:sldMk cId="767412359" sldId="258"/>
            <ac:spMk id="2" creationId="{1AE95ED6-FD2C-8CDC-1241-6E8BA33EF4B8}"/>
          </ac:spMkLst>
        </pc:spChg>
        <pc:spChg chg="mod">
          <ac:chgData name="Felipe Antonio Olivares Labarca" userId="3a93ba0b-97dc-40e6-87f8-05189fcb09a9" providerId="ADAL" clId="{63E66758-3672-4E74-BD1B-C9D8E2D8DDF9}" dt="2024-11-06T18:39:25.441" v="4930" actId="20577"/>
          <ac:spMkLst>
            <pc:docMk/>
            <pc:sldMk cId="767412359" sldId="258"/>
            <ac:spMk id="3" creationId="{0B919EFB-3C3F-4EDD-69C8-BD9840F072A8}"/>
          </ac:spMkLst>
        </pc:spChg>
        <pc:spChg chg="mod">
          <ac:chgData name="Felipe Antonio Olivares Labarca" userId="3a93ba0b-97dc-40e6-87f8-05189fcb09a9" providerId="ADAL" clId="{63E66758-3672-4E74-BD1B-C9D8E2D8DDF9}" dt="2024-11-06T18:39:31.453" v="4938" actId="20577"/>
          <ac:spMkLst>
            <pc:docMk/>
            <pc:sldMk cId="767412359" sldId="258"/>
            <ac:spMk id="4" creationId="{7BE9C760-6930-C969-AFD6-74A2BFA51E8F}"/>
          </ac:spMkLst>
        </pc:spChg>
      </pc:sldChg>
      <pc:sldChg chg="new del">
        <pc:chgData name="Felipe Antonio Olivares Labarca" userId="3a93ba0b-97dc-40e6-87f8-05189fcb09a9" providerId="ADAL" clId="{63E66758-3672-4E74-BD1B-C9D8E2D8DDF9}" dt="2024-11-05T15:19:34.605" v="345" actId="47"/>
        <pc:sldMkLst>
          <pc:docMk/>
          <pc:sldMk cId="3403927132" sldId="258"/>
        </pc:sldMkLst>
      </pc:sldChg>
      <pc:sldChg chg="addSp delSp modSp new mod modNotesTx">
        <pc:chgData name="Felipe Antonio Olivares Labarca" userId="3a93ba0b-97dc-40e6-87f8-05189fcb09a9" providerId="ADAL" clId="{63E66758-3672-4E74-BD1B-C9D8E2D8DDF9}" dt="2024-11-07T12:51:57.877" v="6987" actId="20577"/>
        <pc:sldMkLst>
          <pc:docMk/>
          <pc:sldMk cId="3278694520" sldId="259"/>
        </pc:sldMkLst>
        <pc:spChg chg="mod">
          <ac:chgData name="Felipe Antonio Olivares Labarca" userId="3a93ba0b-97dc-40e6-87f8-05189fcb09a9" providerId="ADAL" clId="{63E66758-3672-4E74-BD1B-C9D8E2D8DDF9}" dt="2024-11-05T15:38:56.503" v="605" actId="20577"/>
          <ac:spMkLst>
            <pc:docMk/>
            <pc:sldMk cId="3278694520" sldId="259"/>
            <ac:spMk id="2" creationId="{1443B02D-7FC0-78E9-54E2-DA3698FC335C}"/>
          </ac:spMkLst>
        </pc:spChg>
        <pc:spChg chg="del mod">
          <ac:chgData name="Felipe Antonio Olivares Labarca" userId="3a93ba0b-97dc-40e6-87f8-05189fcb09a9" providerId="ADAL" clId="{63E66758-3672-4E74-BD1B-C9D8E2D8DDF9}" dt="2024-11-06T17:38:10.893" v="2981" actId="26606"/>
          <ac:spMkLst>
            <pc:docMk/>
            <pc:sldMk cId="3278694520" sldId="259"/>
            <ac:spMk id="3" creationId="{88E10D00-A49E-08F7-3535-FCD9ADE001FF}"/>
          </ac:spMkLst>
        </pc:spChg>
        <pc:spChg chg="mod">
          <ac:chgData name="Felipe Antonio Olivares Labarca" userId="3a93ba0b-97dc-40e6-87f8-05189fcb09a9" providerId="ADAL" clId="{63E66758-3672-4E74-BD1B-C9D8E2D8DDF9}" dt="2024-11-06T17:41:49.218" v="3096" actId="20577"/>
          <ac:spMkLst>
            <pc:docMk/>
            <pc:sldMk cId="3278694520" sldId="259"/>
            <ac:spMk id="4" creationId="{9ECB04CA-D6FB-C044-CB95-54E2A01F67C9}"/>
          </ac:spMkLst>
        </pc:spChg>
        <pc:graphicFrameChg chg="add mod">
          <ac:chgData name="Felipe Antonio Olivares Labarca" userId="3a93ba0b-97dc-40e6-87f8-05189fcb09a9" providerId="ADAL" clId="{63E66758-3672-4E74-BD1B-C9D8E2D8DDF9}" dt="2024-11-06T17:44:16.202" v="3137" actId="20577"/>
          <ac:graphicFrameMkLst>
            <pc:docMk/>
            <pc:sldMk cId="3278694520" sldId="259"/>
            <ac:graphicFrameMk id="6" creationId="{28101736-4631-2F17-97D5-82DFB4403AC2}"/>
          </ac:graphicFrameMkLst>
        </pc:graphicFrameChg>
      </pc:sldChg>
      <pc:sldChg chg="modSp new del mod">
        <pc:chgData name="Felipe Antonio Olivares Labarca" userId="3a93ba0b-97dc-40e6-87f8-05189fcb09a9" providerId="ADAL" clId="{63E66758-3672-4E74-BD1B-C9D8E2D8DDF9}" dt="2024-11-05T15:56:54.985" v="1296" actId="680"/>
        <pc:sldMkLst>
          <pc:docMk/>
          <pc:sldMk cId="4366757" sldId="260"/>
        </pc:sldMkLst>
        <pc:spChg chg="mod">
          <ac:chgData name="Felipe Antonio Olivares Labarca" userId="3a93ba0b-97dc-40e6-87f8-05189fcb09a9" providerId="ADAL" clId="{63E66758-3672-4E74-BD1B-C9D8E2D8DDF9}" dt="2024-11-05T15:56:54.667" v="1295" actId="20577"/>
          <ac:spMkLst>
            <pc:docMk/>
            <pc:sldMk cId="4366757" sldId="260"/>
            <ac:spMk id="3" creationId="{728B424B-6C46-2949-E23D-CC93FB78908A}"/>
          </ac:spMkLst>
        </pc:spChg>
      </pc:sldChg>
      <pc:sldChg chg="modSp new mod ord modNotesTx">
        <pc:chgData name="Felipe Antonio Olivares Labarca" userId="3a93ba0b-97dc-40e6-87f8-05189fcb09a9" providerId="ADAL" clId="{63E66758-3672-4E74-BD1B-C9D8E2D8DDF9}" dt="2024-11-07T12:52:58.710" v="7165" actId="20577"/>
        <pc:sldMkLst>
          <pc:docMk/>
          <pc:sldMk cId="3783075302" sldId="260"/>
        </pc:sldMkLst>
        <pc:spChg chg="mod">
          <ac:chgData name="Felipe Antonio Olivares Labarca" userId="3a93ba0b-97dc-40e6-87f8-05189fcb09a9" providerId="ADAL" clId="{63E66758-3672-4E74-BD1B-C9D8E2D8DDF9}" dt="2024-11-06T17:05:00.880" v="2274" actId="6549"/>
          <ac:spMkLst>
            <pc:docMk/>
            <pc:sldMk cId="3783075302" sldId="260"/>
            <ac:spMk id="2" creationId="{016296A3-A9D4-8A73-83B6-E6A94F5A038E}"/>
          </ac:spMkLst>
        </pc:spChg>
        <pc:spChg chg="mod">
          <ac:chgData name="Felipe Antonio Olivares Labarca" userId="3a93ba0b-97dc-40e6-87f8-05189fcb09a9" providerId="ADAL" clId="{63E66758-3672-4E74-BD1B-C9D8E2D8DDF9}" dt="2024-11-05T16:31:14.733" v="2154" actId="20577"/>
          <ac:spMkLst>
            <pc:docMk/>
            <pc:sldMk cId="3783075302" sldId="260"/>
            <ac:spMk id="3" creationId="{01EDF57C-FD75-728D-415D-C2651F38F6D0}"/>
          </ac:spMkLst>
        </pc:spChg>
      </pc:sldChg>
      <pc:sldChg chg="addSp modSp new mod modNotesTx">
        <pc:chgData name="Felipe Antonio Olivares Labarca" userId="3a93ba0b-97dc-40e6-87f8-05189fcb09a9" providerId="ADAL" clId="{63E66758-3672-4E74-BD1B-C9D8E2D8DDF9}" dt="2024-11-07T12:40:32.328" v="6037" actId="20577"/>
        <pc:sldMkLst>
          <pc:docMk/>
          <pc:sldMk cId="421691035" sldId="261"/>
        </pc:sldMkLst>
        <pc:spChg chg="mod">
          <ac:chgData name="Felipe Antonio Olivares Labarca" userId="3a93ba0b-97dc-40e6-87f8-05189fcb09a9" providerId="ADAL" clId="{63E66758-3672-4E74-BD1B-C9D8E2D8DDF9}" dt="2024-11-05T15:59:09.839" v="1392" actId="20577"/>
          <ac:spMkLst>
            <pc:docMk/>
            <pc:sldMk cId="421691035" sldId="261"/>
            <ac:spMk id="2" creationId="{54A85729-ABF3-CCC5-8D31-C33FD1C91F24}"/>
          </ac:spMkLst>
        </pc:spChg>
        <pc:spChg chg="mod">
          <ac:chgData name="Felipe Antonio Olivares Labarca" userId="3a93ba0b-97dc-40e6-87f8-05189fcb09a9" providerId="ADAL" clId="{63E66758-3672-4E74-BD1B-C9D8E2D8DDF9}" dt="2024-11-05T16:25:31.562" v="2025"/>
          <ac:spMkLst>
            <pc:docMk/>
            <pc:sldMk cId="421691035" sldId="261"/>
            <ac:spMk id="3" creationId="{407BA207-C6AD-7E5F-85E6-F1110864E217}"/>
          </ac:spMkLst>
        </pc:spChg>
        <pc:spChg chg="add mod">
          <ac:chgData name="Felipe Antonio Olivares Labarca" userId="3a93ba0b-97dc-40e6-87f8-05189fcb09a9" providerId="ADAL" clId="{63E66758-3672-4E74-BD1B-C9D8E2D8DDF9}" dt="2024-11-05T16:26:58.455" v="2115" actId="27636"/>
          <ac:spMkLst>
            <pc:docMk/>
            <pc:sldMk cId="421691035" sldId="261"/>
            <ac:spMk id="6" creationId="{B128C7A9-EBA2-A634-3B4D-574448439C3C}"/>
          </ac:spMkLst>
        </pc:spChg>
        <pc:picChg chg="add mod">
          <ac:chgData name="Felipe Antonio Olivares Labarca" userId="3a93ba0b-97dc-40e6-87f8-05189fcb09a9" providerId="ADAL" clId="{63E66758-3672-4E74-BD1B-C9D8E2D8DDF9}" dt="2024-11-05T16:14:57.645" v="1752" actId="1076"/>
          <ac:picMkLst>
            <pc:docMk/>
            <pc:sldMk cId="421691035" sldId="261"/>
            <ac:picMk id="5" creationId="{FA722277-A3B1-411A-8F9C-12B563E46B99}"/>
          </ac:picMkLst>
        </pc:picChg>
        <pc:picChg chg="add mod">
          <ac:chgData name="Felipe Antonio Olivares Labarca" userId="3a93ba0b-97dc-40e6-87f8-05189fcb09a9" providerId="ADAL" clId="{63E66758-3672-4E74-BD1B-C9D8E2D8DDF9}" dt="2024-11-05T16:25:45.358" v="2032" actId="571"/>
          <ac:picMkLst>
            <pc:docMk/>
            <pc:sldMk cId="421691035" sldId="261"/>
            <ac:picMk id="7" creationId="{D5E292A6-A32A-6C59-F678-ECE1C1564EA8}"/>
          </ac:picMkLst>
        </pc:picChg>
      </pc:sldChg>
      <pc:sldChg chg="addSp modSp new mod modNotesTx">
        <pc:chgData name="Felipe Antonio Olivares Labarca" userId="3a93ba0b-97dc-40e6-87f8-05189fcb09a9" providerId="ADAL" clId="{63E66758-3672-4E74-BD1B-C9D8E2D8DDF9}" dt="2024-11-07T12:58:17.466" v="8255" actId="20577"/>
        <pc:sldMkLst>
          <pc:docMk/>
          <pc:sldMk cId="3145998308" sldId="262"/>
        </pc:sldMkLst>
        <pc:picChg chg="add mod">
          <ac:chgData name="Felipe Antonio Olivares Labarca" userId="3a93ba0b-97dc-40e6-87f8-05189fcb09a9" providerId="ADAL" clId="{63E66758-3672-4E74-BD1B-C9D8E2D8DDF9}" dt="2024-11-06T17:10:06.436" v="2280" actId="1076"/>
          <ac:picMkLst>
            <pc:docMk/>
            <pc:sldMk cId="3145998308" sldId="262"/>
            <ac:picMk id="3" creationId="{B09B35A4-511B-99E1-D650-F2BACD1B148C}"/>
          </ac:picMkLst>
        </pc:picChg>
      </pc:sldChg>
      <pc:sldChg chg="addSp delSp modSp new mod modNotesTx">
        <pc:chgData name="Felipe Antonio Olivares Labarca" userId="3a93ba0b-97dc-40e6-87f8-05189fcb09a9" providerId="ADAL" clId="{63E66758-3672-4E74-BD1B-C9D8E2D8DDF9}" dt="2024-11-07T12:56:15.996" v="7914" actId="20577"/>
        <pc:sldMkLst>
          <pc:docMk/>
          <pc:sldMk cId="2353250292" sldId="263"/>
        </pc:sldMkLst>
        <pc:spChg chg="mod">
          <ac:chgData name="Felipe Antonio Olivares Labarca" userId="3a93ba0b-97dc-40e6-87f8-05189fcb09a9" providerId="ADAL" clId="{63E66758-3672-4E74-BD1B-C9D8E2D8DDF9}" dt="2024-11-06T17:36:34.944" v="2978" actId="121"/>
          <ac:spMkLst>
            <pc:docMk/>
            <pc:sldMk cId="2353250292" sldId="263"/>
            <ac:spMk id="2" creationId="{5AD9AEEC-853E-667D-10D5-226F42687FDC}"/>
          </ac:spMkLst>
        </pc:spChg>
        <pc:spChg chg="del mod">
          <ac:chgData name="Felipe Antonio Olivares Labarca" userId="3a93ba0b-97dc-40e6-87f8-05189fcb09a9" providerId="ADAL" clId="{63E66758-3672-4E74-BD1B-C9D8E2D8DDF9}" dt="2024-11-06T17:36:06.247" v="2976" actId="26606"/>
          <ac:spMkLst>
            <pc:docMk/>
            <pc:sldMk cId="2353250292" sldId="263"/>
            <ac:spMk id="3" creationId="{4E396FB8-62E7-36C3-7B1B-58232143DB66}"/>
          </ac:spMkLst>
        </pc:spChg>
        <pc:spChg chg="mod">
          <ac:chgData name="Felipe Antonio Olivares Labarca" userId="3a93ba0b-97dc-40e6-87f8-05189fcb09a9" providerId="ADAL" clId="{63E66758-3672-4E74-BD1B-C9D8E2D8DDF9}" dt="2024-11-06T17:22:11.947" v="2824" actId="27636"/>
          <ac:spMkLst>
            <pc:docMk/>
            <pc:sldMk cId="2353250292" sldId="263"/>
            <ac:spMk id="4" creationId="{957F7222-34E8-A328-2C2B-7DF0D04BBF0A}"/>
          </ac:spMkLst>
        </pc:spChg>
        <pc:spChg chg="add del mod">
          <ac:chgData name="Felipe Antonio Olivares Labarca" userId="3a93ba0b-97dc-40e6-87f8-05189fcb09a9" providerId="ADAL" clId="{63E66758-3672-4E74-BD1B-C9D8E2D8DDF9}" dt="2024-11-06T17:36:17.539" v="2977" actId="478"/>
          <ac:spMkLst>
            <pc:docMk/>
            <pc:sldMk cId="2353250292" sldId="263"/>
            <ac:spMk id="5" creationId="{D23E64DA-E224-3A87-1B21-E9CB02EDD53A}"/>
          </ac:spMkLst>
        </pc:spChg>
        <pc:spChg chg="add mod">
          <ac:chgData name="Felipe Antonio Olivares Labarca" userId="3a93ba0b-97dc-40e6-87f8-05189fcb09a9" providerId="ADAL" clId="{63E66758-3672-4E74-BD1B-C9D8E2D8DDF9}" dt="2024-11-06T17:27:32.575" v="2974" actId="14100"/>
          <ac:spMkLst>
            <pc:docMk/>
            <pc:sldMk cId="2353250292" sldId="263"/>
            <ac:spMk id="6" creationId="{F81588A4-A228-540A-10CD-9E8A82A1A035}"/>
          </ac:spMkLst>
        </pc:spChg>
        <pc:graphicFrameChg chg="add mod">
          <ac:chgData name="Felipe Antonio Olivares Labarca" userId="3a93ba0b-97dc-40e6-87f8-05189fcb09a9" providerId="ADAL" clId="{63E66758-3672-4E74-BD1B-C9D8E2D8DDF9}" dt="2024-11-06T17:45:21.626" v="3165"/>
          <ac:graphicFrameMkLst>
            <pc:docMk/>
            <pc:sldMk cId="2353250292" sldId="263"/>
            <ac:graphicFrameMk id="8" creationId="{F610BB1F-9CCD-56F3-50B0-158CAFD3F4FF}"/>
          </ac:graphicFrameMkLst>
        </pc:graphicFrameChg>
      </pc:sldChg>
      <pc:sldChg chg="modSp new mod modNotesTx">
        <pc:chgData name="Felipe Antonio Olivares Labarca" userId="3a93ba0b-97dc-40e6-87f8-05189fcb09a9" providerId="ADAL" clId="{63E66758-3672-4E74-BD1B-C9D8E2D8DDF9}" dt="2024-11-07T12:58:49.476" v="8370" actId="20577"/>
        <pc:sldMkLst>
          <pc:docMk/>
          <pc:sldMk cId="1931592469" sldId="264"/>
        </pc:sldMkLst>
        <pc:spChg chg="mod">
          <ac:chgData name="Felipe Antonio Olivares Labarca" userId="3a93ba0b-97dc-40e6-87f8-05189fcb09a9" providerId="ADAL" clId="{63E66758-3672-4E74-BD1B-C9D8E2D8DDF9}" dt="2024-11-06T17:54:44.201" v="3355" actId="20577"/>
          <ac:spMkLst>
            <pc:docMk/>
            <pc:sldMk cId="1931592469" sldId="264"/>
            <ac:spMk id="2" creationId="{5AC50387-FB54-E947-3684-C26BC7E48F2D}"/>
          </ac:spMkLst>
        </pc:spChg>
        <pc:spChg chg="mod">
          <ac:chgData name="Felipe Antonio Olivares Labarca" userId="3a93ba0b-97dc-40e6-87f8-05189fcb09a9" providerId="ADAL" clId="{63E66758-3672-4E74-BD1B-C9D8E2D8DDF9}" dt="2024-11-06T17:52:19.228" v="3261" actId="20577"/>
          <ac:spMkLst>
            <pc:docMk/>
            <pc:sldMk cId="1931592469" sldId="264"/>
            <ac:spMk id="3" creationId="{DAA38333-1ABD-96DE-6F3D-A7ADE1C5FC91}"/>
          </ac:spMkLst>
        </pc:spChg>
      </pc:sldChg>
      <pc:sldChg chg="modSp new mod">
        <pc:chgData name="Felipe Antonio Olivares Labarca" userId="3a93ba0b-97dc-40e6-87f8-05189fcb09a9" providerId="ADAL" clId="{63E66758-3672-4E74-BD1B-C9D8E2D8DDF9}" dt="2024-11-06T18:01:41.771" v="3366" actId="20577"/>
        <pc:sldMkLst>
          <pc:docMk/>
          <pc:sldMk cId="2506030364" sldId="265"/>
        </pc:sldMkLst>
        <pc:spChg chg="mod">
          <ac:chgData name="Felipe Antonio Olivares Labarca" userId="3a93ba0b-97dc-40e6-87f8-05189fcb09a9" providerId="ADAL" clId="{63E66758-3672-4E74-BD1B-C9D8E2D8DDF9}" dt="2024-11-06T18:01:41.771" v="3366" actId="20577"/>
          <ac:spMkLst>
            <pc:docMk/>
            <pc:sldMk cId="2506030364" sldId="265"/>
            <ac:spMk id="2" creationId="{C310890B-23DC-7D70-30E2-9B9C70A508E5}"/>
          </ac:spMkLst>
        </pc:spChg>
        <pc:spChg chg="mod">
          <ac:chgData name="Felipe Antonio Olivares Labarca" userId="3a93ba0b-97dc-40e6-87f8-05189fcb09a9" providerId="ADAL" clId="{63E66758-3672-4E74-BD1B-C9D8E2D8DDF9}" dt="2024-11-06T18:01:36.143" v="3357"/>
          <ac:spMkLst>
            <pc:docMk/>
            <pc:sldMk cId="2506030364" sldId="265"/>
            <ac:spMk id="3" creationId="{B006579D-8087-EB13-05D0-B947D640B9E7}"/>
          </ac:spMkLst>
        </pc:spChg>
      </pc:sldChg>
      <pc:sldChg chg="modSp add mod">
        <pc:chgData name="Felipe Antonio Olivares Labarca" userId="3a93ba0b-97dc-40e6-87f8-05189fcb09a9" providerId="ADAL" clId="{63E66758-3672-4E74-BD1B-C9D8E2D8DDF9}" dt="2024-11-06T18:02:32.621" v="3407"/>
        <pc:sldMkLst>
          <pc:docMk/>
          <pc:sldMk cId="3731968562" sldId="266"/>
        </pc:sldMkLst>
        <pc:spChg chg="mod">
          <ac:chgData name="Felipe Antonio Olivares Labarca" userId="3a93ba0b-97dc-40e6-87f8-05189fcb09a9" providerId="ADAL" clId="{63E66758-3672-4E74-BD1B-C9D8E2D8DDF9}" dt="2024-11-06T18:02:30.167" v="3406" actId="20577"/>
          <ac:spMkLst>
            <pc:docMk/>
            <pc:sldMk cId="3731968562" sldId="266"/>
            <ac:spMk id="2" creationId="{EF25C71F-14E8-2B1C-59F3-76E1A0040601}"/>
          </ac:spMkLst>
        </pc:spChg>
        <pc:spChg chg="mod">
          <ac:chgData name="Felipe Antonio Olivares Labarca" userId="3a93ba0b-97dc-40e6-87f8-05189fcb09a9" providerId="ADAL" clId="{63E66758-3672-4E74-BD1B-C9D8E2D8DDF9}" dt="2024-11-06T18:02:32.621" v="3407"/>
          <ac:spMkLst>
            <pc:docMk/>
            <pc:sldMk cId="3731968562" sldId="266"/>
            <ac:spMk id="3" creationId="{0F547215-41BD-D65C-AD2C-2D6A96931EE7}"/>
          </ac:spMkLst>
        </pc:spChg>
      </pc:sldChg>
      <pc:sldChg chg="modSp add mod modNotesTx">
        <pc:chgData name="Felipe Antonio Olivares Labarca" userId="3a93ba0b-97dc-40e6-87f8-05189fcb09a9" providerId="ADAL" clId="{63E66758-3672-4E74-BD1B-C9D8E2D8DDF9}" dt="2024-11-07T13:05:21.460" v="9872" actId="20577"/>
        <pc:sldMkLst>
          <pc:docMk/>
          <pc:sldMk cId="1252110666" sldId="267"/>
        </pc:sldMkLst>
        <pc:spChg chg="mod">
          <ac:chgData name="Felipe Antonio Olivares Labarca" userId="3a93ba0b-97dc-40e6-87f8-05189fcb09a9" providerId="ADAL" clId="{63E66758-3672-4E74-BD1B-C9D8E2D8DDF9}" dt="2024-11-06T18:03:00.869" v="3426" actId="20577"/>
          <ac:spMkLst>
            <pc:docMk/>
            <pc:sldMk cId="1252110666" sldId="267"/>
            <ac:spMk id="2" creationId="{A6857B3C-4FD2-2343-E824-0AB80A00F0DE}"/>
          </ac:spMkLst>
        </pc:spChg>
        <pc:spChg chg="mod">
          <ac:chgData name="Felipe Antonio Olivares Labarca" userId="3a93ba0b-97dc-40e6-87f8-05189fcb09a9" providerId="ADAL" clId="{63E66758-3672-4E74-BD1B-C9D8E2D8DDF9}" dt="2024-11-06T18:03:04.389" v="3427"/>
          <ac:spMkLst>
            <pc:docMk/>
            <pc:sldMk cId="1252110666" sldId="267"/>
            <ac:spMk id="3" creationId="{031F934E-3EF6-377C-B5D4-C31AC49292B6}"/>
          </ac:spMkLst>
        </pc:spChg>
      </pc:sldChg>
      <pc:sldChg chg="new modNotesTx">
        <pc:chgData name="Felipe Antonio Olivares Labarca" userId="3a93ba0b-97dc-40e6-87f8-05189fcb09a9" providerId="ADAL" clId="{63E66758-3672-4E74-BD1B-C9D8E2D8DDF9}" dt="2024-11-07T13:00:05.374" v="8707" actId="20577"/>
        <pc:sldMkLst>
          <pc:docMk/>
          <pc:sldMk cId="3022418637" sldId="268"/>
        </pc:sldMkLst>
      </pc:sldChg>
      <pc:sldChg chg="modSp new del mod">
        <pc:chgData name="Felipe Antonio Olivares Labarca" userId="3a93ba0b-97dc-40e6-87f8-05189fcb09a9" providerId="ADAL" clId="{63E66758-3672-4E74-BD1B-C9D8E2D8DDF9}" dt="2024-11-06T18:39:48.708" v="4939" actId="47"/>
        <pc:sldMkLst>
          <pc:docMk/>
          <pc:sldMk cId="1269180050" sldId="269"/>
        </pc:sldMkLst>
        <pc:spChg chg="mod">
          <ac:chgData name="Felipe Antonio Olivares Labarca" userId="3a93ba0b-97dc-40e6-87f8-05189fcb09a9" providerId="ADAL" clId="{63E66758-3672-4E74-BD1B-C9D8E2D8DDF9}" dt="2024-11-06T18:17:25.093" v="3902" actId="20577"/>
          <ac:spMkLst>
            <pc:docMk/>
            <pc:sldMk cId="1269180050" sldId="269"/>
            <ac:spMk id="2" creationId="{AB5BE2D5-214A-88C1-C1F5-6E9D83F704E7}"/>
          </ac:spMkLst>
        </pc:spChg>
        <pc:spChg chg="mod">
          <ac:chgData name="Felipe Antonio Olivares Labarca" userId="3a93ba0b-97dc-40e6-87f8-05189fcb09a9" providerId="ADAL" clId="{63E66758-3672-4E74-BD1B-C9D8E2D8DDF9}" dt="2024-11-06T18:12:59.490" v="3513" actId="255"/>
          <ac:spMkLst>
            <pc:docMk/>
            <pc:sldMk cId="1269180050" sldId="269"/>
            <ac:spMk id="3" creationId="{46801B4A-A54E-F7B0-7FF2-1B5C9EC56025}"/>
          </ac:spMkLst>
        </pc:spChg>
      </pc:sldChg>
      <pc:sldChg chg="modSp add mod ord">
        <pc:chgData name="Felipe Antonio Olivares Labarca" userId="3a93ba0b-97dc-40e6-87f8-05189fcb09a9" providerId="ADAL" clId="{63E66758-3672-4E74-BD1B-C9D8E2D8DDF9}" dt="2024-11-06T18:41:30.899" v="4956" actId="20577"/>
        <pc:sldMkLst>
          <pc:docMk/>
          <pc:sldMk cId="1163339340" sldId="270"/>
        </pc:sldMkLst>
        <pc:spChg chg="mod">
          <ac:chgData name="Felipe Antonio Olivares Labarca" userId="3a93ba0b-97dc-40e6-87f8-05189fcb09a9" providerId="ADAL" clId="{63E66758-3672-4E74-BD1B-C9D8E2D8DDF9}" dt="2024-11-06T18:18:36.058" v="3959" actId="255"/>
          <ac:spMkLst>
            <pc:docMk/>
            <pc:sldMk cId="1163339340" sldId="270"/>
            <ac:spMk id="2" creationId="{6FFD5A07-60F9-8192-453F-FCA216B7A289}"/>
          </ac:spMkLst>
        </pc:spChg>
        <pc:spChg chg="mod">
          <ac:chgData name="Felipe Antonio Olivares Labarca" userId="3a93ba0b-97dc-40e6-87f8-05189fcb09a9" providerId="ADAL" clId="{63E66758-3672-4E74-BD1B-C9D8E2D8DDF9}" dt="2024-11-06T18:34:04.241" v="4765" actId="115"/>
          <ac:spMkLst>
            <pc:docMk/>
            <pc:sldMk cId="1163339340" sldId="270"/>
            <ac:spMk id="3" creationId="{B48D13D4-8DB4-1CDF-F56B-B69D031E1C47}"/>
          </ac:spMkLst>
        </pc:spChg>
        <pc:spChg chg="mod">
          <ac:chgData name="Felipe Antonio Olivares Labarca" userId="3a93ba0b-97dc-40e6-87f8-05189fcb09a9" providerId="ADAL" clId="{63E66758-3672-4E74-BD1B-C9D8E2D8DDF9}" dt="2024-11-06T18:41:30.899" v="4956" actId="20577"/>
          <ac:spMkLst>
            <pc:docMk/>
            <pc:sldMk cId="1163339340" sldId="270"/>
            <ac:spMk id="4" creationId="{D444BA30-6F09-2439-5507-02BF98257825}"/>
          </ac:spMkLst>
        </pc:spChg>
      </pc:sldChg>
      <pc:sldChg chg="modNotesTx">
        <pc:chgData name="Felipe Antonio Olivares Labarca" userId="3a93ba0b-97dc-40e6-87f8-05189fcb09a9" providerId="ADAL" clId="{63E66758-3672-4E74-BD1B-C9D8E2D8DDF9}" dt="2024-11-07T13:01:59.505" v="9079" actId="20577"/>
        <pc:sldMkLst>
          <pc:docMk/>
          <pc:sldMk cId="665241650" sldId="283"/>
        </pc:sldMkLst>
      </pc:sldChg>
      <pc:sldChg chg="modSp mod modNotesTx">
        <pc:chgData name="Felipe Antonio Olivares Labarca" userId="3a93ba0b-97dc-40e6-87f8-05189fcb09a9" providerId="ADAL" clId="{63E66758-3672-4E74-BD1B-C9D8E2D8DDF9}" dt="2024-11-07T13:09:39.917" v="10443" actId="20577"/>
        <pc:sldMkLst>
          <pc:docMk/>
          <pc:sldMk cId="484805811" sldId="287"/>
        </pc:sldMkLst>
        <pc:spChg chg="mod">
          <ac:chgData name="Felipe Antonio Olivares Labarca" userId="3a93ba0b-97dc-40e6-87f8-05189fcb09a9" providerId="ADAL" clId="{63E66758-3672-4E74-BD1B-C9D8E2D8DDF9}" dt="2024-11-07T12:30:31.606" v="5096" actId="113"/>
          <ac:spMkLst>
            <pc:docMk/>
            <pc:sldMk cId="484805811" sldId="287"/>
            <ac:spMk id="4" creationId="{2441B3B0-C62F-8812-C179-306AC58D9932}"/>
          </ac:spMkLst>
        </pc:spChg>
      </pc:sldChg>
      <pc:sldChg chg="modNotesTx">
        <pc:chgData name="Felipe Antonio Olivares Labarca" userId="3a93ba0b-97dc-40e6-87f8-05189fcb09a9" providerId="ADAL" clId="{63E66758-3672-4E74-BD1B-C9D8E2D8DDF9}" dt="2024-11-07T13:03:56.261" v="9440" actId="20577"/>
        <pc:sldMkLst>
          <pc:docMk/>
          <pc:sldMk cId="1363377272" sldId="288"/>
        </pc:sldMkLst>
      </pc:sldChg>
      <pc:sldChg chg="modNotesTx">
        <pc:chgData name="Felipe Antonio Olivares Labarca" userId="3a93ba0b-97dc-40e6-87f8-05189fcb09a9" providerId="ADAL" clId="{63E66758-3672-4E74-BD1B-C9D8E2D8DDF9}" dt="2024-11-07T13:10:11.476" v="10523" actId="20577"/>
        <pc:sldMkLst>
          <pc:docMk/>
          <pc:sldMk cId="374641066" sldId="289"/>
        </pc:sldMkLst>
      </pc:sldChg>
      <pc:sldChg chg="addSp modSp mod ord modNotesTx">
        <pc:chgData name="Felipe Antonio Olivares Labarca" userId="3a93ba0b-97dc-40e6-87f8-05189fcb09a9" providerId="ADAL" clId="{63E66758-3672-4E74-BD1B-C9D8E2D8DDF9}" dt="2024-11-07T12:47:08.452" v="6492" actId="20577"/>
        <pc:sldMkLst>
          <pc:docMk/>
          <pc:sldMk cId="1892604715" sldId="290"/>
        </pc:sldMkLst>
        <pc:spChg chg="add mod">
          <ac:chgData name="Felipe Antonio Olivares Labarca" userId="3a93ba0b-97dc-40e6-87f8-05189fcb09a9" providerId="ADAL" clId="{63E66758-3672-4E74-BD1B-C9D8E2D8DDF9}" dt="2024-11-07T12:46:40.401" v="6393" actId="120"/>
          <ac:spMkLst>
            <pc:docMk/>
            <pc:sldMk cId="1892604715" sldId="290"/>
            <ac:spMk id="5" creationId="{47D093CE-50F2-D639-2A5D-2807D60FDC75}"/>
          </ac:spMkLst>
        </pc:spChg>
        <pc:spChg chg="add mod">
          <ac:chgData name="Felipe Antonio Olivares Labarca" userId="3a93ba0b-97dc-40e6-87f8-05189fcb09a9" providerId="ADAL" clId="{63E66758-3672-4E74-BD1B-C9D8E2D8DDF9}" dt="2024-11-07T12:46:37.039" v="6392" actId="120"/>
          <ac:spMkLst>
            <pc:docMk/>
            <pc:sldMk cId="1892604715" sldId="290"/>
            <ac:spMk id="6" creationId="{8DED2E97-6F34-2FF2-8901-1DAB9F9E88EE}"/>
          </ac:spMkLst>
        </pc:spChg>
      </pc:sldChg>
      <pc:sldMasterChg chg="add del addSldLayout delSldLayout">
        <pc:chgData name="Felipe Antonio Olivares Labarca" userId="3a93ba0b-97dc-40e6-87f8-05189fcb09a9" providerId="ADAL" clId="{63E66758-3672-4E74-BD1B-C9D8E2D8DDF9}" dt="2024-11-05T15:03:16.635" v="13" actId="26606"/>
        <pc:sldMasterMkLst>
          <pc:docMk/>
          <pc:sldMasterMk cId="223980676" sldId="2147483736"/>
        </pc:sldMasterMkLst>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4233084468" sldId="2147483737"/>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239066721" sldId="2147483738"/>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2902707500" sldId="2147483739"/>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528448148" sldId="2147483740"/>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329480617" sldId="2147483741"/>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378035647" sldId="2147483742"/>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1638950599" sldId="2147483743"/>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2284907392" sldId="2147483744"/>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625995206" sldId="2147483745"/>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962853461" sldId="2147483746"/>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323009683" sldId="2147483747"/>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1106110051" sldId="2147483748"/>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956760082" sldId="2147483749"/>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431912000" sldId="2147483750"/>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111835802" sldId="2147483751"/>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3053958839" sldId="2147483752"/>
          </pc:sldLayoutMkLst>
        </pc:sldLayoutChg>
        <pc:sldLayoutChg chg="add del">
          <pc:chgData name="Felipe Antonio Olivares Labarca" userId="3a93ba0b-97dc-40e6-87f8-05189fcb09a9" providerId="ADAL" clId="{63E66758-3672-4E74-BD1B-C9D8E2D8DDF9}" dt="2024-11-05T15:03:16.635" v="13" actId="26606"/>
          <pc:sldLayoutMkLst>
            <pc:docMk/>
            <pc:sldMasterMk cId="223980676" sldId="2147483736"/>
            <pc:sldLayoutMk cId="1909034022" sldId="2147483753"/>
          </pc:sldLayoutMkLst>
        </pc:sldLayoutChg>
      </pc:sldMasterChg>
      <pc:sldMasterChg chg="add del replId addSldLayout delSldLayout">
        <pc:chgData name="Felipe Antonio Olivares Labarca" userId="3a93ba0b-97dc-40e6-87f8-05189fcb09a9" providerId="ADAL" clId="{63E66758-3672-4E74-BD1B-C9D8E2D8DDF9}" dt="2024-11-05T15:03:04.803" v="10" actId="26606"/>
        <pc:sldMasterMkLst>
          <pc:docMk/>
          <pc:sldMasterMk cId="2211145422" sldId="2147483754"/>
        </pc:sldMasterMkLst>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2914891999" sldId="2147483755"/>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1592906830" sldId="2147483756"/>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2053548150" sldId="2147483757"/>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2206546596" sldId="2147483758"/>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1689988690" sldId="2147483759"/>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1755058624" sldId="2147483760"/>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3247120666" sldId="2147483761"/>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3427468885" sldId="2147483762"/>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2185015975" sldId="2147483763"/>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3228840455" sldId="2147483764"/>
          </pc:sldLayoutMkLst>
        </pc:sldLayoutChg>
        <pc:sldLayoutChg chg="add del replId">
          <pc:chgData name="Felipe Antonio Olivares Labarca" userId="3a93ba0b-97dc-40e6-87f8-05189fcb09a9" providerId="ADAL" clId="{63E66758-3672-4E74-BD1B-C9D8E2D8DDF9}" dt="2024-11-05T15:03:04.803" v="10" actId="26606"/>
          <pc:sldLayoutMkLst>
            <pc:docMk/>
            <pc:sldMasterMk cId="2211145422" sldId="2147483754"/>
            <pc:sldLayoutMk cId="1676672694" sldId="2147483765"/>
          </pc:sldLayoutMkLst>
        </pc:sldLayoutChg>
      </pc:sldMasterChg>
      <pc:sldMasterChg chg="add del addSldLayout delSldLayout">
        <pc:chgData name="Felipe Antonio Olivares Labarca" userId="3a93ba0b-97dc-40e6-87f8-05189fcb09a9" providerId="ADAL" clId="{63E66758-3672-4E74-BD1B-C9D8E2D8DDF9}" dt="2024-11-05T15:03:16.553" v="12" actId="26606"/>
        <pc:sldMasterMkLst>
          <pc:docMk/>
          <pc:sldMasterMk cId="1264402828" sldId="2147483761"/>
        </pc:sldMasterMkLst>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2525886148" sldId="2147483754"/>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2529363677" sldId="2147483755"/>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3809755981" sldId="2147483756"/>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1934746235" sldId="2147483757"/>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930619857" sldId="2147483758"/>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1720748189" sldId="2147483759"/>
          </pc:sldLayoutMkLst>
        </pc:sldLayoutChg>
        <pc:sldLayoutChg chg="add del">
          <pc:chgData name="Felipe Antonio Olivares Labarca" userId="3a93ba0b-97dc-40e6-87f8-05189fcb09a9" providerId="ADAL" clId="{63E66758-3672-4E74-BD1B-C9D8E2D8DDF9}" dt="2024-11-05T15:03:16.553" v="12" actId="26606"/>
          <pc:sldLayoutMkLst>
            <pc:docMk/>
            <pc:sldMasterMk cId="1264402828" sldId="2147483761"/>
            <pc:sldLayoutMk cId="2997779237" sldId="2147483760"/>
          </pc:sldLayoutMkLst>
        </pc:sldLayoutChg>
        <pc:sldLayoutChg chg="add del replId">
          <pc:chgData name="Felipe Antonio Olivares Labarca" userId="3a93ba0b-97dc-40e6-87f8-05189fcb09a9" providerId="ADAL" clId="{63E66758-3672-4E74-BD1B-C9D8E2D8DDF9}" dt="2024-11-05T15:03:16.553" v="12" actId="26606"/>
          <pc:sldLayoutMkLst>
            <pc:docMk/>
            <pc:sldMasterMk cId="1264402828" sldId="2147483761"/>
            <pc:sldLayoutMk cId="708201831" sldId="2147483762"/>
          </pc:sldLayoutMkLst>
        </pc:sldLayoutChg>
        <pc:sldLayoutChg chg="add del replId">
          <pc:chgData name="Felipe Antonio Olivares Labarca" userId="3a93ba0b-97dc-40e6-87f8-05189fcb09a9" providerId="ADAL" clId="{63E66758-3672-4E74-BD1B-C9D8E2D8DDF9}" dt="2024-11-05T15:03:16.553" v="12" actId="26606"/>
          <pc:sldLayoutMkLst>
            <pc:docMk/>
            <pc:sldMasterMk cId="1264402828" sldId="2147483761"/>
            <pc:sldLayoutMk cId="47159785" sldId="2147483763"/>
          </pc:sldLayoutMkLst>
        </pc:sldLayoutChg>
        <pc:sldLayoutChg chg="add del replId">
          <pc:chgData name="Felipe Antonio Olivares Labarca" userId="3a93ba0b-97dc-40e6-87f8-05189fcb09a9" providerId="ADAL" clId="{63E66758-3672-4E74-BD1B-C9D8E2D8DDF9}" dt="2024-11-05T15:03:16.553" v="12" actId="26606"/>
          <pc:sldLayoutMkLst>
            <pc:docMk/>
            <pc:sldMasterMk cId="1264402828" sldId="2147483761"/>
            <pc:sldLayoutMk cId="976874295" sldId="2147483764"/>
          </pc:sldLayoutMkLst>
        </pc:sldLayoutChg>
        <pc:sldLayoutChg chg="add del replId">
          <pc:chgData name="Felipe Antonio Olivares Labarca" userId="3a93ba0b-97dc-40e6-87f8-05189fcb09a9" providerId="ADAL" clId="{63E66758-3672-4E74-BD1B-C9D8E2D8DDF9}" dt="2024-11-05T15:03:16.553" v="12" actId="26606"/>
          <pc:sldLayoutMkLst>
            <pc:docMk/>
            <pc:sldMasterMk cId="1264402828" sldId="2147483761"/>
            <pc:sldLayoutMk cId="2691754850" sldId="2147483765"/>
          </pc:sldLayoutMkLst>
        </pc:sldLayoutChg>
      </pc:sldMasterChg>
      <pc:sldMasterChg chg="add del addSldLayout delSldLayout">
        <pc:chgData name="Felipe Antonio Olivares Labarca" userId="3a93ba0b-97dc-40e6-87f8-05189fcb09a9" providerId="ADAL" clId="{63E66758-3672-4E74-BD1B-C9D8E2D8DDF9}" dt="2024-11-05T15:04:31.479" v="136" actId="26606"/>
        <pc:sldMasterMkLst>
          <pc:docMk/>
          <pc:sldMasterMk cId="93414272" sldId="2147483826"/>
        </pc:sldMasterMkLst>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4154245886" sldId="2147483815"/>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4210143436" sldId="2147483816"/>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214650184" sldId="2147483817"/>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2090768712" sldId="2147483818"/>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3666827021" sldId="2147483819"/>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65755129" sldId="2147483820"/>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3313158717" sldId="2147483821"/>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166468256" sldId="2147483822"/>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1431803139" sldId="2147483823"/>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3428758974" sldId="2147483824"/>
          </pc:sldLayoutMkLst>
        </pc:sldLayoutChg>
        <pc:sldLayoutChg chg="add del">
          <pc:chgData name="Felipe Antonio Olivares Labarca" userId="3a93ba0b-97dc-40e6-87f8-05189fcb09a9" providerId="ADAL" clId="{63E66758-3672-4E74-BD1B-C9D8E2D8DDF9}" dt="2024-11-05T15:04:31.479" v="136" actId="26606"/>
          <pc:sldLayoutMkLst>
            <pc:docMk/>
            <pc:sldMasterMk cId="93414272" sldId="2147483826"/>
            <pc:sldLayoutMk cId="970202656" sldId="2147483825"/>
          </pc:sldLayoutMkLst>
        </pc:sldLayoutChg>
      </pc:sldMasterChg>
      <pc:sldMasterChg chg="add del addSldLayout delSldLayout">
        <pc:chgData name="Felipe Antonio Olivares Labarca" userId="3a93ba0b-97dc-40e6-87f8-05189fcb09a9" providerId="ADAL" clId="{63E66758-3672-4E74-BD1B-C9D8E2D8DDF9}" dt="2024-11-05T15:02:26.919" v="8" actId="26606"/>
        <pc:sldMasterMkLst>
          <pc:docMk/>
          <pc:sldMasterMk cId="1284979748" sldId="2147483826"/>
        </pc:sldMasterMkLst>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87601857" sldId="2147483815"/>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3729622811" sldId="2147483816"/>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1275347583" sldId="2147483817"/>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2415652949" sldId="2147483818"/>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824218943" sldId="2147483819"/>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553637325" sldId="2147483820"/>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3388001091" sldId="2147483821"/>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2801581785" sldId="2147483822"/>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1336418373" sldId="2147483823"/>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2485776465" sldId="2147483824"/>
          </pc:sldLayoutMkLst>
        </pc:sldLayoutChg>
        <pc:sldLayoutChg chg="add del">
          <pc:chgData name="Felipe Antonio Olivares Labarca" userId="3a93ba0b-97dc-40e6-87f8-05189fcb09a9" providerId="ADAL" clId="{63E66758-3672-4E74-BD1B-C9D8E2D8DDF9}" dt="2024-11-05T15:02:26.919" v="8" actId="26606"/>
          <pc:sldLayoutMkLst>
            <pc:docMk/>
            <pc:sldMasterMk cId="1284979748" sldId="2147483826"/>
            <pc:sldLayoutMk cId="3512938533" sldId="2147483825"/>
          </pc:sldLayoutMkLst>
        </pc:sldLayoutChg>
      </pc:sldMasterChg>
      <pc:sldMasterChg chg="add del addSldLayout delSldLayout">
        <pc:chgData name="Felipe Antonio Olivares Labarca" userId="3a93ba0b-97dc-40e6-87f8-05189fcb09a9" providerId="ADAL" clId="{63E66758-3672-4E74-BD1B-C9D8E2D8DDF9}" dt="2024-11-05T15:11:34.878" v="256" actId="26606"/>
        <pc:sldMasterMkLst>
          <pc:docMk/>
          <pc:sldMasterMk cId="1866020024" sldId="2147483850"/>
        </pc:sldMasterMkLst>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1963776528" sldId="2147483839"/>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3604133170" sldId="2147483840"/>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3143746888" sldId="2147483841"/>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1938460320" sldId="2147483842"/>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3932245746" sldId="2147483843"/>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1938315547" sldId="2147483844"/>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3225486704" sldId="2147483845"/>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22755028" sldId="2147483846"/>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1764058309" sldId="2147483847"/>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63542072" sldId="2147483848"/>
          </pc:sldLayoutMkLst>
        </pc:sldLayoutChg>
        <pc:sldLayoutChg chg="add del">
          <pc:chgData name="Felipe Antonio Olivares Labarca" userId="3a93ba0b-97dc-40e6-87f8-05189fcb09a9" providerId="ADAL" clId="{63E66758-3672-4E74-BD1B-C9D8E2D8DDF9}" dt="2024-11-05T15:11:34.878" v="256" actId="26606"/>
          <pc:sldLayoutMkLst>
            <pc:docMk/>
            <pc:sldMasterMk cId="1866020024" sldId="2147483850"/>
            <pc:sldLayoutMk cId="2975417371" sldId="2147483849"/>
          </pc:sldLayoutMkLst>
        </pc:sldLayoutChg>
      </pc:sldMasterChg>
      <pc:sldMasterChg chg="add del addSldLayout delSldLayout">
        <pc:chgData name="Felipe Antonio Olivares Labarca" userId="3a93ba0b-97dc-40e6-87f8-05189fcb09a9" providerId="ADAL" clId="{63E66758-3672-4E74-BD1B-C9D8E2D8DDF9}" dt="2024-11-05T15:10:55.196" v="247" actId="26606"/>
        <pc:sldMasterMkLst>
          <pc:docMk/>
          <pc:sldMasterMk cId="4104867599" sldId="2147483874"/>
        </pc:sldMasterMkLst>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1962162884" sldId="2147483863"/>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868033670" sldId="2147483864"/>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3115359158" sldId="2147483865"/>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2525201788" sldId="2147483866"/>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4010324110" sldId="2147483867"/>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2810341982" sldId="2147483868"/>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4249849129" sldId="2147483869"/>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2144938548" sldId="2147483870"/>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268218215" sldId="2147483871"/>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3694421181" sldId="2147483872"/>
          </pc:sldLayoutMkLst>
        </pc:sldLayoutChg>
        <pc:sldLayoutChg chg="add del">
          <pc:chgData name="Felipe Antonio Olivares Labarca" userId="3a93ba0b-97dc-40e6-87f8-05189fcb09a9" providerId="ADAL" clId="{63E66758-3672-4E74-BD1B-C9D8E2D8DDF9}" dt="2024-11-05T15:10:55.196" v="247" actId="26606"/>
          <pc:sldLayoutMkLst>
            <pc:docMk/>
            <pc:sldMasterMk cId="4104867599" sldId="2147483874"/>
            <pc:sldLayoutMk cId="901003007" sldId="2147483873"/>
          </pc:sldLayoutMkLst>
        </pc:sldLayoutChg>
      </pc:sldMasterChg>
      <pc:sldMasterChg chg="add del addSldLayout delSldLayout">
        <pc:chgData name="Felipe Antonio Olivares Labarca" userId="3a93ba0b-97dc-40e6-87f8-05189fcb09a9" providerId="ADAL" clId="{63E66758-3672-4E74-BD1B-C9D8E2D8DDF9}" dt="2024-11-05T15:11:05.486" v="249" actId="26606"/>
        <pc:sldMasterMkLst>
          <pc:docMk/>
          <pc:sldMasterMk cId="2498176847" sldId="2147483898"/>
        </pc:sldMasterMkLst>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2022343938" sldId="2147483887"/>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2417871002" sldId="2147483888"/>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3042477781" sldId="2147483889"/>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2480979060" sldId="2147483890"/>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3693458272" sldId="2147483891"/>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1646010732" sldId="2147483892"/>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2884279235" sldId="2147483893"/>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2948941042" sldId="2147483894"/>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1882881428" sldId="2147483895"/>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3139807411" sldId="2147483896"/>
          </pc:sldLayoutMkLst>
        </pc:sldLayoutChg>
        <pc:sldLayoutChg chg="add del">
          <pc:chgData name="Felipe Antonio Olivares Labarca" userId="3a93ba0b-97dc-40e6-87f8-05189fcb09a9" providerId="ADAL" clId="{63E66758-3672-4E74-BD1B-C9D8E2D8DDF9}" dt="2024-11-05T15:11:05.486" v="249" actId="26606"/>
          <pc:sldLayoutMkLst>
            <pc:docMk/>
            <pc:sldMasterMk cId="2498176847" sldId="2147483898"/>
            <pc:sldLayoutMk cId="1832809111" sldId="2147483897"/>
          </pc:sldLayoutMkLst>
        </pc:sldLayoutChg>
      </pc:sldMasterChg>
      <pc:sldMasterChg chg="add del addSldLayout delSldLayout">
        <pc:chgData name="Felipe Antonio Olivares Labarca" userId="3a93ba0b-97dc-40e6-87f8-05189fcb09a9" providerId="ADAL" clId="{63E66758-3672-4E74-BD1B-C9D8E2D8DDF9}" dt="2024-11-05T15:11:22.493" v="251" actId="26606"/>
        <pc:sldMasterMkLst>
          <pc:docMk/>
          <pc:sldMasterMk cId="632554526" sldId="2147483911"/>
        </pc:sldMasterMkLst>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4180144485" sldId="2147483900"/>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1621213552" sldId="2147483901"/>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1786850898" sldId="2147483902"/>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1397475324" sldId="2147483903"/>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2830409562" sldId="2147483904"/>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2286355921" sldId="2147483905"/>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3803803297" sldId="2147483906"/>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4187757255" sldId="2147483907"/>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2730838835" sldId="2147483908"/>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1952640350" sldId="2147483909"/>
          </pc:sldLayoutMkLst>
        </pc:sldLayoutChg>
        <pc:sldLayoutChg chg="add del">
          <pc:chgData name="Felipe Antonio Olivares Labarca" userId="3a93ba0b-97dc-40e6-87f8-05189fcb09a9" providerId="ADAL" clId="{63E66758-3672-4E74-BD1B-C9D8E2D8DDF9}" dt="2024-11-05T15:11:22.493" v="251" actId="26606"/>
          <pc:sldLayoutMkLst>
            <pc:docMk/>
            <pc:sldMasterMk cId="632554526" sldId="2147483911"/>
            <pc:sldLayoutMk cId="679000234" sldId="2147483910"/>
          </pc:sldLayoutMkLst>
        </pc:sldLayoutChg>
      </pc:sldMasterChg>
      <pc:sldMasterChg chg="add del addSldLayout delSldLayout">
        <pc:chgData name="Felipe Antonio Olivares Labarca" userId="3a93ba0b-97dc-40e6-87f8-05189fcb09a9" providerId="ADAL" clId="{63E66758-3672-4E74-BD1B-C9D8E2D8DDF9}" dt="2024-11-05T15:11:34.878" v="256" actId="26606"/>
        <pc:sldMasterMkLst>
          <pc:docMk/>
          <pc:sldMasterMk cId="3431036945" sldId="2147483937"/>
        </pc:sldMasterMkLst>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4255017462" sldId="2147483926"/>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001182891" sldId="2147483927"/>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349275292" sldId="2147483928"/>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448077468" sldId="2147483929"/>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2573320952" sldId="2147483930"/>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210432170" sldId="2147483931"/>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916649149" sldId="2147483932"/>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417457441" sldId="2147483933"/>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136596285" sldId="2147483934"/>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653827001" sldId="2147483935"/>
          </pc:sldLayoutMkLst>
        </pc:sldLayoutChg>
        <pc:sldLayoutChg chg="add del">
          <pc:chgData name="Felipe Antonio Olivares Labarca" userId="3a93ba0b-97dc-40e6-87f8-05189fcb09a9" providerId="ADAL" clId="{63E66758-3672-4E74-BD1B-C9D8E2D8DDF9}" dt="2024-11-05T15:11:34.878" v="256" actId="26606"/>
          <pc:sldLayoutMkLst>
            <pc:docMk/>
            <pc:sldMasterMk cId="3431036945" sldId="2147483937"/>
            <pc:sldLayoutMk cId="1945649662" sldId="2147483936"/>
          </pc:sldLayoutMkLst>
        </pc:sldLayoutChg>
      </pc:sldMasterChg>
      <pc:sldMasterChg chg="add del addSldLayout delSldLayout">
        <pc:chgData name="Felipe Antonio Olivares Labarca" userId="3a93ba0b-97dc-40e6-87f8-05189fcb09a9" providerId="ADAL" clId="{63E66758-3672-4E74-BD1B-C9D8E2D8DDF9}" dt="2024-11-05T15:11:34.793" v="255" actId="26606"/>
        <pc:sldMasterMkLst>
          <pc:docMk/>
          <pc:sldMasterMk cId="1118082450" sldId="2147483963"/>
        </pc:sldMasterMkLst>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1937714979" sldId="2147483952"/>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2333027268" sldId="2147483953"/>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1362653593" sldId="2147483954"/>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1175065582" sldId="2147483955"/>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707642967" sldId="2147483956"/>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228140660" sldId="2147483957"/>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2402038485" sldId="2147483958"/>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1245649647" sldId="2147483959"/>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2378187283" sldId="2147483960"/>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671543219" sldId="2147483961"/>
          </pc:sldLayoutMkLst>
        </pc:sldLayoutChg>
        <pc:sldLayoutChg chg="add del">
          <pc:chgData name="Felipe Antonio Olivares Labarca" userId="3a93ba0b-97dc-40e6-87f8-05189fcb09a9" providerId="ADAL" clId="{63E66758-3672-4E74-BD1B-C9D8E2D8DDF9}" dt="2024-11-05T15:11:34.793" v="255" actId="26606"/>
          <pc:sldLayoutMkLst>
            <pc:docMk/>
            <pc:sldMasterMk cId="1118082450" sldId="2147483963"/>
            <pc:sldLayoutMk cId="2283677406" sldId="2147483962"/>
          </pc:sldLayoutMkLst>
        </pc:sldLayoutChg>
      </pc:sldMasterChg>
    </pc:docChg>
  </pc:docChgLst>
  <pc:docChgLst>
    <pc:chgData name="Felipe Antonio Olivares Labarca" userId="S::felipe.olivares@uc.cl::3a93ba0b-97dc-40e6-87f8-05189fcb09a9" providerId="AD" clId="Web-{88008BE6-9183-313B-93DF-473AC55E8FB9}"/>
    <pc:docChg chg="addSld delSld modSld">
      <pc:chgData name="Felipe Antonio Olivares Labarca" userId="S::felipe.olivares@uc.cl::3a93ba0b-97dc-40e6-87f8-05189fcb09a9" providerId="AD" clId="Web-{88008BE6-9183-313B-93DF-473AC55E8FB9}" dt="2024-11-07T03:29:39.955" v="865" actId="20577"/>
      <pc:docMkLst>
        <pc:docMk/>
      </pc:docMkLst>
      <pc:sldChg chg="modSp del">
        <pc:chgData name="Felipe Antonio Olivares Labarca" userId="S::felipe.olivares@uc.cl::3a93ba0b-97dc-40e6-87f8-05189fcb09a9" providerId="AD" clId="Web-{88008BE6-9183-313B-93DF-473AC55E8FB9}" dt="2024-11-07T03:28:18.328" v="783"/>
        <pc:sldMkLst>
          <pc:docMk/>
          <pc:sldMk cId="2506030364" sldId="265"/>
        </pc:sldMkLst>
        <pc:spChg chg="mod">
          <ac:chgData name="Felipe Antonio Olivares Labarca" userId="S::felipe.olivares@uc.cl::3a93ba0b-97dc-40e6-87f8-05189fcb09a9" providerId="AD" clId="Web-{88008BE6-9183-313B-93DF-473AC55E8FB9}" dt="2024-11-07T03:05:59.503" v="44" actId="20577"/>
          <ac:spMkLst>
            <pc:docMk/>
            <pc:sldMk cId="2506030364" sldId="265"/>
            <ac:spMk id="2" creationId="{C310890B-23DC-7D70-30E2-9B9C70A508E5}"/>
          </ac:spMkLst>
        </pc:spChg>
        <pc:spChg chg="mod">
          <ac:chgData name="Felipe Antonio Olivares Labarca" userId="S::felipe.olivares@uc.cl::3a93ba0b-97dc-40e6-87f8-05189fcb09a9" providerId="AD" clId="Web-{88008BE6-9183-313B-93DF-473AC55E8FB9}" dt="2024-11-07T03:05:32.096" v="1" actId="20577"/>
          <ac:spMkLst>
            <pc:docMk/>
            <pc:sldMk cId="2506030364" sldId="265"/>
            <ac:spMk id="3" creationId="{B006579D-8087-EB13-05D0-B947D640B9E7}"/>
          </ac:spMkLst>
        </pc:spChg>
      </pc:sldChg>
      <pc:sldChg chg="addSp delSp modSp">
        <pc:chgData name="Felipe Antonio Olivares Labarca" userId="S::felipe.olivares@uc.cl::3a93ba0b-97dc-40e6-87f8-05189fcb09a9" providerId="AD" clId="Web-{88008BE6-9183-313B-93DF-473AC55E8FB9}" dt="2024-11-07T03:26:55.811" v="782" actId="20577"/>
        <pc:sldMkLst>
          <pc:docMk/>
          <pc:sldMk cId="3022418637" sldId="268"/>
        </pc:sldMkLst>
        <pc:spChg chg="mod">
          <ac:chgData name="Felipe Antonio Olivares Labarca" userId="S::felipe.olivares@uc.cl::3a93ba0b-97dc-40e6-87f8-05189fcb09a9" providerId="AD" clId="Web-{88008BE6-9183-313B-93DF-473AC55E8FB9}" dt="2024-11-07T03:09:03.913" v="312" actId="20577"/>
          <ac:spMkLst>
            <pc:docMk/>
            <pc:sldMk cId="3022418637" sldId="268"/>
            <ac:spMk id="2" creationId="{A3909ECB-95BE-775B-75A9-2640FE226EE2}"/>
          </ac:spMkLst>
        </pc:spChg>
        <pc:spChg chg="add del mod">
          <ac:chgData name="Felipe Antonio Olivares Labarca" userId="S::felipe.olivares@uc.cl::3a93ba0b-97dc-40e6-87f8-05189fcb09a9" providerId="AD" clId="Web-{88008BE6-9183-313B-93DF-473AC55E8FB9}" dt="2024-11-07T03:26:55.811" v="782" actId="20577"/>
          <ac:spMkLst>
            <pc:docMk/>
            <pc:sldMk cId="3022418637" sldId="268"/>
            <ac:spMk id="3" creationId="{53B075CF-7570-BDBF-0B44-7ED78923FA2C}"/>
          </ac:spMkLst>
        </pc:spChg>
        <pc:spChg chg="mod">
          <ac:chgData name="Felipe Antonio Olivares Labarca" userId="S::felipe.olivares@uc.cl::3a93ba0b-97dc-40e6-87f8-05189fcb09a9" providerId="AD" clId="Web-{88008BE6-9183-313B-93DF-473AC55E8FB9}" dt="2024-11-07T03:24:07.948" v="697" actId="14100"/>
          <ac:spMkLst>
            <pc:docMk/>
            <pc:sldMk cId="3022418637" sldId="268"/>
            <ac:spMk id="4" creationId="{2A1AEF24-02F7-2221-B331-2B4328CD8116}"/>
          </ac:spMkLst>
        </pc:spChg>
        <pc:graphicFrameChg chg="add del">
          <ac:chgData name="Felipe Antonio Olivares Labarca" userId="S::felipe.olivares@uc.cl::3a93ba0b-97dc-40e6-87f8-05189fcb09a9" providerId="AD" clId="Web-{88008BE6-9183-313B-93DF-473AC55E8FB9}" dt="2024-11-07T03:25:20.059" v="699"/>
          <ac:graphicFrameMkLst>
            <pc:docMk/>
            <pc:sldMk cId="3022418637" sldId="268"/>
            <ac:graphicFrameMk id="6" creationId="{9CE3F7F6-FA2C-4A36-6FCB-679B05B7C809}"/>
          </ac:graphicFrameMkLst>
        </pc:graphicFrameChg>
        <pc:graphicFrameChg chg="add del">
          <ac:chgData name="Felipe Antonio Olivares Labarca" userId="S::felipe.olivares@uc.cl::3a93ba0b-97dc-40e6-87f8-05189fcb09a9" providerId="AD" clId="Web-{88008BE6-9183-313B-93DF-473AC55E8FB9}" dt="2024-11-07T03:25:33.637" v="701"/>
          <ac:graphicFrameMkLst>
            <pc:docMk/>
            <pc:sldMk cId="3022418637" sldId="268"/>
            <ac:graphicFrameMk id="7" creationId="{8E994865-FD3A-796B-657E-D82332306FBA}"/>
          </ac:graphicFrameMkLst>
        </pc:graphicFrameChg>
      </pc:sldChg>
      <pc:sldChg chg="modSp add replId">
        <pc:chgData name="Felipe Antonio Olivares Labarca" userId="S::felipe.olivares@uc.cl::3a93ba0b-97dc-40e6-87f8-05189fcb09a9" providerId="AD" clId="Web-{88008BE6-9183-313B-93DF-473AC55E8FB9}" dt="2024-11-07T03:29:39.955" v="865" actId="20577"/>
        <pc:sldMkLst>
          <pc:docMk/>
          <pc:sldMk cId="665241650" sldId="283"/>
        </pc:sldMkLst>
        <pc:spChg chg="mod">
          <ac:chgData name="Felipe Antonio Olivares Labarca" userId="S::felipe.olivares@uc.cl::3a93ba0b-97dc-40e6-87f8-05189fcb09a9" providerId="AD" clId="Web-{88008BE6-9183-313B-93DF-473AC55E8FB9}" dt="2024-11-07T03:29:39.955" v="865" actId="20577"/>
          <ac:spMkLst>
            <pc:docMk/>
            <pc:sldMk cId="665241650" sldId="283"/>
            <ac:spMk id="2" creationId="{A3909ECB-95BE-775B-75A9-2640FE226EE2}"/>
          </ac:spMkLst>
        </pc:spChg>
      </pc:sldChg>
    </pc:docChg>
  </pc:docChgLst>
  <pc:docChgLst>
    <pc:chgData name="Felipe Antonio Olivares Labarca" userId="S::felipe.olivares@uc.cl::3a93ba0b-97dc-40e6-87f8-05189fcb09a9" providerId="AD" clId="Web-{E9492B3E-5028-BF5E-FDAD-F7B201BB6EAA}"/>
    <pc:docChg chg="addSld delSld modSld">
      <pc:chgData name="Felipe Antonio Olivares Labarca" userId="S::felipe.olivares@uc.cl::3a93ba0b-97dc-40e6-87f8-05189fcb09a9" providerId="AD" clId="Web-{E9492B3E-5028-BF5E-FDAD-F7B201BB6EAA}" dt="2024-11-07T04:50:35.423" v="1926" actId="20577"/>
      <pc:docMkLst>
        <pc:docMk/>
      </pc:docMkLst>
      <pc:sldChg chg="addSp modSp addAnim delAnim">
        <pc:chgData name="Felipe Antonio Olivares Labarca" userId="S::felipe.olivares@uc.cl::3a93ba0b-97dc-40e6-87f8-05189fcb09a9" providerId="AD" clId="Web-{E9492B3E-5028-BF5E-FDAD-F7B201BB6EAA}" dt="2024-11-07T04:49:17.464" v="1864" actId="1076"/>
        <pc:sldMkLst>
          <pc:docMk/>
          <pc:sldMk cId="1404703110" sldId="256"/>
        </pc:sldMkLst>
        <pc:spChg chg="mod">
          <ac:chgData name="Felipe Antonio Olivares Labarca" userId="S::felipe.olivares@uc.cl::3a93ba0b-97dc-40e6-87f8-05189fcb09a9" providerId="AD" clId="Web-{E9492B3E-5028-BF5E-FDAD-F7B201BB6EAA}" dt="2024-11-07T04:45:44.686" v="1797" actId="20577"/>
          <ac:spMkLst>
            <pc:docMk/>
            <pc:sldMk cId="1404703110" sldId="256"/>
            <ac:spMk id="2" creationId="{4ECA3BDD-E72F-8BA8-FD0A-ABF88ADC50BE}"/>
          </ac:spMkLst>
        </pc:spChg>
        <pc:spChg chg="add mod">
          <ac:chgData name="Felipe Antonio Olivares Labarca" userId="S::felipe.olivares@uc.cl::3a93ba0b-97dc-40e6-87f8-05189fcb09a9" providerId="AD" clId="Web-{E9492B3E-5028-BF5E-FDAD-F7B201BB6EAA}" dt="2024-11-07T04:49:17.464" v="1864" actId="1076"/>
          <ac:spMkLst>
            <pc:docMk/>
            <pc:sldMk cId="1404703110" sldId="256"/>
            <ac:spMk id="5" creationId="{476758F9-BDA0-96ED-7697-256CB519E740}"/>
          </ac:spMkLst>
        </pc:spChg>
        <pc:picChg chg="mod">
          <ac:chgData name="Felipe Antonio Olivares Labarca" userId="S::felipe.olivares@uc.cl::3a93ba0b-97dc-40e6-87f8-05189fcb09a9" providerId="AD" clId="Web-{E9492B3E-5028-BF5E-FDAD-F7B201BB6EAA}" dt="2024-11-07T04:47:44.490" v="1855" actId="1076"/>
          <ac:picMkLst>
            <pc:docMk/>
            <pc:sldMk cId="1404703110" sldId="256"/>
            <ac:picMk id="25" creationId="{BE38F756-670C-A89F-87E6-7EED40A2671F}"/>
          </ac:picMkLst>
        </pc:picChg>
      </pc:sldChg>
      <pc:sldChg chg="addSp modSp">
        <pc:chgData name="Felipe Antonio Olivares Labarca" userId="S::felipe.olivares@uc.cl::3a93ba0b-97dc-40e6-87f8-05189fcb09a9" providerId="AD" clId="Web-{E9492B3E-5028-BF5E-FDAD-F7B201BB6EAA}" dt="2024-11-07T04:40:47.698" v="1711" actId="1076"/>
        <pc:sldMkLst>
          <pc:docMk/>
          <pc:sldMk cId="479754777" sldId="257"/>
        </pc:sldMkLst>
        <pc:spChg chg="add mod">
          <ac:chgData name="Felipe Antonio Olivares Labarca" userId="S::felipe.olivares@uc.cl::3a93ba0b-97dc-40e6-87f8-05189fcb09a9" providerId="AD" clId="Web-{E9492B3E-5028-BF5E-FDAD-F7B201BB6EAA}" dt="2024-11-07T04:40:47.698" v="1711" actId="1076"/>
          <ac:spMkLst>
            <pc:docMk/>
            <pc:sldMk cId="479754777" sldId="257"/>
            <ac:spMk id="8" creationId="{3FE21D49-C943-8A47-900F-F011CC530EAE}"/>
          </ac:spMkLst>
        </pc:spChg>
        <pc:picChg chg="add mod">
          <ac:chgData name="Felipe Antonio Olivares Labarca" userId="S::felipe.olivares@uc.cl::3a93ba0b-97dc-40e6-87f8-05189fcb09a9" providerId="AD" clId="Web-{E9492B3E-5028-BF5E-FDAD-F7B201BB6EAA}" dt="2024-11-07T04:40:41.854" v="1709" actId="1076"/>
          <ac:picMkLst>
            <pc:docMk/>
            <pc:sldMk cId="479754777" sldId="257"/>
            <ac:picMk id="5" creationId="{14FAFA45-5333-AE16-C32F-DB91265E1394}"/>
          </ac:picMkLst>
        </pc:picChg>
      </pc:sldChg>
      <pc:sldChg chg="addSp delSp">
        <pc:chgData name="Felipe Antonio Olivares Labarca" userId="S::felipe.olivares@uc.cl::3a93ba0b-97dc-40e6-87f8-05189fcb09a9" providerId="AD" clId="Web-{E9492B3E-5028-BF5E-FDAD-F7B201BB6EAA}" dt="2024-11-07T04:41:37.967" v="1765"/>
        <pc:sldMkLst>
          <pc:docMk/>
          <pc:sldMk cId="767412359" sldId="258"/>
        </pc:sldMkLst>
        <pc:spChg chg="add del">
          <ac:chgData name="Felipe Antonio Olivares Labarca" userId="S::felipe.olivares@uc.cl::3a93ba0b-97dc-40e6-87f8-05189fcb09a9" providerId="AD" clId="Web-{E9492B3E-5028-BF5E-FDAD-F7B201BB6EAA}" dt="2024-11-07T04:38:47.269" v="1653"/>
          <ac:spMkLst>
            <pc:docMk/>
            <pc:sldMk cId="767412359" sldId="258"/>
            <ac:spMk id="8" creationId="{2FD970B7-8426-23E6-A69A-77C368919BBB}"/>
          </ac:spMkLst>
        </pc:spChg>
        <pc:spChg chg="add">
          <ac:chgData name="Felipe Antonio Olivares Labarca" userId="S::felipe.olivares@uc.cl::3a93ba0b-97dc-40e6-87f8-05189fcb09a9" providerId="AD" clId="Web-{E9492B3E-5028-BF5E-FDAD-F7B201BB6EAA}" dt="2024-11-07T04:41:37.967" v="1765"/>
          <ac:spMkLst>
            <pc:docMk/>
            <pc:sldMk cId="767412359" sldId="258"/>
            <ac:spMk id="12" creationId="{1B3EBA08-F0F1-9D2A-3D21-9F6CECE556D8}"/>
          </ac:spMkLst>
        </pc:spChg>
        <pc:picChg chg="add del">
          <ac:chgData name="Felipe Antonio Olivares Labarca" userId="S::felipe.olivares@uc.cl::3a93ba0b-97dc-40e6-87f8-05189fcb09a9" providerId="AD" clId="Web-{E9492B3E-5028-BF5E-FDAD-F7B201BB6EAA}" dt="2024-11-07T04:38:47.269" v="1654"/>
          <ac:picMkLst>
            <pc:docMk/>
            <pc:sldMk cId="767412359" sldId="258"/>
            <ac:picMk id="6" creationId="{65CAB922-546C-E30E-9B05-31CAE1E090E3}"/>
          </ac:picMkLst>
        </pc:picChg>
        <pc:picChg chg="add">
          <ac:chgData name="Felipe Antonio Olivares Labarca" userId="S::felipe.olivares@uc.cl::3a93ba0b-97dc-40e6-87f8-05189fcb09a9" providerId="AD" clId="Web-{E9492B3E-5028-BF5E-FDAD-F7B201BB6EAA}" dt="2024-11-07T04:41:37.936" v="1764"/>
          <ac:picMkLst>
            <pc:docMk/>
            <pc:sldMk cId="767412359" sldId="258"/>
            <ac:picMk id="10" creationId="{8A1586D0-76B0-8259-1731-0319606C1FFF}"/>
          </ac:picMkLst>
        </pc:picChg>
      </pc:sldChg>
      <pc:sldChg chg="addSp delSp">
        <pc:chgData name="Felipe Antonio Olivares Labarca" userId="S::felipe.olivares@uc.cl::3a93ba0b-97dc-40e6-87f8-05189fcb09a9" providerId="AD" clId="Web-{E9492B3E-5028-BF5E-FDAD-F7B201BB6EAA}" dt="2024-11-07T04:40:58.168" v="1715"/>
        <pc:sldMkLst>
          <pc:docMk/>
          <pc:sldMk cId="3278694520" sldId="259"/>
        </pc:sldMkLst>
        <pc:spChg chg="add del">
          <ac:chgData name="Felipe Antonio Olivares Labarca" userId="S::felipe.olivares@uc.cl::3a93ba0b-97dc-40e6-87f8-05189fcb09a9" providerId="AD" clId="Web-{E9492B3E-5028-BF5E-FDAD-F7B201BB6EAA}" dt="2024-11-07T04:40:09.446" v="1703"/>
          <ac:spMkLst>
            <pc:docMk/>
            <pc:sldMk cId="3278694520" sldId="259"/>
            <ac:spMk id="17" creationId="{5A75E059-F994-1065-4804-05E7AC6104D7}"/>
          </ac:spMkLst>
        </pc:spChg>
        <pc:spChg chg="add">
          <ac:chgData name="Felipe Antonio Olivares Labarca" userId="S::felipe.olivares@uc.cl::3a93ba0b-97dc-40e6-87f8-05189fcb09a9" providerId="AD" clId="Web-{E9492B3E-5028-BF5E-FDAD-F7B201BB6EAA}" dt="2024-11-07T04:40:58.168" v="1715"/>
          <ac:spMkLst>
            <pc:docMk/>
            <pc:sldMk cId="3278694520" sldId="259"/>
            <ac:spMk id="28" creationId="{54C38E47-7E34-0A2A-627B-F5F996F23291}"/>
          </ac:spMkLst>
        </pc:spChg>
        <pc:picChg chg="add del">
          <ac:chgData name="Felipe Antonio Olivares Labarca" userId="S::felipe.olivares@uc.cl::3a93ba0b-97dc-40e6-87f8-05189fcb09a9" providerId="AD" clId="Web-{E9492B3E-5028-BF5E-FDAD-F7B201BB6EAA}" dt="2024-11-07T04:36:18.853" v="1590"/>
          <ac:picMkLst>
            <pc:docMk/>
            <pc:sldMk cId="3278694520" sldId="259"/>
            <ac:picMk id="13" creationId="{21EF9B5A-04BE-DA77-8240-82FFD2719F13}"/>
          </ac:picMkLst>
        </pc:picChg>
        <pc:picChg chg="add del">
          <ac:chgData name="Felipe Antonio Olivares Labarca" userId="S::felipe.olivares@uc.cl::3a93ba0b-97dc-40e6-87f8-05189fcb09a9" providerId="AD" clId="Web-{E9492B3E-5028-BF5E-FDAD-F7B201BB6EAA}" dt="2024-11-07T04:40:09.446" v="1704"/>
          <ac:picMkLst>
            <pc:docMk/>
            <pc:sldMk cId="3278694520" sldId="259"/>
            <ac:picMk id="15" creationId="{AFD1DCC9-0F6C-85A1-BBF6-FB91B6DFC2B4}"/>
          </ac:picMkLst>
        </pc:picChg>
        <pc:picChg chg="add">
          <ac:chgData name="Felipe Antonio Olivares Labarca" userId="S::felipe.olivares@uc.cl::3a93ba0b-97dc-40e6-87f8-05189fcb09a9" providerId="AD" clId="Web-{E9492B3E-5028-BF5E-FDAD-F7B201BB6EAA}" dt="2024-11-07T04:40:58.152" v="1714"/>
          <ac:picMkLst>
            <pc:docMk/>
            <pc:sldMk cId="3278694520" sldId="259"/>
            <ac:picMk id="26" creationId="{F9BF313F-05E0-8820-F677-D48914AD14D1}"/>
          </ac:picMkLst>
        </pc:picChg>
      </pc:sldChg>
      <pc:sldChg chg="addSp delSp modSp">
        <pc:chgData name="Felipe Antonio Olivares Labarca" userId="S::felipe.olivares@uc.cl::3a93ba0b-97dc-40e6-87f8-05189fcb09a9" providerId="AD" clId="Web-{E9492B3E-5028-BF5E-FDAD-F7B201BB6EAA}" dt="2024-11-07T04:41:05.653" v="1721" actId="1076"/>
        <pc:sldMkLst>
          <pc:docMk/>
          <pc:sldMk cId="3783075302" sldId="260"/>
        </pc:sldMkLst>
        <pc:spChg chg="add del">
          <ac:chgData name="Felipe Antonio Olivares Labarca" userId="S::felipe.olivares@uc.cl::3a93ba0b-97dc-40e6-87f8-05189fcb09a9" providerId="AD" clId="Web-{E9492B3E-5028-BF5E-FDAD-F7B201BB6EAA}" dt="2024-11-07T04:40:05.883" v="1701"/>
          <ac:spMkLst>
            <pc:docMk/>
            <pc:sldMk cId="3783075302" sldId="260"/>
            <ac:spMk id="9" creationId="{F39B2E22-1DA9-3943-04D8-5F8C6FE64BBC}"/>
          </ac:spMkLst>
        </pc:spChg>
        <pc:spChg chg="add mod">
          <ac:chgData name="Felipe Antonio Olivares Labarca" userId="S::felipe.olivares@uc.cl::3a93ba0b-97dc-40e6-87f8-05189fcb09a9" providerId="AD" clId="Web-{E9492B3E-5028-BF5E-FDAD-F7B201BB6EAA}" dt="2024-11-07T04:41:05.653" v="1721" actId="1076"/>
          <ac:spMkLst>
            <pc:docMk/>
            <pc:sldMk cId="3783075302" sldId="260"/>
            <ac:spMk id="13" creationId="{83E36CFB-7C7F-4B9F-DDCD-A3618E518FD5}"/>
          </ac:spMkLst>
        </pc:spChg>
        <pc:picChg chg="add del">
          <ac:chgData name="Felipe Antonio Olivares Labarca" userId="S::felipe.olivares@uc.cl::3a93ba0b-97dc-40e6-87f8-05189fcb09a9" providerId="AD" clId="Web-{E9492B3E-5028-BF5E-FDAD-F7B201BB6EAA}" dt="2024-11-07T04:36:23.916" v="1593"/>
          <ac:picMkLst>
            <pc:docMk/>
            <pc:sldMk cId="3783075302" sldId="260"/>
            <ac:picMk id="5" creationId="{27CE2BB0-90F2-8166-EBF3-5F03D63319D8}"/>
          </ac:picMkLst>
        </pc:picChg>
        <pc:picChg chg="add del">
          <ac:chgData name="Felipe Antonio Olivares Labarca" userId="S::felipe.olivares@uc.cl::3a93ba0b-97dc-40e6-87f8-05189fcb09a9" providerId="AD" clId="Web-{E9492B3E-5028-BF5E-FDAD-F7B201BB6EAA}" dt="2024-11-07T04:40:05.883" v="1702"/>
          <ac:picMkLst>
            <pc:docMk/>
            <pc:sldMk cId="3783075302" sldId="260"/>
            <ac:picMk id="7" creationId="{911358E2-4E65-7561-B470-D2F234BEA17C}"/>
          </ac:picMkLst>
        </pc:picChg>
        <pc:picChg chg="add mod">
          <ac:chgData name="Felipe Antonio Olivares Labarca" userId="S::felipe.olivares@uc.cl::3a93ba0b-97dc-40e6-87f8-05189fcb09a9" providerId="AD" clId="Web-{E9492B3E-5028-BF5E-FDAD-F7B201BB6EAA}" dt="2024-11-07T04:41:05.653" v="1720" actId="1076"/>
          <ac:picMkLst>
            <pc:docMk/>
            <pc:sldMk cId="3783075302" sldId="260"/>
            <ac:picMk id="11" creationId="{9911FDCF-52AC-FE40-F196-62ED54B4EABC}"/>
          </ac:picMkLst>
        </pc:picChg>
      </pc:sldChg>
      <pc:sldChg chg="addSp delSp modSp">
        <pc:chgData name="Felipe Antonio Olivares Labarca" userId="S::felipe.olivares@uc.cl::3a93ba0b-97dc-40e6-87f8-05189fcb09a9" providerId="AD" clId="Web-{E9492B3E-5028-BF5E-FDAD-F7B201BB6EAA}" dt="2024-11-07T04:40:56.246" v="1713"/>
        <pc:sldMkLst>
          <pc:docMk/>
          <pc:sldMk cId="421691035" sldId="261"/>
        </pc:sldMkLst>
        <pc:spChg chg="mod">
          <ac:chgData name="Felipe Antonio Olivares Labarca" userId="S::felipe.olivares@uc.cl::3a93ba0b-97dc-40e6-87f8-05189fcb09a9" providerId="AD" clId="Web-{E9492B3E-5028-BF5E-FDAD-F7B201BB6EAA}" dt="2024-11-07T04:32:07.931" v="1523" actId="20577"/>
          <ac:spMkLst>
            <pc:docMk/>
            <pc:sldMk cId="421691035" sldId="261"/>
            <ac:spMk id="6" creationId="{B128C7A9-EBA2-A634-3B4D-574448439C3C}"/>
          </ac:spMkLst>
        </pc:spChg>
        <pc:spChg chg="add del">
          <ac:chgData name="Felipe Antonio Olivares Labarca" userId="S::felipe.olivares@uc.cl::3a93ba0b-97dc-40e6-87f8-05189fcb09a9" providerId="AD" clId="Web-{E9492B3E-5028-BF5E-FDAD-F7B201BB6EAA}" dt="2024-11-07T04:40:16.415" v="1705"/>
          <ac:spMkLst>
            <pc:docMk/>
            <pc:sldMk cId="421691035" sldId="261"/>
            <ac:spMk id="11" creationId="{910C5BE1-ACC7-9702-273F-C02BAF67E831}"/>
          </ac:spMkLst>
        </pc:spChg>
        <pc:spChg chg="add">
          <ac:chgData name="Felipe Antonio Olivares Labarca" userId="S::felipe.olivares@uc.cl::3a93ba0b-97dc-40e6-87f8-05189fcb09a9" providerId="AD" clId="Web-{E9492B3E-5028-BF5E-FDAD-F7B201BB6EAA}" dt="2024-11-07T04:40:56.246" v="1713"/>
          <ac:spMkLst>
            <pc:docMk/>
            <pc:sldMk cId="421691035" sldId="261"/>
            <ac:spMk id="15" creationId="{AE223E34-E889-6C13-15F4-8A87F51EF740}"/>
          </ac:spMkLst>
        </pc:spChg>
        <pc:picChg chg="add del">
          <ac:chgData name="Felipe Antonio Olivares Labarca" userId="S::felipe.olivares@uc.cl::3a93ba0b-97dc-40e6-87f8-05189fcb09a9" providerId="AD" clId="Web-{E9492B3E-5028-BF5E-FDAD-F7B201BB6EAA}" dt="2024-11-07T04:36:13.103" v="1587"/>
          <ac:picMkLst>
            <pc:docMk/>
            <pc:sldMk cId="421691035" sldId="261"/>
            <ac:picMk id="7" creationId="{B40F249B-8A50-15C0-47A6-A85C10B46B1C}"/>
          </ac:picMkLst>
        </pc:picChg>
        <pc:picChg chg="add del">
          <ac:chgData name="Felipe Antonio Olivares Labarca" userId="S::felipe.olivares@uc.cl::3a93ba0b-97dc-40e6-87f8-05189fcb09a9" providerId="AD" clId="Web-{E9492B3E-5028-BF5E-FDAD-F7B201BB6EAA}" dt="2024-11-07T04:40:16.415" v="1706"/>
          <ac:picMkLst>
            <pc:docMk/>
            <pc:sldMk cId="421691035" sldId="261"/>
            <ac:picMk id="9" creationId="{D25EF151-654F-6D49-3469-50E3DEC00D3A}"/>
          </ac:picMkLst>
        </pc:picChg>
        <pc:picChg chg="add">
          <ac:chgData name="Felipe Antonio Olivares Labarca" userId="S::felipe.olivares@uc.cl::3a93ba0b-97dc-40e6-87f8-05189fcb09a9" providerId="AD" clId="Web-{E9492B3E-5028-BF5E-FDAD-F7B201BB6EAA}" dt="2024-11-07T04:40:56.230" v="1712"/>
          <ac:picMkLst>
            <pc:docMk/>
            <pc:sldMk cId="421691035" sldId="261"/>
            <ac:picMk id="13" creationId="{066A9BCC-AFBF-FBCA-E17D-40BCE976081C}"/>
          </ac:picMkLst>
        </pc:picChg>
      </pc:sldChg>
      <pc:sldChg chg="addSp delSp modSp">
        <pc:chgData name="Felipe Antonio Olivares Labarca" userId="S::felipe.olivares@uc.cl::3a93ba0b-97dc-40e6-87f8-05189fcb09a9" providerId="AD" clId="Web-{E9492B3E-5028-BF5E-FDAD-F7B201BB6EAA}" dt="2024-11-07T04:41:07.981" v="1725"/>
        <pc:sldMkLst>
          <pc:docMk/>
          <pc:sldMk cId="3145998308" sldId="262"/>
        </pc:sldMkLst>
        <pc:spChg chg="add mod">
          <ac:chgData name="Felipe Antonio Olivares Labarca" userId="S::felipe.olivares@uc.cl::3a93ba0b-97dc-40e6-87f8-05189fcb09a9" providerId="AD" clId="Web-{E9492B3E-5028-BF5E-FDAD-F7B201BB6EAA}" dt="2024-11-07T04:28:34.809" v="1431" actId="20577"/>
          <ac:spMkLst>
            <pc:docMk/>
            <pc:sldMk cId="3145998308" sldId="262"/>
            <ac:spMk id="4" creationId="{9CBB80EB-A9B7-E7AD-8CB5-30E7D872AF45}"/>
          </ac:spMkLst>
        </pc:spChg>
        <pc:spChg chg="add del">
          <ac:chgData name="Felipe Antonio Olivares Labarca" userId="S::felipe.olivares@uc.cl::3a93ba0b-97dc-40e6-87f8-05189fcb09a9" providerId="AD" clId="Web-{E9492B3E-5028-BF5E-FDAD-F7B201BB6EAA}" dt="2024-11-07T04:39:57.226" v="1697"/>
          <ac:spMkLst>
            <pc:docMk/>
            <pc:sldMk cId="3145998308" sldId="262"/>
            <ac:spMk id="10" creationId="{AE05A48C-815A-8633-401C-67520AACC02B}"/>
          </ac:spMkLst>
        </pc:spChg>
        <pc:spChg chg="add">
          <ac:chgData name="Felipe Antonio Olivares Labarca" userId="S::felipe.olivares@uc.cl::3a93ba0b-97dc-40e6-87f8-05189fcb09a9" providerId="AD" clId="Web-{E9492B3E-5028-BF5E-FDAD-F7B201BB6EAA}" dt="2024-11-07T04:41:07.981" v="1725"/>
          <ac:spMkLst>
            <pc:docMk/>
            <pc:sldMk cId="3145998308" sldId="262"/>
            <ac:spMk id="14" creationId="{57410163-E32A-7C65-F8DC-40928D57D6EC}"/>
          </ac:spMkLst>
        </pc:spChg>
        <pc:picChg chg="add del">
          <ac:chgData name="Felipe Antonio Olivares Labarca" userId="S::felipe.olivares@uc.cl::3a93ba0b-97dc-40e6-87f8-05189fcb09a9" providerId="AD" clId="Web-{E9492B3E-5028-BF5E-FDAD-F7B201BB6EAA}" dt="2024-11-07T04:36:35.042" v="1599"/>
          <ac:picMkLst>
            <pc:docMk/>
            <pc:sldMk cId="3145998308" sldId="262"/>
            <ac:picMk id="6" creationId="{453DC7E1-24CE-406D-A174-2C37BB7333AB}"/>
          </ac:picMkLst>
        </pc:picChg>
        <pc:picChg chg="add del">
          <ac:chgData name="Felipe Antonio Olivares Labarca" userId="S::felipe.olivares@uc.cl::3a93ba0b-97dc-40e6-87f8-05189fcb09a9" providerId="AD" clId="Web-{E9492B3E-5028-BF5E-FDAD-F7B201BB6EAA}" dt="2024-11-07T04:39:57.226" v="1698"/>
          <ac:picMkLst>
            <pc:docMk/>
            <pc:sldMk cId="3145998308" sldId="262"/>
            <ac:picMk id="8" creationId="{445946FB-1ACF-BAFC-E414-FF0BA28649C4}"/>
          </ac:picMkLst>
        </pc:picChg>
        <pc:picChg chg="add">
          <ac:chgData name="Felipe Antonio Olivares Labarca" userId="S::felipe.olivares@uc.cl::3a93ba0b-97dc-40e6-87f8-05189fcb09a9" providerId="AD" clId="Web-{E9492B3E-5028-BF5E-FDAD-F7B201BB6EAA}" dt="2024-11-07T04:41:07.981" v="1724"/>
          <ac:picMkLst>
            <pc:docMk/>
            <pc:sldMk cId="3145998308" sldId="262"/>
            <ac:picMk id="12" creationId="{88A168D6-3246-780E-1A1B-32D4747DE6A6}"/>
          </ac:picMkLst>
        </pc:picChg>
      </pc:sldChg>
      <pc:sldChg chg="addSp delSp modSp">
        <pc:chgData name="Felipe Antonio Olivares Labarca" userId="S::felipe.olivares@uc.cl::3a93ba0b-97dc-40e6-87f8-05189fcb09a9" providerId="AD" clId="Web-{E9492B3E-5028-BF5E-FDAD-F7B201BB6EAA}" dt="2024-11-07T04:41:06.621" v="1723"/>
        <pc:sldMkLst>
          <pc:docMk/>
          <pc:sldMk cId="2353250292" sldId="263"/>
        </pc:sldMkLst>
        <pc:spChg chg="mod">
          <ac:chgData name="Felipe Antonio Olivares Labarca" userId="S::felipe.olivares@uc.cl::3a93ba0b-97dc-40e6-87f8-05189fcb09a9" providerId="AD" clId="Web-{E9492B3E-5028-BF5E-FDAD-F7B201BB6EAA}" dt="2024-11-07T04:31:47.289" v="1521" actId="20577"/>
          <ac:spMkLst>
            <pc:docMk/>
            <pc:sldMk cId="2353250292" sldId="263"/>
            <ac:spMk id="6" creationId="{F81588A4-A228-540A-10CD-9E8A82A1A035}"/>
          </ac:spMkLst>
        </pc:spChg>
        <pc:spChg chg="add del">
          <ac:chgData name="Felipe Antonio Olivares Labarca" userId="S::felipe.olivares@uc.cl::3a93ba0b-97dc-40e6-87f8-05189fcb09a9" providerId="AD" clId="Web-{E9492B3E-5028-BF5E-FDAD-F7B201BB6EAA}" dt="2024-11-07T04:40:02.305" v="1699"/>
          <ac:spMkLst>
            <pc:docMk/>
            <pc:sldMk cId="2353250292" sldId="263"/>
            <ac:spMk id="16" creationId="{433A1776-23F8-7898-9DF5-70096A9781EE}"/>
          </ac:spMkLst>
        </pc:spChg>
        <pc:spChg chg="add">
          <ac:chgData name="Felipe Antonio Olivares Labarca" userId="S::felipe.olivares@uc.cl::3a93ba0b-97dc-40e6-87f8-05189fcb09a9" providerId="AD" clId="Web-{E9492B3E-5028-BF5E-FDAD-F7B201BB6EAA}" dt="2024-11-07T04:41:06.621" v="1723"/>
          <ac:spMkLst>
            <pc:docMk/>
            <pc:sldMk cId="2353250292" sldId="263"/>
            <ac:spMk id="25" creationId="{3D8C375C-DE01-A8A5-A54C-01D7D74AD1FA}"/>
          </ac:spMkLst>
        </pc:spChg>
        <pc:picChg chg="add del">
          <ac:chgData name="Felipe Antonio Olivares Labarca" userId="S::felipe.olivares@uc.cl::3a93ba0b-97dc-40e6-87f8-05189fcb09a9" providerId="AD" clId="Web-{E9492B3E-5028-BF5E-FDAD-F7B201BB6EAA}" dt="2024-11-07T04:36:28.791" v="1596"/>
          <ac:picMkLst>
            <pc:docMk/>
            <pc:sldMk cId="2353250292" sldId="263"/>
            <ac:picMk id="12" creationId="{500805BE-2F55-2753-7899-CEB54B2A834C}"/>
          </ac:picMkLst>
        </pc:picChg>
        <pc:picChg chg="add del">
          <ac:chgData name="Felipe Antonio Olivares Labarca" userId="S::felipe.olivares@uc.cl::3a93ba0b-97dc-40e6-87f8-05189fcb09a9" providerId="AD" clId="Web-{E9492B3E-5028-BF5E-FDAD-F7B201BB6EAA}" dt="2024-11-07T04:40:02.305" v="1700"/>
          <ac:picMkLst>
            <pc:docMk/>
            <pc:sldMk cId="2353250292" sldId="263"/>
            <ac:picMk id="14" creationId="{63457C5D-5529-C6CE-8625-867E43951908}"/>
          </ac:picMkLst>
        </pc:picChg>
        <pc:picChg chg="add">
          <ac:chgData name="Felipe Antonio Olivares Labarca" userId="S::felipe.olivares@uc.cl::3a93ba0b-97dc-40e6-87f8-05189fcb09a9" providerId="AD" clId="Web-{E9492B3E-5028-BF5E-FDAD-F7B201BB6EAA}" dt="2024-11-07T04:41:06.606" v="1722"/>
          <ac:picMkLst>
            <pc:docMk/>
            <pc:sldMk cId="2353250292" sldId="263"/>
            <ac:picMk id="23" creationId="{F480D63E-6238-9FEA-92BD-1A2219E36AB5}"/>
          </ac:picMkLst>
        </pc:picChg>
      </pc:sldChg>
      <pc:sldChg chg="addSp delSp">
        <pc:chgData name="Felipe Antonio Olivares Labarca" userId="S::felipe.olivares@uc.cl::3a93ba0b-97dc-40e6-87f8-05189fcb09a9" providerId="AD" clId="Web-{E9492B3E-5028-BF5E-FDAD-F7B201BB6EAA}" dt="2024-11-07T04:41:09.215" v="1727"/>
        <pc:sldMkLst>
          <pc:docMk/>
          <pc:sldMk cId="1931592469" sldId="264"/>
        </pc:sldMkLst>
        <pc:spChg chg="add del">
          <ac:chgData name="Felipe Antonio Olivares Labarca" userId="S::felipe.olivares@uc.cl::3a93ba0b-97dc-40e6-87f8-05189fcb09a9" providerId="AD" clId="Web-{E9492B3E-5028-BF5E-FDAD-F7B201BB6EAA}" dt="2024-11-07T04:39:52.867" v="1695"/>
          <ac:spMkLst>
            <pc:docMk/>
            <pc:sldMk cId="1931592469" sldId="264"/>
            <ac:spMk id="9" creationId="{8C2EC234-1852-E792-1E01-3950CEA1D388}"/>
          </ac:spMkLst>
        </pc:spChg>
        <pc:spChg chg="add">
          <ac:chgData name="Felipe Antonio Olivares Labarca" userId="S::felipe.olivares@uc.cl::3a93ba0b-97dc-40e6-87f8-05189fcb09a9" providerId="AD" clId="Web-{E9492B3E-5028-BF5E-FDAD-F7B201BB6EAA}" dt="2024-11-07T04:41:09.215" v="1727"/>
          <ac:spMkLst>
            <pc:docMk/>
            <pc:sldMk cId="1931592469" sldId="264"/>
            <ac:spMk id="13" creationId="{F27CFD2E-AF21-C70E-9E2A-DA6C388E04A6}"/>
          </ac:spMkLst>
        </pc:spChg>
        <pc:picChg chg="add del">
          <ac:chgData name="Felipe Antonio Olivares Labarca" userId="S::felipe.olivares@uc.cl::3a93ba0b-97dc-40e6-87f8-05189fcb09a9" providerId="AD" clId="Web-{E9492B3E-5028-BF5E-FDAD-F7B201BB6EAA}" dt="2024-11-07T04:36:39.495" v="1602"/>
          <ac:picMkLst>
            <pc:docMk/>
            <pc:sldMk cId="1931592469" sldId="264"/>
            <ac:picMk id="5" creationId="{8D559C2E-948B-CC31-0BDC-3D6768B7C415}"/>
          </ac:picMkLst>
        </pc:picChg>
        <pc:picChg chg="add del">
          <ac:chgData name="Felipe Antonio Olivares Labarca" userId="S::felipe.olivares@uc.cl::3a93ba0b-97dc-40e6-87f8-05189fcb09a9" providerId="AD" clId="Web-{E9492B3E-5028-BF5E-FDAD-F7B201BB6EAA}" dt="2024-11-07T04:39:52.867" v="1696"/>
          <ac:picMkLst>
            <pc:docMk/>
            <pc:sldMk cId="1931592469" sldId="264"/>
            <ac:picMk id="7" creationId="{E391E146-D419-DED4-0433-454C4C5AF61B}"/>
          </ac:picMkLst>
        </pc:picChg>
        <pc:picChg chg="add">
          <ac:chgData name="Felipe Antonio Olivares Labarca" userId="S::felipe.olivares@uc.cl::3a93ba0b-97dc-40e6-87f8-05189fcb09a9" providerId="AD" clId="Web-{E9492B3E-5028-BF5E-FDAD-F7B201BB6EAA}" dt="2024-11-07T04:41:09.200" v="1726"/>
          <ac:picMkLst>
            <pc:docMk/>
            <pc:sldMk cId="1931592469" sldId="264"/>
            <ac:picMk id="11" creationId="{EDBBC3D9-4CD7-96E7-8520-F2206D8166EE}"/>
          </ac:picMkLst>
        </pc:picChg>
      </pc:sldChg>
      <pc:sldChg chg="del">
        <pc:chgData name="Felipe Antonio Olivares Labarca" userId="S::felipe.olivares@uc.cl::3a93ba0b-97dc-40e6-87f8-05189fcb09a9" providerId="AD" clId="Web-{E9492B3E-5028-BF5E-FDAD-F7B201BB6EAA}" dt="2024-11-07T03:57:57.696" v="782"/>
        <pc:sldMkLst>
          <pc:docMk/>
          <pc:sldMk cId="3731968562" sldId="266"/>
        </pc:sldMkLst>
      </pc:sldChg>
      <pc:sldChg chg="addSp delSp modSp mod setBg">
        <pc:chgData name="Felipe Antonio Olivares Labarca" userId="S::felipe.olivares@uc.cl::3a93ba0b-97dc-40e6-87f8-05189fcb09a9" providerId="AD" clId="Web-{E9492B3E-5028-BF5E-FDAD-F7B201BB6EAA}" dt="2024-11-07T04:41:15.153" v="1735"/>
        <pc:sldMkLst>
          <pc:docMk/>
          <pc:sldMk cId="1252110666" sldId="267"/>
        </pc:sldMkLst>
        <pc:spChg chg="mod">
          <ac:chgData name="Felipe Antonio Olivares Labarca" userId="S::felipe.olivares@uc.cl::3a93ba0b-97dc-40e6-87f8-05189fcb09a9" providerId="AD" clId="Web-{E9492B3E-5028-BF5E-FDAD-F7B201BB6EAA}" dt="2024-11-07T04:24:20.918" v="1334" actId="20577"/>
          <ac:spMkLst>
            <pc:docMk/>
            <pc:sldMk cId="1252110666" sldId="267"/>
            <ac:spMk id="2" creationId="{A6857B3C-4FD2-2343-E824-0AB80A00F0DE}"/>
          </ac:spMkLst>
        </pc:spChg>
        <pc:spChg chg="mod">
          <ac:chgData name="Felipe Antonio Olivares Labarca" userId="S::felipe.olivares@uc.cl::3a93ba0b-97dc-40e6-87f8-05189fcb09a9" providerId="AD" clId="Web-{E9492B3E-5028-BF5E-FDAD-F7B201BB6EAA}" dt="2024-11-07T04:25:29.500" v="1375" actId="20577"/>
          <ac:spMkLst>
            <pc:docMk/>
            <pc:sldMk cId="1252110666" sldId="267"/>
            <ac:spMk id="3" creationId="{031F934E-3EF6-377C-B5D4-C31AC49292B6}"/>
          </ac:spMkLst>
        </pc:spChg>
        <pc:spChg chg="add mod">
          <ac:chgData name="Felipe Antonio Olivares Labarca" userId="S::felipe.olivares@uc.cl::3a93ba0b-97dc-40e6-87f8-05189fcb09a9" providerId="AD" clId="Web-{E9492B3E-5028-BF5E-FDAD-F7B201BB6EAA}" dt="2024-11-07T04:29:30.562" v="1435" actId="20577"/>
          <ac:spMkLst>
            <pc:docMk/>
            <pc:sldMk cId="1252110666" sldId="267"/>
            <ac:spMk id="7" creationId="{5E4E09E2-2FCB-77DB-0E55-506747E96F4E}"/>
          </ac:spMkLst>
        </pc:spChg>
        <pc:spChg chg="add mod">
          <ac:chgData name="Felipe Antonio Olivares Labarca" userId="S::felipe.olivares@uc.cl::3a93ba0b-97dc-40e6-87f8-05189fcb09a9" providerId="AD" clId="Web-{E9492B3E-5028-BF5E-FDAD-F7B201BB6EAA}" dt="2024-11-07T04:31:06.974" v="1514" actId="20577"/>
          <ac:spMkLst>
            <pc:docMk/>
            <pc:sldMk cId="1252110666" sldId="267"/>
            <ac:spMk id="8" creationId="{65DE2D70-31D5-0B5A-7A01-80304C5DD38B}"/>
          </ac:spMkLst>
        </pc:spChg>
        <pc:spChg chg="add">
          <ac:chgData name="Felipe Antonio Olivares Labarca" userId="S::felipe.olivares@uc.cl::3a93ba0b-97dc-40e6-87f8-05189fcb09a9" providerId="AD" clId="Web-{E9492B3E-5028-BF5E-FDAD-F7B201BB6EAA}" dt="2024-11-07T04:22:31.317" v="1306"/>
          <ac:spMkLst>
            <pc:docMk/>
            <pc:sldMk cId="1252110666" sldId="267"/>
            <ac:spMk id="9" creationId="{F194AEDE-F25F-43E6-A2C4-7FFF41074990}"/>
          </ac:spMkLst>
        </pc:spChg>
        <pc:spChg chg="add mod">
          <ac:chgData name="Felipe Antonio Olivares Labarca" userId="S::felipe.olivares@uc.cl::3a93ba0b-97dc-40e6-87f8-05189fcb09a9" providerId="AD" clId="Web-{E9492B3E-5028-BF5E-FDAD-F7B201BB6EAA}" dt="2024-11-07T04:31:42.899" v="1520" actId="20577"/>
          <ac:spMkLst>
            <pc:docMk/>
            <pc:sldMk cId="1252110666" sldId="267"/>
            <ac:spMk id="12" creationId="{98B779B6-DE74-2F97-5663-191CA2BC8478}"/>
          </ac:spMkLst>
        </pc:spChg>
        <pc:spChg chg="add">
          <ac:chgData name="Felipe Antonio Olivares Labarca" userId="S::felipe.olivares@uc.cl::3a93ba0b-97dc-40e6-87f8-05189fcb09a9" providerId="AD" clId="Web-{E9492B3E-5028-BF5E-FDAD-F7B201BB6EAA}" dt="2024-11-07T04:22:31.317" v="1306"/>
          <ac:spMkLst>
            <pc:docMk/>
            <pc:sldMk cId="1252110666" sldId="267"/>
            <ac:spMk id="17" creationId="{6DA65B90-7B06-4499-91BA-CDDD36132481}"/>
          </ac:spMkLst>
        </pc:spChg>
        <pc:spChg chg="add">
          <ac:chgData name="Felipe Antonio Olivares Labarca" userId="S::felipe.olivares@uc.cl::3a93ba0b-97dc-40e6-87f8-05189fcb09a9" providerId="AD" clId="Web-{E9492B3E-5028-BF5E-FDAD-F7B201BB6EAA}" dt="2024-11-07T04:22:31.317" v="1306"/>
          <ac:spMkLst>
            <pc:docMk/>
            <pc:sldMk cId="1252110666" sldId="267"/>
            <ac:spMk id="19" creationId="{9502469D-C562-48E3-ABA2-3CFA55C52684}"/>
          </ac:spMkLst>
        </pc:spChg>
        <pc:spChg chg="add del">
          <ac:chgData name="Felipe Antonio Olivares Labarca" userId="S::felipe.olivares@uc.cl::3a93ba0b-97dc-40e6-87f8-05189fcb09a9" providerId="AD" clId="Web-{E9492B3E-5028-BF5E-FDAD-F7B201BB6EAA}" dt="2024-11-07T04:39:21.787" v="1683"/>
          <ac:spMkLst>
            <pc:docMk/>
            <pc:sldMk cId="1252110666" sldId="267"/>
            <ac:spMk id="20" creationId="{BD9E220F-A83C-C479-9610-143157322D44}"/>
          </ac:spMkLst>
        </pc:spChg>
        <pc:spChg chg="add">
          <ac:chgData name="Felipe Antonio Olivares Labarca" userId="S::felipe.olivares@uc.cl::3a93ba0b-97dc-40e6-87f8-05189fcb09a9" providerId="AD" clId="Web-{E9492B3E-5028-BF5E-FDAD-F7B201BB6EAA}" dt="2024-11-07T04:41:15.153" v="1735"/>
          <ac:spMkLst>
            <pc:docMk/>
            <pc:sldMk cId="1252110666" sldId="267"/>
            <ac:spMk id="28" creationId="{9468FD0C-BCA0-3F70-785B-D3065F6F4415}"/>
          </ac:spMkLst>
        </pc:spChg>
        <pc:picChg chg="add mod">
          <ac:chgData name="Felipe Antonio Olivares Labarca" userId="S::felipe.olivares@uc.cl::3a93ba0b-97dc-40e6-87f8-05189fcb09a9" providerId="AD" clId="Web-{E9492B3E-5028-BF5E-FDAD-F7B201BB6EAA}" dt="2024-11-07T04:22:31.317" v="1306"/>
          <ac:picMkLst>
            <pc:docMk/>
            <pc:sldMk cId="1252110666" sldId="267"/>
            <ac:picMk id="4" creationId="{6BEA731C-038A-4518-D5D4-973B4749CC2F}"/>
          </ac:picMkLst>
        </pc:picChg>
        <pc:picChg chg="add del mod">
          <ac:chgData name="Felipe Antonio Olivares Labarca" userId="S::felipe.olivares@uc.cl::3a93ba0b-97dc-40e6-87f8-05189fcb09a9" providerId="AD" clId="Web-{E9492B3E-5028-BF5E-FDAD-F7B201BB6EAA}" dt="2024-11-07T04:24:17.324" v="1332"/>
          <ac:picMkLst>
            <pc:docMk/>
            <pc:sldMk cId="1252110666" sldId="267"/>
            <ac:picMk id="5" creationId="{DF71A606-ED06-44FB-2333-B985E2FE2229}"/>
          </ac:picMkLst>
        </pc:picChg>
        <pc:picChg chg="add del">
          <ac:chgData name="Felipe Antonio Olivares Labarca" userId="S::felipe.olivares@uc.cl::3a93ba0b-97dc-40e6-87f8-05189fcb09a9" providerId="AD" clId="Web-{E9492B3E-5028-BF5E-FDAD-F7B201BB6EAA}" dt="2024-11-07T04:39:21.787" v="1684"/>
          <ac:picMkLst>
            <pc:docMk/>
            <pc:sldMk cId="1252110666" sldId="267"/>
            <ac:picMk id="16" creationId="{BFD08740-BBB0-617B-3289-DDC38AAA4952}"/>
          </ac:picMkLst>
        </pc:picChg>
        <pc:picChg chg="add">
          <ac:chgData name="Felipe Antonio Olivares Labarca" userId="S::felipe.olivares@uc.cl::3a93ba0b-97dc-40e6-87f8-05189fcb09a9" providerId="AD" clId="Web-{E9492B3E-5028-BF5E-FDAD-F7B201BB6EAA}" dt="2024-11-07T04:41:15.153" v="1734"/>
          <ac:picMkLst>
            <pc:docMk/>
            <pc:sldMk cId="1252110666" sldId="267"/>
            <ac:picMk id="24" creationId="{A832AC90-8A64-127B-D9C7-FEBA0B0BE7C1}"/>
          </ac:picMkLst>
        </pc:picChg>
        <pc:cxnChg chg="add">
          <ac:chgData name="Felipe Antonio Olivares Labarca" userId="S::felipe.olivares@uc.cl::3a93ba0b-97dc-40e6-87f8-05189fcb09a9" providerId="AD" clId="Web-{E9492B3E-5028-BF5E-FDAD-F7B201BB6EAA}" dt="2024-11-07T04:22:31.317" v="1306"/>
          <ac:cxnSpMkLst>
            <pc:docMk/>
            <pc:sldMk cId="1252110666" sldId="267"/>
            <ac:cxnSpMk id="11" creationId="{4C793C08-EF4C-422B-A728-6C717C47DF6F}"/>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13" creationId="{FE825BC6-56A8-46DE-8037-A9A577624B0D}"/>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15" creationId="{9EED8031-DD67-43C6-94A0-646636C95560}"/>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21" creationId="{4D594499-F983-4364-8ABC-5BCDC2E906BF}"/>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23" creationId="{10A37E3E-52D3-44C9-B418-2D26B214CB1F}"/>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25" creationId="{7A74BE92-BA24-4F82-94AC-ED4A58B227EF}"/>
          </ac:cxnSpMkLst>
        </pc:cxnChg>
        <pc:cxnChg chg="add">
          <ac:chgData name="Felipe Antonio Olivares Labarca" userId="S::felipe.olivares@uc.cl::3a93ba0b-97dc-40e6-87f8-05189fcb09a9" providerId="AD" clId="Web-{E9492B3E-5028-BF5E-FDAD-F7B201BB6EAA}" dt="2024-11-07T04:22:31.317" v="1306"/>
          <ac:cxnSpMkLst>
            <pc:docMk/>
            <pc:sldMk cId="1252110666" sldId="267"/>
            <ac:cxnSpMk id="27" creationId="{6D4C177C-581F-4CC8-A686-0B6D25DC6A70}"/>
          </ac:cxnSpMkLst>
        </pc:cxnChg>
      </pc:sldChg>
      <pc:sldChg chg="addSp delSp">
        <pc:chgData name="Felipe Antonio Olivares Labarca" userId="S::felipe.olivares@uc.cl::3a93ba0b-97dc-40e6-87f8-05189fcb09a9" providerId="AD" clId="Web-{E9492B3E-5028-BF5E-FDAD-F7B201BB6EAA}" dt="2024-11-07T04:41:10.590" v="1729"/>
        <pc:sldMkLst>
          <pc:docMk/>
          <pc:sldMk cId="3022418637" sldId="268"/>
        </pc:sldMkLst>
        <pc:spChg chg="add del">
          <ac:chgData name="Felipe Antonio Olivares Labarca" userId="S::felipe.olivares@uc.cl::3a93ba0b-97dc-40e6-87f8-05189fcb09a9" providerId="AD" clId="Web-{E9492B3E-5028-BF5E-FDAD-F7B201BB6EAA}" dt="2024-11-07T04:39:43.022" v="1689"/>
          <ac:spMkLst>
            <pc:docMk/>
            <pc:sldMk cId="3022418637" sldId="268"/>
            <ac:spMk id="8" creationId="{7919FD04-6BA5-CD76-8AC6-C7436E310979}"/>
          </ac:spMkLst>
        </pc:spChg>
        <pc:spChg chg="add del">
          <ac:chgData name="Felipe Antonio Olivares Labarca" userId="S::felipe.olivares@uc.cl::3a93ba0b-97dc-40e6-87f8-05189fcb09a9" providerId="AD" clId="Web-{E9492B3E-5028-BF5E-FDAD-F7B201BB6EAA}" dt="2024-11-07T04:39:48.382" v="1693"/>
          <ac:spMkLst>
            <pc:docMk/>
            <pc:sldMk cId="3022418637" sldId="268"/>
            <ac:spMk id="12" creationId="{2A75883F-753A-C950-001B-81DBDAD7398B}"/>
          </ac:spMkLst>
        </pc:spChg>
        <pc:spChg chg="add">
          <ac:chgData name="Felipe Antonio Olivares Labarca" userId="S::felipe.olivares@uc.cl::3a93ba0b-97dc-40e6-87f8-05189fcb09a9" providerId="AD" clId="Web-{E9492B3E-5028-BF5E-FDAD-F7B201BB6EAA}" dt="2024-11-07T04:41:10.590" v="1729"/>
          <ac:spMkLst>
            <pc:docMk/>
            <pc:sldMk cId="3022418637" sldId="268"/>
            <ac:spMk id="16" creationId="{4B0D75E7-0510-DD9A-727E-F6CBE3A891D0}"/>
          </ac:spMkLst>
        </pc:spChg>
        <pc:picChg chg="add del">
          <ac:chgData name="Felipe Antonio Olivares Labarca" userId="S::felipe.olivares@uc.cl::3a93ba0b-97dc-40e6-87f8-05189fcb09a9" providerId="AD" clId="Web-{E9492B3E-5028-BF5E-FDAD-F7B201BB6EAA}" dt="2024-11-07T04:39:43.022" v="1690"/>
          <ac:picMkLst>
            <pc:docMk/>
            <pc:sldMk cId="3022418637" sldId="268"/>
            <ac:picMk id="6" creationId="{CA1E1BCD-28FA-2CC2-12D1-717646624ACF}"/>
          </ac:picMkLst>
        </pc:picChg>
        <pc:picChg chg="add del">
          <ac:chgData name="Felipe Antonio Olivares Labarca" userId="S::felipe.olivares@uc.cl::3a93ba0b-97dc-40e6-87f8-05189fcb09a9" providerId="AD" clId="Web-{E9492B3E-5028-BF5E-FDAD-F7B201BB6EAA}" dt="2024-11-07T04:39:48.382" v="1694"/>
          <ac:picMkLst>
            <pc:docMk/>
            <pc:sldMk cId="3022418637" sldId="268"/>
            <ac:picMk id="10" creationId="{EC5DE18F-B316-FE7B-BAD5-07492783CFE5}"/>
          </ac:picMkLst>
        </pc:picChg>
        <pc:picChg chg="add">
          <ac:chgData name="Felipe Antonio Olivares Labarca" userId="S::felipe.olivares@uc.cl::3a93ba0b-97dc-40e6-87f8-05189fcb09a9" providerId="AD" clId="Web-{E9492B3E-5028-BF5E-FDAD-F7B201BB6EAA}" dt="2024-11-07T04:41:10.575" v="1728"/>
          <ac:picMkLst>
            <pc:docMk/>
            <pc:sldMk cId="3022418637" sldId="268"/>
            <ac:picMk id="14" creationId="{377D232B-C485-DEC7-71FF-B45368ACD12C}"/>
          </ac:picMkLst>
        </pc:picChg>
      </pc:sldChg>
      <pc:sldChg chg="addSp delSp">
        <pc:chgData name="Felipe Antonio Olivares Labarca" userId="S::felipe.olivares@uc.cl::3a93ba0b-97dc-40e6-87f8-05189fcb09a9" providerId="AD" clId="Web-{E9492B3E-5028-BF5E-FDAD-F7B201BB6EAA}" dt="2024-11-07T04:41:16.091" v="1737"/>
        <pc:sldMkLst>
          <pc:docMk/>
          <pc:sldMk cId="1163339340" sldId="270"/>
        </pc:sldMkLst>
        <pc:spChg chg="add del">
          <ac:chgData name="Felipe Antonio Olivares Labarca" userId="S::felipe.olivares@uc.cl::3a93ba0b-97dc-40e6-87f8-05189fcb09a9" providerId="AD" clId="Web-{E9492B3E-5028-BF5E-FDAD-F7B201BB6EAA}" dt="2024-11-07T04:39:20.693" v="1681"/>
          <ac:spMkLst>
            <pc:docMk/>
            <pc:sldMk cId="1163339340" sldId="270"/>
            <ac:spMk id="8" creationId="{85FB01B9-2D07-4CC0-2997-09DD4C22628A}"/>
          </ac:spMkLst>
        </pc:spChg>
        <pc:spChg chg="add">
          <ac:chgData name="Felipe Antonio Olivares Labarca" userId="S::felipe.olivares@uc.cl::3a93ba0b-97dc-40e6-87f8-05189fcb09a9" providerId="AD" clId="Web-{E9492B3E-5028-BF5E-FDAD-F7B201BB6EAA}" dt="2024-11-07T04:41:16.091" v="1737"/>
          <ac:spMkLst>
            <pc:docMk/>
            <pc:sldMk cId="1163339340" sldId="270"/>
            <ac:spMk id="12" creationId="{2DEC8903-5AC0-8C27-F811-7C20F31E0543}"/>
          </ac:spMkLst>
        </pc:spChg>
        <pc:picChg chg="add del">
          <ac:chgData name="Felipe Antonio Olivares Labarca" userId="S::felipe.olivares@uc.cl::3a93ba0b-97dc-40e6-87f8-05189fcb09a9" providerId="AD" clId="Web-{E9492B3E-5028-BF5E-FDAD-F7B201BB6EAA}" dt="2024-11-07T04:39:20.693" v="1682"/>
          <ac:picMkLst>
            <pc:docMk/>
            <pc:sldMk cId="1163339340" sldId="270"/>
            <ac:picMk id="6" creationId="{E5FB82AE-B20B-6FEC-1BAD-A1A7803A88FC}"/>
          </ac:picMkLst>
        </pc:picChg>
        <pc:picChg chg="add">
          <ac:chgData name="Felipe Antonio Olivares Labarca" userId="S::felipe.olivares@uc.cl::3a93ba0b-97dc-40e6-87f8-05189fcb09a9" providerId="AD" clId="Web-{E9492B3E-5028-BF5E-FDAD-F7B201BB6EAA}" dt="2024-11-07T04:41:16.059" v="1736"/>
          <ac:picMkLst>
            <pc:docMk/>
            <pc:sldMk cId="1163339340" sldId="270"/>
            <ac:picMk id="10" creationId="{004E965B-E0D8-D887-28B8-1AF1E823C115}"/>
          </ac:picMkLst>
        </pc:picChg>
      </pc:sldChg>
      <pc:sldChg chg="addSp delSp">
        <pc:chgData name="Felipe Antonio Olivares Labarca" userId="S::felipe.olivares@uc.cl::3a93ba0b-97dc-40e6-87f8-05189fcb09a9" providerId="AD" clId="Web-{E9492B3E-5028-BF5E-FDAD-F7B201BB6EAA}" dt="2024-11-07T04:41:17.919" v="1739"/>
        <pc:sldMkLst>
          <pc:docMk/>
          <pc:sldMk cId="2025908707" sldId="271"/>
        </pc:sldMkLst>
        <pc:spChg chg="add del">
          <ac:chgData name="Felipe Antonio Olivares Labarca" userId="S::felipe.olivares@uc.cl::3a93ba0b-97dc-40e6-87f8-05189fcb09a9" providerId="AD" clId="Web-{E9492B3E-5028-BF5E-FDAD-F7B201BB6EAA}" dt="2024-11-07T04:39:18.208" v="1679"/>
          <ac:spMkLst>
            <pc:docMk/>
            <pc:sldMk cId="2025908707" sldId="271"/>
            <ac:spMk id="9" creationId="{326B3D36-FA47-4C30-FB1D-9E270C9A7AB7}"/>
          </ac:spMkLst>
        </pc:spChg>
        <pc:spChg chg="add">
          <ac:chgData name="Felipe Antonio Olivares Labarca" userId="S::felipe.olivares@uc.cl::3a93ba0b-97dc-40e6-87f8-05189fcb09a9" providerId="AD" clId="Web-{E9492B3E-5028-BF5E-FDAD-F7B201BB6EAA}" dt="2024-11-07T04:41:17.919" v="1739"/>
          <ac:spMkLst>
            <pc:docMk/>
            <pc:sldMk cId="2025908707" sldId="271"/>
            <ac:spMk id="14" creationId="{92D3B712-ED06-FCC7-6F80-67952581A48F}"/>
          </ac:spMkLst>
        </pc:spChg>
        <pc:picChg chg="add del">
          <ac:chgData name="Felipe Antonio Olivares Labarca" userId="S::felipe.olivares@uc.cl::3a93ba0b-97dc-40e6-87f8-05189fcb09a9" providerId="AD" clId="Web-{E9492B3E-5028-BF5E-FDAD-F7B201BB6EAA}" dt="2024-11-07T04:39:18.224" v="1680"/>
          <ac:picMkLst>
            <pc:docMk/>
            <pc:sldMk cId="2025908707" sldId="271"/>
            <ac:picMk id="5" creationId="{EA6FB6C5-D39F-7A52-7FD9-67D7179E1DD8}"/>
          </ac:picMkLst>
        </pc:picChg>
        <pc:picChg chg="add">
          <ac:chgData name="Felipe Antonio Olivares Labarca" userId="S::felipe.olivares@uc.cl::3a93ba0b-97dc-40e6-87f8-05189fcb09a9" providerId="AD" clId="Web-{E9492B3E-5028-BF5E-FDAD-F7B201BB6EAA}" dt="2024-11-07T04:41:17.919" v="1738"/>
          <ac:picMkLst>
            <pc:docMk/>
            <pc:sldMk cId="2025908707" sldId="271"/>
            <ac:picMk id="12" creationId="{A8939063-38F8-A113-E46E-0D29455EFFDC}"/>
          </ac:picMkLst>
        </pc:picChg>
      </pc:sldChg>
      <pc:sldChg chg="addSp delSp">
        <pc:chgData name="Felipe Antonio Olivares Labarca" userId="S::felipe.olivares@uc.cl::3a93ba0b-97dc-40e6-87f8-05189fcb09a9" providerId="AD" clId="Web-{E9492B3E-5028-BF5E-FDAD-F7B201BB6EAA}" dt="2024-11-07T04:41:18.825" v="1741"/>
        <pc:sldMkLst>
          <pc:docMk/>
          <pc:sldMk cId="590585086" sldId="272"/>
        </pc:sldMkLst>
        <pc:spChg chg="add del">
          <ac:chgData name="Felipe Antonio Olivares Labarca" userId="S::felipe.olivares@uc.cl::3a93ba0b-97dc-40e6-87f8-05189fcb09a9" providerId="AD" clId="Web-{E9492B3E-5028-BF5E-FDAD-F7B201BB6EAA}" dt="2024-11-07T04:39:16.161" v="1677"/>
          <ac:spMkLst>
            <pc:docMk/>
            <pc:sldMk cId="590585086" sldId="272"/>
            <ac:spMk id="7" creationId="{3D98FAE4-3C9D-119D-AAD6-070485B3D66C}"/>
          </ac:spMkLst>
        </pc:spChg>
        <pc:spChg chg="add">
          <ac:chgData name="Felipe Antonio Olivares Labarca" userId="S::felipe.olivares@uc.cl::3a93ba0b-97dc-40e6-87f8-05189fcb09a9" providerId="AD" clId="Web-{E9492B3E-5028-BF5E-FDAD-F7B201BB6EAA}" dt="2024-11-07T04:41:18.825" v="1741"/>
          <ac:spMkLst>
            <pc:docMk/>
            <pc:sldMk cId="590585086" sldId="272"/>
            <ac:spMk id="12" creationId="{CC4B1269-CC48-F15B-E68E-2C893CA12034}"/>
          </ac:spMkLst>
        </pc:spChg>
        <pc:picChg chg="add del">
          <ac:chgData name="Felipe Antonio Olivares Labarca" userId="S::felipe.olivares@uc.cl::3a93ba0b-97dc-40e6-87f8-05189fcb09a9" providerId="AD" clId="Web-{E9492B3E-5028-BF5E-FDAD-F7B201BB6EAA}" dt="2024-11-07T04:39:16.161" v="1678"/>
          <ac:picMkLst>
            <pc:docMk/>
            <pc:sldMk cId="590585086" sldId="272"/>
            <ac:picMk id="5" creationId="{A3C593F0-A5E7-22C3-48D5-90EFBBB768A2}"/>
          </ac:picMkLst>
        </pc:picChg>
        <pc:picChg chg="add">
          <ac:chgData name="Felipe Antonio Olivares Labarca" userId="S::felipe.olivares@uc.cl::3a93ba0b-97dc-40e6-87f8-05189fcb09a9" providerId="AD" clId="Web-{E9492B3E-5028-BF5E-FDAD-F7B201BB6EAA}" dt="2024-11-07T04:41:18.810" v="1740"/>
          <ac:picMkLst>
            <pc:docMk/>
            <pc:sldMk cId="590585086" sldId="272"/>
            <ac:picMk id="10" creationId="{EC9A9058-1C10-47C8-0D6A-571AC95163F7}"/>
          </ac:picMkLst>
        </pc:picChg>
      </pc:sldChg>
      <pc:sldChg chg="addSp delSp">
        <pc:chgData name="Felipe Antonio Olivares Labarca" userId="S::felipe.olivares@uc.cl::3a93ba0b-97dc-40e6-87f8-05189fcb09a9" providerId="AD" clId="Web-{E9492B3E-5028-BF5E-FDAD-F7B201BB6EAA}" dt="2024-11-07T04:41:19.825" v="1743"/>
        <pc:sldMkLst>
          <pc:docMk/>
          <pc:sldMk cId="4206829136" sldId="274"/>
        </pc:sldMkLst>
        <pc:spChg chg="add del">
          <ac:chgData name="Felipe Antonio Olivares Labarca" userId="S::felipe.olivares@uc.cl::3a93ba0b-97dc-40e6-87f8-05189fcb09a9" providerId="AD" clId="Web-{E9492B3E-5028-BF5E-FDAD-F7B201BB6EAA}" dt="2024-11-07T04:39:13.942" v="1675"/>
          <ac:spMkLst>
            <pc:docMk/>
            <pc:sldMk cId="4206829136" sldId="274"/>
            <ac:spMk id="8" creationId="{2304FCD0-58B3-B53E-580B-F5EE2F87FC75}"/>
          </ac:spMkLst>
        </pc:spChg>
        <pc:spChg chg="add">
          <ac:chgData name="Felipe Antonio Olivares Labarca" userId="S::felipe.olivares@uc.cl::3a93ba0b-97dc-40e6-87f8-05189fcb09a9" providerId="AD" clId="Web-{E9492B3E-5028-BF5E-FDAD-F7B201BB6EAA}" dt="2024-11-07T04:41:19.825" v="1743"/>
          <ac:spMkLst>
            <pc:docMk/>
            <pc:sldMk cId="4206829136" sldId="274"/>
            <ac:spMk id="13" creationId="{DEA1523F-222F-A98F-B09C-4599EAEB03C6}"/>
          </ac:spMkLst>
        </pc:spChg>
        <pc:picChg chg="add del">
          <ac:chgData name="Felipe Antonio Olivares Labarca" userId="S::felipe.olivares@uc.cl::3a93ba0b-97dc-40e6-87f8-05189fcb09a9" providerId="AD" clId="Web-{E9492B3E-5028-BF5E-FDAD-F7B201BB6EAA}" dt="2024-11-07T04:39:13.942" v="1676"/>
          <ac:picMkLst>
            <pc:docMk/>
            <pc:sldMk cId="4206829136" sldId="274"/>
            <ac:picMk id="5" creationId="{F093D0AE-6615-A557-B83F-BD5794ABE84D}"/>
          </ac:picMkLst>
        </pc:picChg>
        <pc:picChg chg="add">
          <ac:chgData name="Felipe Antonio Olivares Labarca" userId="S::felipe.olivares@uc.cl::3a93ba0b-97dc-40e6-87f8-05189fcb09a9" providerId="AD" clId="Web-{E9492B3E-5028-BF5E-FDAD-F7B201BB6EAA}" dt="2024-11-07T04:41:19.810" v="1742"/>
          <ac:picMkLst>
            <pc:docMk/>
            <pc:sldMk cId="4206829136" sldId="274"/>
            <ac:picMk id="11" creationId="{46990227-BC2B-9B68-6A8B-0549D15A9C0D}"/>
          </ac:picMkLst>
        </pc:picChg>
      </pc:sldChg>
      <pc:sldChg chg="addSp delSp">
        <pc:chgData name="Felipe Antonio Olivares Labarca" userId="S::felipe.olivares@uc.cl::3a93ba0b-97dc-40e6-87f8-05189fcb09a9" providerId="AD" clId="Web-{E9492B3E-5028-BF5E-FDAD-F7B201BB6EAA}" dt="2024-11-07T04:41:20.669" v="1745"/>
        <pc:sldMkLst>
          <pc:docMk/>
          <pc:sldMk cId="1608075984" sldId="275"/>
        </pc:sldMkLst>
        <pc:spChg chg="add del">
          <ac:chgData name="Felipe Antonio Olivares Labarca" userId="S::felipe.olivares@uc.cl::3a93ba0b-97dc-40e6-87f8-05189fcb09a9" providerId="AD" clId="Web-{E9492B3E-5028-BF5E-FDAD-F7B201BB6EAA}" dt="2024-11-07T04:39:10.661" v="1673"/>
          <ac:spMkLst>
            <pc:docMk/>
            <pc:sldMk cId="1608075984" sldId="275"/>
            <ac:spMk id="7" creationId="{D88EE754-375A-8EA1-B988-4B32362FA7FF}"/>
          </ac:spMkLst>
        </pc:spChg>
        <pc:spChg chg="add">
          <ac:chgData name="Felipe Antonio Olivares Labarca" userId="S::felipe.olivares@uc.cl::3a93ba0b-97dc-40e6-87f8-05189fcb09a9" providerId="AD" clId="Web-{E9492B3E-5028-BF5E-FDAD-F7B201BB6EAA}" dt="2024-11-07T04:41:20.669" v="1745"/>
          <ac:spMkLst>
            <pc:docMk/>
            <pc:sldMk cId="1608075984" sldId="275"/>
            <ac:spMk id="11" creationId="{C249A078-EA96-D31B-F167-5E67DF18D480}"/>
          </ac:spMkLst>
        </pc:spChg>
        <pc:picChg chg="add del">
          <ac:chgData name="Felipe Antonio Olivares Labarca" userId="S::felipe.olivares@uc.cl::3a93ba0b-97dc-40e6-87f8-05189fcb09a9" providerId="AD" clId="Web-{E9492B3E-5028-BF5E-FDAD-F7B201BB6EAA}" dt="2024-11-07T04:39:10.661" v="1674"/>
          <ac:picMkLst>
            <pc:docMk/>
            <pc:sldMk cId="1608075984" sldId="275"/>
            <ac:picMk id="5" creationId="{E3A48E73-3086-97D3-0D7C-7C5CF54D9BDC}"/>
          </ac:picMkLst>
        </pc:picChg>
        <pc:picChg chg="add">
          <ac:chgData name="Felipe Antonio Olivares Labarca" userId="S::felipe.olivares@uc.cl::3a93ba0b-97dc-40e6-87f8-05189fcb09a9" providerId="AD" clId="Web-{E9492B3E-5028-BF5E-FDAD-F7B201BB6EAA}" dt="2024-11-07T04:41:20.669" v="1744"/>
          <ac:picMkLst>
            <pc:docMk/>
            <pc:sldMk cId="1608075984" sldId="275"/>
            <ac:picMk id="9" creationId="{A9D160FA-EFF0-DD14-C794-80FF47DA9EE7}"/>
          </ac:picMkLst>
        </pc:picChg>
      </pc:sldChg>
      <pc:sldChg chg="addSp delSp">
        <pc:chgData name="Felipe Antonio Olivares Labarca" userId="S::felipe.olivares@uc.cl::3a93ba0b-97dc-40e6-87f8-05189fcb09a9" providerId="AD" clId="Web-{E9492B3E-5028-BF5E-FDAD-F7B201BB6EAA}" dt="2024-11-07T04:41:25.826" v="1749"/>
        <pc:sldMkLst>
          <pc:docMk/>
          <pc:sldMk cId="131530771" sldId="276"/>
        </pc:sldMkLst>
        <pc:spChg chg="add del">
          <ac:chgData name="Felipe Antonio Olivares Labarca" userId="S::felipe.olivares@uc.cl::3a93ba0b-97dc-40e6-87f8-05189fcb09a9" providerId="AD" clId="Web-{E9492B3E-5028-BF5E-FDAD-F7B201BB6EAA}" dt="2024-11-07T04:39:07.036" v="1669"/>
          <ac:spMkLst>
            <pc:docMk/>
            <pc:sldMk cId="131530771" sldId="276"/>
            <ac:spMk id="11" creationId="{9E656DB6-0F2C-0571-9ACF-BBD42E68F98A}"/>
          </ac:spMkLst>
        </pc:spChg>
        <pc:spChg chg="add">
          <ac:chgData name="Felipe Antonio Olivares Labarca" userId="S::felipe.olivares@uc.cl::3a93ba0b-97dc-40e6-87f8-05189fcb09a9" providerId="AD" clId="Web-{E9492B3E-5028-BF5E-FDAD-F7B201BB6EAA}" dt="2024-11-07T04:41:25.826" v="1749"/>
          <ac:spMkLst>
            <pc:docMk/>
            <pc:sldMk cId="131530771" sldId="276"/>
            <ac:spMk id="15" creationId="{E1BE3BAA-ED74-77F8-3BA0-BAC28DC19256}"/>
          </ac:spMkLst>
        </pc:spChg>
        <pc:picChg chg="add del">
          <ac:chgData name="Felipe Antonio Olivares Labarca" userId="S::felipe.olivares@uc.cl::3a93ba0b-97dc-40e6-87f8-05189fcb09a9" providerId="AD" clId="Web-{E9492B3E-5028-BF5E-FDAD-F7B201BB6EAA}" dt="2024-11-07T04:39:07.036" v="1670"/>
          <ac:picMkLst>
            <pc:docMk/>
            <pc:sldMk cId="131530771" sldId="276"/>
            <ac:picMk id="9" creationId="{A7142BA3-161C-5792-7D6E-C5D6F36DFF21}"/>
          </ac:picMkLst>
        </pc:picChg>
        <pc:picChg chg="add">
          <ac:chgData name="Felipe Antonio Olivares Labarca" userId="S::felipe.olivares@uc.cl::3a93ba0b-97dc-40e6-87f8-05189fcb09a9" providerId="AD" clId="Web-{E9492B3E-5028-BF5E-FDAD-F7B201BB6EAA}" dt="2024-11-07T04:41:25.810" v="1748"/>
          <ac:picMkLst>
            <pc:docMk/>
            <pc:sldMk cId="131530771" sldId="276"/>
            <ac:picMk id="13" creationId="{505AE399-D426-FBB9-2081-B47CA86D5584}"/>
          </ac:picMkLst>
        </pc:picChg>
      </pc:sldChg>
      <pc:sldChg chg="addSp delSp">
        <pc:chgData name="Felipe Antonio Olivares Labarca" userId="S::felipe.olivares@uc.cl::3a93ba0b-97dc-40e6-87f8-05189fcb09a9" providerId="AD" clId="Web-{E9492B3E-5028-BF5E-FDAD-F7B201BB6EAA}" dt="2024-11-07T04:41:22.685" v="1747"/>
        <pc:sldMkLst>
          <pc:docMk/>
          <pc:sldMk cId="2553548284" sldId="277"/>
        </pc:sldMkLst>
        <pc:spChg chg="add del">
          <ac:chgData name="Felipe Antonio Olivares Labarca" userId="S::felipe.olivares@uc.cl::3a93ba0b-97dc-40e6-87f8-05189fcb09a9" providerId="AD" clId="Web-{E9492B3E-5028-BF5E-FDAD-F7B201BB6EAA}" dt="2024-11-07T04:39:09.692" v="1671"/>
          <ac:spMkLst>
            <pc:docMk/>
            <pc:sldMk cId="2553548284" sldId="277"/>
            <ac:spMk id="9" creationId="{AF6EC09F-288F-4F72-8C44-3956F46C8148}"/>
          </ac:spMkLst>
        </pc:spChg>
        <pc:spChg chg="add">
          <ac:chgData name="Felipe Antonio Olivares Labarca" userId="S::felipe.olivares@uc.cl::3a93ba0b-97dc-40e6-87f8-05189fcb09a9" providerId="AD" clId="Web-{E9492B3E-5028-BF5E-FDAD-F7B201BB6EAA}" dt="2024-11-07T04:41:22.685" v="1747"/>
          <ac:spMkLst>
            <pc:docMk/>
            <pc:sldMk cId="2553548284" sldId="277"/>
            <ac:spMk id="14" creationId="{382F62EF-7098-2C44-CC1E-F28E0CE1936B}"/>
          </ac:spMkLst>
        </pc:spChg>
        <pc:picChg chg="add del">
          <ac:chgData name="Felipe Antonio Olivares Labarca" userId="S::felipe.olivares@uc.cl::3a93ba0b-97dc-40e6-87f8-05189fcb09a9" providerId="AD" clId="Web-{E9492B3E-5028-BF5E-FDAD-F7B201BB6EAA}" dt="2024-11-07T04:39:09.692" v="1672"/>
          <ac:picMkLst>
            <pc:docMk/>
            <pc:sldMk cId="2553548284" sldId="277"/>
            <ac:picMk id="5" creationId="{DA12E890-FDF2-0A98-A58F-FC37E349CDF1}"/>
          </ac:picMkLst>
        </pc:picChg>
        <pc:picChg chg="add">
          <ac:chgData name="Felipe Antonio Olivares Labarca" userId="S::felipe.olivares@uc.cl::3a93ba0b-97dc-40e6-87f8-05189fcb09a9" providerId="AD" clId="Web-{E9492B3E-5028-BF5E-FDAD-F7B201BB6EAA}" dt="2024-11-07T04:41:22.669" v="1746"/>
          <ac:picMkLst>
            <pc:docMk/>
            <pc:sldMk cId="2553548284" sldId="277"/>
            <ac:picMk id="12" creationId="{A29152B0-EB8A-9E4D-C565-1B968C57D610}"/>
          </ac:picMkLst>
        </pc:picChg>
      </pc:sldChg>
      <pc:sldChg chg="addSp delSp">
        <pc:chgData name="Felipe Antonio Olivares Labarca" userId="S::felipe.olivares@uc.cl::3a93ba0b-97dc-40e6-87f8-05189fcb09a9" providerId="AD" clId="Web-{E9492B3E-5028-BF5E-FDAD-F7B201BB6EAA}" dt="2024-11-07T04:41:26.591" v="1751"/>
        <pc:sldMkLst>
          <pc:docMk/>
          <pc:sldMk cId="3018095741" sldId="278"/>
        </pc:sldMkLst>
        <pc:spChg chg="add del">
          <ac:chgData name="Felipe Antonio Olivares Labarca" userId="S::felipe.olivares@uc.cl::3a93ba0b-97dc-40e6-87f8-05189fcb09a9" providerId="AD" clId="Web-{E9492B3E-5028-BF5E-FDAD-F7B201BB6EAA}" dt="2024-11-07T04:39:05.645" v="1667"/>
          <ac:spMkLst>
            <pc:docMk/>
            <pc:sldMk cId="3018095741" sldId="278"/>
            <ac:spMk id="8" creationId="{5B766430-3DFB-1068-668C-7DCF98501168}"/>
          </ac:spMkLst>
        </pc:spChg>
        <pc:spChg chg="add">
          <ac:chgData name="Felipe Antonio Olivares Labarca" userId="S::felipe.olivares@uc.cl::3a93ba0b-97dc-40e6-87f8-05189fcb09a9" providerId="AD" clId="Web-{E9492B3E-5028-BF5E-FDAD-F7B201BB6EAA}" dt="2024-11-07T04:41:26.591" v="1751"/>
          <ac:spMkLst>
            <pc:docMk/>
            <pc:sldMk cId="3018095741" sldId="278"/>
            <ac:spMk id="12" creationId="{F8308B9B-067B-5754-BC8F-A4B777FBFC37}"/>
          </ac:spMkLst>
        </pc:spChg>
        <pc:picChg chg="add del">
          <ac:chgData name="Felipe Antonio Olivares Labarca" userId="S::felipe.olivares@uc.cl::3a93ba0b-97dc-40e6-87f8-05189fcb09a9" providerId="AD" clId="Web-{E9492B3E-5028-BF5E-FDAD-F7B201BB6EAA}" dt="2024-11-07T04:39:05.645" v="1668"/>
          <ac:picMkLst>
            <pc:docMk/>
            <pc:sldMk cId="3018095741" sldId="278"/>
            <ac:picMk id="6" creationId="{29E784EB-6715-8002-268D-0B8D9A123170}"/>
          </ac:picMkLst>
        </pc:picChg>
        <pc:picChg chg="add">
          <ac:chgData name="Felipe Antonio Olivares Labarca" userId="S::felipe.olivares@uc.cl::3a93ba0b-97dc-40e6-87f8-05189fcb09a9" providerId="AD" clId="Web-{E9492B3E-5028-BF5E-FDAD-F7B201BB6EAA}" dt="2024-11-07T04:41:26.576" v="1750"/>
          <ac:picMkLst>
            <pc:docMk/>
            <pc:sldMk cId="3018095741" sldId="278"/>
            <ac:picMk id="10" creationId="{D02B4D32-6B78-6CA1-18A2-F5C3080A543B}"/>
          </ac:picMkLst>
        </pc:picChg>
      </pc:sldChg>
      <pc:sldChg chg="addSp delSp">
        <pc:chgData name="Felipe Antonio Olivares Labarca" userId="S::felipe.olivares@uc.cl::3a93ba0b-97dc-40e6-87f8-05189fcb09a9" providerId="AD" clId="Web-{E9492B3E-5028-BF5E-FDAD-F7B201BB6EAA}" dt="2024-11-07T04:41:29.670" v="1755"/>
        <pc:sldMkLst>
          <pc:docMk/>
          <pc:sldMk cId="3026069445" sldId="279"/>
        </pc:sldMkLst>
        <pc:spChg chg="add del">
          <ac:chgData name="Felipe Antonio Olivares Labarca" userId="S::felipe.olivares@uc.cl::3a93ba0b-97dc-40e6-87f8-05189fcb09a9" providerId="AD" clId="Web-{E9492B3E-5028-BF5E-FDAD-F7B201BB6EAA}" dt="2024-11-07T04:39:01.379" v="1663"/>
          <ac:spMkLst>
            <pc:docMk/>
            <pc:sldMk cId="3026069445" sldId="279"/>
            <ac:spMk id="7" creationId="{9089C796-D10C-BA6B-42A9-460760DDF341}"/>
          </ac:spMkLst>
        </pc:spChg>
        <pc:spChg chg="add del">
          <ac:chgData name="Felipe Antonio Olivares Labarca" userId="S::felipe.olivares@uc.cl::3a93ba0b-97dc-40e6-87f8-05189fcb09a9" providerId="AD" clId="Web-{E9492B3E-5028-BF5E-FDAD-F7B201BB6EAA}" dt="2024-11-07T04:37:24.764" v="1635"/>
          <ac:spMkLst>
            <pc:docMk/>
            <pc:sldMk cId="3026069445" sldId="279"/>
            <ac:spMk id="12" creationId="{D6139624-9B66-9F91-AC5E-7F4AD3003F39}"/>
          </ac:spMkLst>
        </pc:spChg>
        <pc:spChg chg="add">
          <ac:chgData name="Felipe Antonio Olivares Labarca" userId="S::felipe.olivares@uc.cl::3a93ba0b-97dc-40e6-87f8-05189fcb09a9" providerId="AD" clId="Web-{E9492B3E-5028-BF5E-FDAD-F7B201BB6EAA}" dt="2024-11-07T04:41:29.670" v="1755"/>
          <ac:spMkLst>
            <pc:docMk/>
            <pc:sldMk cId="3026069445" sldId="279"/>
            <ac:spMk id="16" creationId="{5F607DA9-5959-ECC1-7518-C1C945603F9E}"/>
          </ac:spMkLst>
        </pc:spChg>
        <pc:picChg chg="add del">
          <ac:chgData name="Felipe Antonio Olivares Labarca" userId="S::felipe.olivares@uc.cl::3a93ba0b-97dc-40e6-87f8-05189fcb09a9" providerId="AD" clId="Web-{E9492B3E-5028-BF5E-FDAD-F7B201BB6EAA}" dt="2024-11-07T04:39:01.379" v="1664"/>
          <ac:picMkLst>
            <pc:docMk/>
            <pc:sldMk cId="3026069445" sldId="279"/>
            <ac:picMk id="5" creationId="{3B3F6208-E4B1-984D-8E01-437BA6DC96FD}"/>
          </ac:picMkLst>
        </pc:picChg>
        <pc:picChg chg="add del">
          <ac:chgData name="Felipe Antonio Olivares Labarca" userId="S::felipe.olivares@uc.cl::3a93ba0b-97dc-40e6-87f8-05189fcb09a9" providerId="AD" clId="Web-{E9492B3E-5028-BF5E-FDAD-F7B201BB6EAA}" dt="2024-11-07T04:37:24.764" v="1636"/>
          <ac:picMkLst>
            <pc:docMk/>
            <pc:sldMk cId="3026069445" sldId="279"/>
            <ac:picMk id="9" creationId="{241DF7E8-9DBA-168C-4BD8-8BAD1B4FD369}"/>
          </ac:picMkLst>
        </pc:picChg>
        <pc:picChg chg="add">
          <ac:chgData name="Felipe Antonio Olivares Labarca" userId="S::felipe.olivares@uc.cl::3a93ba0b-97dc-40e6-87f8-05189fcb09a9" providerId="AD" clId="Web-{E9492B3E-5028-BF5E-FDAD-F7B201BB6EAA}" dt="2024-11-07T04:41:29.670" v="1754"/>
          <ac:picMkLst>
            <pc:docMk/>
            <pc:sldMk cId="3026069445" sldId="279"/>
            <ac:picMk id="14" creationId="{61C0C402-6F7D-E0F3-1303-05E03AFCF514}"/>
          </ac:picMkLst>
        </pc:picChg>
      </pc:sldChg>
      <pc:sldChg chg="addSp delSp">
        <pc:chgData name="Felipe Antonio Olivares Labarca" userId="S::felipe.olivares@uc.cl::3a93ba0b-97dc-40e6-87f8-05189fcb09a9" providerId="AD" clId="Web-{E9492B3E-5028-BF5E-FDAD-F7B201BB6EAA}" dt="2024-11-07T04:41:28.545" v="1753"/>
        <pc:sldMkLst>
          <pc:docMk/>
          <pc:sldMk cId="3512931" sldId="280"/>
        </pc:sldMkLst>
        <pc:spChg chg="add del">
          <ac:chgData name="Felipe Antonio Olivares Labarca" userId="S::felipe.olivares@uc.cl::3a93ba0b-97dc-40e6-87f8-05189fcb09a9" providerId="AD" clId="Web-{E9492B3E-5028-BF5E-FDAD-F7B201BB6EAA}" dt="2024-11-07T04:39:02.614" v="1665"/>
          <ac:spMkLst>
            <pc:docMk/>
            <pc:sldMk cId="3512931" sldId="280"/>
            <ac:spMk id="7" creationId="{D37CE957-E435-BA18-F22D-40FE8CC43358}"/>
          </ac:spMkLst>
        </pc:spChg>
        <pc:spChg chg="add">
          <ac:chgData name="Felipe Antonio Olivares Labarca" userId="S::felipe.olivares@uc.cl::3a93ba0b-97dc-40e6-87f8-05189fcb09a9" providerId="AD" clId="Web-{E9492B3E-5028-BF5E-FDAD-F7B201BB6EAA}" dt="2024-11-07T04:41:28.545" v="1753"/>
          <ac:spMkLst>
            <pc:docMk/>
            <pc:sldMk cId="3512931" sldId="280"/>
            <ac:spMk id="11" creationId="{3E0733ED-6CD9-8889-F3C5-2E13359C2F9E}"/>
          </ac:spMkLst>
        </pc:spChg>
        <pc:picChg chg="add del">
          <ac:chgData name="Felipe Antonio Olivares Labarca" userId="S::felipe.olivares@uc.cl::3a93ba0b-97dc-40e6-87f8-05189fcb09a9" providerId="AD" clId="Web-{E9492B3E-5028-BF5E-FDAD-F7B201BB6EAA}" dt="2024-11-07T04:39:02.614" v="1666"/>
          <ac:picMkLst>
            <pc:docMk/>
            <pc:sldMk cId="3512931" sldId="280"/>
            <ac:picMk id="4" creationId="{20588C89-7CAD-27DB-2528-87DDADCEB989}"/>
          </ac:picMkLst>
        </pc:picChg>
        <pc:picChg chg="add">
          <ac:chgData name="Felipe Antonio Olivares Labarca" userId="S::felipe.olivares@uc.cl::3a93ba0b-97dc-40e6-87f8-05189fcb09a9" providerId="AD" clId="Web-{E9492B3E-5028-BF5E-FDAD-F7B201BB6EAA}" dt="2024-11-07T04:41:28.545" v="1752"/>
          <ac:picMkLst>
            <pc:docMk/>
            <pc:sldMk cId="3512931" sldId="280"/>
            <ac:picMk id="9" creationId="{6ACDB356-AD74-C328-B43A-DBA32C24A60C}"/>
          </ac:picMkLst>
        </pc:picChg>
      </pc:sldChg>
      <pc:sldChg chg="addSp delSp">
        <pc:chgData name="Felipe Antonio Olivares Labarca" userId="S::felipe.olivares@uc.cl::3a93ba0b-97dc-40e6-87f8-05189fcb09a9" providerId="AD" clId="Web-{E9492B3E-5028-BF5E-FDAD-F7B201BB6EAA}" dt="2024-11-07T04:41:30.810" v="1757"/>
        <pc:sldMkLst>
          <pc:docMk/>
          <pc:sldMk cId="1119212460" sldId="281"/>
        </pc:sldMkLst>
        <pc:spChg chg="add del">
          <ac:chgData name="Felipe Antonio Olivares Labarca" userId="S::felipe.olivares@uc.cl::3a93ba0b-97dc-40e6-87f8-05189fcb09a9" providerId="AD" clId="Web-{E9492B3E-5028-BF5E-FDAD-F7B201BB6EAA}" dt="2024-11-07T04:38:58.301" v="1661"/>
          <ac:spMkLst>
            <pc:docMk/>
            <pc:sldMk cId="1119212460" sldId="281"/>
            <ac:spMk id="7" creationId="{ECFA8869-7AD7-EC39-5A8C-22057093E5BB}"/>
          </ac:spMkLst>
        </pc:spChg>
        <pc:spChg chg="add">
          <ac:chgData name="Felipe Antonio Olivares Labarca" userId="S::felipe.olivares@uc.cl::3a93ba0b-97dc-40e6-87f8-05189fcb09a9" providerId="AD" clId="Web-{E9492B3E-5028-BF5E-FDAD-F7B201BB6EAA}" dt="2024-11-07T04:41:30.810" v="1757"/>
          <ac:spMkLst>
            <pc:docMk/>
            <pc:sldMk cId="1119212460" sldId="281"/>
            <ac:spMk id="14" creationId="{9F061535-9C41-366E-3CBD-8F5105AD0E59}"/>
          </ac:spMkLst>
        </pc:spChg>
        <pc:picChg chg="add del">
          <ac:chgData name="Felipe Antonio Olivares Labarca" userId="S::felipe.olivares@uc.cl::3a93ba0b-97dc-40e6-87f8-05189fcb09a9" providerId="AD" clId="Web-{E9492B3E-5028-BF5E-FDAD-F7B201BB6EAA}" dt="2024-11-07T04:38:58.301" v="1662"/>
          <ac:picMkLst>
            <pc:docMk/>
            <pc:sldMk cId="1119212460" sldId="281"/>
            <ac:picMk id="5" creationId="{6D14EEE7-7F41-C631-4042-F99F74E58659}"/>
          </ac:picMkLst>
        </pc:picChg>
        <pc:picChg chg="add">
          <ac:chgData name="Felipe Antonio Olivares Labarca" userId="S::felipe.olivares@uc.cl::3a93ba0b-97dc-40e6-87f8-05189fcb09a9" providerId="AD" clId="Web-{E9492B3E-5028-BF5E-FDAD-F7B201BB6EAA}" dt="2024-11-07T04:41:30.795" v="1756"/>
          <ac:picMkLst>
            <pc:docMk/>
            <pc:sldMk cId="1119212460" sldId="281"/>
            <ac:picMk id="10" creationId="{0846B696-8118-A776-9573-DFD4107F40B8}"/>
          </ac:picMkLst>
        </pc:picChg>
      </pc:sldChg>
      <pc:sldChg chg="addSp delSp modSp add del">
        <pc:chgData name="Felipe Antonio Olivares Labarca" userId="S::felipe.olivares@uc.cl::3a93ba0b-97dc-40e6-87f8-05189fcb09a9" providerId="AD" clId="Web-{E9492B3E-5028-BF5E-FDAD-F7B201BB6EAA}" dt="2024-11-07T04:41:13.215" v="1731"/>
        <pc:sldMkLst>
          <pc:docMk/>
          <pc:sldMk cId="665241650" sldId="283"/>
        </pc:sldMkLst>
        <pc:spChg chg="mod">
          <ac:chgData name="Felipe Antonio Olivares Labarca" userId="S::felipe.olivares@uc.cl::3a93ba0b-97dc-40e6-87f8-05189fcb09a9" providerId="AD" clId="Web-{E9492B3E-5028-BF5E-FDAD-F7B201BB6EAA}" dt="2024-11-07T03:37:12.380" v="58" actId="20577"/>
          <ac:spMkLst>
            <pc:docMk/>
            <pc:sldMk cId="665241650" sldId="283"/>
            <ac:spMk id="2" creationId="{A3909ECB-95BE-775B-75A9-2640FE226EE2}"/>
          </ac:spMkLst>
        </pc:spChg>
        <pc:spChg chg="mod">
          <ac:chgData name="Felipe Antonio Olivares Labarca" userId="S::felipe.olivares@uc.cl::3a93ba0b-97dc-40e6-87f8-05189fcb09a9" providerId="AD" clId="Web-{E9492B3E-5028-BF5E-FDAD-F7B201BB6EAA}" dt="2024-11-07T04:17:50.609" v="1247" actId="20577"/>
          <ac:spMkLst>
            <pc:docMk/>
            <pc:sldMk cId="665241650" sldId="283"/>
            <ac:spMk id="3" creationId="{53B075CF-7570-BDBF-0B44-7ED78923FA2C}"/>
          </ac:spMkLst>
        </pc:spChg>
        <pc:spChg chg="mod">
          <ac:chgData name="Felipe Antonio Olivares Labarca" userId="S::felipe.olivares@uc.cl::3a93ba0b-97dc-40e6-87f8-05189fcb09a9" providerId="AD" clId="Web-{E9492B3E-5028-BF5E-FDAD-F7B201BB6EAA}" dt="2024-11-07T03:41:47.400" v="302" actId="20577"/>
          <ac:spMkLst>
            <pc:docMk/>
            <pc:sldMk cId="665241650" sldId="283"/>
            <ac:spMk id="4" creationId="{2A1AEF24-02F7-2221-B331-2B4328CD8116}"/>
          </ac:spMkLst>
        </pc:spChg>
        <pc:spChg chg="add del">
          <ac:chgData name="Felipe Antonio Olivares Labarca" userId="S::felipe.olivares@uc.cl::3a93ba0b-97dc-40e6-87f8-05189fcb09a9" providerId="AD" clId="Web-{E9492B3E-5028-BF5E-FDAD-F7B201BB6EAA}" dt="2024-11-07T04:39:26.474" v="1687"/>
          <ac:spMkLst>
            <pc:docMk/>
            <pc:sldMk cId="665241650" sldId="283"/>
            <ac:spMk id="8" creationId="{A0117BFA-ED33-9A99-DB6A-7F323605E833}"/>
          </ac:spMkLst>
        </pc:spChg>
        <pc:spChg chg="add">
          <ac:chgData name="Felipe Antonio Olivares Labarca" userId="S::felipe.olivares@uc.cl::3a93ba0b-97dc-40e6-87f8-05189fcb09a9" providerId="AD" clId="Web-{E9492B3E-5028-BF5E-FDAD-F7B201BB6EAA}" dt="2024-11-07T04:41:13.215" v="1731"/>
          <ac:spMkLst>
            <pc:docMk/>
            <pc:sldMk cId="665241650" sldId="283"/>
            <ac:spMk id="12" creationId="{C3BCBBF1-F458-4542-0629-ADCC87DFFC90}"/>
          </ac:spMkLst>
        </pc:spChg>
        <pc:picChg chg="add del">
          <ac:chgData name="Felipe Antonio Olivares Labarca" userId="S::felipe.olivares@uc.cl::3a93ba0b-97dc-40e6-87f8-05189fcb09a9" providerId="AD" clId="Web-{E9492B3E-5028-BF5E-FDAD-F7B201BB6EAA}" dt="2024-11-07T04:39:26.474" v="1688"/>
          <ac:picMkLst>
            <pc:docMk/>
            <pc:sldMk cId="665241650" sldId="283"/>
            <ac:picMk id="6" creationId="{F784F6C3-D00B-6794-B811-4C57B572E34C}"/>
          </ac:picMkLst>
        </pc:picChg>
        <pc:picChg chg="add">
          <ac:chgData name="Felipe Antonio Olivares Labarca" userId="S::felipe.olivares@uc.cl::3a93ba0b-97dc-40e6-87f8-05189fcb09a9" providerId="AD" clId="Web-{E9492B3E-5028-BF5E-FDAD-F7B201BB6EAA}" dt="2024-11-07T04:41:13.200" v="1730"/>
          <ac:picMkLst>
            <pc:docMk/>
            <pc:sldMk cId="665241650" sldId="283"/>
            <ac:picMk id="10" creationId="{DDCA3472-9387-330B-C20D-47985A45E9E6}"/>
          </ac:picMkLst>
        </pc:picChg>
      </pc:sldChg>
      <pc:sldChg chg="addSp delSp">
        <pc:chgData name="Felipe Antonio Olivares Labarca" userId="S::felipe.olivares@uc.cl::3a93ba0b-97dc-40e6-87f8-05189fcb09a9" providerId="AD" clId="Web-{E9492B3E-5028-BF5E-FDAD-F7B201BB6EAA}" dt="2024-11-07T04:41:33.779" v="1759"/>
        <pc:sldMkLst>
          <pc:docMk/>
          <pc:sldMk cId="4253275828" sldId="285"/>
        </pc:sldMkLst>
        <pc:spChg chg="add del">
          <ac:chgData name="Felipe Antonio Olivares Labarca" userId="S::felipe.olivares@uc.cl::3a93ba0b-97dc-40e6-87f8-05189fcb09a9" providerId="AD" clId="Web-{E9492B3E-5028-BF5E-FDAD-F7B201BB6EAA}" dt="2024-11-07T04:38:54.910" v="1659"/>
          <ac:spMkLst>
            <pc:docMk/>
            <pc:sldMk cId="4253275828" sldId="285"/>
            <ac:spMk id="7" creationId="{590F159D-81BE-6BAB-E09A-22612E1B6D77}"/>
          </ac:spMkLst>
        </pc:spChg>
        <pc:spChg chg="add">
          <ac:chgData name="Felipe Antonio Olivares Labarca" userId="S::felipe.olivares@uc.cl::3a93ba0b-97dc-40e6-87f8-05189fcb09a9" providerId="AD" clId="Web-{E9492B3E-5028-BF5E-FDAD-F7B201BB6EAA}" dt="2024-11-07T04:41:33.779" v="1759"/>
          <ac:spMkLst>
            <pc:docMk/>
            <pc:sldMk cId="4253275828" sldId="285"/>
            <ac:spMk id="14" creationId="{F9136A4C-99BC-E63E-55CF-2CC8FB6051D1}"/>
          </ac:spMkLst>
        </pc:spChg>
        <pc:picChg chg="add del">
          <ac:chgData name="Felipe Antonio Olivares Labarca" userId="S::felipe.olivares@uc.cl::3a93ba0b-97dc-40e6-87f8-05189fcb09a9" providerId="AD" clId="Web-{E9492B3E-5028-BF5E-FDAD-F7B201BB6EAA}" dt="2024-11-07T04:38:54.910" v="1660"/>
          <ac:picMkLst>
            <pc:docMk/>
            <pc:sldMk cId="4253275828" sldId="285"/>
            <ac:picMk id="5" creationId="{91BDF0FF-A8BE-2384-9056-54330FEE02DB}"/>
          </ac:picMkLst>
        </pc:picChg>
        <pc:picChg chg="add">
          <ac:chgData name="Felipe Antonio Olivares Labarca" userId="S::felipe.olivares@uc.cl::3a93ba0b-97dc-40e6-87f8-05189fcb09a9" providerId="AD" clId="Web-{E9492B3E-5028-BF5E-FDAD-F7B201BB6EAA}" dt="2024-11-07T04:41:33.779" v="1758"/>
          <ac:picMkLst>
            <pc:docMk/>
            <pc:sldMk cId="4253275828" sldId="285"/>
            <ac:picMk id="10" creationId="{0509BFAC-5ED0-CF8F-84AF-5099D24DD23D}"/>
          </ac:picMkLst>
        </pc:picChg>
      </pc:sldChg>
      <pc:sldChg chg="addSp delSp">
        <pc:chgData name="Felipe Antonio Olivares Labarca" userId="S::felipe.olivares@uc.cl::3a93ba0b-97dc-40e6-87f8-05189fcb09a9" providerId="AD" clId="Web-{E9492B3E-5028-BF5E-FDAD-F7B201BB6EAA}" dt="2024-11-07T04:41:35.764" v="1761"/>
        <pc:sldMkLst>
          <pc:docMk/>
          <pc:sldMk cId="293860490" sldId="286"/>
        </pc:sldMkLst>
        <pc:spChg chg="add del">
          <ac:chgData name="Felipe Antonio Olivares Labarca" userId="S::felipe.olivares@uc.cl::3a93ba0b-97dc-40e6-87f8-05189fcb09a9" providerId="AD" clId="Web-{E9492B3E-5028-BF5E-FDAD-F7B201BB6EAA}" dt="2024-11-07T04:38:53.863" v="1657"/>
          <ac:spMkLst>
            <pc:docMk/>
            <pc:sldMk cId="293860490" sldId="286"/>
            <ac:spMk id="7" creationId="{99256E0D-15E5-4A4C-DB16-132669E66E63}"/>
          </ac:spMkLst>
        </pc:spChg>
        <pc:spChg chg="add">
          <ac:chgData name="Felipe Antonio Olivares Labarca" userId="S::felipe.olivares@uc.cl::3a93ba0b-97dc-40e6-87f8-05189fcb09a9" providerId="AD" clId="Web-{E9492B3E-5028-BF5E-FDAD-F7B201BB6EAA}" dt="2024-11-07T04:41:35.764" v="1761"/>
          <ac:spMkLst>
            <pc:docMk/>
            <pc:sldMk cId="293860490" sldId="286"/>
            <ac:spMk id="14" creationId="{C2F714B4-DA81-BA8A-3920-9CA34092B4BE}"/>
          </ac:spMkLst>
        </pc:spChg>
        <pc:picChg chg="add del">
          <ac:chgData name="Felipe Antonio Olivares Labarca" userId="S::felipe.olivares@uc.cl::3a93ba0b-97dc-40e6-87f8-05189fcb09a9" providerId="AD" clId="Web-{E9492B3E-5028-BF5E-FDAD-F7B201BB6EAA}" dt="2024-11-07T04:38:53.863" v="1658"/>
          <ac:picMkLst>
            <pc:docMk/>
            <pc:sldMk cId="293860490" sldId="286"/>
            <ac:picMk id="5" creationId="{F07346F8-59DF-8E29-D646-61558AB840ED}"/>
          </ac:picMkLst>
        </pc:picChg>
        <pc:picChg chg="add">
          <ac:chgData name="Felipe Antonio Olivares Labarca" userId="S::felipe.olivares@uc.cl::3a93ba0b-97dc-40e6-87f8-05189fcb09a9" providerId="AD" clId="Web-{E9492B3E-5028-BF5E-FDAD-F7B201BB6EAA}" dt="2024-11-07T04:41:35.748" v="1760"/>
          <ac:picMkLst>
            <pc:docMk/>
            <pc:sldMk cId="293860490" sldId="286"/>
            <ac:picMk id="10" creationId="{B9A77AF6-AD2B-13D3-CFD3-5FD6135FAD66}"/>
          </ac:picMkLst>
        </pc:picChg>
      </pc:sldChg>
      <pc:sldChg chg="addSp delSp">
        <pc:chgData name="Felipe Antonio Olivares Labarca" userId="S::felipe.olivares@uc.cl::3a93ba0b-97dc-40e6-87f8-05189fcb09a9" providerId="AD" clId="Web-{E9492B3E-5028-BF5E-FDAD-F7B201BB6EAA}" dt="2024-11-07T04:41:36.654" v="1763"/>
        <pc:sldMkLst>
          <pc:docMk/>
          <pc:sldMk cId="484805811" sldId="287"/>
        </pc:sldMkLst>
        <pc:spChg chg="add del">
          <ac:chgData name="Felipe Antonio Olivares Labarca" userId="S::felipe.olivares@uc.cl::3a93ba0b-97dc-40e6-87f8-05189fcb09a9" providerId="AD" clId="Web-{E9492B3E-5028-BF5E-FDAD-F7B201BB6EAA}" dt="2024-11-07T04:38:50.847" v="1655"/>
          <ac:spMkLst>
            <pc:docMk/>
            <pc:sldMk cId="484805811" sldId="287"/>
            <ac:spMk id="7" creationId="{0E56BC44-F908-49F7-84CA-6B9F94A34C3A}"/>
          </ac:spMkLst>
        </pc:spChg>
        <pc:spChg chg="add">
          <ac:chgData name="Felipe Antonio Olivares Labarca" userId="S::felipe.olivares@uc.cl::3a93ba0b-97dc-40e6-87f8-05189fcb09a9" providerId="AD" clId="Web-{E9492B3E-5028-BF5E-FDAD-F7B201BB6EAA}" dt="2024-11-07T04:41:36.654" v="1763"/>
          <ac:spMkLst>
            <pc:docMk/>
            <pc:sldMk cId="484805811" sldId="287"/>
            <ac:spMk id="14" creationId="{CC576B5F-C7FD-352A-CF88-F78C25B0FA9F}"/>
          </ac:spMkLst>
        </pc:spChg>
        <pc:picChg chg="add del">
          <ac:chgData name="Felipe Antonio Olivares Labarca" userId="S::felipe.olivares@uc.cl::3a93ba0b-97dc-40e6-87f8-05189fcb09a9" providerId="AD" clId="Web-{E9492B3E-5028-BF5E-FDAD-F7B201BB6EAA}" dt="2024-11-07T04:38:50.847" v="1656"/>
          <ac:picMkLst>
            <pc:docMk/>
            <pc:sldMk cId="484805811" sldId="287"/>
            <ac:picMk id="5" creationId="{1C0AF803-F16C-13B9-BF1D-1B173022AE1A}"/>
          </ac:picMkLst>
        </pc:picChg>
        <pc:picChg chg="add">
          <ac:chgData name="Felipe Antonio Olivares Labarca" userId="S::felipe.olivares@uc.cl::3a93ba0b-97dc-40e6-87f8-05189fcb09a9" providerId="AD" clId="Web-{E9492B3E-5028-BF5E-FDAD-F7B201BB6EAA}" dt="2024-11-07T04:41:36.654" v="1762"/>
          <ac:picMkLst>
            <pc:docMk/>
            <pc:sldMk cId="484805811" sldId="287"/>
            <ac:picMk id="10" creationId="{7974102B-3EAC-0A20-FFA5-8ABBEC7E34F4}"/>
          </ac:picMkLst>
        </pc:picChg>
      </pc:sldChg>
      <pc:sldChg chg="addSp delSp modSp add replId">
        <pc:chgData name="Felipe Antonio Olivares Labarca" userId="S::felipe.olivares@uc.cl::3a93ba0b-97dc-40e6-87f8-05189fcb09a9" providerId="AD" clId="Web-{E9492B3E-5028-BF5E-FDAD-F7B201BB6EAA}" dt="2024-11-07T04:41:14.262" v="1733"/>
        <pc:sldMkLst>
          <pc:docMk/>
          <pc:sldMk cId="1363377272" sldId="288"/>
        </pc:sldMkLst>
        <pc:spChg chg="mod">
          <ac:chgData name="Felipe Antonio Olivares Labarca" userId="S::felipe.olivares@uc.cl::3a93ba0b-97dc-40e6-87f8-05189fcb09a9" providerId="AD" clId="Web-{E9492B3E-5028-BF5E-FDAD-F7B201BB6EAA}" dt="2024-11-07T04:08:10.913" v="935" actId="20577"/>
          <ac:spMkLst>
            <pc:docMk/>
            <pc:sldMk cId="1363377272" sldId="288"/>
            <ac:spMk id="2" creationId="{A3909ECB-95BE-775B-75A9-2640FE226EE2}"/>
          </ac:spMkLst>
        </pc:spChg>
        <pc:spChg chg="mod">
          <ac:chgData name="Felipe Antonio Olivares Labarca" userId="S::felipe.olivares@uc.cl::3a93ba0b-97dc-40e6-87f8-05189fcb09a9" providerId="AD" clId="Web-{E9492B3E-5028-BF5E-FDAD-F7B201BB6EAA}" dt="2024-11-07T04:26:44.724" v="1401" actId="20577"/>
          <ac:spMkLst>
            <pc:docMk/>
            <pc:sldMk cId="1363377272" sldId="288"/>
            <ac:spMk id="3" creationId="{53B075CF-7570-BDBF-0B44-7ED78923FA2C}"/>
          </ac:spMkLst>
        </pc:spChg>
        <pc:spChg chg="mod">
          <ac:chgData name="Felipe Antonio Olivares Labarca" userId="S::felipe.olivares@uc.cl::3a93ba0b-97dc-40e6-87f8-05189fcb09a9" providerId="AD" clId="Web-{E9492B3E-5028-BF5E-FDAD-F7B201BB6EAA}" dt="2024-11-07T04:18:32.753" v="1262" actId="20577"/>
          <ac:spMkLst>
            <pc:docMk/>
            <pc:sldMk cId="1363377272" sldId="288"/>
            <ac:spMk id="4" creationId="{2A1AEF24-02F7-2221-B331-2B4328CD8116}"/>
          </ac:spMkLst>
        </pc:spChg>
        <pc:spChg chg="add del">
          <ac:chgData name="Felipe Antonio Olivares Labarca" userId="S::felipe.olivares@uc.cl::3a93ba0b-97dc-40e6-87f8-05189fcb09a9" providerId="AD" clId="Web-{E9492B3E-5028-BF5E-FDAD-F7B201BB6EAA}" dt="2024-11-07T04:39:25.052" v="1685"/>
          <ac:spMkLst>
            <pc:docMk/>
            <pc:sldMk cId="1363377272" sldId="288"/>
            <ac:spMk id="8" creationId="{0E54BC15-3BD8-ABCC-1798-E0489974DA6C}"/>
          </ac:spMkLst>
        </pc:spChg>
        <pc:spChg chg="add">
          <ac:chgData name="Felipe Antonio Olivares Labarca" userId="S::felipe.olivares@uc.cl::3a93ba0b-97dc-40e6-87f8-05189fcb09a9" providerId="AD" clId="Web-{E9492B3E-5028-BF5E-FDAD-F7B201BB6EAA}" dt="2024-11-07T04:41:14.262" v="1733"/>
          <ac:spMkLst>
            <pc:docMk/>
            <pc:sldMk cId="1363377272" sldId="288"/>
            <ac:spMk id="12" creationId="{132D1FAF-3543-A7FA-AEE0-33B5FAD8AF06}"/>
          </ac:spMkLst>
        </pc:spChg>
        <pc:picChg chg="add del">
          <ac:chgData name="Felipe Antonio Olivares Labarca" userId="S::felipe.olivares@uc.cl::3a93ba0b-97dc-40e6-87f8-05189fcb09a9" providerId="AD" clId="Web-{E9492B3E-5028-BF5E-FDAD-F7B201BB6EAA}" dt="2024-11-07T04:39:25.052" v="1686"/>
          <ac:picMkLst>
            <pc:docMk/>
            <pc:sldMk cId="1363377272" sldId="288"/>
            <ac:picMk id="6" creationId="{43A6AC56-0D0F-1695-F5FE-83429BE648CA}"/>
          </ac:picMkLst>
        </pc:picChg>
        <pc:picChg chg="add">
          <ac:chgData name="Felipe Antonio Olivares Labarca" userId="S::felipe.olivares@uc.cl::3a93ba0b-97dc-40e6-87f8-05189fcb09a9" providerId="AD" clId="Web-{E9492B3E-5028-BF5E-FDAD-F7B201BB6EAA}" dt="2024-11-07T04:41:14.247" v="1732"/>
          <ac:picMkLst>
            <pc:docMk/>
            <pc:sldMk cId="1363377272" sldId="288"/>
            <ac:picMk id="10" creationId="{CC7DCFD2-912F-9648-E18F-8022BB26204D}"/>
          </ac:picMkLst>
        </pc:picChg>
      </pc:sldChg>
      <pc:sldChg chg="modSp add replId">
        <pc:chgData name="Felipe Antonio Olivares Labarca" userId="S::felipe.olivares@uc.cl::3a93ba0b-97dc-40e6-87f8-05189fcb09a9" providerId="AD" clId="Web-{E9492B3E-5028-BF5E-FDAD-F7B201BB6EAA}" dt="2024-11-07T04:50:35.423" v="1926" actId="20577"/>
        <pc:sldMkLst>
          <pc:docMk/>
          <pc:sldMk cId="374641066" sldId="289"/>
        </pc:sldMkLst>
        <pc:spChg chg="mod">
          <ac:chgData name="Felipe Antonio Olivares Labarca" userId="S::felipe.olivares@uc.cl::3a93ba0b-97dc-40e6-87f8-05189fcb09a9" providerId="AD" clId="Web-{E9492B3E-5028-BF5E-FDAD-F7B201BB6EAA}" dt="2024-11-07T04:50:35.423" v="1926" actId="20577"/>
          <ac:spMkLst>
            <pc:docMk/>
            <pc:sldMk cId="374641066" sldId="289"/>
            <ac:spMk id="2" creationId="{4ECA3BDD-E72F-8BA8-FD0A-ABF88ADC50BE}"/>
          </ac:spMkLst>
        </pc:spChg>
      </pc:sldChg>
    </pc:docChg>
  </pc:docChgLst>
  <pc:docChgLst>
    <pc:chgData name="Beatriz Errázuriz Camus" userId="6af266a7-ee49-4244-8d16-841d257005b5" providerId="ADAL" clId="{18903EC7-3AEE-4948-B76B-962F8E9651C7}"/>
    <pc:docChg chg="undo custSel addSld delSld modSld sldOrd">
      <pc:chgData name="Beatriz Errázuriz Camus" userId="6af266a7-ee49-4244-8d16-841d257005b5" providerId="ADAL" clId="{18903EC7-3AEE-4948-B76B-962F8E9651C7}" dt="2024-11-07T13:13:26.325" v="8354" actId="2696"/>
      <pc:docMkLst>
        <pc:docMk/>
      </pc:docMkLst>
      <pc:sldChg chg="addSp delSp">
        <pc:chgData name="Beatriz Errázuriz Camus" userId="6af266a7-ee49-4244-8d16-841d257005b5" providerId="ADAL" clId="{18903EC7-3AEE-4948-B76B-962F8E9651C7}" dt="2024-11-07T03:24:46.355" v="1848" actId="931"/>
        <pc:sldMkLst>
          <pc:docMk/>
          <pc:sldMk cId="3022418637" sldId="268"/>
        </pc:sldMkLst>
        <pc:spChg chg="del">
          <ac:chgData name="Beatriz Errázuriz Camus" userId="6af266a7-ee49-4244-8d16-841d257005b5" providerId="ADAL" clId="{18903EC7-3AEE-4948-B76B-962F8E9651C7}" dt="2024-11-07T03:24:46.355" v="1848" actId="931"/>
          <ac:spMkLst>
            <pc:docMk/>
            <pc:sldMk cId="3022418637" sldId="268"/>
            <ac:spMk id="3" creationId="{53B075CF-7570-BDBF-0B44-7ED78923FA2C}"/>
          </ac:spMkLst>
        </pc:spChg>
        <pc:graphicFrameChg chg="add">
          <ac:chgData name="Beatriz Errázuriz Camus" userId="6af266a7-ee49-4244-8d16-841d257005b5" providerId="ADAL" clId="{18903EC7-3AEE-4948-B76B-962F8E9651C7}" dt="2024-11-07T03:24:46.355" v="1848" actId="931"/>
          <ac:graphicFrameMkLst>
            <pc:docMk/>
            <pc:sldMk cId="3022418637" sldId="268"/>
            <ac:graphicFrameMk id="6" creationId="{9CE3F7F6-FA2C-4A36-6FCB-679B05B7C809}"/>
          </ac:graphicFrameMkLst>
        </pc:graphicFrameChg>
      </pc:sldChg>
      <pc:sldChg chg="addSp delSp modSp mod modNotesTx">
        <pc:chgData name="Beatriz Errázuriz Camus" userId="6af266a7-ee49-4244-8d16-841d257005b5" providerId="ADAL" clId="{18903EC7-3AEE-4948-B76B-962F8E9651C7}" dt="2024-11-07T12:41:34.267" v="2858" actId="20577"/>
        <pc:sldMkLst>
          <pc:docMk/>
          <pc:sldMk cId="1163339340" sldId="270"/>
        </pc:sldMkLst>
        <pc:spChg chg="mod">
          <ac:chgData name="Beatriz Errázuriz Camus" userId="6af266a7-ee49-4244-8d16-841d257005b5" providerId="ADAL" clId="{18903EC7-3AEE-4948-B76B-962F8E9651C7}" dt="2024-11-07T12:26:20.191" v="2161" actId="1037"/>
          <ac:spMkLst>
            <pc:docMk/>
            <pc:sldMk cId="1163339340" sldId="270"/>
            <ac:spMk id="2" creationId="{6FFD5A07-60F9-8192-453F-FCA216B7A289}"/>
          </ac:spMkLst>
        </pc:spChg>
        <pc:spChg chg="mod">
          <ac:chgData name="Beatriz Errázuriz Camus" userId="6af266a7-ee49-4244-8d16-841d257005b5" providerId="ADAL" clId="{18903EC7-3AEE-4948-B76B-962F8E9651C7}" dt="2024-11-07T12:22:56.198" v="2132" actId="1076"/>
          <ac:spMkLst>
            <pc:docMk/>
            <pc:sldMk cId="1163339340" sldId="270"/>
            <ac:spMk id="3" creationId="{B48D13D4-8DB4-1CDF-F56B-B69D031E1C47}"/>
          </ac:spMkLst>
        </pc:spChg>
        <pc:spChg chg="mod">
          <ac:chgData name="Beatriz Errázuriz Camus" userId="6af266a7-ee49-4244-8d16-841d257005b5" providerId="ADAL" clId="{18903EC7-3AEE-4948-B76B-962F8E9651C7}" dt="2024-11-07T12:26:14.280" v="2155" actId="1035"/>
          <ac:spMkLst>
            <pc:docMk/>
            <pc:sldMk cId="1163339340" sldId="270"/>
            <ac:spMk id="4" creationId="{D444BA30-6F09-2439-5507-02BF98257825}"/>
          </ac:spMkLst>
        </pc:spChg>
        <pc:spChg chg="add del mod">
          <ac:chgData name="Beatriz Errázuriz Camus" userId="6af266a7-ee49-4244-8d16-841d257005b5" providerId="ADAL" clId="{18903EC7-3AEE-4948-B76B-962F8E9651C7}" dt="2024-11-07T12:17:48.908" v="2063" actId="478"/>
          <ac:spMkLst>
            <pc:docMk/>
            <pc:sldMk cId="1163339340" sldId="270"/>
            <ac:spMk id="5" creationId="{C480E081-EB6D-51F6-D030-3FEE35751698}"/>
          </ac:spMkLst>
        </pc:spChg>
        <pc:spChg chg="add mod">
          <ac:chgData name="Beatriz Errázuriz Camus" userId="6af266a7-ee49-4244-8d16-841d257005b5" providerId="ADAL" clId="{18903EC7-3AEE-4948-B76B-962F8E9651C7}" dt="2024-11-07T12:41:34.267" v="2858" actId="20577"/>
          <ac:spMkLst>
            <pc:docMk/>
            <pc:sldMk cId="1163339340" sldId="270"/>
            <ac:spMk id="6" creationId="{3404A302-EB1D-3403-F297-39BAB7B6FAD4}"/>
          </ac:spMkLst>
        </pc:spChg>
        <pc:spChg chg="add mod">
          <ac:chgData name="Beatriz Errázuriz Camus" userId="6af266a7-ee49-4244-8d16-841d257005b5" providerId="ADAL" clId="{18903EC7-3AEE-4948-B76B-962F8E9651C7}" dt="2024-11-07T12:26:07.192" v="2149" actId="207"/>
          <ac:spMkLst>
            <pc:docMk/>
            <pc:sldMk cId="1163339340" sldId="270"/>
            <ac:spMk id="7" creationId="{3B6CE45B-C5E5-14CB-2D08-724CEB7D4E05}"/>
          </ac:spMkLst>
        </pc:spChg>
      </pc:sldChg>
      <pc:sldChg chg="modSp new del mod">
        <pc:chgData name="Beatriz Errázuriz Camus" userId="6af266a7-ee49-4244-8d16-841d257005b5" providerId="ADAL" clId="{18903EC7-3AEE-4948-B76B-962F8E9651C7}" dt="2024-11-07T01:26:20.764" v="209" actId="2696"/>
        <pc:sldMkLst>
          <pc:docMk/>
          <pc:sldMk cId="584720860" sldId="271"/>
        </pc:sldMkLst>
        <pc:spChg chg="mod">
          <ac:chgData name="Beatriz Errázuriz Camus" userId="6af266a7-ee49-4244-8d16-841d257005b5" providerId="ADAL" clId="{18903EC7-3AEE-4948-B76B-962F8E9651C7}" dt="2024-11-07T01:15:08.901" v="42" actId="20577"/>
          <ac:spMkLst>
            <pc:docMk/>
            <pc:sldMk cId="584720860" sldId="271"/>
            <ac:spMk id="2" creationId="{7BF74C72-42A5-DF70-83A7-970970ED23B7}"/>
          </ac:spMkLst>
        </pc:spChg>
        <pc:spChg chg="mod">
          <ac:chgData name="Beatriz Errázuriz Camus" userId="6af266a7-ee49-4244-8d16-841d257005b5" providerId="ADAL" clId="{18903EC7-3AEE-4948-B76B-962F8E9651C7}" dt="2024-11-07T01:26:16.493" v="208"/>
          <ac:spMkLst>
            <pc:docMk/>
            <pc:sldMk cId="584720860" sldId="271"/>
            <ac:spMk id="3" creationId="{DF82646F-BCBC-C392-12C7-0C56C1BC93BC}"/>
          </ac:spMkLst>
        </pc:spChg>
        <pc:spChg chg="mod">
          <ac:chgData name="Beatriz Errázuriz Camus" userId="6af266a7-ee49-4244-8d16-841d257005b5" providerId="ADAL" clId="{18903EC7-3AEE-4948-B76B-962F8E9651C7}" dt="2024-11-07T01:26:14.521" v="200" actId="20577"/>
          <ac:spMkLst>
            <pc:docMk/>
            <pc:sldMk cId="584720860" sldId="271"/>
            <ac:spMk id="4" creationId="{BDEC0B28-9462-853B-1B00-A1DF8426799C}"/>
          </ac:spMkLst>
        </pc:spChg>
      </pc:sldChg>
      <pc:sldChg chg="addSp delSp modSp new mod setBg modNotesTx">
        <pc:chgData name="Beatriz Errázuriz Camus" userId="6af266a7-ee49-4244-8d16-841d257005b5" providerId="ADAL" clId="{18903EC7-3AEE-4948-B76B-962F8E9651C7}" dt="2024-11-07T12:48:09.338" v="4183" actId="20577"/>
        <pc:sldMkLst>
          <pc:docMk/>
          <pc:sldMk cId="2025908707" sldId="271"/>
        </pc:sldMkLst>
        <pc:spChg chg="mod">
          <ac:chgData name="Beatriz Errázuriz Camus" userId="6af266a7-ee49-4244-8d16-841d257005b5" providerId="ADAL" clId="{18903EC7-3AEE-4948-B76B-962F8E9651C7}" dt="2024-11-07T01:38:53.225" v="295" actId="14100"/>
          <ac:spMkLst>
            <pc:docMk/>
            <pc:sldMk cId="2025908707" sldId="271"/>
            <ac:spMk id="2" creationId="{FAE1A34F-B8DF-5CF6-69B0-265647D10FE9}"/>
          </ac:spMkLst>
        </pc:spChg>
        <pc:spChg chg="add mod">
          <ac:chgData name="Beatriz Errázuriz Camus" userId="6af266a7-ee49-4244-8d16-841d257005b5" providerId="ADAL" clId="{18903EC7-3AEE-4948-B76B-962F8E9651C7}" dt="2024-11-07T12:48:09.338" v="4183" actId="20577"/>
          <ac:spMkLst>
            <pc:docMk/>
            <pc:sldMk cId="2025908707" sldId="271"/>
            <ac:spMk id="6" creationId="{2769DEA3-1383-7E0E-B7B1-ED2D0F09CB35}"/>
          </ac:spMkLst>
        </pc:spChg>
        <pc:spChg chg="add del">
          <ac:chgData name="Beatriz Errázuriz Camus" userId="6af266a7-ee49-4244-8d16-841d257005b5" providerId="ADAL" clId="{18903EC7-3AEE-4948-B76B-962F8E9651C7}" dt="2024-11-07T01:38:21.966" v="274" actId="26606"/>
          <ac:spMkLst>
            <pc:docMk/>
            <pc:sldMk cId="2025908707" sldId="271"/>
            <ac:spMk id="9" creationId="{F194AEDE-F25F-43E6-A2C4-7FFF41074990}"/>
          </ac:spMkLst>
        </pc:spChg>
        <pc:spChg chg="add mod">
          <ac:chgData name="Beatriz Errázuriz Camus" userId="6af266a7-ee49-4244-8d16-841d257005b5" providerId="ADAL" clId="{18903EC7-3AEE-4948-B76B-962F8E9651C7}" dt="2024-11-07T01:49:27.594" v="438" actId="207"/>
          <ac:spMkLst>
            <pc:docMk/>
            <pc:sldMk cId="2025908707" sldId="271"/>
            <ac:spMk id="10" creationId="{B745E294-FABB-3BBD-9030-A822647D11F5}"/>
          </ac:spMkLst>
        </pc:spChg>
        <pc:spChg chg="add del">
          <ac:chgData name="Beatriz Errázuriz Camus" userId="6af266a7-ee49-4244-8d16-841d257005b5" providerId="ADAL" clId="{18903EC7-3AEE-4948-B76B-962F8E9651C7}" dt="2024-11-07T01:38:21.966" v="274" actId="26606"/>
          <ac:spMkLst>
            <pc:docMk/>
            <pc:sldMk cId="2025908707" sldId="271"/>
            <ac:spMk id="17" creationId="{6DA65B90-7B06-4499-91BA-CDDD36132481}"/>
          </ac:spMkLst>
        </pc:spChg>
        <pc:spChg chg="add del">
          <ac:chgData name="Beatriz Errázuriz Camus" userId="6af266a7-ee49-4244-8d16-841d257005b5" providerId="ADAL" clId="{18903EC7-3AEE-4948-B76B-962F8E9651C7}" dt="2024-11-07T01:38:21.966" v="274" actId="26606"/>
          <ac:spMkLst>
            <pc:docMk/>
            <pc:sldMk cId="2025908707" sldId="271"/>
            <ac:spMk id="19" creationId="{9502469D-C562-48E3-ABA2-3CFA55C52684}"/>
          </ac:spMkLst>
        </pc:spChg>
        <pc:spChg chg="add">
          <ac:chgData name="Beatriz Errázuriz Camus" userId="6af266a7-ee49-4244-8d16-841d257005b5" providerId="ADAL" clId="{18903EC7-3AEE-4948-B76B-962F8E9651C7}" dt="2024-11-07T01:38:22" v="275" actId="26606"/>
          <ac:spMkLst>
            <pc:docMk/>
            <pc:sldMk cId="2025908707" sldId="271"/>
            <ac:spMk id="29" creationId="{F194AEDE-F25F-43E6-A2C4-7FFF41074990}"/>
          </ac:spMkLst>
        </pc:spChg>
        <pc:spChg chg="add">
          <ac:chgData name="Beatriz Errázuriz Camus" userId="6af266a7-ee49-4244-8d16-841d257005b5" providerId="ADAL" clId="{18903EC7-3AEE-4948-B76B-962F8E9651C7}" dt="2024-11-07T01:38:22" v="275" actId="26606"/>
          <ac:spMkLst>
            <pc:docMk/>
            <pc:sldMk cId="2025908707" sldId="271"/>
            <ac:spMk id="33" creationId="{6DA65B90-7B06-4499-91BA-CDDD36132481}"/>
          </ac:spMkLst>
        </pc:spChg>
        <pc:spChg chg="add">
          <ac:chgData name="Beatriz Errázuriz Camus" userId="6af266a7-ee49-4244-8d16-841d257005b5" providerId="ADAL" clId="{18903EC7-3AEE-4948-B76B-962F8E9651C7}" dt="2024-11-07T01:38:22" v="275" actId="26606"/>
          <ac:spMkLst>
            <pc:docMk/>
            <pc:sldMk cId="2025908707" sldId="271"/>
            <ac:spMk id="34" creationId="{9502469D-C562-48E3-ABA2-3CFA55C52684}"/>
          </ac:spMkLst>
        </pc:spChg>
        <pc:picChg chg="add mod">
          <ac:chgData name="Beatriz Errázuriz Camus" userId="6af266a7-ee49-4244-8d16-841d257005b5" providerId="ADAL" clId="{18903EC7-3AEE-4948-B76B-962F8E9651C7}" dt="2024-11-07T01:39:43.035" v="298" actId="1076"/>
          <ac:picMkLst>
            <pc:docMk/>
            <pc:sldMk cId="2025908707" sldId="271"/>
            <ac:picMk id="4" creationId="{1C8E743E-0CED-22D8-2CB5-CBED0FC5203C}"/>
          </ac:picMkLst>
        </pc:picChg>
        <pc:cxnChg chg="add mod">
          <ac:chgData name="Beatriz Errázuriz Camus" userId="6af266a7-ee49-4244-8d16-841d257005b5" providerId="ADAL" clId="{18903EC7-3AEE-4948-B76B-962F8E9651C7}" dt="2024-11-07T01:48:38.405" v="399" actId="1076"/>
          <ac:cxnSpMkLst>
            <pc:docMk/>
            <pc:sldMk cId="2025908707" sldId="271"/>
            <ac:cxnSpMk id="8" creationId="{CD930DA8-F0D1-CB29-02C3-446614AD8A7C}"/>
          </ac:cxnSpMkLst>
        </pc:cxnChg>
        <pc:cxnChg chg="add del">
          <ac:chgData name="Beatriz Errázuriz Camus" userId="6af266a7-ee49-4244-8d16-841d257005b5" providerId="ADAL" clId="{18903EC7-3AEE-4948-B76B-962F8E9651C7}" dt="2024-11-07T01:38:21.966" v="274" actId="26606"/>
          <ac:cxnSpMkLst>
            <pc:docMk/>
            <pc:sldMk cId="2025908707" sldId="271"/>
            <ac:cxnSpMk id="11" creationId="{4C793C08-EF4C-422B-A728-6C717C47DF6F}"/>
          </ac:cxnSpMkLst>
        </pc:cxnChg>
        <pc:cxnChg chg="add del">
          <ac:chgData name="Beatriz Errázuriz Camus" userId="6af266a7-ee49-4244-8d16-841d257005b5" providerId="ADAL" clId="{18903EC7-3AEE-4948-B76B-962F8E9651C7}" dt="2024-11-07T01:38:21.966" v="274" actId="26606"/>
          <ac:cxnSpMkLst>
            <pc:docMk/>
            <pc:sldMk cId="2025908707" sldId="271"/>
            <ac:cxnSpMk id="13" creationId="{FE825BC6-56A8-46DE-8037-A9A577624B0D}"/>
          </ac:cxnSpMkLst>
        </pc:cxnChg>
        <pc:cxnChg chg="add del">
          <ac:chgData name="Beatriz Errázuriz Camus" userId="6af266a7-ee49-4244-8d16-841d257005b5" providerId="ADAL" clId="{18903EC7-3AEE-4948-B76B-962F8E9651C7}" dt="2024-11-07T01:38:21.966" v="274" actId="26606"/>
          <ac:cxnSpMkLst>
            <pc:docMk/>
            <pc:sldMk cId="2025908707" sldId="271"/>
            <ac:cxnSpMk id="15" creationId="{9EED8031-DD67-43C6-94A0-646636C95560}"/>
          </ac:cxnSpMkLst>
        </pc:cxnChg>
        <pc:cxnChg chg="add del">
          <ac:chgData name="Beatriz Errázuriz Camus" userId="6af266a7-ee49-4244-8d16-841d257005b5" providerId="ADAL" clId="{18903EC7-3AEE-4948-B76B-962F8E9651C7}" dt="2024-11-07T01:38:21.966" v="274" actId="26606"/>
          <ac:cxnSpMkLst>
            <pc:docMk/>
            <pc:sldMk cId="2025908707" sldId="271"/>
            <ac:cxnSpMk id="21" creationId="{4D594499-F983-4364-8ABC-5BCDC2E906BF}"/>
          </ac:cxnSpMkLst>
        </pc:cxnChg>
        <pc:cxnChg chg="add del">
          <ac:chgData name="Beatriz Errázuriz Camus" userId="6af266a7-ee49-4244-8d16-841d257005b5" providerId="ADAL" clId="{18903EC7-3AEE-4948-B76B-962F8E9651C7}" dt="2024-11-07T01:38:21.966" v="274" actId="26606"/>
          <ac:cxnSpMkLst>
            <pc:docMk/>
            <pc:sldMk cId="2025908707" sldId="271"/>
            <ac:cxnSpMk id="23" creationId="{6D4C177C-581F-4CC8-A686-0B6D25DC6A70}"/>
          </ac:cxnSpMkLst>
        </pc:cxnChg>
        <pc:cxnChg chg="add del">
          <ac:chgData name="Beatriz Errázuriz Camus" userId="6af266a7-ee49-4244-8d16-841d257005b5" providerId="ADAL" clId="{18903EC7-3AEE-4948-B76B-962F8E9651C7}" dt="2024-11-07T01:38:21.966" v="274" actId="26606"/>
          <ac:cxnSpMkLst>
            <pc:docMk/>
            <pc:sldMk cId="2025908707" sldId="271"/>
            <ac:cxnSpMk id="25" creationId="{BBDB03F3-936C-4FC9-8A4E-9ADA66A9809A}"/>
          </ac:cxnSpMkLst>
        </pc:cxnChg>
        <pc:cxnChg chg="add del">
          <ac:chgData name="Beatriz Errázuriz Camus" userId="6af266a7-ee49-4244-8d16-841d257005b5" providerId="ADAL" clId="{18903EC7-3AEE-4948-B76B-962F8E9651C7}" dt="2024-11-07T01:38:21.966" v="274" actId="26606"/>
          <ac:cxnSpMkLst>
            <pc:docMk/>
            <pc:sldMk cId="2025908707" sldId="271"/>
            <ac:cxnSpMk id="27" creationId="{3419107B-6183-4C67-B48F-1418FA94A584}"/>
          </ac:cxnSpMkLst>
        </pc:cxnChg>
        <pc:cxnChg chg="add">
          <ac:chgData name="Beatriz Errázuriz Camus" userId="6af266a7-ee49-4244-8d16-841d257005b5" providerId="ADAL" clId="{18903EC7-3AEE-4948-B76B-962F8E9651C7}" dt="2024-11-07T01:38:22" v="275" actId="26606"/>
          <ac:cxnSpMkLst>
            <pc:docMk/>
            <pc:sldMk cId="2025908707" sldId="271"/>
            <ac:cxnSpMk id="30" creationId="{4C793C08-EF4C-422B-A728-6C717C47DF6F}"/>
          </ac:cxnSpMkLst>
        </pc:cxnChg>
        <pc:cxnChg chg="add">
          <ac:chgData name="Beatriz Errázuriz Camus" userId="6af266a7-ee49-4244-8d16-841d257005b5" providerId="ADAL" clId="{18903EC7-3AEE-4948-B76B-962F8E9651C7}" dt="2024-11-07T01:38:22" v="275" actId="26606"/>
          <ac:cxnSpMkLst>
            <pc:docMk/>
            <pc:sldMk cId="2025908707" sldId="271"/>
            <ac:cxnSpMk id="31" creationId="{FE825BC6-56A8-46DE-8037-A9A577624B0D}"/>
          </ac:cxnSpMkLst>
        </pc:cxnChg>
        <pc:cxnChg chg="add">
          <ac:chgData name="Beatriz Errázuriz Camus" userId="6af266a7-ee49-4244-8d16-841d257005b5" providerId="ADAL" clId="{18903EC7-3AEE-4948-B76B-962F8E9651C7}" dt="2024-11-07T01:38:22" v="275" actId="26606"/>
          <ac:cxnSpMkLst>
            <pc:docMk/>
            <pc:sldMk cId="2025908707" sldId="271"/>
            <ac:cxnSpMk id="32" creationId="{9EED8031-DD67-43C6-94A0-646636C95560}"/>
          </ac:cxnSpMkLst>
        </pc:cxnChg>
        <pc:cxnChg chg="add">
          <ac:chgData name="Beatriz Errázuriz Camus" userId="6af266a7-ee49-4244-8d16-841d257005b5" providerId="ADAL" clId="{18903EC7-3AEE-4948-B76B-962F8E9651C7}" dt="2024-11-07T01:38:22" v="275" actId="26606"/>
          <ac:cxnSpMkLst>
            <pc:docMk/>
            <pc:sldMk cId="2025908707" sldId="271"/>
            <ac:cxnSpMk id="35" creationId="{4D594499-F983-4364-8ABC-5BCDC2E906BF}"/>
          </ac:cxnSpMkLst>
        </pc:cxnChg>
        <pc:cxnChg chg="add">
          <ac:chgData name="Beatriz Errázuriz Camus" userId="6af266a7-ee49-4244-8d16-841d257005b5" providerId="ADAL" clId="{18903EC7-3AEE-4948-B76B-962F8E9651C7}" dt="2024-11-07T01:38:22" v="275" actId="26606"/>
          <ac:cxnSpMkLst>
            <pc:docMk/>
            <pc:sldMk cId="2025908707" sldId="271"/>
            <ac:cxnSpMk id="36" creationId="{6D4C177C-581F-4CC8-A686-0B6D25DC6A70}"/>
          </ac:cxnSpMkLst>
        </pc:cxnChg>
        <pc:cxnChg chg="add">
          <ac:chgData name="Beatriz Errázuriz Camus" userId="6af266a7-ee49-4244-8d16-841d257005b5" providerId="ADAL" clId="{18903EC7-3AEE-4948-B76B-962F8E9651C7}" dt="2024-11-07T01:38:22" v="275" actId="26606"/>
          <ac:cxnSpMkLst>
            <pc:docMk/>
            <pc:sldMk cId="2025908707" sldId="271"/>
            <ac:cxnSpMk id="37" creationId="{BBDB03F3-936C-4FC9-8A4E-9ADA66A9809A}"/>
          </ac:cxnSpMkLst>
        </pc:cxnChg>
        <pc:cxnChg chg="add">
          <ac:chgData name="Beatriz Errázuriz Camus" userId="6af266a7-ee49-4244-8d16-841d257005b5" providerId="ADAL" clId="{18903EC7-3AEE-4948-B76B-962F8E9651C7}" dt="2024-11-07T01:38:22" v="275" actId="26606"/>
          <ac:cxnSpMkLst>
            <pc:docMk/>
            <pc:sldMk cId="2025908707" sldId="271"/>
            <ac:cxnSpMk id="38" creationId="{22FCAA1B-E660-4FFE-8F82-F41F369BDB19}"/>
          </ac:cxnSpMkLst>
        </pc:cxnChg>
      </pc:sldChg>
      <pc:sldChg chg="new del">
        <pc:chgData name="Beatriz Errázuriz Camus" userId="6af266a7-ee49-4244-8d16-841d257005b5" providerId="ADAL" clId="{18903EC7-3AEE-4948-B76B-962F8E9651C7}" dt="2024-11-07T01:37:43.882" v="267" actId="2696"/>
        <pc:sldMkLst>
          <pc:docMk/>
          <pc:sldMk cId="3870972405" sldId="271"/>
        </pc:sldMkLst>
      </pc:sldChg>
      <pc:sldChg chg="addSp delSp modSp add mod modClrScheme delDesignElem chgLayout modNotesTx">
        <pc:chgData name="Beatriz Errázuriz Camus" userId="6af266a7-ee49-4244-8d16-841d257005b5" providerId="ADAL" clId="{18903EC7-3AEE-4948-B76B-962F8E9651C7}" dt="2024-11-07T12:47:33.198" v="4133" actId="20577"/>
        <pc:sldMkLst>
          <pc:docMk/>
          <pc:sldMk cId="590585086" sldId="272"/>
        </pc:sldMkLst>
        <pc:spChg chg="mod ord">
          <ac:chgData name="Beatriz Errázuriz Camus" userId="6af266a7-ee49-4244-8d16-841d257005b5" providerId="ADAL" clId="{18903EC7-3AEE-4948-B76B-962F8E9651C7}" dt="2024-11-07T01:55:37.781" v="525" actId="700"/>
          <ac:spMkLst>
            <pc:docMk/>
            <pc:sldMk cId="590585086" sldId="272"/>
            <ac:spMk id="2" creationId="{FAE1A34F-B8DF-5CF6-69B0-265647D10FE9}"/>
          </ac:spMkLst>
        </pc:spChg>
        <pc:spChg chg="add mod ord">
          <ac:chgData name="Beatriz Errázuriz Camus" userId="6af266a7-ee49-4244-8d16-841d257005b5" providerId="ADAL" clId="{18903EC7-3AEE-4948-B76B-962F8E9651C7}" dt="2024-11-07T01:55:37.781" v="525" actId="700"/>
          <ac:spMkLst>
            <pc:docMk/>
            <pc:sldMk cId="590585086" sldId="272"/>
            <ac:spMk id="3" creationId="{F578FB0A-B570-0DD8-2749-163ACC8A2B61}"/>
          </ac:spMkLst>
        </pc:spChg>
        <pc:spChg chg="add del mod ord">
          <ac:chgData name="Beatriz Errázuriz Camus" userId="6af266a7-ee49-4244-8d16-841d257005b5" providerId="ADAL" clId="{18903EC7-3AEE-4948-B76B-962F8E9651C7}" dt="2024-11-07T01:55:07.422" v="517" actId="478"/>
          <ac:spMkLst>
            <pc:docMk/>
            <pc:sldMk cId="590585086" sldId="272"/>
            <ac:spMk id="5" creationId="{C03721E8-C966-4003-288C-5BD2D96CF25D}"/>
          </ac:spMkLst>
        </pc:spChg>
        <pc:spChg chg="del">
          <ac:chgData name="Beatriz Errázuriz Camus" userId="6af266a7-ee49-4244-8d16-841d257005b5" providerId="ADAL" clId="{18903EC7-3AEE-4948-B76B-962F8E9651C7}" dt="2024-11-07T01:51:12.462" v="442" actId="478"/>
          <ac:spMkLst>
            <pc:docMk/>
            <pc:sldMk cId="590585086" sldId="272"/>
            <ac:spMk id="6" creationId="{2769DEA3-1383-7E0E-B7B1-ED2D0F09CB35}"/>
          </ac:spMkLst>
        </pc:spChg>
        <pc:spChg chg="add mod">
          <ac:chgData name="Beatriz Errázuriz Camus" userId="6af266a7-ee49-4244-8d16-841d257005b5" providerId="ADAL" clId="{18903EC7-3AEE-4948-B76B-962F8E9651C7}" dt="2024-11-07T03:01:14.016" v="1565" actId="255"/>
          <ac:spMkLst>
            <pc:docMk/>
            <pc:sldMk cId="590585086" sldId="272"/>
            <ac:spMk id="9" creationId="{6DB32295-DF83-B422-1137-8523B53A2DA0}"/>
          </ac:spMkLst>
        </pc:spChg>
        <pc:spChg chg="del">
          <ac:chgData name="Beatriz Errázuriz Camus" userId="6af266a7-ee49-4244-8d16-841d257005b5" providerId="ADAL" clId="{18903EC7-3AEE-4948-B76B-962F8E9651C7}" dt="2024-11-07T01:53:47.143" v="500" actId="478"/>
          <ac:spMkLst>
            <pc:docMk/>
            <pc:sldMk cId="590585086" sldId="272"/>
            <ac:spMk id="10" creationId="{B745E294-FABB-3BBD-9030-A822647D11F5}"/>
          </ac:spMkLst>
        </pc:spChg>
        <pc:spChg chg="add del mod">
          <ac:chgData name="Beatriz Errázuriz Camus" userId="6af266a7-ee49-4244-8d16-841d257005b5" providerId="ADAL" clId="{18903EC7-3AEE-4948-B76B-962F8E9651C7}" dt="2024-11-07T01:55:10.617" v="518" actId="478"/>
          <ac:spMkLst>
            <pc:docMk/>
            <pc:sldMk cId="590585086" sldId="272"/>
            <ac:spMk id="12" creationId="{2F5C011B-E46F-7563-BB8C-2E36F723891A}"/>
          </ac:spMkLst>
        </pc:spChg>
        <pc:spChg chg="del">
          <ac:chgData name="Beatriz Errázuriz Camus" userId="6af266a7-ee49-4244-8d16-841d257005b5" providerId="ADAL" clId="{18903EC7-3AEE-4948-B76B-962F8E9651C7}" dt="2024-11-07T01:51:07.472" v="440" actId="700"/>
          <ac:spMkLst>
            <pc:docMk/>
            <pc:sldMk cId="590585086" sldId="272"/>
            <ac:spMk id="29" creationId="{F194AEDE-F25F-43E6-A2C4-7FFF41074990}"/>
          </ac:spMkLst>
        </pc:spChg>
        <pc:spChg chg="del">
          <ac:chgData name="Beatriz Errázuriz Camus" userId="6af266a7-ee49-4244-8d16-841d257005b5" providerId="ADAL" clId="{18903EC7-3AEE-4948-B76B-962F8E9651C7}" dt="2024-11-07T01:51:07.472" v="440" actId="700"/>
          <ac:spMkLst>
            <pc:docMk/>
            <pc:sldMk cId="590585086" sldId="272"/>
            <ac:spMk id="33" creationId="{6DA65B90-7B06-4499-91BA-CDDD36132481}"/>
          </ac:spMkLst>
        </pc:spChg>
        <pc:spChg chg="del">
          <ac:chgData name="Beatriz Errázuriz Camus" userId="6af266a7-ee49-4244-8d16-841d257005b5" providerId="ADAL" clId="{18903EC7-3AEE-4948-B76B-962F8E9651C7}" dt="2024-11-07T01:51:07.472" v="440" actId="700"/>
          <ac:spMkLst>
            <pc:docMk/>
            <pc:sldMk cId="590585086" sldId="272"/>
            <ac:spMk id="34" creationId="{9502469D-C562-48E3-ABA2-3CFA55C52684}"/>
          </ac:spMkLst>
        </pc:spChg>
        <pc:picChg chg="del">
          <ac:chgData name="Beatriz Errázuriz Camus" userId="6af266a7-ee49-4244-8d16-841d257005b5" providerId="ADAL" clId="{18903EC7-3AEE-4948-B76B-962F8E9651C7}" dt="2024-11-07T01:51:10.298" v="441" actId="478"/>
          <ac:picMkLst>
            <pc:docMk/>
            <pc:sldMk cId="590585086" sldId="272"/>
            <ac:picMk id="4" creationId="{1C8E743E-0CED-22D8-2CB5-CBED0FC5203C}"/>
          </ac:picMkLst>
        </pc:picChg>
        <pc:picChg chg="add mod">
          <ac:chgData name="Beatriz Errázuriz Camus" userId="6af266a7-ee49-4244-8d16-841d257005b5" providerId="ADAL" clId="{18903EC7-3AEE-4948-B76B-962F8E9651C7}" dt="2024-11-07T01:56:20.627" v="532" actId="1076"/>
          <ac:picMkLst>
            <pc:docMk/>
            <pc:sldMk cId="590585086" sldId="272"/>
            <ac:picMk id="14" creationId="{7700800E-E1DC-4463-B345-F6326F679A95}"/>
          </ac:picMkLst>
        </pc:picChg>
        <pc:cxnChg chg="del">
          <ac:chgData name="Beatriz Errázuriz Camus" userId="6af266a7-ee49-4244-8d16-841d257005b5" providerId="ADAL" clId="{18903EC7-3AEE-4948-B76B-962F8E9651C7}" dt="2024-11-07T01:53:47.820" v="501" actId="478"/>
          <ac:cxnSpMkLst>
            <pc:docMk/>
            <pc:sldMk cId="590585086" sldId="272"/>
            <ac:cxnSpMk id="8" creationId="{CD930DA8-F0D1-CB29-02C3-446614AD8A7C}"/>
          </ac:cxnSpMkLst>
        </pc:cxnChg>
        <pc:cxnChg chg="del">
          <ac:chgData name="Beatriz Errázuriz Camus" userId="6af266a7-ee49-4244-8d16-841d257005b5" providerId="ADAL" clId="{18903EC7-3AEE-4948-B76B-962F8E9651C7}" dt="2024-11-07T01:51:07.472" v="440" actId="700"/>
          <ac:cxnSpMkLst>
            <pc:docMk/>
            <pc:sldMk cId="590585086" sldId="272"/>
            <ac:cxnSpMk id="30" creationId="{4C793C08-EF4C-422B-A728-6C717C47DF6F}"/>
          </ac:cxnSpMkLst>
        </pc:cxnChg>
        <pc:cxnChg chg="del">
          <ac:chgData name="Beatriz Errázuriz Camus" userId="6af266a7-ee49-4244-8d16-841d257005b5" providerId="ADAL" clId="{18903EC7-3AEE-4948-B76B-962F8E9651C7}" dt="2024-11-07T01:51:07.472" v="440" actId="700"/>
          <ac:cxnSpMkLst>
            <pc:docMk/>
            <pc:sldMk cId="590585086" sldId="272"/>
            <ac:cxnSpMk id="31" creationId="{FE825BC6-56A8-46DE-8037-A9A577624B0D}"/>
          </ac:cxnSpMkLst>
        </pc:cxnChg>
        <pc:cxnChg chg="del">
          <ac:chgData name="Beatriz Errázuriz Camus" userId="6af266a7-ee49-4244-8d16-841d257005b5" providerId="ADAL" clId="{18903EC7-3AEE-4948-B76B-962F8E9651C7}" dt="2024-11-07T01:51:07.472" v="440" actId="700"/>
          <ac:cxnSpMkLst>
            <pc:docMk/>
            <pc:sldMk cId="590585086" sldId="272"/>
            <ac:cxnSpMk id="32" creationId="{9EED8031-DD67-43C6-94A0-646636C95560}"/>
          </ac:cxnSpMkLst>
        </pc:cxnChg>
        <pc:cxnChg chg="del">
          <ac:chgData name="Beatriz Errázuriz Camus" userId="6af266a7-ee49-4244-8d16-841d257005b5" providerId="ADAL" clId="{18903EC7-3AEE-4948-B76B-962F8E9651C7}" dt="2024-11-07T01:51:07.472" v="440" actId="700"/>
          <ac:cxnSpMkLst>
            <pc:docMk/>
            <pc:sldMk cId="590585086" sldId="272"/>
            <ac:cxnSpMk id="35" creationId="{4D594499-F983-4364-8ABC-5BCDC2E906BF}"/>
          </ac:cxnSpMkLst>
        </pc:cxnChg>
        <pc:cxnChg chg="del">
          <ac:chgData name="Beatriz Errázuriz Camus" userId="6af266a7-ee49-4244-8d16-841d257005b5" providerId="ADAL" clId="{18903EC7-3AEE-4948-B76B-962F8E9651C7}" dt="2024-11-07T01:51:07.472" v="440" actId="700"/>
          <ac:cxnSpMkLst>
            <pc:docMk/>
            <pc:sldMk cId="590585086" sldId="272"/>
            <ac:cxnSpMk id="36" creationId="{6D4C177C-581F-4CC8-A686-0B6D25DC6A70}"/>
          </ac:cxnSpMkLst>
        </pc:cxnChg>
        <pc:cxnChg chg="del">
          <ac:chgData name="Beatriz Errázuriz Camus" userId="6af266a7-ee49-4244-8d16-841d257005b5" providerId="ADAL" clId="{18903EC7-3AEE-4948-B76B-962F8E9651C7}" dt="2024-11-07T01:51:07.472" v="440" actId="700"/>
          <ac:cxnSpMkLst>
            <pc:docMk/>
            <pc:sldMk cId="590585086" sldId="272"/>
            <ac:cxnSpMk id="37" creationId="{BBDB03F3-936C-4FC9-8A4E-9ADA66A9809A}"/>
          </ac:cxnSpMkLst>
        </pc:cxnChg>
        <pc:cxnChg chg="del">
          <ac:chgData name="Beatriz Errázuriz Camus" userId="6af266a7-ee49-4244-8d16-841d257005b5" providerId="ADAL" clId="{18903EC7-3AEE-4948-B76B-962F8E9651C7}" dt="2024-11-07T01:51:07.472" v="440" actId="700"/>
          <ac:cxnSpMkLst>
            <pc:docMk/>
            <pc:sldMk cId="590585086" sldId="272"/>
            <ac:cxnSpMk id="38" creationId="{22FCAA1B-E660-4FFE-8F82-F41F369BDB19}"/>
          </ac:cxnSpMkLst>
        </pc:cxnChg>
      </pc:sldChg>
      <pc:sldChg chg="add del">
        <pc:chgData name="Beatriz Errázuriz Camus" userId="6af266a7-ee49-4244-8d16-841d257005b5" providerId="ADAL" clId="{18903EC7-3AEE-4948-B76B-962F8E9651C7}" dt="2024-11-07T01:56:28.481" v="534" actId="2696"/>
        <pc:sldMkLst>
          <pc:docMk/>
          <pc:sldMk cId="3332050680" sldId="273"/>
        </pc:sldMkLst>
      </pc:sldChg>
      <pc:sldChg chg="addSp delSp modSp add mod chgLayout modNotesTx">
        <pc:chgData name="Beatriz Errázuriz Camus" userId="6af266a7-ee49-4244-8d16-841d257005b5" providerId="ADAL" clId="{18903EC7-3AEE-4948-B76B-962F8E9651C7}" dt="2024-11-07T12:53:31.409" v="4850" actId="20577"/>
        <pc:sldMkLst>
          <pc:docMk/>
          <pc:sldMk cId="4206829136" sldId="274"/>
        </pc:sldMkLst>
        <pc:spChg chg="mod ord">
          <ac:chgData name="Beatriz Errázuriz Camus" userId="6af266a7-ee49-4244-8d16-841d257005b5" providerId="ADAL" clId="{18903EC7-3AEE-4948-B76B-962F8E9651C7}" dt="2024-11-07T02:06:47.686" v="669" actId="700"/>
          <ac:spMkLst>
            <pc:docMk/>
            <pc:sldMk cId="4206829136" sldId="274"/>
            <ac:spMk id="2" creationId="{FAE1A34F-B8DF-5CF6-69B0-265647D10FE9}"/>
          </ac:spMkLst>
        </pc:spChg>
        <pc:spChg chg="add del mod ord">
          <ac:chgData name="Beatriz Errázuriz Camus" userId="6af266a7-ee49-4244-8d16-841d257005b5" providerId="ADAL" clId="{18903EC7-3AEE-4948-B76B-962F8E9651C7}" dt="2024-11-07T02:06:47.686" v="669" actId="700"/>
          <ac:spMkLst>
            <pc:docMk/>
            <pc:sldMk cId="4206829136" sldId="274"/>
            <ac:spMk id="3" creationId="{F578FB0A-B570-0DD8-2749-163ACC8A2B61}"/>
          </ac:spMkLst>
        </pc:spChg>
        <pc:spChg chg="add del mod">
          <ac:chgData name="Beatriz Errázuriz Camus" userId="6af266a7-ee49-4244-8d16-841d257005b5" providerId="ADAL" clId="{18903EC7-3AEE-4948-B76B-962F8E9651C7}" dt="2024-11-07T02:00:15.082" v="633" actId="478"/>
          <ac:spMkLst>
            <pc:docMk/>
            <pc:sldMk cId="4206829136" sldId="274"/>
            <ac:spMk id="5" creationId="{5C4F227A-8190-A3FE-D881-5FFF7AF4AE8A}"/>
          </ac:spMkLst>
        </pc:spChg>
        <pc:spChg chg="mod">
          <ac:chgData name="Beatriz Errázuriz Camus" userId="6af266a7-ee49-4244-8d16-841d257005b5" providerId="ADAL" clId="{18903EC7-3AEE-4948-B76B-962F8E9651C7}" dt="2024-11-07T12:51:10.887" v="4313" actId="20577"/>
          <ac:spMkLst>
            <pc:docMk/>
            <pc:sldMk cId="4206829136" sldId="274"/>
            <ac:spMk id="9" creationId="{6DB32295-DF83-B422-1137-8523B53A2DA0}"/>
          </ac:spMkLst>
        </pc:spChg>
        <pc:picChg chg="add mod">
          <ac:chgData name="Beatriz Errázuriz Camus" userId="6af266a7-ee49-4244-8d16-841d257005b5" providerId="ADAL" clId="{18903EC7-3AEE-4948-B76B-962F8E9651C7}" dt="2024-11-07T02:01:25.929" v="668" actId="14100"/>
          <ac:picMkLst>
            <pc:docMk/>
            <pc:sldMk cId="4206829136" sldId="274"/>
            <ac:picMk id="7" creationId="{278E4BC0-BAA0-3F44-B7AF-5B5153330366}"/>
          </ac:picMkLst>
        </pc:picChg>
        <pc:picChg chg="del">
          <ac:chgData name="Beatriz Errázuriz Camus" userId="6af266a7-ee49-4244-8d16-841d257005b5" providerId="ADAL" clId="{18903EC7-3AEE-4948-B76B-962F8E9651C7}" dt="2024-11-07T02:00:48.625" v="661" actId="478"/>
          <ac:picMkLst>
            <pc:docMk/>
            <pc:sldMk cId="4206829136" sldId="274"/>
            <ac:picMk id="14" creationId="{7700800E-E1DC-4463-B345-F6326F679A95}"/>
          </ac:picMkLst>
        </pc:picChg>
      </pc:sldChg>
      <pc:sldChg chg="addSp delSp modSp new mod setBg modNotesTx">
        <pc:chgData name="Beatriz Errázuriz Camus" userId="6af266a7-ee49-4244-8d16-841d257005b5" providerId="ADAL" clId="{18903EC7-3AEE-4948-B76B-962F8E9651C7}" dt="2024-11-07T12:54:50.908" v="5135" actId="20577"/>
        <pc:sldMkLst>
          <pc:docMk/>
          <pc:sldMk cId="1608075984" sldId="275"/>
        </pc:sldMkLst>
        <pc:spChg chg="mod">
          <ac:chgData name="Beatriz Errázuriz Camus" userId="6af266a7-ee49-4244-8d16-841d257005b5" providerId="ADAL" clId="{18903EC7-3AEE-4948-B76B-962F8E9651C7}" dt="2024-11-07T02:33:58.124" v="1295"/>
          <ac:spMkLst>
            <pc:docMk/>
            <pc:sldMk cId="1608075984" sldId="275"/>
            <ac:spMk id="2" creationId="{94EF81C7-31D4-090A-7B2E-994BAFE16DCC}"/>
          </ac:spMkLst>
        </pc:spChg>
        <pc:spChg chg="mod">
          <ac:chgData name="Beatriz Errázuriz Camus" userId="6af266a7-ee49-4244-8d16-841d257005b5" providerId="ADAL" clId="{18903EC7-3AEE-4948-B76B-962F8E9651C7}" dt="2024-11-07T03:09:02.181" v="1587" actId="1076"/>
          <ac:spMkLst>
            <pc:docMk/>
            <pc:sldMk cId="1608075984" sldId="275"/>
            <ac:spMk id="3" creationId="{DB900B3A-D8F5-21DF-389B-5019EE0B36D2}"/>
          </ac:spMkLst>
        </pc:spChg>
        <pc:spChg chg="add del mod">
          <ac:chgData name="Beatriz Errázuriz Camus" userId="6af266a7-ee49-4244-8d16-841d257005b5" providerId="ADAL" clId="{18903EC7-3AEE-4948-B76B-962F8E9651C7}" dt="2024-11-07T02:30:30.055" v="1247" actId="478"/>
          <ac:spMkLst>
            <pc:docMk/>
            <pc:sldMk cId="1608075984" sldId="275"/>
            <ac:spMk id="4" creationId="{A5D61154-27C6-7441-46AC-D572956D2C22}"/>
          </ac:spMkLst>
        </pc:spChg>
        <pc:spChg chg="add del mod">
          <ac:chgData name="Beatriz Errázuriz Camus" userId="6af266a7-ee49-4244-8d16-841d257005b5" providerId="ADAL" clId="{18903EC7-3AEE-4948-B76B-962F8E9651C7}" dt="2024-11-07T02:10:29.445" v="861" actId="478"/>
          <ac:spMkLst>
            <pc:docMk/>
            <pc:sldMk cId="1608075984" sldId="275"/>
            <ac:spMk id="6" creationId="{2BDB93CB-037F-A86F-FAC3-F61C43E66FDC}"/>
          </ac:spMkLst>
        </pc:spChg>
        <pc:spChg chg="add del mod">
          <ac:chgData name="Beatriz Errázuriz Camus" userId="6af266a7-ee49-4244-8d16-841d257005b5" providerId="ADAL" clId="{18903EC7-3AEE-4948-B76B-962F8E9651C7}" dt="2024-11-07T02:30:32.786" v="1249" actId="478"/>
          <ac:spMkLst>
            <pc:docMk/>
            <pc:sldMk cId="1608075984" sldId="275"/>
            <ac:spMk id="7" creationId="{885EADF0-8F46-70A2-CA92-11E862E266CF}"/>
          </ac:spMkLst>
        </pc:spChg>
        <pc:spChg chg="add del mod">
          <ac:chgData name="Beatriz Errázuriz Camus" userId="6af266a7-ee49-4244-8d16-841d257005b5" providerId="ADAL" clId="{18903EC7-3AEE-4948-B76B-962F8E9651C7}" dt="2024-11-07T02:30:34.685" v="1250" actId="478"/>
          <ac:spMkLst>
            <pc:docMk/>
            <pc:sldMk cId="1608075984" sldId="275"/>
            <ac:spMk id="8" creationId="{6198FBA2-F6F8-17E5-366D-2A6EB8C1A6A2}"/>
          </ac:spMkLst>
        </pc:spChg>
        <pc:spChg chg="add del">
          <ac:chgData name="Beatriz Errázuriz Camus" userId="6af266a7-ee49-4244-8d16-841d257005b5" providerId="ADAL" clId="{18903EC7-3AEE-4948-B76B-962F8E9651C7}" dt="2024-11-07T02:31:23.514" v="1258" actId="26606"/>
          <ac:spMkLst>
            <pc:docMk/>
            <pc:sldMk cId="1608075984" sldId="275"/>
            <ac:spMk id="19" creationId="{B937640E-EF7A-4A6C-A950-D12B7D5C923E}"/>
          </ac:spMkLst>
        </pc:spChg>
        <pc:spChg chg="add del">
          <ac:chgData name="Beatriz Errázuriz Camus" userId="6af266a7-ee49-4244-8d16-841d257005b5" providerId="ADAL" clId="{18903EC7-3AEE-4948-B76B-962F8E9651C7}" dt="2024-11-07T02:31:23.514" v="1258" actId="26606"/>
          <ac:spMkLst>
            <pc:docMk/>
            <pc:sldMk cId="1608075984" sldId="275"/>
            <ac:spMk id="21" creationId="{8B3D301E-EEB6-4474-BFB1-FCD7A1F30371}"/>
          </ac:spMkLst>
        </pc:spChg>
        <pc:picChg chg="add del mod">
          <ac:chgData name="Beatriz Errázuriz Camus" userId="6af266a7-ee49-4244-8d16-841d257005b5" providerId="ADAL" clId="{18903EC7-3AEE-4948-B76B-962F8E9651C7}" dt="2024-11-07T02:30:14.721" v="1243" actId="478"/>
          <ac:picMkLst>
            <pc:docMk/>
            <pc:sldMk cId="1608075984" sldId="275"/>
            <ac:picMk id="10" creationId="{6360D3A9-2D92-F275-D2EA-6CA66904AAC3}"/>
          </ac:picMkLst>
        </pc:picChg>
        <pc:picChg chg="add del mod">
          <ac:chgData name="Beatriz Errázuriz Camus" userId="6af266a7-ee49-4244-8d16-841d257005b5" providerId="ADAL" clId="{18903EC7-3AEE-4948-B76B-962F8E9651C7}" dt="2024-11-07T03:08:54.814" v="1584" actId="478"/>
          <ac:picMkLst>
            <pc:docMk/>
            <pc:sldMk cId="1608075984" sldId="275"/>
            <ac:picMk id="12" creationId="{98D65F86-DA94-ACE7-2478-378CB40E5675}"/>
          </ac:picMkLst>
        </pc:picChg>
        <pc:picChg chg="add mod">
          <ac:chgData name="Beatriz Errázuriz Camus" userId="6af266a7-ee49-4244-8d16-841d257005b5" providerId="ADAL" clId="{18903EC7-3AEE-4948-B76B-962F8E9651C7}" dt="2024-11-07T03:08:57.245" v="1585" actId="1076"/>
          <ac:picMkLst>
            <pc:docMk/>
            <pc:sldMk cId="1608075984" sldId="275"/>
            <ac:picMk id="14" creationId="{F53E51B9-3616-581C-6125-E3C0714A1419}"/>
          </ac:picMkLst>
        </pc:picChg>
        <pc:cxnChg chg="add del">
          <ac:chgData name="Beatriz Errázuriz Camus" userId="6af266a7-ee49-4244-8d16-841d257005b5" providerId="ADAL" clId="{18903EC7-3AEE-4948-B76B-962F8E9651C7}" dt="2024-11-07T02:31:23.514" v="1258" actId="26606"/>
          <ac:cxnSpMkLst>
            <pc:docMk/>
            <pc:sldMk cId="1608075984" sldId="275"/>
            <ac:cxnSpMk id="23" creationId="{66019E88-81BB-4664-A4AD-A3F1B6D79DA9}"/>
          </ac:cxnSpMkLst>
        </pc:cxnChg>
        <pc:cxnChg chg="add del">
          <ac:chgData name="Beatriz Errázuriz Camus" userId="6af266a7-ee49-4244-8d16-841d257005b5" providerId="ADAL" clId="{18903EC7-3AEE-4948-B76B-962F8E9651C7}" dt="2024-11-07T02:31:23.514" v="1258" actId="26606"/>
          <ac:cxnSpMkLst>
            <pc:docMk/>
            <pc:sldMk cId="1608075984" sldId="275"/>
            <ac:cxnSpMk id="25" creationId="{85F2753B-199B-4FF0-838F-41E8D058E953}"/>
          </ac:cxnSpMkLst>
        </pc:cxnChg>
        <pc:cxnChg chg="add del">
          <ac:chgData name="Beatriz Errázuriz Camus" userId="6af266a7-ee49-4244-8d16-841d257005b5" providerId="ADAL" clId="{18903EC7-3AEE-4948-B76B-962F8E9651C7}" dt="2024-11-07T02:31:23.514" v="1258" actId="26606"/>
          <ac:cxnSpMkLst>
            <pc:docMk/>
            <pc:sldMk cId="1608075984" sldId="275"/>
            <ac:cxnSpMk id="27" creationId="{57084B00-CE4C-4832-85F6-7B5270F41822}"/>
          </ac:cxnSpMkLst>
        </pc:cxnChg>
        <pc:cxnChg chg="add del">
          <ac:chgData name="Beatriz Errázuriz Camus" userId="6af266a7-ee49-4244-8d16-841d257005b5" providerId="ADAL" clId="{18903EC7-3AEE-4948-B76B-962F8E9651C7}" dt="2024-11-07T02:31:23.514" v="1258" actId="26606"/>
          <ac:cxnSpMkLst>
            <pc:docMk/>
            <pc:sldMk cId="1608075984" sldId="275"/>
            <ac:cxnSpMk id="29" creationId="{B0BDEAB7-0E83-4F55-90F4-098569F5A573}"/>
          </ac:cxnSpMkLst>
        </pc:cxnChg>
      </pc:sldChg>
      <pc:sldChg chg="addSp delSp modSp add mod modClrScheme chgLayout modNotesTx">
        <pc:chgData name="Beatriz Errázuriz Camus" userId="6af266a7-ee49-4244-8d16-841d257005b5" providerId="ADAL" clId="{18903EC7-3AEE-4948-B76B-962F8E9651C7}" dt="2024-11-07T13:00:32.854" v="6124" actId="20577"/>
        <pc:sldMkLst>
          <pc:docMk/>
          <pc:sldMk cId="131530771" sldId="276"/>
        </pc:sldMkLst>
        <pc:spChg chg="mod ord">
          <ac:chgData name="Beatriz Errázuriz Camus" userId="6af266a7-ee49-4244-8d16-841d257005b5" providerId="ADAL" clId="{18903EC7-3AEE-4948-B76B-962F8E9651C7}" dt="2024-11-07T02:49:15.333" v="1298" actId="700"/>
          <ac:spMkLst>
            <pc:docMk/>
            <pc:sldMk cId="131530771" sldId="276"/>
            <ac:spMk id="2" creationId="{94EF81C7-31D4-090A-7B2E-994BAFE16DCC}"/>
          </ac:spMkLst>
        </pc:spChg>
        <pc:spChg chg="mod ord">
          <ac:chgData name="Beatriz Errázuriz Camus" userId="6af266a7-ee49-4244-8d16-841d257005b5" providerId="ADAL" clId="{18903EC7-3AEE-4948-B76B-962F8E9651C7}" dt="2024-11-07T03:01:36.483" v="1573" actId="1076"/>
          <ac:spMkLst>
            <pc:docMk/>
            <pc:sldMk cId="131530771" sldId="276"/>
            <ac:spMk id="3" creationId="{DB900B3A-D8F5-21DF-389B-5019EE0B36D2}"/>
          </ac:spMkLst>
        </pc:spChg>
        <pc:spChg chg="mod">
          <ac:chgData name="Beatriz Errázuriz Camus" userId="6af266a7-ee49-4244-8d16-841d257005b5" providerId="ADAL" clId="{18903EC7-3AEE-4948-B76B-962F8E9651C7}" dt="2024-11-07T02:33:05.840" v="1282" actId="14100"/>
          <ac:spMkLst>
            <pc:docMk/>
            <pc:sldMk cId="131530771" sldId="276"/>
            <ac:spMk id="4" creationId="{A5D61154-27C6-7441-46AC-D572956D2C22}"/>
          </ac:spMkLst>
        </pc:spChg>
        <pc:spChg chg="mod">
          <ac:chgData name="Beatriz Errázuriz Camus" userId="6af266a7-ee49-4244-8d16-841d257005b5" providerId="ADAL" clId="{18903EC7-3AEE-4948-B76B-962F8E9651C7}" dt="2024-11-07T02:26:20.006" v="1148" actId="1076"/>
          <ac:spMkLst>
            <pc:docMk/>
            <pc:sldMk cId="131530771" sldId="276"/>
            <ac:spMk id="7" creationId="{885EADF0-8F46-70A2-CA92-11E862E266CF}"/>
          </ac:spMkLst>
        </pc:spChg>
        <pc:spChg chg="mod">
          <ac:chgData name="Beatriz Errázuriz Camus" userId="6af266a7-ee49-4244-8d16-841d257005b5" providerId="ADAL" clId="{18903EC7-3AEE-4948-B76B-962F8E9651C7}" dt="2024-11-07T02:28:49.467" v="1241" actId="114"/>
          <ac:spMkLst>
            <pc:docMk/>
            <pc:sldMk cId="131530771" sldId="276"/>
            <ac:spMk id="8" creationId="{6198FBA2-F6F8-17E5-366D-2A6EB8C1A6A2}"/>
          </ac:spMkLst>
        </pc:spChg>
        <pc:spChg chg="add del mod ord">
          <ac:chgData name="Beatriz Errázuriz Camus" userId="6af266a7-ee49-4244-8d16-841d257005b5" providerId="ADAL" clId="{18903EC7-3AEE-4948-B76B-962F8E9651C7}" dt="2024-11-07T02:49:15.333" v="1298" actId="700"/>
          <ac:spMkLst>
            <pc:docMk/>
            <pc:sldMk cId="131530771" sldId="276"/>
            <ac:spMk id="9" creationId="{DDF7C421-72BC-D5F3-74B9-7203A902A908}"/>
          </ac:spMkLst>
        </pc:spChg>
        <pc:picChg chg="add mod">
          <ac:chgData name="Beatriz Errázuriz Camus" userId="6af266a7-ee49-4244-8d16-841d257005b5" providerId="ADAL" clId="{18903EC7-3AEE-4948-B76B-962F8E9651C7}" dt="2024-11-07T02:33:10.746" v="1285" actId="1076"/>
          <ac:picMkLst>
            <pc:docMk/>
            <pc:sldMk cId="131530771" sldId="276"/>
            <ac:picMk id="6" creationId="{49D64981-C105-CD05-15F6-9DD9A9B79A21}"/>
          </ac:picMkLst>
        </pc:picChg>
        <pc:picChg chg="del">
          <ac:chgData name="Beatriz Errázuriz Camus" userId="6af266a7-ee49-4244-8d16-841d257005b5" providerId="ADAL" clId="{18903EC7-3AEE-4948-B76B-962F8E9651C7}" dt="2024-11-07T02:32:49.632" v="1275" actId="478"/>
          <ac:picMkLst>
            <pc:docMk/>
            <pc:sldMk cId="131530771" sldId="276"/>
            <ac:picMk id="10" creationId="{6360D3A9-2D92-F275-D2EA-6CA66904AAC3}"/>
          </ac:picMkLst>
        </pc:picChg>
      </pc:sldChg>
      <pc:sldChg chg="addSp delSp modSp add mod modNotesTx">
        <pc:chgData name="Beatriz Errázuriz Camus" userId="6af266a7-ee49-4244-8d16-841d257005b5" providerId="ADAL" clId="{18903EC7-3AEE-4948-B76B-962F8E9651C7}" dt="2024-11-07T12:56:01.003" v="5326" actId="20577"/>
        <pc:sldMkLst>
          <pc:docMk/>
          <pc:sldMk cId="2553548284" sldId="277"/>
        </pc:sldMkLst>
        <pc:spChg chg="mod">
          <ac:chgData name="Beatriz Errázuriz Camus" userId="6af266a7-ee49-4244-8d16-841d257005b5" providerId="ADAL" clId="{18903EC7-3AEE-4948-B76B-962F8E9651C7}" dt="2024-11-07T02:33:48.752" v="1292"/>
          <ac:spMkLst>
            <pc:docMk/>
            <pc:sldMk cId="2553548284" sldId="277"/>
            <ac:spMk id="2" creationId="{94EF81C7-31D4-090A-7B2E-994BAFE16DCC}"/>
          </ac:spMkLst>
        </pc:spChg>
        <pc:spChg chg="del mod">
          <ac:chgData name="Beatriz Errázuriz Camus" userId="6af266a7-ee49-4244-8d16-841d257005b5" providerId="ADAL" clId="{18903EC7-3AEE-4948-B76B-962F8E9651C7}" dt="2024-11-07T03:09:08.860" v="1588" actId="478"/>
          <ac:spMkLst>
            <pc:docMk/>
            <pc:sldMk cId="2553548284" sldId="277"/>
            <ac:spMk id="3" creationId="{DB900B3A-D8F5-21DF-389B-5019EE0B36D2}"/>
          </ac:spMkLst>
        </pc:spChg>
        <pc:spChg chg="add del mod">
          <ac:chgData name="Beatriz Errázuriz Camus" userId="6af266a7-ee49-4244-8d16-841d257005b5" providerId="ADAL" clId="{18903EC7-3AEE-4948-B76B-962F8E9651C7}" dt="2024-11-07T03:09:10.909" v="1589" actId="478"/>
          <ac:spMkLst>
            <pc:docMk/>
            <pc:sldMk cId="2553548284" sldId="277"/>
            <ac:spMk id="6" creationId="{85D99442-8A6B-7CB3-28C4-2CF31DAE27DC}"/>
          </ac:spMkLst>
        </pc:spChg>
        <pc:picChg chg="mod">
          <ac:chgData name="Beatriz Errázuriz Camus" userId="6af266a7-ee49-4244-8d16-841d257005b5" providerId="ADAL" clId="{18903EC7-3AEE-4948-B76B-962F8E9651C7}" dt="2024-11-07T03:09:18" v="1590" actId="1076"/>
          <ac:picMkLst>
            <pc:docMk/>
            <pc:sldMk cId="2553548284" sldId="277"/>
            <ac:picMk id="10" creationId="{6360D3A9-2D92-F275-D2EA-6CA66904AAC3}"/>
          </ac:picMkLst>
        </pc:picChg>
      </pc:sldChg>
      <pc:sldChg chg="addSp delSp modSp new mod modNotesTx">
        <pc:chgData name="Beatriz Errázuriz Camus" userId="6af266a7-ee49-4244-8d16-841d257005b5" providerId="ADAL" clId="{18903EC7-3AEE-4948-B76B-962F8E9651C7}" dt="2024-11-07T13:06:09.805" v="7267" actId="20577"/>
        <pc:sldMkLst>
          <pc:docMk/>
          <pc:sldMk cId="3018095741" sldId="278"/>
        </pc:sldMkLst>
        <pc:spChg chg="mod">
          <ac:chgData name="Beatriz Errázuriz Camus" userId="6af266a7-ee49-4244-8d16-841d257005b5" providerId="ADAL" clId="{18903EC7-3AEE-4948-B76B-962F8E9651C7}" dt="2024-11-07T02:49:25.368" v="1320" actId="20577"/>
          <ac:spMkLst>
            <pc:docMk/>
            <pc:sldMk cId="3018095741" sldId="278"/>
            <ac:spMk id="2" creationId="{6F1FCCC4-4585-EF78-9962-A6F2E77968C8}"/>
          </ac:spMkLst>
        </pc:spChg>
        <pc:spChg chg="mod">
          <ac:chgData name="Beatriz Errázuriz Camus" userId="6af266a7-ee49-4244-8d16-841d257005b5" providerId="ADAL" clId="{18903EC7-3AEE-4948-B76B-962F8E9651C7}" dt="2024-11-07T02:55:05.064" v="1540" actId="255"/>
          <ac:spMkLst>
            <pc:docMk/>
            <pc:sldMk cId="3018095741" sldId="278"/>
            <ac:spMk id="3" creationId="{2E6699D9-2B80-F0DC-5483-4E7FE289B028}"/>
          </ac:spMkLst>
        </pc:spChg>
        <pc:spChg chg="mod">
          <ac:chgData name="Beatriz Errázuriz Camus" userId="6af266a7-ee49-4244-8d16-841d257005b5" providerId="ADAL" clId="{18903EC7-3AEE-4948-B76B-962F8E9651C7}" dt="2024-11-07T03:05:10.337" v="1583" actId="1076"/>
          <ac:spMkLst>
            <pc:docMk/>
            <pc:sldMk cId="3018095741" sldId="278"/>
            <ac:spMk id="4" creationId="{2441B3B0-C62F-8812-C179-306AC58D9932}"/>
          </ac:spMkLst>
        </pc:spChg>
        <pc:spChg chg="add del mod">
          <ac:chgData name="Beatriz Errázuriz Camus" userId="6af266a7-ee49-4244-8d16-841d257005b5" providerId="ADAL" clId="{18903EC7-3AEE-4948-B76B-962F8E9651C7}" dt="2024-11-07T02:56:13.578" v="1561"/>
          <ac:spMkLst>
            <pc:docMk/>
            <pc:sldMk cId="3018095741" sldId="278"/>
            <ac:spMk id="5" creationId="{70CA48F0-AD3D-19CF-E53B-CDA18CB94F1D}"/>
          </ac:spMkLst>
        </pc:spChg>
      </pc:sldChg>
      <pc:sldChg chg="addSp delSp modSp add mod ord modNotesTx">
        <pc:chgData name="Beatriz Errázuriz Camus" userId="6af266a7-ee49-4244-8d16-841d257005b5" providerId="ADAL" clId="{18903EC7-3AEE-4948-B76B-962F8E9651C7}" dt="2024-11-07T13:09:49.373" v="7896" actId="20577"/>
        <pc:sldMkLst>
          <pc:docMk/>
          <pc:sldMk cId="3026069445" sldId="279"/>
        </pc:sldMkLst>
        <pc:spChg chg="mod">
          <ac:chgData name="Beatriz Errázuriz Camus" userId="6af266a7-ee49-4244-8d16-841d257005b5" providerId="ADAL" clId="{18903EC7-3AEE-4948-B76B-962F8E9651C7}" dt="2024-11-07T03:12:56.306" v="1618" actId="20577"/>
          <ac:spMkLst>
            <pc:docMk/>
            <pc:sldMk cId="3026069445" sldId="279"/>
            <ac:spMk id="2" creationId="{6F1FCCC4-4585-EF78-9962-A6F2E77968C8}"/>
          </ac:spMkLst>
        </pc:spChg>
        <pc:spChg chg="mod">
          <ac:chgData name="Beatriz Errázuriz Camus" userId="6af266a7-ee49-4244-8d16-841d257005b5" providerId="ADAL" clId="{18903EC7-3AEE-4948-B76B-962F8E9651C7}" dt="2024-11-07T03:18:36.166" v="1798" actId="14100"/>
          <ac:spMkLst>
            <pc:docMk/>
            <pc:sldMk cId="3026069445" sldId="279"/>
            <ac:spMk id="3" creationId="{2E6699D9-2B80-F0DC-5483-4E7FE289B028}"/>
          </ac:spMkLst>
        </pc:spChg>
        <pc:spChg chg="del mod">
          <ac:chgData name="Beatriz Errázuriz Camus" userId="6af266a7-ee49-4244-8d16-841d257005b5" providerId="ADAL" clId="{18903EC7-3AEE-4948-B76B-962F8E9651C7}" dt="2024-11-07T03:21:11.513" v="1830" actId="478"/>
          <ac:spMkLst>
            <pc:docMk/>
            <pc:sldMk cId="3026069445" sldId="279"/>
            <ac:spMk id="4" creationId="{2441B3B0-C62F-8812-C179-306AC58D9932}"/>
          </ac:spMkLst>
        </pc:spChg>
        <pc:spChg chg="add del mod">
          <ac:chgData name="Beatriz Errázuriz Camus" userId="6af266a7-ee49-4244-8d16-841d257005b5" providerId="ADAL" clId="{18903EC7-3AEE-4948-B76B-962F8E9651C7}" dt="2024-11-07T03:14:33.022" v="1658"/>
          <ac:spMkLst>
            <pc:docMk/>
            <pc:sldMk cId="3026069445" sldId="279"/>
            <ac:spMk id="5" creationId="{E8C41FEF-1A7E-A40F-6620-F8C603960A29}"/>
          </ac:spMkLst>
        </pc:spChg>
        <pc:spChg chg="add mod">
          <ac:chgData name="Beatriz Errázuriz Camus" userId="6af266a7-ee49-4244-8d16-841d257005b5" providerId="ADAL" clId="{18903EC7-3AEE-4948-B76B-962F8E9651C7}" dt="2024-11-07T03:21:11.513" v="1830" actId="478"/>
          <ac:spMkLst>
            <pc:docMk/>
            <pc:sldMk cId="3026069445" sldId="279"/>
            <ac:spMk id="7" creationId="{D943FC43-1903-B86B-D1D4-00C4A85813DC}"/>
          </ac:spMkLst>
        </pc:spChg>
        <pc:spChg chg="add del">
          <ac:chgData name="Beatriz Errázuriz Camus" userId="6af266a7-ee49-4244-8d16-841d257005b5" providerId="ADAL" clId="{18903EC7-3AEE-4948-B76B-962F8E9651C7}" dt="2024-11-07T03:21:14.826" v="1832" actId="22"/>
          <ac:spMkLst>
            <pc:docMk/>
            <pc:sldMk cId="3026069445" sldId="279"/>
            <ac:spMk id="9" creationId="{A0EF834D-DAE6-3FB7-B4FE-ECCE1277DACF}"/>
          </ac:spMkLst>
        </pc:spChg>
        <pc:picChg chg="add mod">
          <ac:chgData name="Beatriz Errázuriz Camus" userId="6af266a7-ee49-4244-8d16-841d257005b5" providerId="ADAL" clId="{18903EC7-3AEE-4948-B76B-962F8E9651C7}" dt="2024-11-07T03:21:36.996" v="1840" actId="1076"/>
          <ac:picMkLst>
            <pc:docMk/>
            <pc:sldMk cId="3026069445" sldId="279"/>
            <ac:picMk id="11" creationId="{6DA487EC-D23F-B606-F626-C69A4A23160A}"/>
          </ac:picMkLst>
        </pc:picChg>
      </pc:sldChg>
      <pc:sldChg chg="addSp delSp modSp new mod ord modNotesTx">
        <pc:chgData name="Beatriz Errázuriz Camus" userId="6af266a7-ee49-4244-8d16-841d257005b5" providerId="ADAL" clId="{18903EC7-3AEE-4948-B76B-962F8E9651C7}" dt="2024-11-07T13:06:19.768" v="7333" actId="20577"/>
        <pc:sldMkLst>
          <pc:docMk/>
          <pc:sldMk cId="3512931" sldId="280"/>
        </pc:sldMkLst>
        <pc:spChg chg="mod">
          <ac:chgData name="Beatriz Errázuriz Camus" userId="6af266a7-ee49-4244-8d16-841d257005b5" providerId="ADAL" clId="{18903EC7-3AEE-4948-B76B-962F8E9651C7}" dt="2024-11-07T03:19:52.748" v="1827" actId="20577"/>
          <ac:spMkLst>
            <pc:docMk/>
            <pc:sldMk cId="3512931" sldId="280"/>
            <ac:spMk id="2" creationId="{E6E899FF-EFEA-8C09-6BD3-BCFFCF396AC0}"/>
          </ac:spMkLst>
        </pc:spChg>
        <pc:spChg chg="del mod">
          <ac:chgData name="Beatriz Errázuriz Camus" userId="6af266a7-ee49-4244-8d16-841d257005b5" providerId="ADAL" clId="{18903EC7-3AEE-4948-B76B-962F8E9651C7}" dt="2024-11-07T03:19:50.236" v="1824" actId="478"/>
          <ac:spMkLst>
            <pc:docMk/>
            <pc:sldMk cId="3512931" sldId="280"/>
            <ac:spMk id="3" creationId="{31544940-F238-862D-AFEA-7E0D03A2CF0E}"/>
          </ac:spMkLst>
        </pc:spChg>
        <pc:spChg chg="add mod">
          <ac:chgData name="Beatriz Errázuriz Camus" userId="6af266a7-ee49-4244-8d16-841d257005b5" providerId="ADAL" clId="{18903EC7-3AEE-4948-B76B-962F8E9651C7}" dt="2024-11-07T03:19:50.236" v="1824" actId="478"/>
          <ac:spMkLst>
            <pc:docMk/>
            <pc:sldMk cId="3512931" sldId="280"/>
            <ac:spMk id="5" creationId="{67969933-4220-C2DE-4BB3-FE1E3818C09F}"/>
          </ac:spMkLst>
        </pc:spChg>
      </pc:sldChg>
      <pc:sldChg chg="addSp delSp modSp add mod setBg modNotesTx">
        <pc:chgData name="Beatriz Errázuriz Camus" userId="6af266a7-ee49-4244-8d16-841d257005b5" providerId="ADAL" clId="{18903EC7-3AEE-4948-B76B-962F8E9651C7}" dt="2024-11-07T13:11:02.777" v="8193" actId="20577"/>
        <pc:sldMkLst>
          <pc:docMk/>
          <pc:sldMk cId="1119212460" sldId="281"/>
        </pc:sldMkLst>
        <pc:spChg chg="mod">
          <ac:chgData name="Beatriz Errázuriz Camus" userId="6af266a7-ee49-4244-8d16-841d257005b5" providerId="ADAL" clId="{18903EC7-3AEE-4948-B76B-962F8E9651C7}" dt="2024-11-07T03:24:32.454" v="1843" actId="26606"/>
          <ac:spMkLst>
            <pc:docMk/>
            <pc:sldMk cId="1119212460" sldId="281"/>
            <ac:spMk id="2" creationId="{6F1FCCC4-4585-EF78-9962-A6F2E77968C8}"/>
          </ac:spMkLst>
        </pc:spChg>
        <pc:spChg chg="del">
          <ac:chgData name="Beatriz Errázuriz Camus" userId="6af266a7-ee49-4244-8d16-841d257005b5" providerId="ADAL" clId="{18903EC7-3AEE-4948-B76B-962F8E9651C7}" dt="2024-11-07T03:24:16.991" v="1841" actId="478"/>
          <ac:spMkLst>
            <pc:docMk/>
            <pc:sldMk cId="1119212460" sldId="281"/>
            <ac:spMk id="3" creationId="{2E6699D9-2B80-F0DC-5483-4E7FE289B028}"/>
          </ac:spMkLst>
        </pc:spChg>
        <pc:spChg chg="mod">
          <ac:chgData name="Beatriz Errázuriz Camus" userId="6af266a7-ee49-4244-8d16-841d257005b5" providerId="ADAL" clId="{18903EC7-3AEE-4948-B76B-962F8E9651C7}" dt="2024-11-07T03:26:11.547" v="1866" actId="403"/>
          <ac:spMkLst>
            <pc:docMk/>
            <pc:sldMk cId="1119212460" sldId="281"/>
            <ac:spMk id="4" creationId="{2441B3B0-C62F-8812-C179-306AC58D9932}"/>
          </ac:spMkLst>
        </pc:spChg>
        <pc:spChg chg="add del mod">
          <ac:chgData name="Beatriz Errázuriz Camus" userId="6af266a7-ee49-4244-8d16-841d257005b5" providerId="ADAL" clId="{18903EC7-3AEE-4948-B76B-962F8E9651C7}" dt="2024-11-07T03:24:22.479" v="1842" actId="478"/>
          <ac:spMkLst>
            <pc:docMk/>
            <pc:sldMk cId="1119212460" sldId="281"/>
            <ac:spMk id="6" creationId="{9767E279-987D-4DE9-3867-5FD2F5E6B811}"/>
          </ac:spMkLst>
        </pc:spChg>
        <pc:spChg chg="add del">
          <ac:chgData name="Beatriz Errázuriz Camus" userId="6af266a7-ee49-4244-8d16-841d257005b5" providerId="ADAL" clId="{18903EC7-3AEE-4948-B76B-962F8E9651C7}" dt="2024-11-07T03:24:40.330" v="1847" actId="22"/>
          <ac:spMkLst>
            <pc:docMk/>
            <pc:sldMk cId="1119212460" sldId="281"/>
            <ac:spMk id="8" creationId="{4DB3C96A-906F-3BC1-F8F2-4591D5908401}"/>
          </ac:spMkLst>
        </pc:spChg>
        <pc:spChg chg="add">
          <ac:chgData name="Beatriz Errázuriz Camus" userId="6af266a7-ee49-4244-8d16-841d257005b5" providerId="ADAL" clId="{18903EC7-3AEE-4948-B76B-962F8E9651C7}" dt="2024-11-07T03:24:32.454" v="1843" actId="26606"/>
          <ac:spMkLst>
            <pc:docMk/>
            <pc:sldMk cId="1119212460" sldId="281"/>
            <ac:spMk id="9" creationId="{F194AEDE-F25F-43E6-A2C4-7FFF41074990}"/>
          </ac:spMkLst>
        </pc:spChg>
        <pc:spChg chg="add">
          <ac:chgData name="Beatriz Errázuriz Camus" userId="6af266a7-ee49-4244-8d16-841d257005b5" providerId="ADAL" clId="{18903EC7-3AEE-4948-B76B-962F8E9651C7}" dt="2024-11-07T03:24:32.454" v="1843" actId="26606"/>
          <ac:spMkLst>
            <pc:docMk/>
            <pc:sldMk cId="1119212460" sldId="281"/>
            <ac:spMk id="15" creationId="{B937640E-EF7A-4A6C-A950-D12B7D5C923E}"/>
          </ac:spMkLst>
        </pc:spChg>
        <pc:spChg chg="add">
          <ac:chgData name="Beatriz Errázuriz Camus" userId="6af266a7-ee49-4244-8d16-841d257005b5" providerId="ADAL" clId="{18903EC7-3AEE-4948-B76B-962F8E9651C7}" dt="2024-11-07T03:24:32.454" v="1843" actId="26606"/>
          <ac:spMkLst>
            <pc:docMk/>
            <pc:sldMk cId="1119212460" sldId="281"/>
            <ac:spMk id="17" creationId="{8B3D301E-EEB6-4474-BFB1-FCD7A1F30371}"/>
          </ac:spMkLst>
        </pc:spChg>
        <pc:picChg chg="add del mod">
          <ac:chgData name="Beatriz Errázuriz Camus" userId="6af266a7-ee49-4244-8d16-841d257005b5" providerId="ADAL" clId="{18903EC7-3AEE-4948-B76B-962F8E9651C7}" dt="2024-11-07T03:25:41.090" v="1857" actId="478"/>
          <ac:picMkLst>
            <pc:docMk/>
            <pc:sldMk cId="1119212460" sldId="281"/>
            <ac:picMk id="12" creationId="{F3196D2C-E3D5-F3AB-AA0B-7F1CFD6C7223}"/>
          </ac:picMkLst>
        </pc:picChg>
        <pc:cxnChg chg="add">
          <ac:chgData name="Beatriz Errázuriz Camus" userId="6af266a7-ee49-4244-8d16-841d257005b5" providerId="ADAL" clId="{18903EC7-3AEE-4948-B76B-962F8E9651C7}" dt="2024-11-07T03:24:32.454" v="1843" actId="26606"/>
          <ac:cxnSpMkLst>
            <pc:docMk/>
            <pc:sldMk cId="1119212460" sldId="281"/>
            <ac:cxnSpMk id="11" creationId="{4C793C08-EF4C-422B-A728-6C717C47DF6F}"/>
          </ac:cxnSpMkLst>
        </pc:cxnChg>
        <pc:cxnChg chg="add">
          <ac:chgData name="Beatriz Errázuriz Camus" userId="6af266a7-ee49-4244-8d16-841d257005b5" providerId="ADAL" clId="{18903EC7-3AEE-4948-B76B-962F8E9651C7}" dt="2024-11-07T03:24:32.454" v="1843" actId="26606"/>
          <ac:cxnSpMkLst>
            <pc:docMk/>
            <pc:sldMk cId="1119212460" sldId="281"/>
            <ac:cxnSpMk id="13" creationId="{FE825BC6-56A8-46DE-8037-A9A577624B0D}"/>
          </ac:cxnSpMkLst>
        </pc:cxnChg>
        <pc:cxnChg chg="add">
          <ac:chgData name="Beatriz Errázuriz Camus" userId="6af266a7-ee49-4244-8d16-841d257005b5" providerId="ADAL" clId="{18903EC7-3AEE-4948-B76B-962F8E9651C7}" dt="2024-11-07T03:24:32.454" v="1843" actId="26606"/>
          <ac:cxnSpMkLst>
            <pc:docMk/>
            <pc:sldMk cId="1119212460" sldId="281"/>
            <ac:cxnSpMk id="19" creationId="{DA245249-2F4C-4F85-AB62-095DBE524996}"/>
          </ac:cxnSpMkLst>
        </pc:cxnChg>
        <pc:cxnChg chg="add">
          <ac:chgData name="Beatriz Errázuriz Camus" userId="6af266a7-ee49-4244-8d16-841d257005b5" providerId="ADAL" clId="{18903EC7-3AEE-4948-B76B-962F8E9651C7}" dt="2024-11-07T03:24:32.454" v="1843" actId="26606"/>
          <ac:cxnSpMkLst>
            <pc:docMk/>
            <pc:sldMk cId="1119212460" sldId="281"/>
            <ac:cxnSpMk id="21" creationId="{85F2753B-199B-4FF0-838F-41E8D058E953}"/>
          </ac:cxnSpMkLst>
        </pc:cxnChg>
        <pc:cxnChg chg="add">
          <ac:chgData name="Beatriz Errázuriz Camus" userId="6af266a7-ee49-4244-8d16-841d257005b5" providerId="ADAL" clId="{18903EC7-3AEE-4948-B76B-962F8E9651C7}" dt="2024-11-07T03:24:32.454" v="1843" actId="26606"/>
          <ac:cxnSpMkLst>
            <pc:docMk/>
            <pc:sldMk cId="1119212460" sldId="281"/>
            <ac:cxnSpMk id="23" creationId="{B0BDEAB7-0E83-4F55-90F4-098569F5A573}"/>
          </ac:cxnSpMkLst>
        </pc:cxnChg>
      </pc:sldChg>
      <pc:sldChg chg="addSp delSp modSp add mod modNotesTx">
        <pc:chgData name="Beatriz Errázuriz Camus" userId="6af266a7-ee49-4244-8d16-841d257005b5" providerId="ADAL" clId="{18903EC7-3AEE-4948-B76B-962F8E9651C7}" dt="2024-11-07T13:12:39.033" v="8329"/>
        <pc:sldMkLst>
          <pc:docMk/>
          <pc:sldMk cId="551899042" sldId="282"/>
        </pc:sldMkLst>
        <pc:spChg chg="del">
          <ac:chgData name="Beatriz Errázuriz Camus" userId="6af266a7-ee49-4244-8d16-841d257005b5" providerId="ADAL" clId="{18903EC7-3AEE-4948-B76B-962F8E9651C7}" dt="2024-11-07T03:26:26.186" v="1868" actId="478"/>
          <ac:spMkLst>
            <pc:docMk/>
            <pc:sldMk cId="551899042" sldId="282"/>
            <ac:spMk id="2" creationId="{6F1FCCC4-4585-EF78-9962-A6F2E77968C8}"/>
          </ac:spMkLst>
        </pc:spChg>
        <pc:spChg chg="del">
          <ac:chgData name="Beatriz Errázuriz Camus" userId="6af266a7-ee49-4244-8d16-841d257005b5" providerId="ADAL" clId="{18903EC7-3AEE-4948-B76B-962F8E9651C7}" dt="2024-11-07T03:26:28.697" v="1869" actId="478"/>
          <ac:spMkLst>
            <pc:docMk/>
            <pc:sldMk cId="551899042" sldId="282"/>
            <ac:spMk id="4" creationId="{2441B3B0-C62F-8812-C179-306AC58D9932}"/>
          </ac:spMkLst>
        </pc:spChg>
        <pc:spChg chg="add del mod">
          <ac:chgData name="Beatriz Errázuriz Camus" userId="6af266a7-ee49-4244-8d16-841d257005b5" providerId="ADAL" clId="{18903EC7-3AEE-4948-B76B-962F8E9651C7}" dt="2024-11-07T03:26:35.210" v="1871" actId="26606"/>
          <ac:spMkLst>
            <pc:docMk/>
            <pc:sldMk cId="551899042" sldId="282"/>
            <ac:spMk id="5" creationId="{4EDAB09A-8646-3427-7CDC-B263D9299B92}"/>
          </ac:spMkLst>
        </pc:spChg>
        <pc:spChg chg="add del mod">
          <ac:chgData name="Beatriz Errázuriz Camus" userId="6af266a7-ee49-4244-8d16-841d257005b5" providerId="ADAL" clId="{18903EC7-3AEE-4948-B76B-962F8E9651C7}" dt="2024-11-07T03:26:35.210" v="1871" actId="26606"/>
          <ac:spMkLst>
            <pc:docMk/>
            <pc:sldMk cId="551899042" sldId="282"/>
            <ac:spMk id="7" creationId="{616BA1B1-7FA0-AFE1-8205-26A90C4C497C}"/>
          </ac:spMkLst>
        </pc:spChg>
        <pc:spChg chg="del">
          <ac:chgData name="Beatriz Errázuriz Camus" userId="6af266a7-ee49-4244-8d16-841d257005b5" providerId="ADAL" clId="{18903EC7-3AEE-4948-B76B-962F8E9651C7}" dt="2024-11-07T03:26:35.210" v="1871" actId="26606"/>
          <ac:spMkLst>
            <pc:docMk/>
            <pc:sldMk cId="551899042" sldId="282"/>
            <ac:spMk id="9" creationId="{F194AEDE-F25F-43E6-A2C4-7FFF41074990}"/>
          </ac:spMkLst>
        </pc:spChg>
        <pc:spChg chg="add del mod">
          <ac:chgData name="Beatriz Errázuriz Camus" userId="6af266a7-ee49-4244-8d16-841d257005b5" providerId="ADAL" clId="{18903EC7-3AEE-4948-B76B-962F8E9651C7}" dt="2024-11-07T03:26:58.653" v="1874" actId="931"/>
          <ac:spMkLst>
            <pc:docMk/>
            <pc:sldMk cId="551899042" sldId="282"/>
            <ac:spMk id="12" creationId="{CC22DE57-A900-43B3-DB99-71ABD682FBEA}"/>
          </ac:spMkLst>
        </pc:spChg>
        <pc:spChg chg="del">
          <ac:chgData name="Beatriz Errázuriz Camus" userId="6af266a7-ee49-4244-8d16-841d257005b5" providerId="ADAL" clId="{18903EC7-3AEE-4948-B76B-962F8E9651C7}" dt="2024-11-07T03:26:35.210" v="1871" actId="26606"/>
          <ac:spMkLst>
            <pc:docMk/>
            <pc:sldMk cId="551899042" sldId="282"/>
            <ac:spMk id="15" creationId="{B937640E-EF7A-4A6C-A950-D12B7D5C923E}"/>
          </ac:spMkLst>
        </pc:spChg>
        <pc:spChg chg="del">
          <ac:chgData name="Beatriz Errázuriz Camus" userId="6af266a7-ee49-4244-8d16-841d257005b5" providerId="ADAL" clId="{18903EC7-3AEE-4948-B76B-962F8E9651C7}" dt="2024-11-07T03:26:35.210" v="1871" actId="26606"/>
          <ac:spMkLst>
            <pc:docMk/>
            <pc:sldMk cId="551899042" sldId="282"/>
            <ac:spMk id="17" creationId="{8B3D301E-EEB6-4474-BFB1-FCD7A1F30371}"/>
          </ac:spMkLst>
        </pc:spChg>
        <pc:spChg chg="add mod">
          <ac:chgData name="Beatriz Errázuriz Camus" userId="6af266a7-ee49-4244-8d16-841d257005b5" providerId="ADAL" clId="{18903EC7-3AEE-4948-B76B-962F8E9651C7}" dt="2024-11-07T03:27:35.861" v="1901" actId="1076"/>
          <ac:spMkLst>
            <pc:docMk/>
            <pc:sldMk cId="551899042" sldId="282"/>
            <ac:spMk id="18" creationId="{4236E1FD-3D48-E46E-2237-F290D664E962}"/>
          </ac:spMkLst>
        </pc:spChg>
        <pc:spChg chg="add mod">
          <ac:chgData name="Beatriz Errázuriz Camus" userId="6af266a7-ee49-4244-8d16-841d257005b5" providerId="ADAL" clId="{18903EC7-3AEE-4948-B76B-962F8E9651C7}" dt="2024-11-07T03:28:23.326" v="1905" actId="113"/>
          <ac:spMkLst>
            <pc:docMk/>
            <pc:sldMk cId="551899042" sldId="282"/>
            <ac:spMk id="22" creationId="{E1ACA933-473C-3A28-BA15-EB8691C768A6}"/>
          </ac:spMkLst>
        </pc:spChg>
        <pc:spChg chg="add">
          <ac:chgData name="Beatriz Errázuriz Camus" userId="6af266a7-ee49-4244-8d16-841d257005b5" providerId="ADAL" clId="{18903EC7-3AEE-4948-B76B-962F8E9651C7}" dt="2024-11-07T03:26:35.210" v="1871" actId="26606"/>
          <ac:spMkLst>
            <pc:docMk/>
            <pc:sldMk cId="551899042" sldId="282"/>
            <ac:spMk id="28" creationId="{F194AEDE-F25F-43E6-A2C4-7FFF41074990}"/>
          </ac:spMkLst>
        </pc:spChg>
        <pc:spChg chg="add">
          <ac:chgData name="Beatriz Errázuriz Camus" userId="6af266a7-ee49-4244-8d16-841d257005b5" providerId="ADAL" clId="{18903EC7-3AEE-4948-B76B-962F8E9651C7}" dt="2024-11-07T03:26:35.210" v="1871" actId="26606"/>
          <ac:spMkLst>
            <pc:docMk/>
            <pc:sldMk cId="551899042" sldId="282"/>
            <ac:spMk id="34" creationId="{68CA250C-CF5A-4736-9249-D6111F7C5545}"/>
          </ac:spMkLst>
        </pc:spChg>
        <pc:spChg chg="add">
          <ac:chgData name="Beatriz Errázuriz Camus" userId="6af266a7-ee49-4244-8d16-841d257005b5" providerId="ADAL" clId="{18903EC7-3AEE-4948-B76B-962F8E9651C7}" dt="2024-11-07T03:26:35.210" v="1871" actId="26606"/>
          <ac:spMkLst>
            <pc:docMk/>
            <pc:sldMk cId="551899042" sldId="282"/>
            <ac:spMk id="36" creationId="{F82D9B81-57D7-4F0C-AB92-6E390E4E1DD3}"/>
          </ac:spMkLst>
        </pc:spChg>
        <pc:picChg chg="add del mod">
          <ac:chgData name="Beatriz Errázuriz Camus" userId="6af266a7-ee49-4244-8d16-841d257005b5" providerId="ADAL" clId="{18903EC7-3AEE-4948-B76B-962F8E9651C7}" dt="2024-11-07T03:26:52.328" v="1873" actId="478"/>
          <ac:picMkLst>
            <pc:docMk/>
            <pc:sldMk cId="551899042" sldId="282"/>
            <ac:picMk id="8" creationId="{F7AF29E6-EF54-6E15-F9BB-9666536AF1EF}"/>
          </ac:picMkLst>
        </pc:picChg>
        <pc:picChg chg="add mod">
          <ac:chgData name="Beatriz Errázuriz Camus" userId="6af266a7-ee49-4244-8d16-841d257005b5" providerId="ADAL" clId="{18903EC7-3AEE-4948-B76B-962F8E9651C7}" dt="2024-11-07T03:27:35.861" v="1901" actId="1076"/>
          <ac:picMkLst>
            <pc:docMk/>
            <pc:sldMk cId="551899042" sldId="282"/>
            <ac:picMk id="16" creationId="{58FC80A6-E458-7B69-FA6F-AA6248DF467D}"/>
          </ac:picMkLst>
        </pc:picChg>
        <pc:cxnChg chg="del">
          <ac:chgData name="Beatriz Errázuriz Camus" userId="6af266a7-ee49-4244-8d16-841d257005b5" providerId="ADAL" clId="{18903EC7-3AEE-4948-B76B-962F8E9651C7}" dt="2024-11-07T03:26:35.210" v="1871" actId="26606"/>
          <ac:cxnSpMkLst>
            <pc:docMk/>
            <pc:sldMk cId="551899042" sldId="282"/>
            <ac:cxnSpMk id="11" creationId="{4C793C08-EF4C-422B-A728-6C717C47DF6F}"/>
          </ac:cxnSpMkLst>
        </pc:cxnChg>
        <pc:cxnChg chg="del">
          <ac:chgData name="Beatriz Errázuriz Camus" userId="6af266a7-ee49-4244-8d16-841d257005b5" providerId="ADAL" clId="{18903EC7-3AEE-4948-B76B-962F8E9651C7}" dt="2024-11-07T03:26:35.210" v="1871" actId="26606"/>
          <ac:cxnSpMkLst>
            <pc:docMk/>
            <pc:sldMk cId="551899042" sldId="282"/>
            <ac:cxnSpMk id="13" creationId="{FE825BC6-56A8-46DE-8037-A9A577624B0D}"/>
          </ac:cxnSpMkLst>
        </pc:cxnChg>
        <pc:cxnChg chg="del">
          <ac:chgData name="Beatriz Errázuriz Camus" userId="6af266a7-ee49-4244-8d16-841d257005b5" providerId="ADAL" clId="{18903EC7-3AEE-4948-B76B-962F8E9651C7}" dt="2024-11-07T03:26:35.210" v="1871" actId="26606"/>
          <ac:cxnSpMkLst>
            <pc:docMk/>
            <pc:sldMk cId="551899042" sldId="282"/>
            <ac:cxnSpMk id="19" creationId="{DA245249-2F4C-4F85-AB62-095DBE524996}"/>
          </ac:cxnSpMkLst>
        </pc:cxnChg>
        <pc:cxnChg chg="del">
          <ac:chgData name="Beatriz Errázuriz Camus" userId="6af266a7-ee49-4244-8d16-841d257005b5" providerId="ADAL" clId="{18903EC7-3AEE-4948-B76B-962F8E9651C7}" dt="2024-11-07T03:26:35.210" v="1871" actId="26606"/>
          <ac:cxnSpMkLst>
            <pc:docMk/>
            <pc:sldMk cId="551899042" sldId="282"/>
            <ac:cxnSpMk id="21" creationId="{85F2753B-199B-4FF0-838F-41E8D058E953}"/>
          </ac:cxnSpMkLst>
        </pc:cxnChg>
        <pc:cxnChg chg="del">
          <ac:chgData name="Beatriz Errázuriz Camus" userId="6af266a7-ee49-4244-8d16-841d257005b5" providerId="ADAL" clId="{18903EC7-3AEE-4948-B76B-962F8E9651C7}" dt="2024-11-07T03:26:35.210" v="1871" actId="26606"/>
          <ac:cxnSpMkLst>
            <pc:docMk/>
            <pc:sldMk cId="551899042" sldId="282"/>
            <ac:cxnSpMk id="23" creationId="{B0BDEAB7-0E83-4F55-90F4-098569F5A573}"/>
          </ac:cxnSpMkLst>
        </pc:cxnChg>
        <pc:cxnChg chg="add">
          <ac:chgData name="Beatriz Errázuriz Camus" userId="6af266a7-ee49-4244-8d16-841d257005b5" providerId="ADAL" clId="{18903EC7-3AEE-4948-B76B-962F8E9651C7}" dt="2024-11-07T03:26:35.210" v="1871" actId="26606"/>
          <ac:cxnSpMkLst>
            <pc:docMk/>
            <pc:sldMk cId="551899042" sldId="282"/>
            <ac:cxnSpMk id="30" creationId="{4C793C08-EF4C-422B-A728-6C717C47DF6F}"/>
          </ac:cxnSpMkLst>
        </pc:cxnChg>
        <pc:cxnChg chg="add">
          <ac:chgData name="Beatriz Errázuriz Camus" userId="6af266a7-ee49-4244-8d16-841d257005b5" providerId="ADAL" clId="{18903EC7-3AEE-4948-B76B-962F8E9651C7}" dt="2024-11-07T03:26:35.210" v="1871" actId="26606"/>
          <ac:cxnSpMkLst>
            <pc:docMk/>
            <pc:sldMk cId="551899042" sldId="282"/>
            <ac:cxnSpMk id="32" creationId="{FE825BC6-56A8-46DE-8037-A9A577624B0D}"/>
          </ac:cxnSpMkLst>
        </pc:cxnChg>
        <pc:cxnChg chg="add">
          <ac:chgData name="Beatriz Errázuriz Camus" userId="6af266a7-ee49-4244-8d16-841d257005b5" providerId="ADAL" clId="{18903EC7-3AEE-4948-B76B-962F8E9651C7}" dt="2024-11-07T03:26:35.210" v="1871" actId="26606"/>
          <ac:cxnSpMkLst>
            <pc:docMk/>
            <pc:sldMk cId="551899042" sldId="282"/>
            <ac:cxnSpMk id="38" creationId="{FF393DD8-555D-4D86-9600-299145E032F9}"/>
          </ac:cxnSpMkLst>
        </pc:cxnChg>
      </pc:sldChg>
      <pc:sldChg chg="addSp delSp modSp add mod modNotesTx">
        <pc:chgData name="Beatriz Errázuriz Camus" userId="6af266a7-ee49-4244-8d16-841d257005b5" providerId="ADAL" clId="{18903EC7-3AEE-4948-B76B-962F8E9651C7}" dt="2024-11-07T13:13:18.981" v="8353" actId="20577"/>
        <pc:sldMkLst>
          <pc:docMk/>
          <pc:sldMk cId="1399718629" sldId="284"/>
        </pc:sldMkLst>
        <pc:spChg chg="add del mod">
          <ac:chgData name="Beatriz Errázuriz Camus" userId="6af266a7-ee49-4244-8d16-841d257005b5" providerId="ADAL" clId="{18903EC7-3AEE-4948-B76B-962F8E9651C7}" dt="2024-11-07T03:30:11.989" v="1908" actId="931"/>
          <ac:spMkLst>
            <pc:docMk/>
            <pc:sldMk cId="1399718629" sldId="284"/>
            <ac:spMk id="3" creationId="{09E9560F-EB43-C155-0FCA-7465165CB583}"/>
          </ac:spMkLst>
        </pc:spChg>
        <pc:spChg chg="del mod">
          <ac:chgData name="Beatriz Errázuriz Camus" userId="6af266a7-ee49-4244-8d16-841d257005b5" providerId="ADAL" clId="{18903EC7-3AEE-4948-B76B-962F8E9651C7}" dt="2024-11-07T03:30:15.916" v="1911" actId="478"/>
          <ac:spMkLst>
            <pc:docMk/>
            <pc:sldMk cId="1399718629" sldId="284"/>
            <ac:spMk id="18" creationId="{4236E1FD-3D48-E46E-2237-F290D664E962}"/>
          </ac:spMkLst>
        </pc:spChg>
        <pc:spChg chg="mod">
          <ac:chgData name="Beatriz Errázuriz Camus" userId="6af266a7-ee49-4244-8d16-841d257005b5" providerId="ADAL" clId="{18903EC7-3AEE-4948-B76B-962F8E9651C7}" dt="2024-11-07T03:30:35.372" v="1937" actId="20577"/>
          <ac:spMkLst>
            <pc:docMk/>
            <pc:sldMk cId="1399718629" sldId="284"/>
            <ac:spMk id="22" creationId="{E1ACA933-473C-3A28-BA15-EB8691C768A6}"/>
          </ac:spMkLst>
        </pc:spChg>
        <pc:picChg chg="add mod">
          <ac:chgData name="Beatriz Errázuriz Camus" userId="6af266a7-ee49-4244-8d16-841d257005b5" providerId="ADAL" clId="{18903EC7-3AEE-4948-B76B-962F8E9651C7}" dt="2024-11-07T03:30:25.292" v="1915" actId="1076"/>
          <ac:picMkLst>
            <pc:docMk/>
            <pc:sldMk cId="1399718629" sldId="284"/>
            <ac:picMk id="5" creationId="{1CB67276-D2DB-194B-D924-CED94A84D3C8}"/>
          </ac:picMkLst>
        </pc:picChg>
        <pc:picChg chg="del">
          <ac:chgData name="Beatriz Errázuriz Camus" userId="6af266a7-ee49-4244-8d16-841d257005b5" providerId="ADAL" clId="{18903EC7-3AEE-4948-B76B-962F8E9651C7}" dt="2024-11-07T03:30:05.764" v="1907" actId="478"/>
          <ac:picMkLst>
            <pc:docMk/>
            <pc:sldMk cId="1399718629" sldId="284"/>
            <ac:picMk id="16" creationId="{58FC80A6-E458-7B69-FA6F-AA6248DF467D}"/>
          </ac:picMkLst>
        </pc:picChg>
      </pc:sldChg>
      <pc:sldChg chg="modSp add del mod ord">
        <pc:chgData name="Beatriz Errázuriz Camus" userId="6af266a7-ee49-4244-8d16-841d257005b5" providerId="ADAL" clId="{18903EC7-3AEE-4948-B76B-962F8E9651C7}" dt="2024-11-07T13:12:47.694" v="8330" actId="2696"/>
        <pc:sldMkLst>
          <pc:docMk/>
          <pc:sldMk cId="4253275828" sldId="285"/>
        </pc:sldMkLst>
        <pc:spChg chg="mod">
          <ac:chgData name="Beatriz Errázuriz Camus" userId="6af266a7-ee49-4244-8d16-841d257005b5" providerId="ADAL" clId="{18903EC7-3AEE-4948-B76B-962F8E9651C7}" dt="2024-11-07T03:32:56.685" v="1949" actId="20577"/>
          <ac:spMkLst>
            <pc:docMk/>
            <pc:sldMk cId="4253275828" sldId="285"/>
            <ac:spMk id="2" creationId="{6F1FCCC4-4585-EF78-9962-A6F2E77968C8}"/>
          </ac:spMkLst>
        </pc:spChg>
        <pc:spChg chg="mod">
          <ac:chgData name="Beatriz Errázuriz Camus" userId="6af266a7-ee49-4244-8d16-841d257005b5" providerId="ADAL" clId="{18903EC7-3AEE-4948-B76B-962F8E9651C7}" dt="2024-11-07T03:34:05.918" v="1965" actId="20577"/>
          <ac:spMkLst>
            <pc:docMk/>
            <pc:sldMk cId="4253275828" sldId="285"/>
            <ac:spMk id="4" creationId="{2441B3B0-C62F-8812-C179-306AC58D9932}"/>
          </ac:spMkLst>
        </pc:spChg>
      </pc:sldChg>
      <pc:sldChg chg="modSp add del mod ord">
        <pc:chgData name="Beatriz Errázuriz Camus" userId="6af266a7-ee49-4244-8d16-841d257005b5" providerId="ADAL" clId="{18903EC7-3AEE-4948-B76B-962F8E9651C7}" dt="2024-11-07T13:13:26.325" v="8354" actId="2696"/>
        <pc:sldMkLst>
          <pc:docMk/>
          <pc:sldMk cId="293860490" sldId="286"/>
        </pc:sldMkLst>
        <pc:spChg chg="mod">
          <ac:chgData name="Beatriz Errázuriz Camus" userId="6af266a7-ee49-4244-8d16-841d257005b5" providerId="ADAL" clId="{18903EC7-3AEE-4948-B76B-962F8E9651C7}" dt="2024-11-07T03:38:33.508" v="1997" actId="1076"/>
          <ac:spMkLst>
            <pc:docMk/>
            <pc:sldMk cId="293860490" sldId="286"/>
            <ac:spMk id="4" creationId="{2441B3B0-C62F-8812-C179-306AC58D9932}"/>
          </ac:spMkLst>
        </pc:spChg>
      </pc:sldChg>
      <pc:sldChg chg="modSp add mod">
        <pc:chgData name="Beatriz Errázuriz Camus" userId="6af266a7-ee49-4244-8d16-841d257005b5" providerId="ADAL" clId="{18903EC7-3AEE-4948-B76B-962F8E9651C7}" dt="2024-11-07T12:28:39.482" v="2163" actId="1076"/>
        <pc:sldMkLst>
          <pc:docMk/>
          <pc:sldMk cId="484805811" sldId="287"/>
        </pc:sldMkLst>
        <pc:spChg chg="mod">
          <ac:chgData name="Beatriz Errázuriz Camus" userId="6af266a7-ee49-4244-8d16-841d257005b5" providerId="ADAL" clId="{18903EC7-3AEE-4948-B76B-962F8E9651C7}" dt="2024-11-07T03:40:39.674" v="2010" actId="20577"/>
          <ac:spMkLst>
            <pc:docMk/>
            <pc:sldMk cId="484805811" sldId="287"/>
            <ac:spMk id="2" creationId="{6F1FCCC4-4585-EF78-9962-A6F2E77968C8}"/>
          </ac:spMkLst>
        </pc:spChg>
        <pc:spChg chg="mod">
          <ac:chgData name="Beatriz Errázuriz Camus" userId="6af266a7-ee49-4244-8d16-841d257005b5" providerId="ADAL" clId="{18903EC7-3AEE-4948-B76B-962F8E9651C7}" dt="2024-11-07T12:28:39.482" v="2163" actId="1076"/>
          <ac:spMkLst>
            <pc:docMk/>
            <pc:sldMk cId="484805811" sldId="287"/>
            <ac:spMk id="4" creationId="{2441B3B0-C62F-8812-C179-306AC58D9932}"/>
          </ac:spMkLst>
        </pc:spChg>
      </pc:sldChg>
      <pc:sldChg chg="addSp delSp modSp new mod ord setBg">
        <pc:chgData name="Beatriz Errázuriz Camus" userId="6af266a7-ee49-4244-8d16-841d257005b5" providerId="ADAL" clId="{18903EC7-3AEE-4948-B76B-962F8E9651C7}" dt="2024-11-07T12:33:46.095" v="2222" actId="1076"/>
        <pc:sldMkLst>
          <pc:docMk/>
          <pc:sldMk cId="1892604715" sldId="290"/>
        </pc:sldMkLst>
        <pc:spChg chg="add mod">
          <ac:chgData name="Beatriz Errázuriz Camus" userId="6af266a7-ee49-4244-8d16-841d257005b5" providerId="ADAL" clId="{18903EC7-3AEE-4948-B76B-962F8E9651C7}" dt="2024-11-07T12:33:40.459" v="2220" actId="20577"/>
          <ac:spMkLst>
            <pc:docMk/>
            <pc:sldMk cId="1892604715" sldId="290"/>
            <ac:spMk id="4" creationId="{8EF0AD49-181E-F01A-E5FF-1FDF189EBC0F}"/>
          </ac:spMkLst>
        </pc:spChg>
        <pc:spChg chg="add del">
          <ac:chgData name="Beatriz Errázuriz Camus" userId="6af266a7-ee49-4244-8d16-841d257005b5" providerId="ADAL" clId="{18903EC7-3AEE-4948-B76B-962F8E9651C7}" dt="2024-11-07T12:32:47.140" v="2170" actId="26606"/>
          <ac:spMkLst>
            <pc:docMk/>
            <pc:sldMk cId="1892604715" sldId="290"/>
            <ac:spMk id="8" creationId="{68CA250C-CF5A-4736-9249-D6111F7C5545}"/>
          </ac:spMkLst>
        </pc:spChg>
        <pc:spChg chg="add del">
          <ac:chgData name="Beatriz Errázuriz Camus" userId="6af266a7-ee49-4244-8d16-841d257005b5" providerId="ADAL" clId="{18903EC7-3AEE-4948-B76B-962F8E9651C7}" dt="2024-11-07T12:32:47.140" v="2170" actId="26606"/>
          <ac:spMkLst>
            <pc:docMk/>
            <pc:sldMk cId="1892604715" sldId="290"/>
            <ac:spMk id="10" creationId="{F82D9B81-57D7-4F0C-AB92-6E390E4E1DD3}"/>
          </ac:spMkLst>
        </pc:spChg>
        <pc:spChg chg="add">
          <ac:chgData name="Beatriz Errázuriz Camus" userId="6af266a7-ee49-4244-8d16-841d257005b5" providerId="ADAL" clId="{18903EC7-3AEE-4948-B76B-962F8E9651C7}" dt="2024-11-07T12:32:47.149" v="2171" actId="26606"/>
          <ac:spMkLst>
            <pc:docMk/>
            <pc:sldMk cId="1892604715" sldId="290"/>
            <ac:spMk id="15" creationId="{68CA250C-CF5A-4736-9249-D6111F7C5545}"/>
          </ac:spMkLst>
        </pc:spChg>
        <pc:spChg chg="add">
          <ac:chgData name="Beatriz Errázuriz Camus" userId="6af266a7-ee49-4244-8d16-841d257005b5" providerId="ADAL" clId="{18903EC7-3AEE-4948-B76B-962F8E9651C7}" dt="2024-11-07T12:32:47.149" v="2171" actId="26606"/>
          <ac:spMkLst>
            <pc:docMk/>
            <pc:sldMk cId="1892604715" sldId="290"/>
            <ac:spMk id="16" creationId="{F82D9B81-57D7-4F0C-AB92-6E390E4E1DD3}"/>
          </ac:spMkLst>
        </pc:spChg>
        <pc:picChg chg="add mod">
          <ac:chgData name="Beatriz Errázuriz Camus" userId="6af266a7-ee49-4244-8d16-841d257005b5" providerId="ADAL" clId="{18903EC7-3AEE-4948-B76B-962F8E9651C7}" dt="2024-11-07T12:33:46.095" v="2222" actId="1076"/>
          <ac:picMkLst>
            <pc:docMk/>
            <pc:sldMk cId="1892604715" sldId="290"/>
            <ac:picMk id="3" creationId="{B53E3DEB-E0AA-614B-6733-DF6B11EDCF21}"/>
          </ac:picMkLst>
        </pc:picChg>
        <pc:cxnChg chg="add del">
          <ac:chgData name="Beatriz Errázuriz Camus" userId="6af266a7-ee49-4244-8d16-841d257005b5" providerId="ADAL" clId="{18903EC7-3AEE-4948-B76B-962F8E9651C7}" dt="2024-11-07T12:32:47.140" v="2170" actId="26606"/>
          <ac:cxnSpMkLst>
            <pc:docMk/>
            <pc:sldMk cId="1892604715" sldId="290"/>
            <ac:cxnSpMk id="12" creationId="{FF393DD8-555D-4D86-9600-299145E032F9}"/>
          </ac:cxnSpMkLst>
        </pc:cxnChg>
        <pc:cxnChg chg="add">
          <ac:chgData name="Beatriz Errázuriz Camus" userId="6af266a7-ee49-4244-8d16-841d257005b5" providerId="ADAL" clId="{18903EC7-3AEE-4948-B76B-962F8E9651C7}" dt="2024-11-07T12:32:47.149" v="2171" actId="26606"/>
          <ac:cxnSpMkLst>
            <pc:docMk/>
            <pc:sldMk cId="1892604715" sldId="290"/>
            <ac:cxnSpMk id="14" creationId="{FF393DD8-555D-4D86-9600-299145E032F9}"/>
          </ac:cxnSpMkLst>
        </pc:cxnChg>
        <pc:cxnChg chg="add">
          <ac:chgData name="Beatriz Errázuriz Camus" userId="6af266a7-ee49-4244-8d16-841d257005b5" providerId="ADAL" clId="{18903EC7-3AEE-4948-B76B-962F8E9651C7}" dt="2024-11-07T12:32:47.149" v="2171" actId="26606"/>
          <ac:cxnSpMkLst>
            <pc:docMk/>
            <pc:sldMk cId="1892604715" sldId="290"/>
            <ac:cxnSpMk id="17" creationId="{AE3D1161-F2DF-43A9-8376-3DB1403155B7}"/>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768D8-F99F-4EDC-A9CC-57F7BC24C3F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E22C708-08B4-4644-80EB-2BA804C5F800}">
      <dgm:prSet/>
      <dgm:spPr/>
      <dgm:t>
        <a:bodyPr/>
        <a:lstStyle/>
        <a:p>
          <a:pPr>
            <a:lnSpc>
              <a:spcPct val="100000"/>
            </a:lnSpc>
            <a:defRPr b="1"/>
          </a:pPr>
          <a:r>
            <a:rPr lang="es-CL" b="1" err="1"/>
            <a:t>Click</a:t>
          </a:r>
          <a:r>
            <a:rPr lang="es-CL" b="1"/>
            <a:t> </a:t>
          </a:r>
          <a:r>
            <a:rPr lang="es-CL" b="1" err="1"/>
            <a:t>Through</a:t>
          </a:r>
          <a:r>
            <a:rPr lang="es-CL" b="1"/>
            <a:t> </a:t>
          </a:r>
          <a:r>
            <a:rPr lang="es-CL" b="1" err="1"/>
            <a:t>Rate</a:t>
          </a:r>
          <a:r>
            <a:rPr lang="es-CL" b="1"/>
            <a:t> (CTR)</a:t>
          </a:r>
          <a:endParaRPr lang="en-US"/>
        </a:p>
      </dgm:t>
    </dgm:pt>
    <dgm:pt modelId="{44589D8A-8BF9-42C9-8D5C-A01A438BAE18}" type="parTrans" cxnId="{86A26612-901C-4B10-9891-E72A89D7E054}">
      <dgm:prSet/>
      <dgm:spPr/>
      <dgm:t>
        <a:bodyPr/>
        <a:lstStyle/>
        <a:p>
          <a:endParaRPr lang="en-US"/>
        </a:p>
      </dgm:t>
    </dgm:pt>
    <dgm:pt modelId="{2A8C4E4F-653D-4A52-A773-9A2A4837CBBF}" type="sibTrans" cxnId="{86A26612-901C-4B10-9891-E72A89D7E054}">
      <dgm:prSet/>
      <dgm:spPr/>
      <dgm:t>
        <a:bodyPr/>
        <a:lstStyle/>
        <a:p>
          <a:endParaRPr lang="en-US"/>
        </a:p>
      </dgm:t>
    </dgm:pt>
    <dgm:pt modelId="{F2D455D5-132B-414C-8DAA-CD7A9ECF44F7}">
      <dgm:prSet/>
      <dgm:spPr/>
      <dgm:t>
        <a:bodyPr/>
        <a:lstStyle/>
        <a:p>
          <a:pPr>
            <a:lnSpc>
              <a:spcPct val="100000"/>
            </a:lnSpc>
          </a:pPr>
          <a:r>
            <a:rPr lang="es-CL"/>
            <a:t>Tarea de predecir la probabilidad que algún elemento de la plataforma será apretada.</a:t>
          </a:r>
          <a:endParaRPr lang="en-US"/>
        </a:p>
      </dgm:t>
    </dgm:pt>
    <dgm:pt modelId="{6F25A16D-3BA5-40AB-8718-EE999F63A90F}" type="parTrans" cxnId="{A4300A59-9559-4B1B-AFC8-CB2E3DF1398D}">
      <dgm:prSet/>
      <dgm:spPr/>
      <dgm:t>
        <a:bodyPr/>
        <a:lstStyle/>
        <a:p>
          <a:endParaRPr lang="en-US"/>
        </a:p>
      </dgm:t>
    </dgm:pt>
    <dgm:pt modelId="{B987AA97-CB12-47BA-8D31-018008D0EC1B}" type="sibTrans" cxnId="{A4300A59-9559-4B1B-AFC8-CB2E3DF1398D}">
      <dgm:prSet/>
      <dgm:spPr/>
      <dgm:t>
        <a:bodyPr/>
        <a:lstStyle/>
        <a:p>
          <a:endParaRPr lang="en-US"/>
        </a:p>
      </dgm:t>
    </dgm:pt>
    <dgm:pt modelId="{F79E6EA3-6D9E-4021-ABC1-5723493B56EF}">
      <dgm:prSet/>
      <dgm:spPr/>
      <dgm:t>
        <a:bodyPr/>
        <a:lstStyle/>
        <a:p>
          <a:pPr>
            <a:lnSpc>
              <a:spcPct val="100000"/>
            </a:lnSpc>
            <a:defRPr b="1"/>
          </a:pPr>
          <a:r>
            <a:rPr lang="es-CL" b="1" err="1"/>
            <a:t>Preferences</a:t>
          </a:r>
          <a:endParaRPr lang="en-US"/>
        </a:p>
      </dgm:t>
    </dgm:pt>
    <dgm:pt modelId="{86C09268-8C60-458F-A69A-580F9C8455BC}" type="parTrans" cxnId="{A8133935-98C8-4663-9DE8-C0294E6C7DC2}">
      <dgm:prSet/>
      <dgm:spPr/>
      <dgm:t>
        <a:bodyPr/>
        <a:lstStyle/>
        <a:p>
          <a:endParaRPr lang="en-US"/>
        </a:p>
      </dgm:t>
    </dgm:pt>
    <dgm:pt modelId="{07BB0600-A1F7-4496-96B9-48E6CED1226F}" type="sibTrans" cxnId="{A8133935-98C8-4663-9DE8-C0294E6C7DC2}">
      <dgm:prSet/>
      <dgm:spPr/>
      <dgm:t>
        <a:bodyPr/>
        <a:lstStyle/>
        <a:p>
          <a:endParaRPr lang="en-US"/>
        </a:p>
      </dgm:t>
    </dgm:pt>
    <dgm:pt modelId="{246AA189-EAC3-42E3-9F6A-E2A1C6587F15}">
      <dgm:prSet/>
      <dgm:spPr/>
      <dgm:t>
        <a:bodyPr/>
        <a:lstStyle/>
        <a:p>
          <a:pPr>
            <a:lnSpc>
              <a:spcPct val="100000"/>
            </a:lnSpc>
          </a:pPr>
          <a:r>
            <a:rPr lang="es-CL"/>
            <a:t>Propiedad subyacente de una población que </a:t>
          </a:r>
          <a:r>
            <a:rPr lang="es-CL" u="sng"/>
            <a:t>se busca identificar</a:t>
          </a:r>
          <a:r>
            <a:rPr lang="es-CL"/>
            <a:t> para generar recomendaciones relevantes.</a:t>
          </a:r>
          <a:endParaRPr lang="en-US"/>
        </a:p>
      </dgm:t>
    </dgm:pt>
    <dgm:pt modelId="{023DC1A7-9CAA-4FF9-B374-A8AD431EE8FA}" type="parTrans" cxnId="{8155D0CE-469E-488D-BA55-29125DDC9BB1}">
      <dgm:prSet/>
      <dgm:spPr/>
      <dgm:t>
        <a:bodyPr/>
        <a:lstStyle/>
        <a:p>
          <a:endParaRPr lang="en-US"/>
        </a:p>
      </dgm:t>
    </dgm:pt>
    <dgm:pt modelId="{2E688271-36AA-4EBD-85B4-5A539A10ED09}" type="sibTrans" cxnId="{8155D0CE-469E-488D-BA55-29125DDC9BB1}">
      <dgm:prSet/>
      <dgm:spPr/>
      <dgm:t>
        <a:bodyPr/>
        <a:lstStyle/>
        <a:p>
          <a:endParaRPr lang="en-US"/>
        </a:p>
      </dgm:t>
    </dgm:pt>
    <dgm:pt modelId="{87631F97-2420-4A88-B4D1-86E79765945C}" type="pres">
      <dgm:prSet presAssocID="{D8A768D8-F99F-4EDC-A9CC-57F7BC24C3FB}" presName="root" presStyleCnt="0">
        <dgm:presLayoutVars>
          <dgm:dir/>
          <dgm:resizeHandles val="exact"/>
        </dgm:presLayoutVars>
      </dgm:prSet>
      <dgm:spPr/>
    </dgm:pt>
    <dgm:pt modelId="{7F28C7A1-B17C-43A1-9337-F20B5BA6EC1C}" type="pres">
      <dgm:prSet presAssocID="{4E22C708-08B4-4644-80EB-2BA804C5F800}" presName="compNode" presStyleCnt="0"/>
      <dgm:spPr/>
    </dgm:pt>
    <dgm:pt modelId="{94926A26-C29E-47C9-8237-A537EAB045FA}" type="pres">
      <dgm:prSet presAssocID="{4E22C708-08B4-4644-80EB-2BA804C5F800}" presName="iconRect" presStyleLbl="node1" presStyleIdx="0" presStyleCnt="2" custLinFactNeighborY="-7632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rsor"/>
        </a:ext>
      </dgm:extLst>
    </dgm:pt>
    <dgm:pt modelId="{4BBD285A-6737-45A9-AE19-5823E3CB712B}" type="pres">
      <dgm:prSet presAssocID="{4E22C708-08B4-4644-80EB-2BA804C5F800}" presName="iconSpace" presStyleCnt="0"/>
      <dgm:spPr/>
    </dgm:pt>
    <dgm:pt modelId="{2560F180-1E08-4AAB-8B75-0790E3D22EA6}" type="pres">
      <dgm:prSet presAssocID="{4E22C708-08B4-4644-80EB-2BA804C5F800}" presName="parTx" presStyleLbl="revTx" presStyleIdx="0" presStyleCnt="4" custLinFactY="-78089" custLinFactNeighborY="-100000">
        <dgm:presLayoutVars>
          <dgm:chMax val="0"/>
          <dgm:chPref val="0"/>
        </dgm:presLayoutVars>
      </dgm:prSet>
      <dgm:spPr/>
    </dgm:pt>
    <dgm:pt modelId="{7CFD5670-BB0B-48A6-AAB1-A30D9A0430C2}" type="pres">
      <dgm:prSet presAssocID="{4E22C708-08B4-4644-80EB-2BA804C5F800}" presName="txSpace" presStyleCnt="0"/>
      <dgm:spPr/>
    </dgm:pt>
    <dgm:pt modelId="{CC6CC013-58D4-4476-B84B-859ED3E45A41}" type="pres">
      <dgm:prSet presAssocID="{4E22C708-08B4-4644-80EB-2BA804C5F800}" presName="desTx" presStyleLbl="revTx" presStyleIdx="1" presStyleCnt="4" custLinFactNeighborY="-72047">
        <dgm:presLayoutVars/>
      </dgm:prSet>
      <dgm:spPr/>
    </dgm:pt>
    <dgm:pt modelId="{EA76A102-7BFF-4DBE-93B8-81385283ECFB}" type="pres">
      <dgm:prSet presAssocID="{2A8C4E4F-653D-4A52-A773-9A2A4837CBBF}" presName="sibTrans" presStyleCnt="0"/>
      <dgm:spPr/>
    </dgm:pt>
    <dgm:pt modelId="{42AFFCAD-4BFD-433A-9D6D-410F9B6403E7}" type="pres">
      <dgm:prSet presAssocID="{F79E6EA3-6D9E-4021-ABC1-5723493B56EF}" presName="compNode" presStyleCnt="0"/>
      <dgm:spPr/>
    </dgm:pt>
    <dgm:pt modelId="{8B133CD7-80F5-4386-80C5-E00834EF5E94}" type="pres">
      <dgm:prSet presAssocID="{F79E6EA3-6D9E-4021-ABC1-5723493B56EF}" presName="iconRect" presStyleLbl="node1" presStyleIdx="1" presStyleCnt="2" custLinFactNeighborX="-21696" custLinFactNeighborY="901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E716C8A4-59C1-4BB7-822C-4582F7337DA7}" type="pres">
      <dgm:prSet presAssocID="{F79E6EA3-6D9E-4021-ABC1-5723493B56EF}" presName="iconSpace" presStyleCnt="0"/>
      <dgm:spPr/>
    </dgm:pt>
    <dgm:pt modelId="{49409EB5-F689-4F46-90EB-AB9CB78DF714}" type="pres">
      <dgm:prSet presAssocID="{F79E6EA3-6D9E-4021-ABC1-5723493B56EF}" presName="parTx" presStyleLbl="revTx" presStyleIdx="2" presStyleCnt="4" custLinFactY="100000" custLinFactNeighborX="-7599" custLinFactNeighborY="110444">
        <dgm:presLayoutVars>
          <dgm:chMax val="0"/>
          <dgm:chPref val="0"/>
        </dgm:presLayoutVars>
      </dgm:prSet>
      <dgm:spPr/>
    </dgm:pt>
    <dgm:pt modelId="{8AADB125-BD20-43C5-B8B8-4146933C7DEF}" type="pres">
      <dgm:prSet presAssocID="{F79E6EA3-6D9E-4021-ABC1-5723493B56EF}" presName="txSpace" presStyleCnt="0"/>
      <dgm:spPr/>
    </dgm:pt>
    <dgm:pt modelId="{40F68C1F-AA45-4E91-A792-A0875653D504}" type="pres">
      <dgm:prSet presAssocID="{F79E6EA3-6D9E-4021-ABC1-5723493B56EF}" presName="desTx" presStyleLbl="revTx" presStyleIdx="3" presStyleCnt="4" custLinFactNeighborX="-7599" custLinFactNeighborY="85203">
        <dgm:presLayoutVars/>
      </dgm:prSet>
      <dgm:spPr/>
    </dgm:pt>
  </dgm:ptLst>
  <dgm:cxnLst>
    <dgm:cxn modelId="{86A26612-901C-4B10-9891-E72A89D7E054}" srcId="{D8A768D8-F99F-4EDC-A9CC-57F7BC24C3FB}" destId="{4E22C708-08B4-4644-80EB-2BA804C5F800}" srcOrd="0" destOrd="0" parTransId="{44589D8A-8BF9-42C9-8D5C-A01A438BAE18}" sibTransId="{2A8C4E4F-653D-4A52-A773-9A2A4837CBBF}"/>
    <dgm:cxn modelId="{BEDE6715-A752-48C0-AB75-1E8CA08B39FB}" type="presOf" srcId="{D8A768D8-F99F-4EDC-A9CC-57F7BC24C3FB}" destId="{87631F97-2420-4A88-B4D1-86E79765945C}" srcOrd="0" destOrd="0" presId="urn:microsoft.com/office/officeart/2018/5/layout/CenteredIconLabelDescriptionList"/>
    <dgm:cxn modelId="{A8133935-98C8-4663-9DE8-C0294E6C7DC2}" srcId="{D8A768D8-F99F-4EDC-A9CC-57F7BC24C3FB}" destId="{F79E6EA3-6D9E-4021-ABC1-5723493B56EF}" srcOrd="1" destOrd="0" parTransId="{86C09268-8C60-458F-A69A-580F9C8455BC}" sibTransId="{07BB0600-A1F7-4496-96B9-48E6CED1226F}"/>
    <dgm:cxn modelId="{0D22416F-5D3F-41C3-9CA5-186420ABE4DA}" type="presOf" srcId="{F2D455D5-132B-414C-8DAA-CD7A9ECF44F7}" destId="{CC6CC013-58D4-4476-B84B-859ED3E45A41}" srcOrd="0" destOrd="0" presId="urn:microsoft.com/office/officeart/2018/5/layout/CenteredIconLabelDescriptionList"/>
    <dgm:cxn modelId="{908C5872-20F5-4B75-B937-3C4B39F45F36}" type="presOf" srcId="{F79E6EA3-6D9E-4021-ABC1-5723493B56EF}" destId="{49409EB5-F689-4F46-90EB-AB9CB78DF714}" srcOrd="0" destOrd="0" presId="urn:microsoft.com/office/officeart/2018/5/layout/CenteredIconLabelDescriptionList"/>
    <dgm:cxn modelId="{A4300A59-9559-4B1B-AFC8-CB2E3DF1398D}" srcId="{4E22C708-08B4-4644-80EB-2BA804C5F800}" destId="{F2D455D5-132B-414C-8DAA-CD7A9ECF44F7}" srcOrd="0" destOrd="0" parTransId="{6F25A16D-3BA5-40AB-8718-EE999F63A90F}" sibTransId="{B987AA97-CB12-47BA-8D31-018008D0EC1B}"/>
    <dgm:cxn modelId="{8155D0CE-469E-488D-BA55-29125DDC9BB1}" srcId="{F79E6EA3-6D9E-4021-ABC1-5723493B56EF}" destId="{246AA189-EAC3-42E3-9F6A-E2A1C6587F15}" srcOrd="0" destOrd="0" parTransId="{023DC1A7-9CAA-4FF9-B374-A8AD431EE8FA}" sibTransId="{2E688271-36AA-4EBD-85B4-5A539A10ED09}"/>
    <dgm:cxn modelId="{E43526CF-9D0D-4480-AC5B-BE6903C95441}" type="presOf" srcId="{4E22C708-08B4-4644-80EB-2BA804C5F800}" destId="{2560F180-1E08-4AAB-8B75-0790E3D22EA6}" srcOrd="0" destOrd="0" presId="urn:microsoft.com/office/officeart/2018/5/layout/CenteredIconLabelDescriptionList"/>
    <dgm:cxn modelId="{AFC9EEE4-4091-4071-959B-E06D943EA7F6}" type="presOf" srcId="{246AA189-EAC3-42E3-9F6A-E2A1C6587F15}" destId="{40F68C1F-AA45-4E91-A792-A0875653D504}" srcOrd="0" destOrd="0" presId="urn:microsoft.com/office/officeart/2018/5/layout/CenteredIconLabelDescriptionList"/>
    <dgm:cxn modelId="{FB7ABF4A-9BC2-4B0F-B49F-342A9E00C1D1}" type="presParOf" srcId="{87631F97-2420-4A88-B4D1-86E79765945C}" destId="{7F28C7A1-B17C-43A1-9337-F20B5BA6EC1C}" srcOrd="0" destOrd="0" presId="urn:microsoft.com/office/officeart/2018/5/layout/CenteredIconLabelDescriptionList"/>
    <dgm:cxn modelId="{53F20FD5-FD44-4365-9905-7A6809BA6FDB}" type="presParOf" srcId="{7F28C7A1-B17C-43A1-9337-F20B5BA6EC1C}" destId="{94926A26-C29E-47C9-8237-A537EAB045FA}" srcOrd="0" destOrd="0" presId="urn:microsoft.com/office/officeart/2018/5/layout/CenteredIconLabelDescriptionList"/>
    <dgm:cxn modelId="{8FF62EF3-7BAC-4469-8F9B-0E03E74A38AD}" type="presParOf" srcId="{7F28C7A1-B17C-43A1-9337-F20B5BA6EC1C}" destId="{4BBD285A-6737-45A9-AE19-5823E3CB712B}" srcOrd="1" destOrd="0" presId="urn:microsoft.com/office/officeart/2018/5/layout/CenteredIconLabelDescriptionList"/>
    <dgm:cxn modelId="{F46C0803-3F7A-477D-A9AF-B17F6B0676E3}" type="presParOf" srcId="{7F28C7A1-B17C-43A1-9337-F20B5BA6EC1C}" destId="{2560F180-1E08-4AAB-8B75-0790E3D22EA6}" srcOrd="2" destOrd="0" presId="urn:microsoft.com/office/officeart/2018/5/layout/CenteredIconLabelDescriptionList"/>
    <dgm:cxn modelId="{0C8A3711-3DBB-4064-9004-C66F336C1BD9}" type="presParOf" srcId="{7F28C7A1-B17C-43A1-9337-F20B5BA6EC1C}" destId="{7CFD5670-BB0B-48A6-AAB1-A30D9A0430C2}" srcOrd="3" destOrd="0" presId="urn:microsoft.com/office/officeart/2018/5/layout/CenteredIconLabelDescriptionList"/>
    <dgm:cxn modelId="{99545AE2-E98B-4D92-8F63-9757C4D9AD3D}" type="presParOf" srcId="{7F28C7A1-B17C-43A1-9337-F20B5BA6EC1C}" destId="{CC6CC013-58D4-4476-B84B-859ED3E45A41}" srcOrd="4" destOrd="0" presId="urn:microsoft.com/office/officeart/2018/5/layout/CenteredIconLabelDescriptionList"/>
    <dgm:cxn modelId="{503EEBA9-C363-4ACD-8873-594854ABF546}" type="presParOf" srcId="{87631F97-2420-4A88-B4D1-86E79765945C}" destId="{EA76A102-7BFF-4DBE-93B8-81385283ECFB}" srcOrd="1" destOrd="0" presId="urn:microsoft.com/office/officeart/2018/5/layout/CenteredIconLabelDescriptionList"/>
    <dgm:cxn modelId="{9446B921-F3E3-46CD-A030-4350DBCE6B25}" type="presParOf" srcId="{87631F97-2420-4A88-B4D1-86E79765945C}" destId="{42AFFCAD-4BFD-433A-9D6D-410F9B6403E7}" srcOrd="2" destOrd="0" presId="urn:microsoft.com/office/officeart/2018/5/layout/CenteredIconLabelDescriptionList"/>
    <dgm:cxn modelId="{B8A22ECB-ACE3-4BC4-84AD-E04DABEE9614}" type="presParOf" srcId="{42AFFCAD-4BFD-433A-9D6D-410F9B6403E7}" destId="{8B133CD7-80F5-4386-80C5-E00834EF5E94}" srcOrd="0" destOrd="0" presId="urn:microsoft.com/office/officeart/2018/5/layout/CenteredIconLabelDescriptionList"/>
    <dgm:cxn modelId="{352B97EB-C1C6-4800-A47B-E8872406ED8E}" type="presParOf" srcId="{42AFFCAD-4BFD-433A-9D6D-410F9B6403E7}" destId="{E716C8A4-59C1-4BB7-822C-4582F7337DA7}" srcOrd="1" destOrd="0" presId="urn:microsoft.com/office/officeart/2018/5/layout/CenteredIconLabelDescriptionList"/>
    <dgm:cxn modelId="{D1A3B19F-38DE-41DA-A4DF-B4A8FF86678B}" type="presParOf" srcId="{42AFFCAD-4BFD-433A-9D6D-410F9B6403E7}" destId="{49409EB5-F689-4F46-90EB-AB9CB78DF714}" srcOrd="2" destOrd="0" presId="urn:microsoft.com/office/officeart/2018/5/layout/CenteredIconLabelDescriptionList"/>
    <dgm:cxn modelId="{DF2514EB-400F-4BB6-AB82-26020CA2A24C}" type="presParOf" srcId="{42AFFCAD-4BFD-433A-9D6D-410F9B6403E7}" destId="{8AADB125-BD20-43C5-B8B8-4146933C7DEF}" srcOrd="3" destOrd="0" presId="urn:microsoft.com/office/officeart/2018/5/layout/CenteredIconLabelDescriptionList"/>
    <dgm:cxn modelId="{D171D633-C143-4010-AB48-91A6C5B80C75}" type="presParOf" srcId="{42AFFCAD-4BFD-433A-9D6D-410F9B6403E7}" destId="{40F68C1F-AA45-4E91-A792-A0875653D50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EC84B1-BFEC-4B3C-911F-6034BACBFF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466696-7711-4D20-BA94-9B625031C6B9}">
      <dgm:prSet/>
      <dgm:spPr>
        <a:solidFill>
          <a:schemeClr val="accent3"/>
        </a:solidFill>
      </dgm:spPr>
      <dgm:t>
        <a:bodyPr/>
        <a:lstStyle/>
        <a:p>
          <a:r>
            <a:rPr lang="en-US" b="1"/>
            <a:t>Fine Tunning LLMs</a:t>
          </a:r>
          <a:endParaRPr lang="en-US"/>
        </a:p>
      </dgm:t>
    </dgm:pt>
    <dgm:pt modelId="{6B30142F-C345-4644-9705-C527EC334C80}" type="parTrans" cxnId="{83394929-959A-4C35-A72B-C6C73B11743E}">
      <dgm:prSet/>
      <dgm:spPr/>
      <dgm:t>
        <a:bodyPr/>
        <a:lstStyle/>
        <a:p>
          <a:endParaRPr lang="en-US"/>
        </a:p>
      </dgm:t>
    </dgm:pt>
    <dgm:pt modelId="{C82DB98E-8013-4D1A-8CB7-503F7A8F148E}" type="sibTrans" cxnId="{83394929-959A-4C35-A72B-C6C73B11743E}">
      <dgm:prSet/>
      <dgm:spPr/>
      <dgm:t>
        <a:bodyPr/>
        <a:lstStyle/>
        <a:p>
          <a:endParaRPr lang="en-US"/>
        </a:p>
      </dgm:t>
    </dgm:pt>
    <dgm:pt modelId="{513B21E8-D9AB-4704-A928-773F89CC4A28}">
      <dgm:prSet/>
      <dgm:spPr>
        <a:solidFill>
          <a:schemeClr val="accent3"/>
        </a:solidFill>
      </dgm:spPr>
      <dgm:t>
        <a:bodyPr/>
        <a:lstStyle/>
        <a:p>
          <a:r>
            <a:rPr lang="en-US" err="1"/>
            <a:t>Debido</a:t>
          </a:r>
          <a:r>
            <a:rPr lang="en-US"/>
            <a:t> al </a:t>
          </a:r>
          <a:r>
            <a:rPr lang="en-US" err="1"/>
            <a:t>tama</a:t>
          </a:r>
          <a:r>
            <a:rPr lang="es-CL" err="1"/>
            <a:t>ño</a:t>
          </a:r>
          <a:r>
            <a:rPr lang="es-CL"/>
            <a:t> de los </a:t>
          </a:r>
          <a:r>
            <a:rPr lang="es-CL" err="1"/>
            <a:t>LLMs</a:t>
          </a:r>
          <a:r>
            <a:rPr lang="es-CL"/>
            <a:t> se vuelve prohibitivamente caro </a:t>
          </a:r>
          <a:r>
            <a:rPr lang="es-CL" err="1"/>
            <a:t>re-entrenarlos</a:t>
          </a:r>
          <a:r>
            <a:rPr lang="es-CL"/>
            <a:t>.</a:t>
          </a:r>
          <a:endParaRPr lang="en-US"/>
        </a:p>
      </dgm:t>
    </dgm:pt>
    <dgm:pt modelId="{48B33329-3199-4D1D-8A4F-DBDF58391820}" type="parTrans" cxnId="{8CAE2348-FAEC-4812-A14E-86F7909268C4}">
      <dgm:prSet/>
      <dgm:spPr/>
      <dgm:t>
        <a:bodyPr/>
        <a:lstStyle/>
        <a:p>
          <a:endParaRPr lang="en-US"/>
        </a:p>
      </dgm:t>
    </dgm:pt>
    <dgm:pt modelId="{712146C4-9C16-4F41-8BAF-066658660109}" type="sibTrans" cxnId="{8CAE2348-FAEC-4812-A14E-86F7909268C4}">
      <dgm:prSet/>
      <dgm:spPr/>
      <dgm:t>
        <a:bodyPr/>
        <a:lstStyle/>
        <a:p>
          <a:endParaRPr lang="en-US"/>
        </a:p>
      </dgm:t>
    </dgm:pt>
    <dgm:pt modelId="{7F11983A-07B3-4B0C-9BCB-0655C8E416BB}">
      <dgm:prSet/>
      <dgm:spPr/>
      <dgm:t>
        <a:bodyPr/>
        <a:lstStyle/>
        <a:p>
          <a:r>
            <a:rPr lang="en-US" b="1"/>
            <a:t>Explore-Exploit</a:t>
          </a:r>
          <a:endParaRPr lang="en-US"/>
        </a:p>
      </dgm:t>
    </dgm:pt>
    <dgm:pt modelId="{13382A61-5D7F-4749-A12A-C540893BB4E2}" type="parTrans" cxnId="{207254F4-9138-4CD2-9E95-B1F5A16BB47F}">
      <dgm:prSet/>
      <dgm:spPr/>
      <dgm:t>
        <a:bodyPr/>
        <a:lstStyle/>
        <a:p>
          <a:endParaRPr lang="en-US"/>
        </a:p>
      </dgm:t>
    </dgm:pt>
    <dgm:pt modelId="{AD43B2C6-321C-4B70-95DF-A7EA471D3515}" type="sibTrans" cxnId="{207254F4-9138-4CD2-9E95-B1F5A16BB47F}">
      <dgm:prSet/>
      <dgm:spPr/>
      <dgm:t>
        <a:bodyPr/>
        <a:lstStyle/>
        <a:p>
          <a:endParaRPr lang="en-US"/>
        </a:p>
      </dgm:t>
    </dgm:pt>
    <dgm:pt modelId="{45CB7AB6-4F93-4EB2-AD54-36F5AB579B8E}">
      <dgm:prSet/>
      <dgm:spPr/>
      <dgm:t>
        <a:bodyPr/>
        <a:lstStyle/>
        <a:p>
          <a:r>
            <a:rPr lang="en-US"/>
            <a:t>Aprovecha los elementos de entrenamiento para además generar y evaluar nuevos candidatos.</a:t>
          </a:r>
        </a:p>
      </dgm:t>
    </dgm:pt>
    <dgm:pt modelId="{2382194E-80A1-4A56-8876-65F28147FCCB}" type="parTrans" cxnId="{958BB2C9-529F-447A-B9C5-DBFC7FE16094}">
      <dgm:prSet/>
      <dgm:spPr/>
      <dgm:t>
        <a:bodyPr/>
        <a:lstStyle/>
        <a:p>
          <a:endParaRPr lang="en-US"/>
        </a:p>
      </dgm:t>
    </dgm:pt>
    <dgm:pt modelId="{6E2FFEB5-6450-40BE-BFDC-D95F50786EAD}" type="sibTrans" cxnId="{958BB2C9-529F-447A-B9C5-DBFC7FE16094}">
      <dgm:prSet/>
      <dgm:spPr/>
      <dgm:t>
        <a:bodyPr/>
        <a:lstStyle/>
        <a:p>
          <a:endParaRPr lang="en-US"/>
        </a:p>
      </dgm:t>
    </dgm:pt>
    <dgm:pt modelId="{E2D0F4DC-57FE-4B78-AD0D-2BC203D3CF7A}" type="pres">
      <dgm:prSet presAssocID="{BFEC84B1-BFEC-4B3C-911F-6034BACBFF4C}" presName="linear" presStyleCnt="0">
        <dgm:presLayoutVars>
          <dgm:animLvl val="lvl"/>
          <dgm:resizeHandles val="exact"/>
        </dgm:presLayoutVars>
      </dgm:prSet>
      <dgm:spPr/>
    </dgm:pt>
    <dgm:pt modelId="{ADD95F9F-0EBF-4678-BE27-9F0C7C485890}" type="pres">
      <dgm:prSet presAssocID="{60466696-7711-4D20-BA94-9B625031C6B9}" presName="parentText" presStyleLbl="node1" presStyleIdx="0" presStyleCnt="4" custLinFactY="-13071" custLinFactNeighborY="-100000">
        <dgm:presLayoutVars>
          <dgm:chMax val="0"/>
          <dgm:bulletEnabled val="1"/>
        </dgm:presLayoutVars>
      </dgm:prSet>
      <dgm:spPr/>
    </dgm:pt>
    <dgm:pt modelId="{B6D8EC8B-A16C-42E8-81AD-2F6E61F7EBEC}" type="pres">
      <dgm:prSet presAssocID="{C82DB98E-8013-4D1A-8CB7-503F7A8F148E}" presName="spacer" presStyleCnt="0"/>
      <dgm:spPr/>
    </dgm:pt>
    <dgm:pt modelId="{EA318F26-CAE9-4744-A74B-74AE4E4C7C6C}" type="pres">
      <dgm:prSet presAssocID="{513B21E8-D9AB-4704-A928-773F89CC4A28}" presName="parentText" presStyleLbl="node1" presStyleIdx="1" presStyleCnt="4" custLinFactY="-13071" custLinFactNeighborY="-100000">
        <dgm:presLayoutVars>
          <dgm:chMax val="0"/>
          <dgm:bulletEnabled val="1"/>
        </dgm:presLayoutVars>
      </dgm:prSet>
      <dgm:spPr/>
    </dgm:pt>
    <dgm:pt modelId="{A063ED57-645B-45BF-B35A-B7E0AFE25E76}" type="pres">
      <dgm:prSet presAssocID="{712146C4-9C16-4F41-8BAF-066658660109}" presName="spacer" presStyleCnt="0"/>
      <dgm:spPr/>
    </dgm:pt>
    <dgm:pt modelId="{6B3481AF-AED2-4A4F-990D-4F34C2F1BB03}" type="pres">
      <dgm:prSet presAssocID="{7F11983A-07B3-4B0C-9BCB-0655C8E416BB}" presName="parentText" presStyleLbl="node1" presStyleIdx="2" presStyleCnt="4" custLinFactY="13071" custLinFactNeighborY="100000">
        <dgm:presLayoutVars>
          <dgm:chMax val="0"/>
          <dgm:bulletEnabled val="1"/>
        </dgm:presLayoutVars>
      </dgm:prSet>
      <dgm:spPr/>
    </dgm:pt>
    <dgm:pt modelId="{680A6188-9D11-4C05-BA6C-2A90E7F1E3A1}" type="pres">
      <dgm:prSet presAssocID="{AD43B2C6-321C-4B70-95DF-A7EA471D3515}" presName="spacer" presStyleCnt="0"/>
      <dgm:spPr/>
    </dgm:pt>
    <dgm:pt modelId="{47E05781-3037-4AAC-9050-3C17B23002A7}" type="pres">
      <dgm:prSet presAssocID="{45CB7AB6-4F93-4EB2-AD54-36F5AB579B8E}" presName="parentText" presStyleLbl="node1" presStyleIdx="3" presStyleCnt="4" custLinFactY="13071" custLinFactNeighborY="100000">
        <dgm:presLayoutVars>
          <dgm:chMax val="0"/>
          <dgm:bulletEnabled val="1"/>
        </dgm:presLayoutVars>
      </dgm:prSet>
      <dgm:spPr/>
    </dgm:pt>
  </dgm:ptLst>
  <dgm:cxnLst>
    <dgm:cxn modelId="{83394929-959A-4C35-A72B-C6C73B11743E}" srcId="{BFEC84B1-BFEC-4B3C-911F-6034BACBFF4C}" destId="{60466696-7711-4D20-BA94-9B625031C6B9}" srcOrd="0" destOrd="0" parTransId="{6B30142F-C345-4644-9705-C527EC334C80}" sibTransId="{C82DB98E-8013-4D1A-8CB7-503F7A8F148E}"/>
    <dgm:cxn modelId="{AE9A1F5F-7894-4811-ACF1-AA1DBB976BFB}" type="presOf" srcId="{60466696-7711-4D20-BA94-9B625031C6B9}" destId="{ADD95F9F-0EBF-4678-BE27-9F0C7C485890}" srcOrd="0" destOrd="0" presId="urn:microsoft.com/office/officeart/2005/8/layout/vList2"/>
    <dgm:cxn modelId="{8CAE2348-FAEC-4812-A14E-86F7909268C4}" srcId="{BFEC84B1-BFEC-4B3C-911F-6034BACBFF4C}" destId="{513B21E8-D9AB-4704-A928-773F89CC4A28}" srcOrd="1" destOrd="0" parTransId="{48B33329-3199-4D1D-8A4F-DBDF58391820}" sibTransId="{712146C4-9C16-4F41-8BAF-066658660109}"/>
    <dgm:cxn modelId="{34DAF34C-28FA-4F20-91DF-A480DF48521C}" type="presOf" srcId="{513B21E8-D9AB-4704-A928-773F89CC4A28}" destId="{EA318F26-CAE9-4744-A74B-74AE4E4C7C6C}" srcOrd="0" destOrd="0" presId="urn:microsoft.com/office/officeart/2005/8/layout/vList2"/>
    <dgm:cxn modelId="{FC25334D-87E6-40EE-AF1D-D38E69E9823C}" type="presOf" srcId="{BFEC84B1-BFEC-4B3C-911F-6034BACBFF4C}" destId="{E2D0F4DC-57FE-4B78-AD0D-2BC203D3CF7A}" srcOrd="0" destOrd="0" presId="urn:microsoft.com/office/officeart/2005/8/layout/vList2"/>
    <dgm:cxn modelId="{1D509195-EEDA-4502-8DB7-5B2C48C5AB17}" type="presOf" srcId="{7F11983A-07B3-4B0C-9BCB-0655C8E416BB}" destId="{6B3481AF-AED2-4A4F-990D-4F34C2F1BB03}" srcOrd="0" destOrd="0" presId="urn:microsoft.com/office/officeart/2005/8/layout/vList2"/>
    <dgm:cxn modelId="{C44CBCBE-4E06-4831-A685-AA72F7562E83}" type="presOf" srcId="{45CB7AB6-4F93-4EB2-AD54-36F5AB579B8E}" destId="{47E05781-3037-4AAC-9050-3C17B23002A7}" srcOrd="0" destOrd="0" presId="urn:microsoft.com/office/officeart/2005/8/layout/vList2"/>
    <dgm:cxn modelId="{958BB2C9-529F-447A-B9C5-DBFC7FE16094}" srcId="{BFEC84B1-BFEC-4B3C-911F-6034BACBFF4C}" destId="{45CB7AB6-4F93-4EB2-AD54-36F5AB579B8E}" srcOrd="3" destOrd="0" parTransId="{2382194E-80A1-4A56-8876-65F28147FCCB}" sibTransId="{6E2FFEB5-6450-40BE-BFDC-D95F50786EAD}"/>
    <dgm:cxn modelId="{207254F4-9138-4CD2-9E95-B1F5A16BB47F}" srcId="{BFEC84B1-BFEC-4B3C-911F-6034BACBFF4C}" destId="{7F11983A-07B3-4B0C-9BCB-0655C8E416BB}" srcOrd="2" destOrd="0" parTransId="{13382A61-5D7F-4749-A12A-C540893BB4E2}" sibTransId="{AD43B2C6-321C-4B70-95DF-A7EA471D3515}"/>
    <dgm:cxn modelId="{B27042E2-AD3C-416D-8C77-07BF9F415999}" type="presParOf" srcId="{E2D0F4DC-57FE-4B78-AD0D-2BC203D3CF7A}" destId="{ADD95F9F-0EBF-4678-BE27-9F0C7C485890}" srcOrd="0" destOrd="0" presId="urn:microsoft.com/office/officeart/2005/8/layout/vList2"/>
    <dgm:cxn modelId="{339B5706-BD2F-495F-9295-42A2BF5CE5C8}" type="presParOf" srcId="{E2D0F4DC-57FE-4B78-AD0D-2BC203D3CF7A}" destId="{B6D8EC8B-A16C-42E8-81AD-2F6E61F7EBEC}" srcOrd="1" destOrd="0" presId="urn:microsoft.com/office/officeart/2005/8/layout/vList2"/>
    <dgm:cxn modelId="{2F4C1A8E-2656-477B-89E6-5AB7A6DE1502}" type="presParOf" srcId="{E2D0F4DC-57FE-4B78-AD0D-2BC203D3CF7A}" destId="{EA318F26-CAE9-4744-A74B-74AE4E4C7C6C}" srcOrd="2" destOrd="0" presId="urn:microsoft.com/office/officeart/2005/8/layout/vList2"/>
    <dgm:cxn modelId="{A3CA06FA-CA9F-45F0-A667-8219780CABCA}" type="presParOf" srcId="{E2D0F4DC-57FE-4B78-AD0D-2BC203D3CF7A}" destId="{A063ED57-645B-45BF-B35A-B7E0AFE25E76}" srcOrd="3" destOrd="0" presId="urn:microsoft.com/office/officeart/2005/8/layout/vList2"/>
    <dgm:cxn modelId="{3C53A72D-A595-4E0D-BEB5-D7488AF4C8D1}" type="presParOf" srcId="{E2D0F4DC-57FE-4B78-AD0D-2BC203D3CF7A}" destId="{6B3481AF-AED2-4A4F-990D-4F34C2F1BB03}" srcOrd="4" destOrd="0" presId="urn:microsoft.com/office/officeart/2005/8/layout/vList2"/>
    <dgm:cxn modelId="{00D4A05E-327C-4F82-8011-E2A4FE7417EA}" type="presParOf" srcId="{E2D0F4DC-57FE-4B78-AD0D-2BC203D3CF7A}" destId="{680A6188-9D11-4C05-BA6C-2A90E7F1E3A1}" srcOrd="5" destOrd="0" presId="urn:microsoft.com/office/officeart/2005/8/layout/vList2"/>
    <dgm:cxn modelId="{3E3E4115-DD35-4310-80DC-601EC0956933}" type="presParOf" srcId="{E2D0F4DC-57FE-4B78-AD0D-2BC203D3CF7A}" destId="{47E05781-3037-4AAC-9050-3C17B23002A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26A26-C29E-47C9-8237-A537EAB045FA}">
      <dsp:nvSpPr>
        <dsp:cNvPr id="0" name=""/>
        <dsp:cNvSpPr/>
      </dsp:nvSpPr>
      <dsp:spPr>
        <a:xfrm>
          <a:off x="743832" y="191510"/>
          <a:ext cx="798820" cy="798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0F180-1E08-4AAB-8B75-0790E3D22EA6}">
      <dsp:nvSpPr>
        <dsp:cNvPr id="0" name=""/>
        <dsp:cNvSpPr/>
      </dsp:nvSpPr>
      <dsp:spPr>
        <a:xfrm>
          <a:off x="2071" y="1081467"/>
          <a:ext cx="2282343" cy="34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s-CL" sz="1700" b="1" kern="1200" err="1"/>
            <a:t>Click</a:t>
          </a:r>
          <a:r>
            <a:rPr lang="es-CL" sz="1700" b="1" kern="1200"/>
            <a:t> </a:t>
          </a:r>
          <a:r>
            <a:rPr lang="es-CL" sz="1700" b="1" kern="1200" err="1"/>
            <a:t>Through</a:t>
          </a:r>
          <a:r>
            <a:rPr lang="es-CL" sz="1700" b="1" kern="1200"/>
            <a:t> </a:t>
          </a:r>
          <a:r>
            <a:rPr lang="es-CL" sz="1700" b="1" kern="1200" err="1"/>
            <a:t>Rate</a:t>
          </a:r>
          <a:r>
            <a:rPr lang="es-CL" sz="1700" b="1" kern="1200"/>
            <a:t> (CTR)</a:t>
          </a:r>
          <a:endParaRPr lang="en-US" sz="1700" kern="1200"/>
        </a:p>
      </dsp:txBody>
      <dsp:txXfrm>
        <a:off x="2071" y="1081467"/>
        <a:ext cx="2282343" cy="342351"/>
      </dsp:txXfrm>
    </dsp:sp>
    <dsp:sp modelId="{CC6CC013-58D4-4476-B84B-859ED3E45A41}">
      <dsp:nvSpPr>
        <dsp:cNvPr id="0" name=""/>
        <dsp:cNvSpPr/>
      </dsp:nvSpPr>
      <dsp:spPr>
        <a:xfrm>
          <a:off x="2071" y="1467413"/>
          <a:ext cx="2282343"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s-CL" sz="1300" kern="1200"/>
            <a:t>Tarea de predecir la probabilidad que algún elemento de la plataforma será apretada.</a:t>
          </a:r>
          <a:endParaRPr lang="en-US" sz="1300" kern="1200"/>
        </a:p>
      </dsp:txBody>
      <dsp:txXfrm>
        <a:off x="2071" y="1467413"/>
        <a:ext cx="2282343" cy="844560"/>
      </dsp:txXfrm>
    </dsp:sp>
    <dsp:sp modelId="{8B133CD7-80F5-4386-80C5-E00834EF5E94}">
      <dsp:nvSpPr>
        <dsp:cNvPr id="0" name=""/>
        <dsp:cNvSpPr/>
      </dsp:nvSpPr>
      <dsp:spPr>
        <a:xfrm>
          <a:off x="3252274" y="1521682"/>
          <a:ext cx="798820" cy="798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09EB5-F689-4F46-90EB-AB9CB78DF714}">
      <dsp:nvSpPr>
        <dsp:cNvPr id="0" name=""/>
        <dsp:cNvSpPr/>
      </dsp:nvSpPr>
      <dsp:spPr>
        <a:xfrm>
          <a:off x="2510389" y="2411616"/>
          <a:ext cx="2282343" cy="34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s-CL" sz="1700" b="1" kern="1200" err="1"/>
            <a:t>Preferences</a:t>
          </a:r>
          <a:endParaRPr lang="en-US" sz="1700" kern="1200"/>
        </a:p>
      </dsp:txBody>
      <dsp:txXfrm>
        <a:off x="2510389" y="2411616"/>
        <a:ext cx="2282343" cy="342351"/>
      </dsp:txXfrm>
    </dsp:sp>
    <dsp:sp modelId="{40F68C1F-AA45-4E91-A792-A0875653D504}">
      <dsp:nvSpPr>
        <dsp:cNvPr id="0" name=""/>
        <dsp:cNvSpPr/>
      </dsp:nvSpPr>
      <dsp:spPr>
        <a:xfrm>
          <a:off x="2510389" y="2795485"/>
          <a:ext cx="2282343"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s-CL" sz="1300" kern="1200"/>
            <a:t>Propiedad subyacente de una población que </a:t>
          </a:r>
          <a:r>
            <a:rPr lang="es-CL" sz="1300" u="sng" kern="1200"/>
            <a:t>se busca identificar</a:t>
          </a:r>
          <a:r>
            <a:rPr lang="es-CL" sz="1300" kern="1200"/>
            <a:t> para generar recomendaciones relevantes.</a:t>
          </a:r>
          <a:endParaRPr lang="en-US" sz="1300" kern="1200"/>
        </a:p>
      </dsp:txBody>
      <dsp:txXfrm>
        <a:off x="2510389" y="2795485"/>
        <a:ext cx="2282343" cy="84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95F9F-0EBF-4678-BE27-9F0C7C485890}">
      <dsp:nvSpPr>
        <dsp:cNvPr id="0" name=""/>
        <dsp:cNvSpPr/>
      </dsp:nvSpPr>
      <dsp:spPr>
        <a:xfrm>
          <a:off x="0" y="292221"/>
          <a:ext cx="4507926" cy="678746"/>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Fine Tunning LLMs</a:t>
          </a:r>
          <a:endParaRPr lang="en-US" sz="1700" kern="1200"/>
        </a:p>
      </dsp:txBody>
      <dsp:txXfrm>
        <a:off x="33134" y="325355"/>
        <a:ext cx="4441658" cy="612478"/>
      </dsp:txXfrm>
    </dsp:sp>
    <dsp:sp modelId="{EA318F26-CAE9-4744-A74B-74AE4E4C7C6C}">
      <dsp:nvSpPr>
        <dsp:cNvPr id="0" name=""/>
        <dsp:cNvSpPr/>
      </dsp:nvSpPr>
      <dsp:spPr>
        <a:xfrm>
          <a:off x="0" y="1019927"/>
          <a:ext cx="4507926" cy="678746"/>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err="1"/>
            <a:t>Debido</a:t>
          </a:r>
          <a:r>
            <a:rPr lang="en-US" sz="1700" kern="1200"/>
            <a:t> al </a:t>
          </a:r>
          <a:r>
            <a:rPr lang="en-US" sz="1700" kern="1200" err="1"/>
            <a:t>tama</a:t>
          </a:r>
          <a:r>
            <a:rPr lang="es-CL" sz="1700" kern="1200" err="1"/>
            <a:t>ño</a:t>
          </a:r>
          <a:r>
            <a:rPr lang="es-CL" sz="1700" kern="1200"/>
            <a:t> de los </a:t>
          </a:r>
          <a:r>
            <a:rPr lang="es-CL" sz="1700" kern="1200" err="1"/>
            <a:t>LLMs</a:t>
          </a:r>
          <a:r>
            <a:rPr lang="es-CL" sz="1700" kern="1200"/>
            <a:t> se vuelve prohibitivamente caro </a:t>
          </a:r>
          <a:r>
            <a:rPr lang="es-CL" sz="1700" kern="1200" err="1"/>
            <a:t>re-entrenarlos</a:t>
          </a:r>
          <a:r>
            <a:rPr lang="es-CL" sz="1700" kern="1200"/>
            <a:t>.</a:t>
          </a:r>
          <a:endParaRPr lang="en-US" sz="1700" kern="1200"/>
        </a:p>
      </dsp:txBody>
      <dsp:txXfrm>
        <a:off x="33134" y="1053061"/>
        <a:ext cx="4441658" cy="612478"/>
      </dsp:txXfrm>
    </dsp:sp>
    <dsp:sp modelId="{6B3481AF-AED2-4A4F-990D-4F34C2F1BB03}">
      <dsp:nvSpPr>
        <dsp:cNvPr id="0" name=""/>
        <dsp:cNvSpPr/>
      </dsp:nvSpPr>
      <dsp:spPr>
        <a:xfrm>
          <a:off x="0" y="2022991"/>
          <a:ext cx="4507926"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Explore-Exploit</a:t>
          </a:r>
          <a:endParaRPr lang="en-US" sz="1700" kern="1200"/>
        </a:p>
      </dsp:txBody>
      <dsp:txXfrm>
        <a:off x="33134" y="2056125"/>
        <a:ext cx="4441658" cy="612478"/>
      </dsp:txXfrm>
    </dsp:sp>
    <dsp:sp modelId="{47E05781-3037-4AAC-9050-3C17B23002A7}">
      <dsp:nvSpPr>
        <dsp:cNvPr id="0" name=""/>
        <dsp:cNvSpPr/>
      </dsp:nvSpPr>
      <dsp:spPr>
        <a:xfrm>
          <a:off x="0" y="2750698"/>
          <a:ext cx="4507926"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Aprovecha los elementos de entrenamiento para además generar y evaluar nuevos candidatos.</a:t>
          </a:r>
        </a:p>
      </dsp:txBody>
      <dsp:txXfrm>
        <a:off x="33134" y="2783832"/>
        <a:ext cx="4441658" cy="61247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95887-F4CD-41B7-A933-159517CBDFD6}" type="datetimeFigureOut">
              <a:rPr lang="es-CL" smtClean="0"/>
              <a:t>07-11-2024</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4504D-86E1-41BB-96EF-CD9373AF5B9C}" type="slidenum">
              <a:rPr lang="es-CL" smtClean="0"/>
              <a:t>‹#›</a:t>
            </a:fld>
            <a:endParaRPr lang="es-CL"/>
          </a:p>
        </p:txBody>
      </p:sp>
    </p:spTree>
    <p:extLst>
      <p:ext uri="{BB962C8B-B14F-4D97-AF65-F5344CB8AC3E}">
        <p14:creationId xmlns:p14="http://schemas.microsoft.com/office/powerpoint/2010/main" val="73635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Buenos días estudiantes y equipo docente</a:t>
            </a:r>
          </a:p>
          <a:p>
            <a:r>
              <a:rPr lang="es-CL"/>
              <a:t>En el seminario de hoy, les presentaremos el articulo Generative Explore-</a:t>
            </a:r>
            <a:r>
              <a:rPr lang="es-CL" err="1"/>
              <a:t>Exploit</a:t>
            </a:r>
            <a:r>
              <a:rPr lang="es-CL"/>
              <a:t>:</a:t>
            </a:r>
            <a:br>
              <a:rPr lang="es-CL"/>
            </a:br>
            <a:r>
              <a:rPr lang="es-CL"/>
              <a:t>Training-free </a:t>
            </a:r>
            <a:r>
              <a:rPr lang="es-CL" err="1"/>
              <a:t>Optimization</a:t>
            </a:r>
            <a:r>
              <a:rPr lang="es-CL"/>
              <a:t> </a:t>
            </a:r>
            <a:r>
              <a:rPr lang="es-CL" err="1"/>
              <a:t>of</a:t>
            </a:r>
            <a:r>
              <a:rPr lang="es-CL"/>
              <a:t> Generative </a:t>
            </a:r>
            <a:r>
              <a:rPr lang="es-CL" err="1"/>
              <a:t>Recommender</a:t>
            </a:r>
            <a:r>
              <a:rPr lang="es-CL"/>
              <a:t> </a:t>
            </a:r>
            <a:r>
              <a:rPr lang="es-CL" err="1"/>
              <a:t>Systems</a:t>
            </a:r>
            <a:r>
              <a:rPr lang="es-CL"/>
              <a:t> </a:t>
            </a:r>
            <a:r>
              <a:rPr lang="es-CL" err="1"/>
              <a:t>using</a:t>
            </a:r>
            <a:r>
              <a:rPr lang="es-CL"/>
              <a:t> LLM </a:t>
            </a:r>
            <a:r>
              <a:rPr lang="es-CL" err="1"/>
              <a:t>Optimzers</a:t>
            </a:r>
            <a:r>
              <a:rPr lang="es-CL"/>
              <a:t>.</a:t>
            </a:r>
          </a:p>
        </p:txBody>
      </p:sp>
      <p:sp>
        <p:nvSpPr>
          <p:cNvPr id="4" name="Slide Number Placeholder 3"/>
          <p:cNvSpPr>
            <a:spLocks noGrp="1"/>
          </p:cNvSpPr>
          <p:nvPr>
            <p:ph type="sldNum" sz="quarter" idx="5"/>
          </p:nvPr>
        </p:nvSpPr>
        <p:spPr/>
        <p:txBody>
          <a:bodyPr/>
          <a:lstStyle/>
          <a:p>
            <a:fld id="{F4A4504D-86E1-41BB-96EF-CD9373AF5B9C}" type="slidenum">
              <a:rPr lang="es-CL" smtClean="0"/>
              <a:t>1</a:t>
            </a:fld>
            <a:endParaRPr lang="es-CL"/>
          </a:p>
        </p:txBody>
      </p:sp>
    </p:spTree>
    <p:extLst>
      <p:ext uri="{BB962C8B-B14F-4D97-AF65-F5344CB8AC3E}">
        <p14:creationId xmlns:p14="http://schemas.microsoft.com/office/powerpoint/2010/main" val="2711064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Partimos con </a:t>
            </a:r>
            <a:r>
              <a:rPr lang="es-CL" err="1"/>
              <a:t>CoLLM</a:t>
            </a:r>
            <a:r>
              <a:rPr lang="es-CL"/>
              <a:t> que se enfoca en generar ítems para la recomendación sin modificar el LLM inicial, </a:t>
            </a:r>
            <a:br>
              <a:rPr lang="es-CL"/>
            </a:br>
            <a:r>
              <a:rPr lang="es-CL"/>
              <a:t>agregando flexibilidad en </a:t>
            </a:r>
            <a:r>
              <a:rPr lang="es-CL" err="1"/>
              <a:t>Cold</a:t>
            </a:r>
            <a:r>
              <a:rPr lang="es-CL"/>
              <a:t> y </a:t>
            </a:r>
            <a:r>
              <a:rPr lang="es-CL" err="1"/>
              <a:t>Warm</a:t>
            </a:r>
            <a:r>
              <a:rPr lang="es-CL"/>
              <a:t> </a:t>
            </a:r>
            <a:r>
              <a:rPr lang="es-CL" err="1"/>
              <a:t>Scenarios</a:t>
            </a:r>
            <a:r>
              <a:rPr lang="es-CL"/>
              <a:t>.</a:t>
            </a:r>
          </a:p>
          <a:p>
            <a:r>
              <a:rPr lang="es-CL"/>
              <a:t>El problema es que sigue necesitando entrenamiento previo para generar contenido </a:t>
            </a:r>
          </a:p>
          <a:p>
            <a:r>
              <a:rPr lang="es-CL"/>
              <a:t>y no implementan Explore-</a:t>
            </a:r>
            <a:r>
              <a:rPr lang="es-CL" err="1"/>
              <a:t>Exploit</a:t>
            </a:r>
            <a:r>
              <a:rPr lang="es-CL"/>
              <a:t> para la generación novedosa.</a:t>
            </a:r>
          </a:p>
        </p:txBody>
      </p:sp>
      <p:sp>
        <p:nvSpPr>
          <p:cNvPr id="4" name="Slide Number Placeholder 3"/>
          <p:cNvSpPr>
            <a:spLocks noGrp="1"/>
          </p:cNvSpPr>
          <p:nvPr>
            <p:ph type="sldNum" sz="quarter" idx="5"/>
          </p:nvPr>
        </p:nvSpPr>
        <p:spPr/>
        <p:txBody>
          <a:bodyPr/>
          <a:lstStyle/>
          <a:p>
            <a:fld id="{F4A4504D-86E1-41BB-96EF-CD9373AF5B9C}" type="slidenum">
              <a:rPr lang="es-CL" smtClean="0"/>
              <a:t>10</a:t>
            </a:fld>
            <a:endParaRPr lang="es-CL"/>
          </a:p>
        </p:txBody>
      </p:sp>
    </p:spTree>
    <p:extLst>
      <p:ext uri="{BB962C8B-B14F-4D97-AF65-F5344CB8AC3E}">
        <p14:creationId xmlns:p14="http://schemas.microsoft.com/office/powerpoint/2010/main" val="220053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Luego esta </a:t>
            </a:r>
            <a:r>
              <a:rPr lang="es-CL" err="1"/>
              <a:t>iEvaLM</a:t>
            </a:r>
            <a:r>
              <a:rPr lang="es-CL"/>
              <a:t> que entrega una metodología para simular </a:t>
            </a:r>
            <a:r>
              <a:rPr lang="es-CL" err="1"/>
              <a:t>interacciónes</a:t>
            </a:r>
            <a:r>
              <a:rPr lang="es-CL"/>
              <a:t> </a:t>
            </a:r>
            <a:r>
              <a:rPr lang="es-CL" err="1"/>
              <a:t>user-system</a:t>
            </a:r>
            <a:r>
              <a:rPr lang="es-CL"/>
              <a:t>.</a:t>
            </a:r>
            <a:br>
              <a:rPr lang="es-CL"/>
            </a:br>
            <a:r>
              <a:rPr lang="es-CL"/>
              <a:t>Este paper se enfoca en los </a:t>
            </a:r>
            <a:r>
              <a:rPr lang="es-CL" err="1"/>
              <a:t>CRSs</a:t>
            </a:r>
            <a:r>
              <a:rPr lang="es-CL"/>
              <a:t> y aplican un enfoque interactivo para sus simulaciones.</a:t>
            </a:r>
            <a:br>
              <a:rPr lang="es-CL"/>
            </a:br>
            <a:r>
              <a:rPr lang="es-CL"/>
              <a:t>Pero, no logran separar a los usuarios en cohortes según sus intereses y objetivos</a:t>
            </a:r>
            <a:br>
              <a:rPr lang="es-CL"/>
            </a:br>
            <a:r>
              <a:rPr lang="es-CL"/>
              <a:t>ni tampoco estudian una métrica tan clara como el CTR. </a:t>
            </a:r>
          </a:p>
        </p:txBody>
      </p:sp>
      <p:sp>
        <p:nvSpPr>
          <p:cNvPr id="4" name="Slide Number Placeholder 3"/>
          <p:cNvSpPr>
            <a:spLocks noGrp="1"/>
          </p:cNvSpPr>
          <p:nvPr>
            <p:ph type="sldNum" sz="quarter" idx="5"/>
          </p:nvPr>
        </p:nvSpPr>
        <p:spPr/>
        <p:txBody>
          <a:bodyPr/>
          <a:lstStyle/>
          <a:p>
            <a:fld id="{F4A4504D-86E1-41BB-96EF-CD9373AF5B9C}" type="slidenum">
              <a:rPr lang="es-CL" smtClean="0"/>
              <a:t>11</a:t>
            </a:fld>
            <a:endParaRPr lang="es-CL"/>
          </a:p>
        </p:txBody>
      </p:sp>
    </p:spTree>
    <p:extLst>
      <p:ext uri="{BB962C8B-B14F-4D97-AF65-F5344CB8AC3E}">
        <p14:creationId xmlns:p14="http://schemas.microsoft.com/office/powerpoint/2010/main" val="2072471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Finalmente está el estudio del comportamiento de usuarios ante preguntas People </a:t>
            </a:r>
            <a:r>
              <a:rPr lang="es-CL" err="1"/>
              <a:t>Also</a:t>
            </a:r>
            <a:r>
              <a:rPr lang="es-CL"/>
              <a:t> Ask,</a:t>
            </a:r>
          </a:p>
          <a:p>
            <a:r>
              <a:rPr lang="es-CL"/>
              <a:t>que aparecen en los motores de </a:t>
            </a:r>
            <a:r>
              <a:rPr lang="es-CL" err="1"/>
              <a:t>busqueda</a:t>
            </a:r>
            <a:r>
              <a:rPr lang="es-CL"/>
              <a:t>. Este estudio demuestra que el usuario buscará satisfacer su </a:t>
            </a:r>
            <a:r>
              <a:rPr lang="es-CL" err="1"/>
              <a:t>Confirmation</a:t>
            </a:r>
            <a:r>
              <a:rPr lang="es-CL"/>
              <a:t> </a:t>
            </a:r>
            <a:r>
              <a:rPr lang="es-CL" err="1"/>
              <a:t>Bias</a:t>
            </a:r>
            <a:r>
              <a:rPr lang="es-CL"/>
              <a:t>,</a:t>
            </a:r>
          </a:p>
          <a:p>
            <a:r>
              <a:rPr lang="es-CL"/>
              <a:t>Pero se basan en preguntas generadas estáticamente, y estudian una población de personas, no una simulación.</a:t>
            </a:r>
          </a:p>
        </p:txBody>
      </p:sp>
      <p:sp>
        <p:nvSpPr>
          <p:cNvPr id="4" name="Slide Number Placeholder 3"/>
          <p:cNvSpPr>
            <a:spLocks noGrp="1"/>
          </p:cNvSpPr>
          <p:nvPr>
            <p:ph type="sldNum" sz="quarter" idx="5"/>
          </p:nvPr>
        </p:nvSpPr>
        <p:spPr/>
        <p:txBody>
          <a:bodyPr/>
          <a:lstStyle/>
          <a:p>
            <a:fld id="{F4A4504D-86E1-41BB-96EF-CD9373AF5B9C}" type="slidenum">
              <a:rPr lang="es-CL" smtClean="0"/>
              <a:t>12</a:t>
            </a:fld>
            <a:endParaRPr lang="es-CL"/>
          </a:p>
        </p:txBody>
      </p:sp>
    </p:spTree>
    <p:extLst>
      <p:ext uri="{BB962C8B-B14F-4D97-AF65-F5344CB8AC3E}">
        <p14:creationId xmlns:p14="http://schemas.microsoft.com/office/powerpoint/2010/main" val="2901607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Acá tenemos un ejemplo de un PAA que te podría aparecer en la </a:t>
            </a:r>
            <a:r>
              <a:rPr lang="es-CL" err="1"/>
              <a:t>busqueda</a:t>
            </a:r>
            <a:r>
              <a:rPr lang="es-CL"/>
              <a:t> “Green tea </a:t>
            </a:r>
            <a:r>
              <a:rPr lang="es-CL" err="1"/>
              <a:t>for</a:t>
            </a:r>
            <a:r>
              <a:rPr lang="es-CL"/>
              <a:t> </a:t>
            </a:r>
            <a:r>
              <a:rPr lang="es-CL" err="1"/>
              <a:t>weight</a:t>
            </a:r>
            <a:r>
              <a:rPr lang="es-CL"/>
              <a:t> </a:t>
            </a:r>
            <a:r>
              <a:rPr lang="es-CL" err="1"/>
              <a:t>loss</a:t>
            </a:r>
            <a:r>
              <a:rPr lang="es-CL"/>
              <a:t>”</a:t>
            </a:r>
            <a:br>
              <a:rPr lang="es-CL"/>
            </a:br>
            <a:r>
              <a:rPr lang="es-CL"/>
              <a:t>Donde el usuario probablemente se base en su Sesgo de Confirmación </a:t>
            </a:r>
          </a:p>
          <a:p>
            <a:r>
              <a:rPr lang="es-CL"/>
              <a:t>Y presionará el elemento que más se asimile a sus preferencias o ideas.</a:t>
            </a:r>
          </a:p>
          <a:p>
            <a:r>
              <a:rPr lang="es-CL"/>
              <a:t>Entonces, ¿que busca el modelo explore/</a:t>
            </a:r>
            <a:r>
              <a:rPr lang="es-CL" err="1"/>
              <a:t>exploit</a:t>
            </a:r>
            <a:r>
              <a:rPr lang="es-CL"/>
              <a:t>?</a:t>
            </a:r>
          </a:p>
        </p:txBody>
      </p:sp>
      <p:sp>
        <p:nvSpPr>
          <p:cNvPr id="4" name="Slide Number Placeholder 3"/>
          <p:cNvSpPr>
            <a:spLocks noGrp="1"/>
          </p:cNvSpPr>
          <p:nvPr>
            <p:ph type="sldNum" sz="quarter" idx="5"/>
          </p:nvPr>
        </p:nvSpPr>
        <p:spPr/>
        <p:txBody>
          <a:bodyPr/>
          <a:lstStyle/>
          <a:p>
            <a:fld id="{F4A4504D-86E1-41BB-96EF-CD9373AF5B9C}" type="slidenum">
              <a:rPr lang="es-CL" smtClean="0"/>
              <a:t>13</a:t>
            </a:fld>
            <a:endParaRPr lang="es-CL"/>
          </a:p>
        </p:txBody>
      </p:sp>
    </p:spTree>
    <p:extLst>
      <p:ext uri="{BB962C8B-B14F-4D97-AF65-F5344CB8AC3E}">
        <p14:creationId xmlns:p14="http://schemas.microsoft.com/office/powerpoint/2010/main" val="361610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Bueno y como se busca generar preguntas que inciten al usuario a interactuar? A través de maximizar el CTR. Tal como explicó mi compañero el CTR es la tasa de </a:t>
            </a:r>
            <a:r>
              <a:rPr lang="es-CL" err="1"/>
              <a:t>clicks</a:t>
            </a:r>
            <a:r>
              <a:rPr lang="es-CL"/>
              <a:t> de una pregunta.</a:t>
            </a:r>
          </a:p>
          <a:p>
            <a:endParaRPr lang="es-CL"/>
          </a:p>
          <a:p>
            <a:r>
              <a:rPr lang="es-CL"/>
              <a:t>En este caso tenemos n usuarios u, k temas t y un </a:t>
            </a:r>
            <a:r>
              <a:rPr lang="es-CL" err="1"/>
              <a:t>item</a:t>
            </a:r>
            <a:r>
              <a:rPr lang="es-CL"/>
              <a:t> pool </a:t>
            </a:r>
            <a:r>
              <a:rPr lang="es-CL" err="1"/>
              <a:t>IPk</a:t>
            </a:r>
            <a:r>
              <a:rPr lang="es-CL"/>
              <a:t> que sería un conjunto finito de n preguntas para un tema k entregado por el LLM.</a:t>
            </a:r>
          </a:p>
          <a:p>
            <a:endParaRPr lang="es-CL"/>
          </a:p>
          <a:p>
            <a:r>
              <a:rPr lang="es-CL"/>
              <a:t>por lo que queremos buscar el </a:t>
            </a:r>
            <a:r>
              <a:rPr lang="es-CL" err="1"/>
              <a:t>IP_k</a:t>
            </a:r>
            <a:r>
              <a:rPr lang="es-CL"/>
              <a:t> que maximice el CTR de todos los usuarios que encuentra interesante el tema </a:t>
            </a:r>
            <a:r>
              <a:rPr lang="es-CL" err="1"/>
              <a:t>t_k</a:t>
            </a:r>
            <a:endParaRPr lang="es-CL"/>
          </a:p>
        </p:txBody>
      </p:sp>
      <p:sp>
        <p:nvSpPr>
          <p:cNvPr id="4" name="Marcador de número de diapositiva 3"/>
          <p:cNvSpPr>
            <a:spLocks noGrp="1"/>
          </p:cNvSpPr>
          <p:nvPr>
            <p:ph type="sldNum" sz="quarter" idx="5"/>
          </p:nvPr>
        </p:nvSpPr>
        <p:spPr/>
        <p:txBody>
          <a:bodyPr/>
          <a:lstStyle/>
          <a:p>
            <a:fld id="{F4A4504D-86E1-41BB-96EF-CD9373AF5B9C}" type="slidenum">
              <a:rPr lang="es-CL" smtClean="0"/>
              <a:t>14</a:t>
            </a:fld>
            <a:endParaRPr lang="es-CL"/>
          </a:p>
        </p:txBody>
      </p:sp>
    </p:spTree>
    <p:extLst>
      <p:ext uri="{BB962C8B-B14F-4D97-AF65-F5344CB8AC3E}">
        <p14:creationId xmlns:p14="http://schemas.microsoft.com/office/powerpoint/2010/main" val="275649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¿Cómo funciona?</a:t>
            </a:r>
          </a:p>
          <a:p>
            <a:endParaRPr lang="es-CL"/>
          </a:p>
          <a:p>
            <a:r>
              <a:rPr lang="es-CL"/>
              <a:t>El </a:t>
            </a:r>
            <a:r>
              <a:rPr lang="es-CL" err="1"/>
              <a:t>recomendador</a:t>
            </a:r>
            <a:r>
              <a:rPr lang="es-CL"/>
              <a:t> busca mejorar en cada iteración. Inicialmente genera un IP_0 donde se le pide al LLM únicamente generar aquellas preguntas relevantes para un tema t</a:t>
            </a:r>
          </a:p>
          <a:p>
            <a:endParaRPr lang="es-CL"/>
          </a:p>
          <a:p>
            <a:r>
              <a:rPr lang="es-CL"/>
              <a:t>Luego a través de la simulación de usuario podemos obtener los CTR de cada preguntar para luego entregarle al LLM un nuevo </a:t>
            </a:r>
            <a:r>
              <a:rPr lang="es-CL" err="1"/>
              <a:t>prompt</a:t>
            </a:r>
            <a:r>
              <a:rPr lang="es-CL"/>
              <a:t> para eliminar lo n peores elementos de IP y generar n nuevos elementos. </a:t>
            </a:r>
          </a:p>
          <a:p>
            <a:endParaRPr lang="es-CL"/>
          </a:p>
          <a:p>
            <a:r>
              <a:rPr lang="es-CL"/>
              <a:t>Esto se repite N iteraciones para buscar maximizar el CTR de las preguntas en IP</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15</a:t>
            </a:fld>
            <a:endParaRPr lang="es-CL"/>
          </a:p>
        </p:txBody>
      </p:sp>
    </p:spTree>
    <p:extLst>
      <p:ext uri="{BB962C8B-B14F-4D97-AF65-F5344CB8AC3E}">
        <p14:creationId xmlns:p14="http://schemas.microsoft.com/office/powerpoint/2010/main" val="252495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Los </a:t>
            </a:r>
            <a:r>
              <a:rPr lang="es-CL" err="1"/>
              <a:t>prompts</a:t>
            </a:r>
            <a:r>
              <a:rPr lang="es-CL"/>
              <a:t> entregados al LLM pueden ser de dos enfoques distintos</a:t>
            </a:r>
          </a:p>
          <a:p>
            <a:endParaRPr lang="es-CL"/>
          </a:p>
          <a:p>
            <a:r>
              <a:rPr lang="es-CL"/>
              <a:t>Uno es el Full CTR donde el LLM recibe todas las preguntas generadas anteriormente junto a los valores CTR y se pide generar nuevas preguntas que maximicen el CTR en la siguiente iteración.</a:t>
            </a:r>
          </a:p>
          <a:p>
            <a:endParaRPr lang="es-CL"/>
          </a:p>
          <a:p>
            <a:r>
              <a:rPr lang="es-CL"/>
              <a:t>En la imagen de la derecha vemos que el </a:t>
            </a:r>
            <a:r>
              <a:rPr lang="es-CL" err="1"/>
              <a:t>prompt</a:t>
            </a:r>
            <a:r>
              <a:rPr lang="es-CL"/>
              <a:t> dice "Tu tarea es escribir nuevas preguntas para la </a:t>
            </a:r>
            <a:r>
              <a:rPr lang="es-CL" err="1"/>
              <a:t>categoria</a:t>
            </a:r>
            <a:r>
              <a:rPr lang="es-CL"/>
              <a:t> de Botellas en Spray" que los usuarios probablemente pregunten. Abajo están las preguntas anteriores para esta </a:t>
            </a:r>
            <a:r>
              <a:rPr lang="es-CL" err="1"/>
              <a:t>categoria</a:t>
            </a:r>
            <a:r>
              <a:rPr lang="es-CL"/>
              <a:t> con su CTR correspondiente"</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16</a:t>
            </a:fld>
            <a:endParaRPr lang="es-CL"/>
          </a:p>
        </p:txBody>
      </p:sp>
    </p:spTree>
    <p:extLst>
      <p:ext uri="{BB962C8B-B14F-4D97-AF65-F5344CB8AC3E}">
        <p14:creationId xmlns:p14="http://schemas.microsoft.com/office/powerpoint/2010/main" val="173636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Otro enfoque es el Explore-</a:t>
            </a:r>
            <a:r>
              <a:rPr lang="es-CL" err="1"/>
              <a:t>Exploit</a:t>
            </a:r>
            <a:r>
              <a:rPr lang="es-CL"/>
              <a:t> el cual busca eliminar las preguntas menos efectivas y generar dos conjuntos de preguntas en cada iteración.</a:t>
            </a:r>
          </a:p>
          <a:p>
            <a:endParaRPr lang="es-CL"/>
          </a:p>
          <a:p>
            <a:r>
              <a:rPr lang="es-CL"/>
              <a:t>Por el lado de la exploración no se consideran los mejore CTR y se entregan n preguntas referentes al tema</a:t>
            </a:r>
          </a:p>
          <a:p>
            <a:r>
              <a:rPr lang="es-CL"/>
              <a:t>Por el lado de explotación se crean preguntas similares a las de mejor rendimiento (similar a Full CTR)</a:t>
            </a:r>
          </a:p>
          <a:p>
            <a:endParaRPr lang="es-CL"/>
          </a:p>
          <a:p>
            <a:r>
              <a:rPr lang="es-CL"/>
              <a:t>En la imagen de la derecha vemos como el </a:t>
            </a:r>
            <a:r>
              <a:rPr lang="es-CL" err="1"/>
              <a:t>prompt</a:t>
            </a:r>
            <a:r>
              <a:rPr lang="es-CL"/>
              <a:t> menciona "Escribe una pregunta sobre el tema novela que sea del mismo tema general que la pregunta con mayor CTR. Si hay más de dos preguntas del tema elige otro con un buen valor de CTR"</a:t>
            </a:r>
          </a:p>
          <a:p>
            <a:endParaRPr lang="es-CL"/>
          </a:p>
        </p:txBody>
      </p:sp>
      <p:sp>
        <p:nvSpPr>
          <p:cNvPr id="4" name="Marcador de número de diapositiva 3"/>
          <p:cNvSpPr>
            <a:spLocks noGrp="1"/>
          </p:cNvSpPr>
          <p:nvPr>
            <p:ph type="sldNum" sz="quarter" idx="5"/>
          </p:nvPr>
        </p:nvSpPr>
        <p:spPr/>
        <p:txBody>
          <a:bodyPr/>
          <a:lstStyle/>
          <a:p>
            <a:fld id="{F4A4504D-86E1-41BB-96EF-CD9373AF5B9C}" type="slidenum">
              <a:rPr lang="es-CL" smtClean="0"/>
              <a:t>17</a:t>
            </a:fld>
            <a:endParaRPr lang="es-CL"/>
          </a:p>
        </p:txBody>
      </p:sp>
    </p:spTree>
    <p:extLst>
      <p:ext uri="{BB962C8B-B14F-4D97-AF65-F5344CB8AC3E}">
        <p14:creationId xmlns:p14="http://schemas.microsoft.com/office/powerpoint/2010/main" val="144138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Para las simulaciones de usuarios se crearon </a:t>
            </a:r>
            <a:r>
              <a:rPr lang="es-CL" err="1"/>
              <a:t>user</a:t>
            </a:r>
            <a:r>
              <a:rPr lang="es-CL"/>
              <a:t> personas p que tienen intereses específicos. En la imagen se habla sobre los enfoques de estas personas y los </a:t>
            </a:r>
            <a:r>
              <a:rPr lang="es-CL" err="1"/>
              <a:t>prompts</a:t>
            </a:r>
            <a:r>
              <a:rPr lang="es-CL"/>
              <a:t> que se le entrega al LLM sobre ellas para hacer la simulación.</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18</a:t>
            </a:fld>
            <a:endParaRPr lang="es-CL"/>
          </a:p>
        </p:txBody>
      </p:sp>
    </p:spTree>
    <p:extLst>
      <p:ext uri="{BB962C8B-B14F-4D97-AF65-F5344CB8AC3E}">
        <p14:creationId xmlns:p14="http://schemas.microsoft.com/office/powerpoint/2010/main" val="765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Acá se observa como al LLM se le entrega preguntas, una persona y un tema y se busca que entregue una valuación r del 1 al 10 basado en los intereses de esa persona.</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19</a:t>
            </a:fld>
            <a:endParaRPr lang="es-CL"/>
          </a:p>
        </p:txBody>
      </p:sp>
    </p:spTree>
    <p:extLst>
      <p:ext uri="{BB962C8B-B14F-4D97-AF65-F5344CB8AC3E}">
        <p14:creationId xmlns:p14="http://schemas.microsoft.com/office/powerpoint/2010/main" val="214994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Comenzaremos por la motivación del estudio,</a:t>
            </a:r>
            <a:br>
              <a:rPr lang="es-CL"/>
            </a:br>
            <a:r>
              <a:rPr lang="es-CL"/>
              <a:t>Su enfoque principal es:</a:t>
            </a:r>
          </a:p>
          <a:p>
            <a:r>
              <a:rPr lang="es-CL"/>
              <a:t>Parametrizar el </a:t>
            </a:r>
            <a:r>
              <a:rPr lang="es-CL" err="1"/>
              <a:t>engagement</a:t>
            </a:r>
            <a:r>
              <a:rPr lang="es-CL"/>
              <a:t> en la tarea de generación de preguntas </a:t>
            </a:r>
          </a:p>
          <a:p>
            <a:r>
              <a:rPr lang="es-CL"/>
              <a:t>para mejorar el índice de </a:t>
            </a:r>
            <a:r>
              <a:rPr lang="es-CL" err="1"/>
              <a:t>clicks</a:t>
            </a:r>
            <a:r>
              <a:rPr lang="es-CL"/>
              <a:t> (</a:t>
            </a:r>
            <a:r>
              <a:rPr lang="es-CL" err="1"/>
              <a:t>ó</a:t>
            </a:r>
            <a:r>
              <a:rPr lang="es-CL"/>
              <a:t> </a:t>
            </a:r>
            <a:r>
              <a:rPr lang="es-CL" err="1"/>
              <a:t>Click</a:t>
            </a:r>
            <a:r>
              <a:rPr lang="es-CL"/>
              <a:t> </a:t>
            </a:r>
            <a:r>
              <a:rPr lang="es-CL" err="1"/>
              <a:t>Through</a:t>
            </a:r>
            <a:r>
              <a:rPr lang="es-CL"/>
              <a:t> </a:t>
            </a:r>
            <a:r>
              <a:rPr lang="es-CL" err="1"/>
              <a:t>Rate</a:t>
            </a:r>
            <a:r>
              <a:rPr lang="es-CL"/>
              <a:t>)</a:t>
            </a:r>
          </a:p>
        </p:txBody>
      </p:sp>
      <p:sp>
        <p:nvSpPr>
          <p:cNvPr id="4" name="Slide Number Placeholder 3"/>
          <p:cNvSpPr>
            <a:spLocks noGrp="1"/>
          </p:cNvSpPr>
          <p:nvPr>
            <p:ph type="sldNum" sz="quarter" idx="5"/>
          </p:nvPr>
        </p:nvSpPr>
        <p:spPr/>
        <p:txBody>
          <a:bodyPr/>
          <a:lstStyle/>
          <a:p>
            <a:fld id="{F4A4504D-86E1-41BB-96EF-CD9373AF5B9C}" type="slidenum">
              <a:rPr lang="es-CL" smtClean="0"/>
              <a:t>2</a:t>
            </a:fld>
            <a:endParaRPr lang="es-CL"/>
          </a:p>
        </p:txBody>
      </p:sp>
    </p:spTree>
    <p:extLst>
      <p:ext uri="{BB962C8B-B14F-4D97-AF65-F5344CB8AC3E}">
        <p14:creationId xmlns:p14="http://schemas.microsoft.com/office/powerpoint/2010/main" val="2301446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A través de esa </a:t>
            </a:r>
            <a:r>
              <a:rPr lang="es-CL" err="1"/>
              <a:t>puntiación</a:t>
            </a:r>
            <a:r>
              <a:rPr lang="es-CL"/>
              <a:t> se puede calcular que tan probable es que cierta persona haga </a:t>
            </a:r>
            <a:r>
              <a:rPr lang="es-CL" err="1"/>
              <a:t>click</a:t>
            </a:r>
            <a:r>
              <a:rPr lang="es-CL"/>
              <a:t> sobre una pregunta. Para eso se usa </a:t>
            </a:r>
            <a:r>
              <a:rPr lang="es-CL" err="1"/>
              <a:t>softwax</a:t>
            </a:r>
            <a:r>
              <a:rPr lang="es-CL"/>
              <a:t> el cual es una fórmula que toma una lista de puntajes y los convierte en una lista de probabilidades, para que se puedan hacer elecciones basadas en estas probabilidades. </a:t>
            </a:r>
          </a:p>
          <a:p>
            <a:endParaRPr lang="es-CL"/>
          </a:p>
          <a:p>
            <a:r>
              <a:rPr lang="es-CL"/>
              <a:t>Aquí se usa la temperatura T para simular el comportamiento de clics donde entre mayor T se asume mayor diversidad en los clics</a:t>
            </a:r>
          </a:p>
          <a:p>
            <a:endParaRPr lang="es-CL"/>
          </a:p>
          <a:p>
            <a:r>
              <a:rPr lang="es-CL"/>
              <a:t>También se usa RS el cual es el puntaje de rechazo para ajustar y simular el comportamiento realista de los usuarios, ya que en la vida real no siempre se elige una opción.</a:t>
            </a:r>
          </a:p>
          <a:p>
            <a:endParaRPr lang="es-CL"/>
          </a:p>
          <a:p>
            <a:r>
              <a:rPr lang="es-CL"/>
              <a:t>En el gráfico vemos como está fórmula refleja para distintas puntuaciones el CTR estimado. Vemos que con un RS menor da resultados menos realistas ya que el CTR tiene valores extremadamente altos. Es por eso que en este caso se usa un RS de 11. vemos también que entre mayor </a:t>
            </a:r>
            <a:r>
              <a:rPr lang="es-CL" err="1"/>
              <a:t>puntiación</a:t>
            </a:r>
            <a:r>
              <a:rPr lang="es-CL"/>
              <a:t> mayor CTR.</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20</a:t>
            </a:fld>
            <a:endParaRPr lang="es-CL"/>
          </a:p>
        </p:txBody>
      </p:sp>
    </p:spTree>
    <p:extLst>
      <p:ext uri="{BB962C8B-B14F-4D97-AF65-F5344CB8AC3E}">
        <p14:creationId xmlns:p14="http://schemas.microsoft.com/office/powerpoint/2010/main" val="64238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Para esta investigación se tomaron los siguientes valores</a:t>
            </a:r>
          </a:p>
          <a:p>
            <a:r>
              <a:rPr lang="es-CL"/>
              <a:t>Se usó un IP de 5 preguntas y 15 iteraciones, donde en </a:t>
            </a:r>
            <a:r>
              <a:rPr lang="es-CL" err="1"/>
              <a:t>cad</a:t>
            </a:r>
            <a:r>
              <a:rPr lang="es-CL"/>
              <a:t> </a:t>
            </a:r>
            <a:r>
              <a:rPr lang="es-CL" err="1"/>
              <a:t>aiteración</a:t>
            </a:r>
            <a:r>
              <a:rPr lang="es-CL"/>
              <a:t> se rechaza y genera una pregunta. El número de simulaciones por iteración es de 5000 y se muestran 3 preguntas por simulación.</a:t>
            </a:r>
          </a:p>
          <a:p>
            <a:endParaRPr lang="es-CL"/>
          </a:p>
          <a:p>
            <a:r>
              <a:rPr lang="es-CL"/>
              <a:t>La temperatura para la fórmula </a:t>
            </a:r>
            <a:r>
              <a:rPr lang="es-CL" err="1"/>
              <a:t>softmax</a:t>
            </a:r>
            <a:r>
              <a:rPr lang="es-CL"/>
              <a:t> es de 1.5 para equilibrar </a:t>
            </a:r>
            <a:r>
              <a:rPr lang="es-CL" err="1"/>
              <a:t>exploracion</a:t>
            </a:r>
            <a:r>
              <a:rPr lang="es-CL"/>
              <a:t>/</a:t>
            </a:r>
            <a:r>
              <a:rPr lang="es-CL" err="1"/>
              <a:t>explotacion</a:t>
            </a:r>
            <a:r>
              <a:rPr lang="es-CL"/>
              <a:t> y tal como se </a:t>
            </a:r>
            <a:r>
              <a:rPr lang="es-CL" err="1"/>
              <a:t>habia</a:t>
            </a:r>
            <a:r>
              <a:rPr lang="es-CL"/>
              <a:t> dicho el RS es de 11</a:t>
            </a:r>
          </a:p>
          <a:p>
            <a:endParaRPr lang="es-CL"/>
          </a:p>
          <a:p>
            <a:r>
              <a:rPr lang="es-CL"/>
              <a:t>Para el LLM se uso Chat GPT-4 de Open AI</a:t>
            </a:r>
          </a:p>
          <a:p>
            <a:endParaRPr lang="es-CL"/>
          </a:p>
          <a:p>
            <a:r>
              <a:rPr lang="es-CL"/>
              <a:t>Para evaluar la importancia de CTR y su implementación se usaron distintas variaciones.</a:t>
            </a:r>
          </a:p>
          <a:p>
            <a:endParaRPr lang="es-CL"/>
          </a:p>
          <a:p>
            <a:r>
              <a:rPr lang="es-CL" err="1"/>
              <a:t>random</a:t>
            </a:r>
            <a:r>
              <a:rPr lang="es-CL"/>
              <a:t> </a:t>
            </a:r>
            <a:r>
              <a:rPr lang="es-CL" err="1"/>
              <a:t>ctr</a:t>
            </a:r>
            <a:r>
              <a:rPr lang="es-CL"/>
              <a:t> usa valores de </a:t>
            </a:r>
            <a:r>
              <a:rPr lang="es-CL" err="1"/>
              <a:t>ctr</a:t>
            </a:r>
            <a:r>
              <a:rPr lang="es-CL"/>
              <a:t> aleatorios para eliminar y generar una preguntas con esto se puede analizar el impacto que tienen los valores de </a:t>
            </a:r>
            <a:r>
              <a:rPr lang="es-CL" err="1"/>
              <a:t>ctr</a:t>
            </a:r>
            <a:endParaRPr lang="es-CL"/>
          </a:p>
          <a:p>
            <a:endParaRPr lang="es-CL"/>
          </a:p>
          <a:p>
            <a:r>
              <a:rPr lang="es-CL"/>
              <a:t>No </a:t>
            </a:r>
            <a:r>
              <a:rPr lang="es-CL" err="1"/>
              <a:t>drop</a:t>
            </a:r>
            <a:r>
              <a:rPr lang="es-CL"/>
              <a:t> expande IP sin eliminar preguntas</a:t>
            </a:r>
          </a:p>
          <a:p>
            <a:endParaRPr lang="es-CL"/>
          </a:p>
          <a:p>
            <a:r>
              <a:rPr lang="es-CL" err="1"/>
              <a:t>partial</a:t>
            </a:r>
            <a:r>
              <a:rPr lang="es-CL"/>
              <a:t> </a:t>
            </a:r>
            <a:r>
              <a:rPr lang="es-CL" err="1"/>
              <a:t>ctr</a:t>
            </a:r>
            <a:r>
              <a:rPr lang="es-CL"/>
              <a:t> utiliza CTR real para eliminar preguntas mas no para la generación de nuevas preguntas</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21</a:t>
            </a:fld>
            <a:endParaRPr lang="es-CL"/>
          </a:p>
        </p:txBody>
      </p:sp>
    </p:spTree>
    <p:extLst>
      <p:ext uri="{BB962C8B-B14F-4D97-AF65-F5344CB8AC3E}">
        <p14:creationId xmlns:p14="http://schemas.microsoft.com/office/powerpoint/2010/main" val="349880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A continuación presentaremos los resultados de esta </a:t>
            </a:r>
            <a:r>
              <a:rPr lang="es-CL" err="1"/>
              <a:t>investigacion</a:t>
            </a:r>
            <a:endParaRPr lang="es-CL"/>
          </a:p>
        </p:txBody>
      </p:sp>
      <p:sp>
        <p:nvSpPr>
          <p:cNvPr id="4" name="Marcador de número de diapositiva 3"/>
          <p:cNvSpPr>
            <a:spLocks noGrp="1"/>
          </p:cNvSpPr>
          <p:nvPr>
            <p:ph type="sldNum" sz="quarter" idx="5"/>
          </p:nvPr>
        </p:nvSpPr>
        <p:spPr/>
        <p:txBody>
          <a:bodyPr/>
          <a:lstStyle/>
          <a:p>
            <a:fld id="{F4A4504D-86E1-41BB-96EF-CD9373AF5B9C}" type="slidenum">
              <a:rPr lang="es-CL" smtClean="0"/>
              <a:t>22</a:t>
            </a:fld>
            <a:endParaRPr lang="es-CL"/>
          </a:p>
        </p:txBody>
      </p:sp>
    </p:spTree>
    <p:extLst>
      <p:ext uri="{BB962C8B-B14F-4D97-AF65-F5344CB8AC3E}">
        <p14:creationId xmlns:p14="http://schemas.microsoft.com/office/powerpoint/2010/main" val="1799260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Para esto se usaron dos métricas de evaluación</a:t>
            </a:r>
          </a:p>
          <a:p>
            <a:endParaRPr lang="es-CL"/>
          </a:p>
          <a:p>
            <a:r>
              <a:rPr lang="es-CL"/>
              <a:t>la primera es el </a:t>
            </a:r>
            <a:r>
              <a:rPr lang="es-CL" err="1"/>
              <a:t>item</a:t>
            </a:r>
            <a:r>
              <a:rPr lang="es-CL"/>
              <a:t> </a:t>
            </a:r>
            <a:r>
              <a:rPr lang="es-CL" err="1"/>
              <a:t>relevance</a:t>
            </a:r>
            <a:r>
              <a:rPr lang="es-CL"/>
              <a:t> </a:t>
            </a:r>
            <a:r>
              <a:rPr lang="es-CL" err="1"/>
              <a:t>scoring</a:t>
            </a:r>
            <a:endParaRPr lang="es-CL"/>
          </a:p>
          <a:p>
            <a:endParaRPr lang="es-CL"/>
          </a:p>
          <a:p>
            <a:r>
              <a:rPr lang="es-CL"/>
              <a:t>este se </a:t>
            </a:r>
            <a:r>
              <a:rPr lang="es-CL" err="1"/>
              <a:t>midio</a:t>
            </a:r>
            <a:r>
              <a:rPr lang="es-CL"/>
              <a:t> con un </a:t>
            </a:r>
            <a:r>
              <a:rPr lang="es-CL" err="1"/>
              <a:t>agreement</a:t>
            </a:r>
            <a:r>
              <a:rPr lang="es-CL"/>
              <a:t> el cual mide el acuerdo entre anotadores humanos donde juzgan cual de las dos preguntas es mas relevante para una persona</a:t>
            </a:r>
          </a:p>
          <a:p>
            <a:endParaRPr lang="es-CL"/>
          </a:p>
          <a:p>
            <a:r>
              <a:rPr lang="es-CL"/>
              <a:t>LLM ACC mide si el LLM otorga una puntuación más alta a la pregunta más relevante para los anotadores</a:t>
            </a:r>
          </a:p>
          <a:p>
            <a:endParaRPr lang="es-CL"/>
          </a:p>
          <a:p>
            <a:r>
              <a:rPr lang="es-CL"/>
              <a:t>A partir de la tabla vemos como el LLM asigna correctamente valores mas altos a las preguntas mas relevantes </a:t>
            </a:r>
            <a:r>
              <a:rPr lang="es-CL" err="1"/>
              <a:t>segun</a:t>
            </a:r>
            <a:r>
              <a:rPr lang="es-CL"/>
              <a:t> los anotadores.</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23</a:t>
            </a:fld>
            <a:endParaRPr lang="es-CL"/>
          </a:p>
        </p:txBody>
      </p:sp>
    </p:spTree>
    <p:extLst>
      <p:ext uri="{BB962C8B-B14F-4D97-AF65-F5344CB8AC3E}">
        <p14:creationId xmlns:p14="http://schemas.microsoft.com/office/powerpoint/2010/main" val="246533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Por otro lado tenemos el rendimiento de los </a:t>
            </a:r>
            <a:r>
              <a:rPr lang="es-CL" err="1"/>
              <a:t>recomendadores</a:t>
            </a:r>
            <a:r>
              <a:rPr lang="es-CL"/>
              <a:t> el cual mide</a:t>
            </a:r>
          </a:p>
          <a:p>
            <a:endParaRPr lang="es-CL"/>
          </a:p>
          <a:p>
            <a:r>
              <a:rPr lang="es-CL"/>
              <a:t>la CTR generada a lo largo de diferentes iteraciones</a:t>
            </a:r>
          </a:p>
          <a:p>
            <a:endParaRPr lang="es-CL"/>
          </a:p>
          <a:p>
            <a:r>
              <a:rPr lang="es-CL"/>
              <a:t>el valor promedio de CTR </a:t>
            </a:r>
            <a:r>
              <a:rPr lang="es-CL" err="1"/>
              <a:t>despues</a:t>
            </a:r>
            <a:r>
              <a:rPr lang="es-CL"/>
              <a:t> de N iteraciones</a:t>
            </a:r>
          </a:p>
          <a:p>
            <a:endParaRPr lang="es-CL"/>
          </a:p>
          <a:p>
            <a:r>
              <a:rPr lang="es-CL"/>
              <a:t>y la relevancia entre las preguntas de una primera iteración y la posterior según anotaciones humanas.</a:t>
            </a:r>
          </a:p>
        </p:txBody>
      </p:sp>
      <p:sp>
        <p:nvSpPr>
          <p:cNvPr id="4" name="Marcador de número de diapositiva 3"/>
          <p:cNvSpPr>
            <a:spLocks noGrp="1"/>
          </p:cNvSpPr>
          <p:nvPr>
            <p:ph type="sldNum" sz="quarter" idx="5"/>
          </p:nvPr>
        </p:nvSpPr>
        <p:spPr/>
        <p:txBody>
          <a:bodyPr/>
          <a:lstStyle/>
          <a:p>
            <a:fld id="{F4A4504D-86E1-41BB-96EF-CD9373AF5B9C}" type="slidenum">
              <a:rPr lang="es-CL" smtClean="0"/>
              <a:t>24</a:t>
            </a:fld>
            <a:endParaRPr lang="es-CL"/>
          </a:p>
        </p:txBody>
      </p:sp>
    </p:spTree>
    <p:extLst>
      <p:ext uri="{BB962C8B-B14F-4D97-AF65-F5344CB8AC3E}">
        <p14:creationId xmlns:p14="http://schemas.microsoft.com/office/powerpoint/2010/main" val="3181785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Aquí se observa las puntuaciones QS para distintas variaciones para el caso de un </a:t>
            </a:r>
            <a:r>
              <a:rPr lang="es-CL" err="1"/>
              <a:t>ecommerce</a:t>
            </a:r>
            <a:r>
              <a:rPr lang="es-CL"/>
              <a:t> </a:t>
            </a:r>
          </a:p>
          <a:p>
            <a:endParaRPr lang="es-CL"/>
          </a:p>
          <a:p>
            <a:r>
              <a:rPr lang="es-CL" sz="1200" b="1"/>
              <a:t>EXPLORE-EXPLOIT</a:t>
            </a:r>
            <a:r>
              <a:rPr lang="es-CL" sz="1200"/>
              <a:t> logra un CTR significativamente más alto que otros enfoques.</a:t>
            </a:r>
          </a:p>
          <a:p>
            <a:r>
              <a:rPr lang="es-CL" sz="1200"/>
              <a:t>Mejora constante en la relevancia de las preguntas QS.</a:t>
            </a:r>
          </a:p>
          <a:p>
            <a:r>
              <a:rPr lang="es-CL" sz="1200" b="1"/>
              <a:t>FULL-CTR</a:t>
            </a:r>
            <a:r>
              <a:rPr lang="es-CL" sz="1200"/>
              <a:t> supera a </a:t>
            </a:r>
            <a:r>
              <a:rPr lang="es-CL" sz="1200" b="1"/>
              <a:t>PARTIAL-CTR</a:t>
            </a:r>
            <a:r>
              <a:rPr lang="es-CL" sz="1200"/>
              <a:t>, pero la diferencia es pequeña.</a:t>
            </a:r>
          </a:p>
          <a:p>
            <a:r>
              <a:rPr lang="es-CL" sz="1200"/>
              <a:t>Usar el </a:t>
            </a:r>
            <a:r>
              <a:rPr lang="es-CL" sz="1200" b="1"/>
              <a:t>CTR</a:t>
            </a:r>
            <a:r>
              <a:rPr lang="es-CL" sz="1200"/>
              <a:t> para filtrar preguntas de bajo rendimiento es crucial.</a:t>
            </a:r>
          </a:p>
          <a:p>
            <a:r>
              <a:rPr lang="es-CL" sz="1200" b="1"/>
              <a:t>EXPLORE-EXPLOIT</a:t>
            </a:r>
            <a:r>
              <a:rPr lang="es-CL" sz="1200"/>
              <a:t> muestra un aumento de +11% en CTR con una persona, +7% con tres personas.</a:t>
            </a:r>
          </a:p>
          <a:p>
            <a:r>
              <a:rPr lang="es-CL" sz="1200"/>
              <a:t>El </a:t>
            </a:r>
            <a:r>
              <a:rPr lang="es-CL" sz="1200" b="1" err="1"/>
              <a:t>feedback</a:t>
            </a:r>
            <a:r>
              <a:rPr lang="es-CL" sz="1200" b="1"/>
              <a:t> </a:t>
            </a:r>
            <a:r>
              <a:rPr lang="es-CL" sz="1200" b="1" err="1"/>
              <a:t>loop</a:t>
            </a:r>
            <a:r>
              <a:rPr lang="es-CL" sz="1200"/>
              <a:t> de </a:t>
            </a:r>
            <a:r>
              <a:rPr lang="es-CL" sz="1200" b="1"/>
              <a:t>EXPLORE-EXPLOIT</a:t>
            </a:r>
            <a:r>
              <a:rPr lang="es-CL" sz="1200"/>
              <a:t> refina preguntas y mejora el CTR.</a:t>
            </a:r>
            <a:endParaRPr lang="en-US" sz="1200"/>
          </a:p>
          <a:p>
            <a:endParaRPr lang="es-CL"/>
          </a:p>
        </p:txBody>
      </p:sp>
      <p:sp>
        <p:nvSpPr>
          <p:cNvPr id="4" name="Marcador de número de diapositiva 3"/>
          <p:cNvSpPr>
            <a:spLocks noGrp="1"/>
          </p:cNvSpPr>
          <p:nvPr>
            <p:ph type="sldNum" sz="quarter" idx="5"/>
          </p:nvPr>
        </p:nvSpPr>
        <p:spPr/>
        <p:txBody>
          <a:bodyPr/>
          <a:lstStyle/>
          <a:p>
            <a:fld id="{F4A4504D-86E1-41BB-96EF-CD9373AF5B9C}" type="slidenum">
              <a:rPr lang="es-CL" smtClean="0"/>
              <a:t>25</a:t>
            </a:fld>
            <a:endParaRPr lang="es-CL"/>
          </a:p>
        </p:txBody>
      </p:sp>
    </p:spTree>
    <p:extLst>
      <p:ext uri="{BB962C8B-B14F-4D97-AF65-F5344CB8AC3E}">
        <p14:creationId xmlns:p14="http://schemas.microsoft.com/office/powerpoint/2010/main" val="418569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a:t>Aquí se observa las puntuaciones QS para distintas variaciones para el caso de Wikipedia</a:t>
            </a:r>
          </a:p>
          <a:p>
            <a:endParaRPr lang="es-CL"/>
          </a:p>
          <a:p>
            <a:r>
              <a:rPr lang="es-CL"/>
              <a:t>Enfoques</a:t>
            </a:r>
            <a:r>
              <a:rPr lang="es-CL" b="1"/>
              <a:t> </a:t>
            </a:r>
            <a:r>
              <a:rPr lang="es-CL"/>
              <a:t>que usan </a:t>
            </a:r>
            <a:r>
              <a:rPr lang="es-CL" b="1"/>
              <a:t>CTR</a:t>
            </a:r>
            <a:r>
              <a:rPr lang="es-CL"/>
              <a:t> mejoran iterativamente la relevancia de las preguntas QS y el CTR, mientras que los </a:t>
            </a:r>
            <a:r>
              <a:rPr lang="es-CL" err="1"/>
              <a:t>baselines</a:t>
            </a:r>
            <a:r>
              <a:rPr lang="es-CL"/>
              <a:t> </a:t>
            </a:r>
            <a:r>
              <a:rPr lang="es-CL" b="1"/>
              <a:t>RANDOM-CTR</a:t>
            </a:r>
            <a:r>
              <a:rPr lang="es-CL"/>
              <a:t> y </a:t>
            </a:r>
            <a:r>
              <a:rPr lang="es-CL" b="1"/>
              <a:t>NO-DROP</a:t>
            </a:r>
            <a:r>
              <a:rPr lang="es-CL"/>
              <a:t> no mejoran.</a:t>
            </a:r>
          </a:p>
          <a:p>
            <a:r>
              <a:rPr lang="es-CL" b="1"/>
              <a:t>Evaluación Humana de Recomendaciones</a:t>
            </a:r>
            <a:r>
              <a:rPr lang="es-CL"/>
              <a:t>: En una evaluación humana para </a:t>
            </a:r>
            <a:r>
              <a:rPr lang="es-CL" b="1"/>
              <a:t>EXPLORE-EXPLOIT</a:t>
            </a:r>
            <a:r>
              <a:rPr lang="es-CL"/>
              <a:t>, 88% de las comparaciones preferían las preguntas de </a:t>
            </a:r>
            <a:r>
              <a:rPr lang="es-CL" b="1"/>
              <a:t>IP</a:t>
            </a:r>
            <a:r>
              <a:rPr lang="es-CL" b="1" baseline="-25000"/>
              <a:t>15</a:t>
            </a:r>
            <a:r>
              <a:rPr lang="es-CL"/>
              <a:t> sobre </a:t>
            </a:r>
            <a:r>
              <a:rPr lang="es-CL" b="1"/>
              <a:t>IP</a:t>
            </a:r>
            <a:r>
              <a:rPr lang="es-CL" b="1" baseline="-25000"/>
              <a:t>0</a:t>
            </a:r>
            <a:r>
              <a:rPr lang="es-CL"/>
              <a:t> en el dominio de comercio electrónico, validando las mejoras en relevancia de preguntas y CTR.</a:t>
            </a:r>
            <a:endParaRPr lang="en-US" sz="1200"/>
          </a:p>
          <a:p>
            <a:endParaRPr lang="es-CL"/>
          </a:p>
        </p:txBody>
      </p:sp>
      <p:sp>
        <p:nvSpPr>
          <p:cNvPr id="4" name="Marcador de número de diapositiva 3"/>
          <p:cNvSpPr>
            <a:spLocks noGrp="1"/>
          </p:cNvSpPr>
          <p:nvPr>
            <p:ph type="sldNum" sz="quarter" idx="5"/>
          </p:nvPr>
        </p:nvSpPr>
        <p:spPr/>
        <p:txBody>
          <a:bodyPr/>
          <a:lstStyle/>
          <a:p>
            <a:fld id="{F4A4504D-86E1-41BB-96EF-CD9373AF5B9C}" type="slidenum">
              <a:rPr lang="es-CL" smtClean="0"/>
              <a:t>26</a:t>
            </a:fld>
            <a:endParaRPr lang="es-CL"/>
          </a:p>
        </p:txBody>
      </p:sp>
    </p:spTree>
    <p:extLst>
      <p:ext uri="{BB962C8B-B14F-4D97-AF65-F5344CB8AC3E}">
        <p14:creationId xmlns:p14="http://schemas.microsoft.com/office/powerpoint/2010/main" val="1823781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Para concluir, el artículo propone y estudia el enfoque explore-</a:t>
            </a:r>
            <a:r>
              <a:rPr lang="es-CL" err="1"/>
              <a:t>exploit</a:t>
            </a:r>
            <a:r>
              <a:rPr lang="es-CL"/>
              <a:t> para generar mejores sistemas de recomendación.</a:t>
            </a:r>
            <a:br>
              <a:rPr lang="es-CL"/>
            </a:br>
            <a:r>
              <a:rPr lang="es-CL"/>
              <a:t>Este sistema no requiere entrenamiento, y sirve par descubrir las preferencias del usuario.</a:t>
            </a:r>
            <a:br>
              <a:rPr lang="es-CL"/>
            </a:br>
            <a:r>
              <a:rPr lang="es-CL"/>
              <a:t>Así obtuvieron resultados positivos en ambos dominios de tópicos </a:t>
            </a:r>
            <a:r>
              <a:rPr lang="es-CL" err="1"/>
              <a:t>estudidados</a:t>
            </a:r>
            <a:r>
              <a:rPr lang="es-CL"/>
              <a:t>.</a:t>
            </a:r>
          </a:p>
          <a:p>
            <a:r>
              <a:rPr lang="es-CL"/>
              <a:t>Finalmente, se considera la aplicabilidad a otra tareas generativas y en un futuro, </a:t>
            </a:r>
            <a:br>
              <a:rPr lang="es-CL"/>
            </a:br>
            <a:r>
              <a:rPr lang="es-CL"/>
              <a:t>estudiar la metodología Explore-</a:t>
            </a:r>
            <a:r>
              <a:rPr lang="es-CL" err="1"/>
              <a:t>Exploit</a:t>
            </a:r>
            <a:r>
              <a:rPr lang="es-CL"/>
              <a:t> para la generación con </a:t>
            </a:r>
            <a:r>
              <a:rPr lang="es-CL" err="1"/>
              <a:t>Retrieval</a:t>
            </a:r>
            <a:r>
              <a:rPr lang="es-CL"/>
              <a:t> </a:t>
            </a:r>
            <a:r>
              <a:rPr lang="es-CL" err="1"/>
              <a:t>Augmented</a:t>
            </a:r>
            <a:r>
              <a:rPr lang="es-CL"/>
              <a:t> </a:t>
            </a:r>
            <a:r>
              <a:rPr lang="es-CL" err="1"/>
              <a:t>Generation</a:t>
            </a:r>
            <a:r>
              <a:rPr lang="es-CL"/>
              <a:t> usando BDD Vectoriales.</a:t>
            </a:r>
          </a:p>
        </p:txBody>
      </p:sp>
      <p:sp>
        <p:nvSpPr>
          <p:cNvPr id="4" name="Slide Number Placeholder 3"/>
          <p:cNvSpPr>
            <a:spLocks noGrp="1"/>
          </p:cNvSpPr>
          <p:nvPr>
            <p:ph type="sldNum" sz="quarter" idx="5"/>
          </p:nvPr>
        </p:nvSpPr>
        <p:spPr/>
        <p:txBody>
          <a:bodyPr/>
          <a:lstStyle/>
          <a:p>
            <a:fld id="{F4A4504D-86E1-41BB-96EF-CD9373AF5B9C}" type="slidenum">
              <a:rPr lang="es-CL" smtClean="0"/>
              <a:t>27</a:t>
            </a:fld>
            <a:endParaRPr lang="es-CL"/>
          </a:p>
        </p:txBody>
      </p:sp>
    </p:spTree>
    <p:extLst>
      <p:ext uri="{BB962C8B-B14F-4D97-AF65-F5344CB8AC3E}">
        <p14:creationId xmlns:p14="http://schemas.microsoft.com/office/powerpoint/2010/main" val="175788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Finalmente, les agradecemos su tiempo y atención. </a:t>
            </a:r>
            <a:br>
              <a:rPr lang="es-CL"/>
            </a:br>
            <a:r>
              <a:rPr lang="es-CL"/>
              <a:t>¿Queda alguna pregunta?</a:t>
            </a:r>
          </a:p>
        </p:txBody>
      </p:sp>
      <p:sp>
        <p:nvSpPr>
          <p:cNvPr id="4" name="Slide Number Placeholder 3"/>
          <p:cNvSpPr>
            <a:spLocks noGrp="1"/>
          </p:cNvSpPr>
          <p:nvPr>
            <p:ph type="sldNum" sz="quarter" idx="5"/>
          </p:nvPr>
        </p:nvSpPr>
        <p:spPr/>
        <p:txBody>
          <a:bodyPr/>
          <a:lstStyle/>
          <a:p>
            <a:fld id="{F4A4504D-86E1-41BB-96EF-CD9373AF5B9C}" type="slidenum">
              <a:rPr lang="es-CL" smtClean="0"/>
              <a:t>28</a:t>
            </a:fld>
            <a:endParaRPr lang="es-CL"/>
          </a:p>
        </p:txBody>
      </p:sp>
    </p:spTree>
    <p:extLst>
      <p:ext uri="{BB962C8B-B14F-4D97-AF65-F5344CB8AC3E}">
        <p14:creationId xmlns:p14="http://schemas.microsoft.com/office/powerpoint/2010/main" val="17438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Con </a:t>
            </a:r>
            <a:r>
              <a:rPr lang="es-CL" err="1"/>
              <a:t>Question</a:t>
            </a:r>
            <a:r>
              <a:rPr lang="es-CL"/>
              <a:t> </a:t>
            </a:r>
            <a:r>
              <a:rPr lang="es-CL" err="1"/>
              <a:t>Generation</a:t>
            </a:r>
            <a:r>
              <a:rPr lang="es-CL"/>
              <a:t>, nos referimos a la tarea principal de nuestra investigación</a:t>
            </a:r>
            <a:br>
              <a:rPr lang="es-CL"/>
            </a:br>
            <a:r>
              <a:rPr lang="es-CL"/>
              <a:t>La cual es generar preguntas que promuevan la interacción con el material. </a:t>
            </a:r>
          </a:p>
          <a:p>
            <a:r>
              <a:rPr lang="es-CL"/>
              <a:t>Mostramos un ejemplo de Casos Clínicos donde usan CliniQG4QA </a:t>
            </a:r>
          </a:p>
          <a:p>
            <a:r>
              <a:rPr lang="es-CL"/>
              <a:t>para generar preguntas basadas en las respuestas que se buscan entregar.</a:t>
            </a:r>
          </a:p>
        </p:txBody>
      </p:sp>
      <p:sp>
        <p:nvSpPr>
          <p:cNvPr id="4" name="Slide Number Placeholder 3"/>
          <p:cNvSpPr>
            <a:spLocks noGrp="1"/>
          </p:cNvSpPr>
          <p:nvPr>
            <p:ph type="sldNum" sz="quarter" idx="5"/>
          </p:nvPr>
        </p:nvSpPr>
        <p:spPr/>
        <p:txBody>
          <a:bodyPr/>
          <a:lstStyle/>
          <a:p>
            <a:fld id="{F4A4504D-86E1-41BB-96EF-CD9373AF5B9C}" type="slidenum">
              <a:rPr lang="es-CL" smtClean="0"/>
              <a:t>3</a:t>
            </a:fld>
            <a:endParaRPr lang="es-CL"/>
          </a:p>
        </p:txBody>
      </p:sp>
    </p:spTree>
    <p:extLst>
      <p:ext uri="{BB962C8B-B14F-4D97-AF65-F5344CB8AC3E}">
        <p14:creationId xmlns:p14="http://schemas.microsoft.com/office/powerpoint/2010/main" val="354567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Ahora presentamos nuestro dataset, que realmente consiste de un listado de temas.</a:t>
            </a:r>
            <a:br>
              <a:rPr lang="es-CL"/>
            </a:br>
            <a:r>
              <a:rPr lang="es-CL"/>
              <a:t>Estos se separan en dos categorías donde los de E-Commerce son un </a:t>
            </a:r>
            <a:r>
              <a:rPr lang="es-CL" err="1"/>
              <a:t>Random-Sampling</a:t>
            </a:r>
            <a:r>
              <a:rPr lang="es-CL"/>
              <a:t> de categorías de producto del Amazon </a:t>
            </a:r>
            <a:r>
              <a:rPr lang="es-CL" err="1"/>
              <a:t>Review</a:t>
            </a:r>
            <a:r>
              <a:rPr lang="es-CL"/>
              <a:t> Dataset</a:t>
            </a:r>
          </a:p>
          <a:p>
            <a:r>
              <a:rPr lang="es-CL"/>
              <a:t>Mientras que los otros tópicos son un </a:t>
            </a:r>
            <a:r>
              <a:rPr lang="es-CL" err="1"/>
              <a:t>sample</a:t>
            </a:r>
            <a:r>
              <a:rPr lang="es-CL"/>
              <a:t> de páginas reales de Wikipedia.</a:t>
            </a:r>
          </a:p>
        </p:txBody>
      </p:sp>
      <p:sp>
        <p:nvSpPr>
          <p:cNvPr id="4" name="Slide Number Placeholder 3"/>
          <p:cNvSpPr>
            <a:spLocks noGrp="1"/>
          </p:cNvSpPr>
          <p:nvPr>
            <p:ph type="sldNum" sz="quarter" idx="5"/>
          </p:nvPr>
        </p:nvSpPr>
        <p:spPr/>
        <p:txBody>
          <a:bodyPr/>
          <a:lstStyle/>
          <a:p>
            <a:fld id="{F4A4504D-86E1-41BB-96EF-CD9373AF5B9C}" type="slidenum">
              <a:rPr lang="es-CL" smtClean="0"/>
              <a:t>4</a:t>
            </a:fld>
            <a:endParaRPr lang="es-CL"/>
          </a:p>
        </p:txBody>
      </p:sp>
    </p:spTree>
    <p:extLst>
      <p:ext uri="{BB962C8B-B14F-4D97-AF65-F5344CB8AC3E}">
        <p14:creationId xmlns:p14="http://schemas.microsoft.com/office/powerpoint/2010/main" val="158344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Entonces, se busca usar estas categorías para predecir el </a:t>
            </a:r>
            <a:r>
              <a:rPr lang="es-CL" err="1"/>
              <a:t>Click</a:t>
            </a:r>
            <a:r>
              <a:rPr lang="es-CL"/>
              <a:t> </a:t>
            </a:r>
            <a:r>
              <a:rPr lang="es-CL" err="1"/>
              <a:t>Through</a:t>
            </a:r>
            <a:r>
              <a:rPr lang="es-CL"/>
              <a:t> </a:t>
            </a:r>
            <a:r>
              <a:rPr lang="es-CL" err="1"/>
              <a:t>Rate</a:t>
            </a:r>
            <a:r>
              <a:rPr lang="es-CL"/>
              <a:t>, </a:t>
            </a:r>
          </a:p>
          <a:p>
            <a:r>
              <a:rPr lang="es-CL"/>
              <a:t>le métrica principal de </a:t>
            </a:r>
            <a:r>
              <a:rPr lang="es-CL" err="1"/>
              <a:t>Engagemente</a:t>
            </a:r>
            <a:r>
              <a:rPr lang="es-CL"/>
              <a:t> del artículo que se define como probabilidad de que elemento generado sea presionado.</a:t>
            </a:r>
          </a:p>
          <a:p>
            <a:r>
              <a:rPr lang="es-CL"/>
              <a:t>Las otras definiciones ayudan a contextualizar el problema, donde las preferencias son propiedades de una población que se buscan identificar, </a:t>
            </a:r>
          </a:p>
          <a:p>
            <a:r>
              <a:rPr lang="es-CL"/>
              <a:t>Y las interacciones estudian la población objetivo del elemento.</a:t>
            </a:r>
          </a:p>
        </p:txBody>
      </p:sp>
      <p:sp>
        <p:nvSpPr>
          <p:cNvPr id="4" name="Slide Number Placeholder 3"/>
          <p:cNvSpPr>
            <a:spLocks noGrp="1"/>
          </p:cNvSpPr>
          <p:nvPr>
            <p:ph type="sldNum" sz="quarter" idx="5"/>
          </p:nvPr>
        </p:nvSpPr>
        <p:spPr/>
        <p:txBody>
          <a:bodyPr/>
          <a:lstStyle/>
          <a:p>
            <a:fld id="{F4A4504D-86E1-41BB-96EF-CD9373AF5B9C}" type="slidenum">
              <a:rPr lang="es-CL" smtClean="0"/>
              <a:t>5</a:t>
            </a:fld>
            <a:endParaRPr lang="es-CL"/>
          </a:p>
        </p:txBody>
      </p:sp>
    </p:spTree>
    <p:extLst>
      <p:ext uri="{BB962C8B-B14F-4D97-AF65-F5344CB8AC3E}">
        <p14:creationId xmlns:p14="http://schemas.microsoft.com/office/powerpoint/2010/main" val="359764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Los principales Resultados del paper son </a:t>
            </a:r>
          </a:p>
          <a:p>
            <a:r>
              <a:rPr lang="es-CL"/>
              <a:t>que se puede mejorar el </a:t>
            </a:r>
            <a:r>
              <a:rPr lang="es-CL" err="1"/>
              <a:t>engagement</a:t>
            </a:r>
            <a:r>
              <a:rPr lang="es-CL"/>
              <a:t> sin entrenamiento, como explicamos a continuación. </a:t>
            </a:r>
          </a:p>
        </p:txBody>
      </p:sp>
      <p:sp>
        <p:nvSpPr>
          <p:cNvPr id="4" name="Slide Number Placeholder 3"/>
          <p:cNvSpPr>
            <a:spLocks noGrp="1"/>
          </p:cNvSpPr>
          <p:nvPr>
            <p:ph type="sldNum" sz="quarter" idx="5"/>
          </p:nvPr>
        </p:nvSpPr>
        <p:spPr/>
        <p:txBody>
          <a:bodyPr/>
          <a:lstStyle/>
          <a:p>
            <a:fld id="{F4A4504D-86E1-41BB-96EF-CD9373AF5B9C}" type="slidenum">
              <a:rPr lang="es-CL" smtClean="0"/>
              <a:t>6</a:t>
            </a:fld>
            <a:endParaRPr lang="es-CL"/>
          </a:p>
        </p:txBody>
      </p:sp>
    </p:spTree>
    <p:extLst>
      <p:ext uri="{BB962C8B-B14F-4D97-AF65-F5344CB8AC3E}">
        <p14:creationId xmlns:p14="http://schemas.microsoft.com/office/powerpoint/2010/main" val="76271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La literatura señala que fine-tunear un </a:t>
            </a:r>
            <a:r>
              <a:rPr lang="es-CL" err="1"/>
              <a:t>Large</a:t>
            </a:r>
            <a:r>
              <a:rPr lang="es-CL"/>
              <a:t> </a:t>
            </a:r>
            <a:r>
              <a:rPr lang="es-CL" err="1"/>
              <a:t>Lengage</a:t>
            </a:r>
            <a:r>
              <a:rPr lang="es-CL"/>
              <a:t> </a:t>
            </a:r>
            <a:r>
              <a:rPr lang="es-CL" err="1"/>
              <a:t>model</a:t>
            </a:r>
            <a:r>
              <a:rPr lang="es-CL"/>
              <a:t> es prohibitivamente caro, </a:t>
            </a:r>
          </a:p>
          <a:p>
            <a:r>
              <a:rPr lang="es-CL"/>
              <a:t>por lo que el aporte de una metodología sin entrenamiento es lo principal que logra el paper.</a:t>
            </a:r>
            <a:br>
              <a:rPr lang="es-CL"/>
            </a:br>
            <a:r>
              <a:rPr lang="es-CL"/>
              <a:t>Esta metodología aprovecha los elementos de entrenamiento para generar y evaluar nuevos candidatos mediante las </a:t>
            </a:r>
            <a:r>
              <a:rPr lang="es-CL" err="1"/>
              <a:t>querys</a:t>
            </a:r>
            <a:r>
              <a:rPr lang="es-CL"/>
              <a:t> al LLM</a:t>
            </a:r>
            <a:br>
              <a:rPr lang="es-CL"/>
            </a:br>
            <a:r>
              <a:rPr lang="es-CL"/>
              <a:t>Finalmente se genera una Estructura de Simulación offline para simular los </a:t>
            </a:r>
            <a:r>
              <a:rPr lang="es-CL" err="1"/>
              <a:t>clicks</a:t>
            </a:r>
            <a:r>
              <a:rPr lang="es-CL"/>
              <a:t> según las preferencias de los usuarios.</a:t>
            </a:r>
          </a:p>
          <a:p>
            <a:r>
              <a:rPr lang="es-CL"/>
              <a:t>Pero ¿Cómo se ve la optimización de recomendación?</a:t>
            </a:r>
          </a:p>
        </p:txBody>
      </p:sp>
      <p:sp>
        <p:nvSpPr>
          <p:cNvPr id="4" name="Slide Number Placeholder 3"/>
          <p:cNvSpPr>
            <a:spLocks noGrp="1"/>
          </p:cNvSpPr>
          <p:nvPr>
            <p:ph type="sldNum" sz="quarter" idx="5"/>
          </p:nvPr>
        </p:nvSpPr>
        <p:spPr/>
        <p:txBody>
          <a:bodyPr/>
          <a:lstStyle/>
          <a:p>
            <a:fld id="{F4A4504D-86E1-41BB-96EF-CD9373AF5B9C}" type="slidenum">
              <a:rPr lang="es-CL" smtClean="0"/>
              <a:t>7</a:t>
            </a:fld>
            <a:endParaRPr lang="es-CL"/>
          </a:p>
        </p:txBody>
      </p:sp>
    </p:spTree>
    <p:extLst>
      <p:ext uri="{BB962C8B-B14F-4D97-AF65-F5344CB8AC3E}">
        <p14:creationId xmlns:p14="http://schemas.microsoft.com/office/powerpoint/2010/main" val="190054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Esta optimización se basa principalmente en el </a:t>
            </a:r>
            <a:r>
              <a:rPr lang="es-CL" err="1"/>
              <a:t>feedback-loop</a:t>
            </a:r>
            <a:r>
              <a:rPr lang="es-CL"/>
              <a:t> de los recuadros de colores, </a:t>
            </a:r>
            <a:br>
              <a:rPr lang="es-CL"/>
            </a:br>
            <a:r>
              <a:rPr lang="es-CL"/>
              <a:t>donde las N recomendaciones generadas inicialmente son evaluadas por los usuarios, </a:t>
            </a:r>
          </a:p>
          <a:p>
            <a:r>
              <a:rPr lang="es-CL"/>
              <a:t>quienes entregan un rating </a:t>
            </a:r>
            <a:r>
              <a:rPr lang="es-CL" err="1"/>
              <a:t>the</a:t>
            </a:r>
            <a:r>
              <a:rPr lang="es-CL"/>
              <a:t> CTR para alimentar nuevamente al </a:t>
            </a:r>
            <a:r>
              <a:rPr lang="es-CL" err="1"/>
              <a:t>querying</a:t>
            </a:r>
            <a:r>
              <a:rPr lang="es-CL"/>
              <a:t>,</a:t>
            </a:r>
          </a:p>
          <a:p>
            <a:r>
              <a:rPr lang="es-CL"/>
              <a:t> o ser ignorados en casos de CTR muy bajos</a:t>
            </a:r>
          </a:p>
        </p:txBody>
      </p:sp>
      <p:sp>
        <p:nvSpPr>
          <p:cNvPr id="4" name="Slide Number Placeholder 3"/>
          <p:cNvSpPr>
            <a:spLocks noGrp="1"/>
          </p:cNvSpPr>
          <p:nvPr>
            <p:ph type="sldNum" sz="quarter" idx="5"/>
          </p:nvPr>
        </p:nvSpPr>
        <p:spPr/>
        <p:txBody>
          <a:bodyPr/>
          <a:lstStyle/>
          <a:p>
            <a:fld id="{F4A4504D-86E1-41BB-96EF-CD9373AF5B9C}" type="slidenum">
              <a:rPr lang="es-CL" smtClean="0"/>
              <a:t>8</a:t>
            </a:fld>
            <a:endParaRPr lang="es-CL"/>
          </a:p>
        </p:txBody>
      </p:sp>
    </p:spTree>
    <p:extLst>
      <p:ext uri="{BB962C8B-B14F-4D97-AF65-F5344CB8AC3E}">
        <p14:creationId xmlns:p14="http://schemas.microsoft.com/office/powerpoint/2010/main" val="233392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Los principales trabajos relacionados son referenciados durante la contextualización del artículo.</a:t>
            </a:r>
          </a:p>
        </p:txBody>
      </p:sp>
      <p:sp>
        <p:nvSpPr>
          <p:cNvPr id="4" name="Slide Number Placeholder 3"/>
          <p:cNvSpPr>
            <a:spLocks noGrp="1"/>
          </p:cNvSpPr>
          <p:nvPr>
            <p:ph type="sldNum" sz="quarter" idx="5"/>
          </p:nvPr>
        </p:nvSpPr>
        <p:spPr/>
        <p:txBody>
          <a:bodyPr/>
          <a:lstStyle/>
          <a:p>
            <a:fld id="{F4A4504D-86E1-41BB-96EF-CD9373AF5B9C}" type="slidenum">
              <a:rPr lang="es-CL" smtClean="0"/>
              <a:t>9</a:t>
            </a:fld>
            <a:endParaRPr lang="es-CL"/>
          </a:p>
        </p:txBody>
      </p:sp>
    </p:spTree>
    <p:extLst>
      <p:ext uri="{BB962C8B-B14F-4D97-AF65-F5344CB8AC3E}">
        <p14:creationId xmlns:p14="http://schemas.microsoft.com/office/powerpoint/2010/main" val="170780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11/7/2024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11/7/2024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480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11/7/2024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043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11/7/2024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1745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11/7/2024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59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11/7/2024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82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11/7/2024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6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11/7/2024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7332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11/7/2024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5501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11/7/2024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0118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11/7/2024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927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11/7/2024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03694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0" r:id="rId6"/>
    <p:sldLayoutId id="2147483926" r:id="rId7"/>
    <p:sldLayoutId id="2147483927" r:id="rId8"/>
    <p:sldLayoutId id="2147483928" r:id="rId9"/>
    <p:sldLayoutId id="2147483929" r:id="rId10"/>
    <p:sldLayoutId id="21474839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pdf/2010.16021v3.pdf" TargetMode="External"/><Relationship Id="rId7" Type="http://schemas.openxmlformats.org/officeDocument/2006/relationships/image" Target="../media/image2.png"/><Relationship Id="rId2" Type="http://schemas.openxmlformats.org/officeDocument/2006/relationships/hyperlink" Target="https://paperswithcode.com/task/click-through-rate-prediction" TargetMode="External"/><Relationship Id="rId1" Type="http://schemas.openxmlformats.org/officeDocument/2006/relationships/slideLayout" Target="../slideLayouts/slideLayout4.xml"/><Relationship Id="rId6" Type="http://schemas.openxmlformats.org/officeDocument/2006/relationships/hyperlink" Target="https://arxiv.org/abs/2310.19488" TargetMode="External"/><Relationship Id="rId5" Type="http://schemas.openxmlformats.org/officeDocument/2006/relationships/hyperlink" Target="https://aclanthology.org/2023.emnlp-main.621/" TargetMode="External"/><Relationship Id="rId4" Type="http://schemas.openxmlformats.org/officeDocument/2006/relationships/hyperlink" Target="https://dl.acm.org/doi/10.1145/3372923.340478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Black">
            <a:extLst>
              <a:ext uri="{FF2B5EF4-FFF2-40B4-BE49-F238E27FC236}">
                <a16:creationId xmlns:a16="http://schemas.microsoft.com/office/drawing/2014/main" id="{BFD30BD5-4EB8-467B-99B9-BC3D83CEE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n abstract genetic concept">
            <a:extLst>
              <a:ext uri="{FF2B5EF4-FFF2-40B4-BE49-F238E27FC236}">
                <a16:creationId xmlns:a16="http://schemas.microsoft.com/office/drawing/2014/main" id="{BE38F756-670C-A89F-87E6-7EED40A2671F}"/>
              </a:ext>
            </a:extLst>
          </p:cNvPr>
          <p:cNvPicPr>
            <a:picLocks noChangeAspect="1"/>
          </p:cNvPicPr>
          <p:nvPr/>
        </p:nvPicPr>
        <p:blipFill>
          <a:blip r:embed="rId3">
            <a:alphaModFix amt="40000"/>
          </a:blip>
          <a:srcRect t="24453" r="-1" b="19283"/>
          <a:stretch/>
        </p:blipFill>
        <p:spPr>
          <a:xfrm>
            <a:off x="20" y="10"/>
            <a:ext cx="12188932" cy="6857990"/>
          </a:xfrm>
          <a:prstGeom prst="rect">
            <a:avLst/>
          </a:prstGeom>
        </p:spPr>
      </p:pic>
      <p:sp>
        <p:nvSpPr>
          <p:cNvPr id="15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3BDD-E72F-8BA8-FD0A-ABF88ADC50BE}"/>
              </a:ext>
            </a:extLst>
          </p:cNvPr>
          <p:cNvSpPr>
            <a:spLocks noGrp="1"/>
          </p:cNvSpPr>
          <p:nvPr>
            <p:ph type="ctrTitle"/>
          </p:nvPr>
        </p:nvSpPr>
        <p:spPr>
          <a:xfrm>
            <a:off x="4051617" y="663959"/>
            <a:ext cx="6525827" cy="5048548"/>
          </a:xfrm>
        </p:spPr>
        <p:txBody>
          <a:bodyPr vert="horz" lIns="91440" tIns="45720" rIns="91440" bIns="45720" rtlCol="0" anchor="ctr">
            <a:normAutofit/>
          </a:bodyPr>
          <a:lstStyle/>
          <a:p>
            <a:r>
              <a:rPr lang="es-CL" sz="3600">
                <a:solidFill>
                  <a:srgbClr val="FFFFFF"/>
                </a:solidFill>
              </a:rPr>
              <a:t>Generative Explore-</a:t>
            </a:r>
            <a:r>
              <a:rPr lang="es-CL" sz="3600" err="1">
                <a:solidFill>
                  <a:srgbClr val="FFFFFF"/>
                </a:solidFill>
              </a:rPr>
              <a:t>Exploit</a:t>
            </a:r>
            <a:r>
              <a:rPr lang="es-CL" sz="3600">
                <a:solidFill>
                  <a:srgbClr val="FFFFFF"/>
                </a:solidFill>
              </a:rPr>
              <a:t>: Training-free</a:t>
            </a:r>
            <a:br>
              <a:rPr lang="es-CL" sz="3600">
                <a:solidFill>
                  <a:srgbClr val="FFFFFF"/>
                </a:solidFill>
              </a:rPr>
            </a:br>
            <a:r>
              <a:rPr lang="es-CL" sz="3600" err="1">
                <a:solidFill>
                  <a:srgbClr val="FFFFFF"/>
                </a:solidFill>
              </a:rPr>
              <a:t>Optimization</a:t>
            </a:r>
            <a:r>
              <a:rPr lang="es-CL" sz="3600">
                <a:solidFill>
                  <a:srgbClr val="FFFFFF"/>
                </a:solidFill>
              </a:rPr>
              <a:t> </a:t>
            </a:r>
            <a:r>
              <a:rPr lang="es-CL" sz="3600" err="1">
                <a:solidFill>
                  <a:srgbClr val="FFFFFF"/>
                </a:solidFill>
              </a:rPr>
              <a:t>of</a:t>
            </a:r>
            <a:r>
              <a:rPr lang="es-CL" sz="3600">
                <a:solidFill>
                  <a:srgbClr val="FFFFFF"/>
                </a:solidFill>
              </a:rPr>
              <a:t> Generative</a:t>
            </a:r>
            <a:br>
              <a:rPr lang="es-CL" sz="3600">
                <a:solidFill>
                  <a:srgbClr val="FFFFFF"/>
                </a:solidFill>
              </a:rPr>
            </a:br>
            <a:r>
              <a:rPr lang="es-CL" sz="3600" err="1">
                <a:solidFill>
                  <a:srgbClr val="FFFFFF"/>
                </a:solidFill>
              </a:rPr>
              <a:t>Recommender</a:t>
            </a:r>
            <a:r>
              <a:rPr lang="es-CL" sz="3600">
                <a:solidFill>
                  <a:srgbClr val="FFFFFF"/>
                </a:solidFill>
              </a:rPr>
              <a:t> </a:t>
            </a:r>
            <a:r>
              <a:rPr lang="es-CL" sz="3600" err="1">
                <a:solidFill>
                  <a:srgbClr val="FFFFFF"/>
                </a:solidFill>
              </a:rPr>
              <a:t>Systems</a:t>
            </a:r>
            <a:r>
              <a:rPr lang="es-CL" sz="3600">
                <a:solidFill>
                  <a:srgbClr val="FFFFFF"/>
                </a:solidFill>
              </a:rPr>
              <a:t> </a:t>
            </a:r>
            <a:r>
              <a:rPr lang="es-CL" sz="3600" err="1">
                <a:solidFill>
                  <a:srgbClr val="FFFFFF"/>
                </a:solidFill>
              </a:rPr>
              <a:t>using</a:t>
            </a:r>
            <a:r>
              <a:rPr lang="es-CL" sz="3600">
                <a:solidFill>
                  <a:srgbClr val="FFFFFF"/>
                </a:solidFill>
              </a:rPr>
              <a:t> LLM </a:t>
            </a:r>
            <a:r>
              <a:rPr lang="es-CL" sz="3600" err="1">
                <a:solidFill>
                  <a:srgbClr val="FFFFFF"/>
                </a:solidFill>
              </a:rPr>
              <a:t>Optimizers</a:t>
            </a:r>
            <a:endParaRPr lang="es-CL" sz="3600">
              <a:solidFill>
                <a:srgbClr val="FFFFFF"/>
              </a:solidFill>
            </a:endParaRPr>
          </a:p>
        </p:txBody>
      </p:sp>
      <p:sp>
        <p:nvSpPr>
          <p:cNvPr id="3" name="Subtitle 2">
            <a:extLst>
              <a:ext uri="{FF2B5EF4-FFF2-40B4-BE49-F238E27FC236}">
                <a16:creationId xmlns:a16="http://schemas.microsoft.com/office/drawing/2014/main" id="{6C0B2355-7AB9-BB6D-3274-20BA9F4C98E9}"/>
              </a:ext>
            </a:extLst>
          </p:cNvPr>
          <p:cNvSpPr>
            <a:spLocks noGrp="1"/>
          </p:cNvSpPr>
          <p:nvPr>
            <p:ph type="subTitle" idx="1"/>
          </p:nvPr>
        </p:nvSpPr>
        <p:spPr>
          <a:xfrm>
            <a:off x="841249" y="663959"/>
            <a:ext cx="2656820" cy="5048549"/>
          </a:xfrm>
        </p:spPr>
        <p:txBody>
          <a:bodyPr anchor="b">
            <a:normAutofit/>
          </a:bodyPr>
          <a:lstStyle/>
          <a:p>
            <a:r>
              <a:rPr lang="es-CL">
                <a:solidFill>
                  <a:srgbClr val="FFFFFF"/>
                </a:solidFill>
              </a:rPr>
              <a:t>Felipe Olivares Labarca</a:t>
            </a:r>
          </a:p>
          <a:p>
            <a:r>
              <a:rPr lang="es-CL">
                <a:solidFill>
                  <a:srgbClr val="FFFFFF"/>
                </a:solidFill>
              </a:rPr>
              <a:t>Beatriz Errázuriz Camus</a:t>
            </a:r>
          </a:p>
        </p:txBody>
      </p:sp>
      <p:cxnSp>
        <p:nvCxnSpPr>
          <p:cNvPr id="157"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62EC698-CCE0-4BBF-9C26-491E48547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1"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A black logo with white text&#10;&#10;Description automatically generated">
            <a:extLst>
              <a:ext uri="{FF2B5EF4-FFF2-40B4-BE49-F238E27FC236}">
                <a16:creationId xmlns:a16="http://schemas.microsoft.com/office/drawing/2014/main" id="{3BD6E8F2-47DA-978E-ACA6-75737C74D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67" y="663959"/>
            <a:ext cx="2199711" cy="2977553"/>
          </a:xfrm>
          <a:prstGeom prst="rect">
            <a:avLst/>
          </a:prstGeom>
        </p:spPr>
      </p:pic>
      <p:sp>
        <p:nvSpPr>
          <p:cNvPr id="5" name="Subtitle 2">
            <a:extLst>
              <a:ext uri="{FF2B5EF4-FFF2-40B4-BE49-F238E27FC236}">
                <a16:creationId xmlns:a16="http://schemas.microsoft.com/office/drawing/2014/main" id="{476758F9-BDA0-96ED-7697-256CB519E740}"/>
              </a:ext>
            </a:extLst>
          </p:cNvPr>
          <p:cNvSpPr txBox="1">
            <a:spLocks/>
          </p:cNvSpPr>
          <p:nvPr/>
        </p:nvSpPr>
        <p:spPr>
          <a:xfrm>
            <a:off x="4052854" y="1130123"/>
            <a:ext cx="4987643" cy="700667"/>
          </a:xfrm>
          <a:prstGeom prst="rect">
            <a:avLst/>
          </a:prstGeom>
        </p:spPr>
        <p:txBody>
          <a:bodyPr vert="horz" lIns="91440" tIns="45720" rIns="91440" bIns="45720" rtlCol="0" anchor="b">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800"/>
              <a:t>Seminario IIC3633 -Sistemas </a:t>
            </a:r>
            <a:r>
              <a:rPr lang="es-CL" sz="1800" err="1"/>
              <a:t>Recomendadores</a:t>
            </a:r>
            <a:endParaRPr lang="es-CL" sz="1800"/>
          </a:p>
        </p:txBody>
      </p:sp>
    </p:spTree>
    <p:extLst>
      <p:ext uri="{BB962C8B-B14F-4D97-AF65-F5344CB8AC3E}">
        <p14:creationId xmlns:p14="http://schemas.microsoft.com/office/powerpoint/2010/main" val="1404703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878"/>
    </mc:Choice>
    <mc:Fallback>
      <p:transition spd="slow" advTm="68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9ECB-95BE-775B-75A9-2640FE226EE2}"/>
              </a:ext>
            </a:extLst>
          </p:cNvPr>
          <p:cNvSpPr>
            <a:spLocks noGrp="1"/>
          </p:cNvSpPr>
          <p:nvPr>
            <p:ph type="title"/>
          </p:nvPr>
        </p:nvSpPr>
        <p:spPr/>
        <p:txBody>
          <a:bodyPr/>
          <a:lstStyle/>
          <a:p>
            <a:r>
              <a:rPr lang="es-CL" err="1"/>
              <a:t>CoLLM</a:t>
            </a:r>
            <a:r>
              <a:rPr lang="es-CL"/>
              <a:t>:</a:t>
            </a:r>
            <a:br>
              <a:rPr lang="es-CL"/>
            </a:br>
            <a:r>
              <a:rPr lang="es-CL" sz="2400" err="1"/>
              <a:t>Integrating</a:t>
            </a:r>
            <a:r>
              <a:rPr lang="es-CL" sz="2400"/>
              <a:t> </a:t>
            </a:r>
            <a:r>
              <a:rPr lang="es-CL" sz="2400" err="1"/>
              <a:t>Collaborative</a:t>
            </a:r>
            <a:r>
              <a:rPr lang="es-CL" sz="2400"/>
              <a:t> </a:t>
            </a:r>
            <a:r>
              <a:rPr lang="es-CL" sz="2400" err="1"/>
              <a:t>Embeddings</a:t>
            </a:r>
            <a:r>
              <a:rPr lang="es-CL" sz="2400"/>
              <a:t> </a:t>
            </a:r>
            <a:r>
              <a:rPr lang="es-CL" sz="2400" err="1"/>
              <a:t>into</a:t>
            </a:r>
            <a:r>
              <a:rPr lang="es-CL" sz="2400"/>
              <a:t> </a:t>
            </a:r>
            <a:r>
              <a:rPr lang="es-CL" sz="2400" err="1"/>
              <a:t>Large</a:t>
            </a:r>
            <a:r>
              <a:rPr lang="es-CL" sz="2400"/>
              <a:t> </a:t>
            </a:r>
            <a:r>
              <a:rPr lang="es-CL" sz="2400" err="1"/>
              <a:t>Language</a:t>
            </a:r>
            <a:r>
              <a:rPr lang="es-CL" sz="2400"/>
              <a:t> </a:t>
            </a:r>
            <a:r>
              <a:rPr lang="es-CL" sz="2400" err="1"/>
              <a:t>Models</a:t>
            </a:r>
            <a:r>
              <a:rPr lang="es-CL" sz="2400"/>
              <a:t> </a:t>
            </a:r>
            <a:r>
              <a:rPr lang="es-CL" sz="2400" err="1"/>
              <a:t>for</a:t>
            </a:r>
            <a:r>
              <a:rPr lang="es-CL" sz="2400"/>
              <a:t> </a:t>
            </a:r>
            <a:r>
              <a:rPr lang="es-CL" sz="2400" err="1"/>
              <a:t>Recommendation</a:t>
            </a:r>
            <a:r>
              <a:rPr lang="es-CL" sz="2400"/>
              <a:t> </a:t>
            </a:r>
          </a:p>
        </p:txBody>
      </p:sp>
      <p:sp>
        <p:nvSpPr>
          <p:cNvPr id="3" name="Content Placeholder 2">
            <a:extLst>
              <a:ext uri="{FF2B5EF4-FFF2-40B4-BE49-F238E27FC236}">
                <a16:creationId xmlns:a16="http://schemas.microsoft.com/office/drawing/2014/main" id="{53B075CF-7570-BDBF-0B44-7ED78923FA2C}"/>
              </a:ext>
            </a:extLst>
          </p:cNvPr>
          <p:cNvSpPr>
            <a:spLocks noGrp="1"/>
          </p:cNvSpPr>
          <p:nvPr>
            <p:ph idx="1"/>
          </p:nvPr>
        </p:nvSpPr>
        <p:spPr/>
        <p:txBody>
          <a:bodyPr vert="horz" lIns="91440" tIns="45720" rIns="91440" bIns="45720" rtlCol="0" anchor="t">
            <a:normAutofit lnSpcReduction="10000"/>
          </a:bodyPr>
          <a:lstStyle/>
          <a:p>
            <a:pPr marL="0" indent="0">
              <a:buNone/>
            </a:pPr>
            <a:r>
              <a:rPr lang="es-CL" err="1"/>
              <a:t>Contributions</a:t>
            </a:r>
            <a:endParaRPr lang="en-US"/>
          </a:p>
          <a:p>
            <a:r>
              <a:rPr lang="es-CL" sz="2000"/>
              <a:t>Agrega flexibilidad al modelo.</a:t>
            </a:r>
          </a:p>
          <a:p>
            <a:r>
              <a:rPr lang="es-CL" sz="2000"/>
              <a:t>Requiere de mecanismos de modelamiento de información.</a:t>
            </a:r>
          </a:p>
          <a:p>
            <a:r>
              <a:rPr lang="es-CL" sz="2000"/>
              <a:t>Funciona en </a:t>
            </a:r>
            <a:r>
              <a:rPr lang="es-CL" sz="2000" err="1"/>
              <a:t>Cold</a:t>
            </a:r>
            <a:r>
              <a:rPr lang="es-CL" sz="2000"/>
              <a:t> y </a:t>
            </a:r>
            <a:r>
              <a:rPr lang="es-CL" sz="2000" err="1"/>
              <a:t>Warm</a:t>
            </a:r>
            <a:r>
              <a:rPr lang="es-CL" sz="2000"/>
              <a:t> </a:t>
            </a:r>
            <a:r>
              <a:rPr lang="es-CL" sz="2000" err="1"/>
              <a:t>Scenarios</a:t>
            </a:r>
            <a:endParaRPr lang="es-CL" sz="2000"/>
          </a:p>
          <a:p>
            <a:pPr marL="0" indent="0">
              <a:buNone/>
            </a:pPr>
            <a:r>
              <a:rPr lang="es-CL" b="1" err="1"/>
              <a:t>Comparison</a:t>
            </a:r>
            <a:r>
              <a:rPr lang="es-CL" b="1"/>
              <a:t> </a:t>
            </a:r>
          </a:p>
          <a:p>
            <a:r>
              <a:rPr lang="es-CL" sz="2000"/>
              <a:t>Sigue necesitando entrenamiento previo para generar contenido.</a:t>
            </a:r>
          </a:p>
          <a:p>
            <a:r>
              <a:rPr lang="es-CL" sz="2000"/>
              <a:t>No implementan mecanismo Explore/</a:t>
            </a:r>
            <a:r>
              <a:rPr lang="es-CL" sz="2000" err="1"/>
              <a:t>Exploit</a:t>
            </a:r>
            <a:r>
              <a:rPr lang="es-CL" sz="2000"/>
              <a:t> para generación novedosa enfocada a las preferencias.</a:t>
            </a:r>
          </a:p>
          <a:p>
            <a:endParaRPr lang="es-CL" sz="2000"/>
          </a:p>
          <a:p>
            <a:pPr marL="0" indent="0">
              <a:buNone/>
            </a:pPr>
            <a:endParaRPr lang="es-CL"/>
          </a:p>
          <a:p>
            <a:pPr marL="0" indent="0">
              <a:buNone/>
            </a:pPr>
            <a:endParaRPr lang="es-CL"/>
          </a:p>
        </p:txBody>
      </p:sp>
      <p:sp>
        <p:nvSpPr>
          <p:cNvPr id="4" name="Text Placeholder 3">
            <a:extLst>
              <a:ext uri="{FF2B5EF4-FFF2-40B4-BE49-F238E27FC236}">
                <a16:creationId xmlns:a16="http://schemas.microsoft.com/office/drawing/2014/main" id="{2A1AEF24-02F7-2221-B331-2B4328CD8116}"/>
              </a:ext>
            </a:extLst>
          </p:cNvPr>
          <p:cNvSpPr>
            <a:spLocks noGrp="1"/>
          </p:cNvSpPr>
          <p:nvPr>
            <p:ph type="body" sz="half" idx="2"/>
          </p:nvPr>
        </p:nvSpPr>
        <p:spPr>
          <a:xfrm>
            <a:off x="841248" y="2876422"/>
            <a:ext cx="4603963" cy="2992565"/>
          </a:xfrm>
        </p:spPr>
        <p:txBody>
          <a:bodyPr vert="horz" lIns="91440" tIns="45720" rIns="91440" bIns="45720" rtlCol="0" anchor="t">
            <a:normAutofit/>
          </a:bodyPr>
          <a:lstStyle/>
          <a:p>
            <a:r>
              <a:rPr lang="es-CL" sz="1600" err="1"/>
              <a:t>Authors</a:t>
            </a:r>
            <a:r>
              <a:rPr lang="es-CL" sz="1600"/>
              <a:t>:  Yang Zhang, Fuli Feng et al.</a:t>
            </a:r>
          </a:p>
          <a:p>
            <a:endParaRPr lang="es-CL" sz="1600"/>
          </a:p>
          <a:p>
            <a:r>
              <a:rPr lang="es-CL"/>
              <a:t>E</a:t>
            </a:r>
            <a:r>
              <a:rPr lang="es-CL" sz="2400"/>
              <a:t>nfoque en </a:t>
            </a:r>
            <a:r>
              <a:rPr lang="es-CL" sz="2400" u="sng"/>
              <a:t>generar los </a:t>
            </a:r>
            <a:r>
              <a:rPr lang="es-CL" sz="2400" u="sng" err="1"/>
              <a:t>items</a:t>
            </a:r>
            <a:r>
              <a:rPr lang="es-CL" sz="2400"/>
              <a:t> para la recomendación evitando modificar el modelo inicial (LLM).</a:t>
            </a:r>
            <a:endParaRPr lang="en-US" sz="2400"/>
          </a:p>
        </p:txBody>
      </p:sp>
      <p:pic>
        <p:nvPicPr>
          <p:cNvPr id="14" name="Picture 13" descr="A black logo with white text&#10;&#10;Description automatically generated">
            <a:extLst>
              <a:ext uri="{FF2B5EF4-FFF2-40B4-BE49-F238E27FC236}">
                <a16:creationId xmlns:a16="http://schemas.microsoft.com/office/drawing/2014/main" id="{377D232B-C485-DEC7-71FF-B45368ACD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6" name="Text Placeholder 2">
            <a:extLst>
              <a:ext uri="{FF2B5EF4-FFF2-40B4-BE49-F238E27FC236}">
                <a16:creationId xmlns:a16="http://schemas.microsoft.com/office/drawing/2014/main" id="{4B0D75E7-0510-DD9A-727E-F6CBE3A891D0}"/>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02241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9ECB-95BE-775B-75A9-2640FE226EE2}"/>
              </a:ext>
            </a:extLst>
          </p:cNvPr>
          <p:cNvSpPr>
            <a:spLocks noGrp="1"/>
          </p:cNvSpPr>
          <p:nvPr>
            <p:ph type="title"/>
          </p:nvPr>
        </p:nvSpPr>
        <p:spPr/>
        <p:txBody>
          <a:bodyPr/>
          <a:lstStyle/>
          <a:p>
            <a:r>
              <a:rPr lang="es-CL" sz="4000" err="1"/>
              <a:t>iEvaLM</a:t>
            </a:r>
            <a:r>
              <a:rPr lang="es-CL" sz="4000"/>
              <a:t>: </a:t>
            </a:r>
            <a:r>
              <a:rPr lang="es-CL" sz="4000" err="1"/>
              <a:t>Rethinking</a:t>
            </a:r>
            <a:r>
              <a:rPr lang="es-CL" sz="4000"/>
              <a:t> </a:t>
            </a:r>
            <a:r>
              <a:rPr lang="es-CL" sz="4000" err="1"/>
              <a:t>the</a:t>
            </a:r>
            <a:r>
              <a:rPr lang="es-CL" sz="4000"/>
              <a:t> </a:t>
            </a:r>
            <a:r>
              <a:rPr lang="es-CL" sz="4000" err="1"/>
              <a:t>Evaluation</a:t>
            </a:r>
            <a:r>
              <a:rPr lang="es-CL" sz="4000"/>
              <a:t> </a:t>
            </a:r>
            <a:r>
              <a:rPr lang="es-CL" sz="4000" err="1"/>
              <a:t>for</a:t>
            </a:r>
            <a:br>
              <a:rPr lang="es-CL"/>
            </a:br>
            <a:r>
              <a:rPr lang="es-CL" sz="2000" err="1"/>
              <a:t>Conversational</a:t>
            </a:r>
            <a:r>
              <a:rPr lang="es-CL" sz="2000"/>
              <a:t> </a:t>
            </a:r>
            <a:r>
              <a:rPr lang="es-CL" sz="2000" err="1"/>
              <a:t>Recommendation</a:t>
            </a:r>
            <a:r>
              <a:rPr lang="es-CL" sz="2000"/>
              <a:t> in </a:t>
            </a:r>
            <a:r>
              <a:rPr lang="es-CL" sz="2000" err="1"/>
              <a:t>the</a:t>
            </a:r>
            <a:r>
              <a:rPr lang="es-CL" sz="2000"/>
              <a:t> Era </a:t>
            </a:r>
            <a:r>
              <a:rPr lang="es-CL" sz="2000" err="1"/>
              <a:t>of</a:t>
            </a:r>
            <a:r>
              <a:rPr lang="es-CL" sz="2000"/>
              <a:t> </a:t>
            </a:r>
            <a:r>
              <a:rPr lang="es-CL" sz="2000" err="1"/>
              <a:t>LLMs</a:t>
            </a:r>
            <a:endParaRPr lang="en-US" sz="2000"/>
          </a:p>
        </p:txBody>
      </p:sp>
      <p:sp>
        <p:nvSpPr>
          <p:cNvPr id="3" name="Content Placeholder 2">
            <a:extLst>
              <a:ext uri="{FF2B5EF4-FFF2-40B4-BE49-F238E27FC236}">
                <a16:creationId xmlns:a16="http://schemas.microsoft.com/office/drawing/2014/main" id="{53B075CF-7570-BDBF-0B44-7ED78923FA2C}"/>
              </a:ext>
            </a:extLst>
          </p:cNvPr>
          <p:cNvSpPr>
            <a:spLocks noGrp="1"/>
          </p:cNvSpPr>
          <p:nvPr>
            <p:ph idx="1"/>
          </p:nvPr>
        </p:nvSpPr>
        <p:spPr/>
        <p:txBody>
          <a:bodyPr vert="horz" lIns="91440" tIns="45720" rIns="91440" bIns="45720" rtlCol="0" anchor="t">
            <a:normAutofit lnSpcReduction="10000"/>
          </a:bodyPr>
          <a:lstStyle/>
          <a:p>
            <a:pPr marL="0" indent="0">
              <a:buNone/>
            </a:pPr>
            <a:r>
              <a:rPr lang="es-CL" err="1"/>
              <a:t>Contributions</a:t>
            </a:r>
            <a:endParaRPr lang="en-US"/>
          </a:p>
          <a:p>
            <a:r>
              <a:rPr lang="es-CL" sz="2000"/>
              <a:t>Estudian la capacidad de </a:t>
            </a:r>
            <a:r>
              <a:rPr lang="es-CL" sz="2000" err="1"/>
              <a:t>recs</a:t>
            </a:r>
            <a:r>
              <a:rPr lang="es-CL" sz="2000"/>
              <a:t>. de </a:t>
            </a:r>
            <a:r>
              <a:rPr lang="es-CL" sz="2000" err="1"/>
              <a:t>ChatGPT</a:t>
            </a:r>
            <a:r>
              <a:rPr lang="es-CL" sz="2000"/>
              <a:t> sobre </a:t>
            </a:r>
            <a:r>
              <a:rPr lang="es-CL" sz="2000" err="1"/>
              <a:t>datasets</a:t>
            </a:r>
            <a:r>
              <a:rPr lang="es-CL" sz="2000"/>
              <a:t> masivos</a:t>
            </a:r>
            <a:endParaRPr lang="es-CL" err="1"/>
          </a:p>
          <a:p>
            <a:r>
              <a:rPr lang="es-CL" sz="2000"/>
              <a:t>Aplican enfoque interactivo que usan simulaciones generadas por </a:t>
            </a:r>
            <a:r>
              <a:rPr lang="es-CL" sz="2000" err="1"/>
              <a:t>LLMs</a:t>
            </a:r>
            <a:r>
              <a:rPr lang="es-CL" sz="2000"/>
              <a:t>.</a:t>
            </a:r>
          </a:p>
          <a:p>
            <a:pPr marL="0" indent="0">
              <a:buNone/>
            </a:pPr>
            <a:endParaRPr lang="es-CL" b="1"/>
          </a:p>
          <a:p>
            <a:pPr marL="0" indent="0">
              <a:buNone/>
            </a:pPr>
            <a:r>
              <a:rPr lang="es-CL" b="1" err="1"/>
              <a:t>Comparison</a:t>
            </a:r>
            <a:r>
              <a:rPr lang="es-CL" b="1"/>
              <a:t> </a:t>
            </a:r>
            <a:endParaRPr lang="es-CL"/>
          </a:p>
          <a:p>
            <a:r>
              <a:rPr lang="es-CL" sz="2000"/>
              <a:t>No separan a los usuarios ficticios según sus intereses y objetivos.</a:t>
            </a:r>
          </a:p>
          <a:p>
            <a:r>
              <a:rPr lang="es-CL" sz="2000"/>
              <a:t>No simulan la </a:t>
            </a:r>
            <a:r>
              <a:rPr lang="es-CL" sz="2000" err="1"/>
              <a:t>posiblidad</a:t>
            </a:r>
            <a:r>
              <a:rPr lang="es-CL" sz="2000"/>
              <a:t> de </a:t>
            </a:r>
            <a:r>
              <a:rPr lang="es-CL" sz="2000" err="1"/>
              <a:t>clickear</a:t>
            </a:r>
            <a:r>
              <a:rPr lang="es-CL" sz="2000"/>
              <a:t> alguno de los elementos generados.</a:t>
            </a:r>
          </a:p>
          <a:p>
            <a:endParaRPr lang="es-CL" sz="2000"/>
          </a:p>
          <a:p>
            <a:endParaRPr lang="es-CL" sz="2000"/>
          </a:p>
          <a:p>
            <a:endParaRPr lang="es-CL" sz="2000"/>
          </a:p>
          <a:p>
            <a:pPr marL="0" indent="0">
              <a:buNone/>
            </a:pPr>
            <a:endParaRPr lang="es-CL"/>
          </a:p>
          <a:p>
            <a:pPr marL="0" indent="0">
              <a:buNone/>
            </a:pPr>
            <a:endParaRPr lang="es-CL"/>
          </a:p>
        </p:txBody>
      </p:sp>
      <p:sp>
        <p:nvSpPr>
          <p:cNvPr id="4" name="Text Placeholder 3">
            <a:extLst>
              <a:ext uri="{FF2B5EF4-FFF2-40B4-BE49-F238E27FC236}">
                <a16:creationId xmlns:a16="http://schemas.microsoft.com/office/drawing/2014/main" id="{2A1AEF24-02F7-2221-B331-2B4328CD8116}"/>
              </a:ext>
            </a:extLst>
          </p:cNvPr>
          <p:cNvSpPr>
            <a:spLocks noGrp="1"/>
          </p:cNvSpPr>
          <p:nvPr>
            <p:ph type="body" sz="half" idx="2"/>
          </p:nvPr>
        </p:nvSpPr>
        <p:spPr>
          <a:xfrm>
            <a:off x="841248" y="3106065"/>
            <a:ext cx="4603963" cy="2762922"/>
          </a:xfrm>
        </p:spPr>
        <p:txBody>
          <a:bodyPr vert="horz" lIns="91440" tIns="45720" rIns="91440" bIns="45720" rtlCol="0" anchor="t">
            <a:normAutofit lnSpcReduction="10000"/>
          </a:bodyPr>
          <a:lstStyle/>
          <a:p>
            <a:r>
              <a:rPr lang="es-CL" sz="1600" err="1"/>
              <a:t>Authors</a:t>
            </a:r>
            <a:r>
              <a:rPr lang="es-CL" sz="1600"/>
              <a:t>: </a:t>
            </a:r>
            <a:r>
              <a:rPr lang="es-CL" sz="1600" err="1"/>
              <a:t>Xiaolei</a:t>
            </a:r>
            <a:r>
              <a:rPr lang="es-CL" sz="1600"/>
              <a:t> Wang, </a:t>
            </a:r>
            <a:r>
              <a:rPr lang="es-CL" sz="1600" err="1"/>
              <a:t>Xinyu</a:t>
            </a:r>
            <a:r>
              <a:rPr lang="es-CL" sz="1600"/>
              <a:t> Tang et al.</a:t>
            </a:r>
            <a:endParaRPr lang="es-CL"/>
          </a:p>
          <a:p>
            <a:endParaRPr lang="es-CL" sz="1600"/>
          </a:p>
          <a:p>
            <a:r>
              <a:rPr lang="es-CL"/>
              <a:t>E</a:t>
            </a:r>
            <a:r>
              <a:rPr lang="es-CL" sz="2400"/>
              <a:t>nfoque en </a:t>
            </a:r>
            <a:r>
              <a:rPr lang="es-CL" sz="2400" u="sng"/>
              <a:t>simular interacciones</a:t>
            </a:r>
            <a:r>
              <a:rPr lang="es-CL" sz="2400"/>
              <a:t> </a:t>
            </a:r>
            <a:r>
              <a:rPr lang="es-CL" sz="2400" err="1"/>
              <a:t>system-user</a:t>
            </a:r>
            <a:r>
              <a:rPr lang="es-CL" sz="2400"/>
              <a:t> con un énfasis en generar Sistemas Conversacionales de </a:t>
            </a:r>
            <a:r>
              <a:rPr lang="es-CL" sz="2400" err="1"/>
              <a:t>Recommendación</a:t>
            </a:r>
            <a:r>
              <a:rPr lang="es-CL" sz="2400"/>
              <a:t> (CRSs).</a:t>
            </a:r>
          </a:p>
        </p:txBody>
      </p:sp>
      <p:pic>
        <p:nvPicPr>
          <p:cNvPr id="10" name="Picture 9" descr="A black logo with white text&#10;&#10;Description automatically generated">
            <a:extLst>
              <a:ext uri="{FF2B5EF4-FFF2-40B4-BE49-F238E27FC236}">
                <a16:creationId xmlns:a16="http://schemas.microsoft.com/office/drawing/2014/main" id="{DDCA3472-9387-330B-C20D-47985A45E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C3BCBBF1-F458-4542-0629-ADCC87DFFC90}"/>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66524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9ECB-95BE-775B-75A9-2640FE226EE2}"/>
              </a:ext>
            </a:extLst>
          </p:cNvPr>
          <p:cNvSpPr>
            <a:spLocks noGrp="1"/>
          </p:cNvSpPr>
          <p:nvPr>
            <p:ph type="title"/>
          </p:nvPr>
        </p:nvSpPr>
        <p:spPr/>
        <p:txBody>
          <a:bodyPr/>
          <a:lstStyle/>
          <a:p>
            <a:r>
              <a:rPr lang="es-CL" sz="2400" err="1"/>
              <a:t>Analyzing</a:t>
            </a:r>
            <a:r>
              <a:rPr lang="es-CL" sz="2400"/>
              <a:t> </a:t>
            </a:r>
            <a:r>
              <a:rPr lang="es-CL" sz="2400" err="1"/>
              <a:t>the</a:t>
            </a:r>
            <a:r>
              <a:rPr lang="es-CL" sz="2400"/>
              <a:t> </a:t>
            </a:r>
            <a:r>
              <a:rPr lang="es-CL" sz="2400" err="1"/>
              <a:t>Effects</a:t>
            </a:r>
            <a:r>
              <a:rPr lang="es-CL" sz="2400"/>
              <a:t> </a:t>
            </a:r>
            <a:r>
              <a:rPr lang="es-CL" sz="2400" err="1"/>
              <a:t>of</a:t>
            </a:r>
            <a:r>
              <a:rPr lang="es-CL" sz="2000"/>
              <a:t> </a:t>
            </a:r>
            <a:br>
              <a:rPr lang="es-CL" sz="4000"/>
            </a:br>
            <a:r>
              <a:rPr lang="es-CL" sz="4000"/>
              <a:t>"People </a:t>
            </a:r>
            <a:r>
              <a:rPr lang="es-CL" sz="4000" err="1"/>
              <a:t>Also</a:t>
            </a:r>
            <a:r>
              <a:rPr lang="es-CL" sz="4000"/>
              <a:t> Ask" </a:t>
            </a:r>
            <a:r>
              <a:rPr lang="es-CL" sz="2400" err="1"/>
              <a:t>on</a:t>
            </a:r>
            <a:r>
              <a:rPr lang="es-CL" sz="2400"/>
              <a:t> </a:t>
            </a:r>
            <a:r>
              <a:rPr lang="es-CL" sz="2400" err="1"/>
              <a:t>Search</a:t>
            </a:r>
            <a:r>
              <a:rPr lang="es-CL" sz="2400"/>
              <a:t> </a:t>
            </a:r>
            <a:r>
              <a:rPr lang="es-CL" sz="2400" err="1"/>
              <a:t>Behaviors</a:t>
            </a:r>
            <a:r>
              <a:rPr lang="es-CL" sz="2400"/>
              <a:t> </a:t>
            </a:r>
            <a:br>
              <a:rPr lang="es-CL" sz="2400"/>
            </a:br>
            <a:r>
              <a:rPr lang="es-CL" sz="2400"/>
              <a:t>and </a:t>
            </a:r>
            <a:r>
              <a:rPr lang="es-CL" sz="2400" err="1"/>
              <a:t>Beliefs</a:t>
            </a:r>
            <a:endParaRPr lang="es-CL" sz="2400"/>
          </a:p>
        </p:txBody>
      </p:sp>
      <p:sp>
        <p:nvSpPr>
          <p:cNvPr id="3" name="Content Placeholder 2">
            <a:extLst>
              <a:ext uri="{FF2B5EF4-FFF2-40B4-BE49-F238E27FC236}">
                <a16:creationId xmlns:a16="http://schemas.microsoft.com/office/drawing/2014/main" id="{53B075CF-7570-BDBF-0B44-7ED78923FA2C}"/>
              </a:ext>
            </a:extLst>
          </p:cNvPr>
          <p:cNvSpPr>
            <a:spLocks noGrp="1"/>
          </p:cNvSpPr>
          <p:nvPr>
            <p:ph idx="1"/>
          </p:nvPr>
        </p:nvSpPr>
        <p:spPr/>
        <p:txBody>
          <a:bodyPr vert="horz" lIns="91440" tIns="45720" rIns="91440" bIns="45720" rtlCol="0" anchor="t">
            <a:normAutofit lnSpcReduction="10000"/>
          </a:bodyPr>
          <a:lstStyle/>
          <a:p>
            <a:pPr marL="0" indent="0">
              <a:buNone/>
            </a:pPr>
            <a:r>
              <a:rPr lang="es-CL" err="1"/>
              <a:t>Contributions</a:t>
            </a:r>
            <a:endParaRPr lang="en-US"/>
          </a:p>
          <a:p>
            <a:r>
              <a:rPr lang="en-US" sz="2000"/>
              <a:t>Los </a:t>
            </a:r>
            <a:r>
              <a:rPr lang="en-US" sz="2000" err="1"/>
              <a:t>usuarios</a:t>
            </a:r>
            <a:r>
              <a:rPr lang="en-US" sz="2000"/>
              <a:t> </a:t>
            </a:r>
            <a:r>
              <a:rPr lang="en-US" sz="2000" err="1"/>
              <a:t>generalmente</a:t>
            </a:r>
            <a:r>
              <a:rPr lang="en-US" sz="2000"/>
              <a:t> </a:t>
            </a:r>
            <a:r>
              <a:rPr lang="en-US" sz="2000" err="1"/>
              <a:t>buscan</a:t>
            </a:r>
            <a:r>
              <a:rPr lang="en-US" sz="2000"/>
              <a:t> </a:t>
            </a:r>
            <a:r>
              <a:rPr lang="en-US" sz="2000" err="1"/>
              <a:t>satisfacer</a:t>
            </a:r>
            <a:r>
              <a:rPr lang="en-US" sz="2000"/>
              <a:t> </a:t>
            </a:r>
            <a:r>
              <a:rPr lang="en-US" sz="2000" err="1"/>
              <a:t>su</a:t>
            </a:r>
            <a:r>
              <a:rPr lang="en-US" sz="2000"/>
              <a:t> "</a:t>
            </a:r>
            <a:r>
              <a:rPr lang="en-US" sz="2000" u="sng"/>
              <a:t>Confirmation Bias</a:t>
            </a:r>
            <a:r>
              <a:rPr lang="en-US" sz="2000"/>
              <a:t>".</a:t>
            </a:r>
          </a:p>
          <a:p>
            <a:r>
              <a:rPr lang="es-CL" sz="2000"/>
              <a:t>Estudian efecto de las </a:t>
            </a:r>
            <a:r>
              <a:rPr lang="es-CL" sz="2000" err="1"/>
              <a:t>PAAs</a:t>
            </a:r>
            <a:r>
              <a:rPr lang="es-CL" sz="2000"/>
              <a:t> que van en contra de las creencias del usuario.</a:t>
            </a:r>
          </a:p>
          <a:p>
            <a:pPr marL="0" indent="0">
              <a:buNone/>
            </a:pPr>
            <a:endParaRPr lang="es-CL" b="1"/>
          </a:p>
          <a:p>
            <a:pPr marL="0" indent="0">
              <a:buNone/>
            </a:pPr>
            <a:r>
              <a:rPr lang="es-CL" b="1" err="1"/>
              <a:t>Comparison</a:t>
            </a:r>
            <a:r>
              <a:rPr lang="es-CL" b="1"/>
              <a:t> </a:t>
            </a:r>
            <a:endParaRPr lang="es-CL"/>
          </a:p>
          <a:p>
            <a:r>
              <a:rPr lang="es-CL" sz="2000"/>
              <a:t>Generan preguntas estáticas comparadas con las de Explore/</a:t>
            </a:r>
            <a:r>
              <a:rPr lang="es-CL" sz="2000" err="1"/>
              <a:t>Exploit</a:t>
            </a:r>
            <a:r>
              <a:rPr lang="es-CL" sz="2000"/>
              <a:t>.</a:t>
            </a:r>
            <a:endParaRPr lang="es-CL"/>
          </a:p>
          <a:p>
            <a:r>
              <a:rPr lang="es-CL" sz="2000"/>
              <a:t>Basado en estudios con participantes humanos en vez de simulados.</a:t>
            </a:r>
          </a:p>
          <a:p>
            <a:endParaRPr lang="es-CL" sz="2000"/>
          </a:p>
          <a:p>
            <a:endParaRPr lang="es-CL" sz="2000"/>
          </a:p>
          <a:p>
            <a:endParaRPr lang="es-CL" sz="2000"/>
          </a:p>
          <a:p>
            <a:pPr marL="0" indent="0">
              <a:buNone/>
            </a:pPr>
            <a:endParaRPr lang="es-CL"/>
          </a:p>
          <a:p>
            <a:pPr marL="0" indent="0">
              <a:buNone/>
            </a:pPr>
            <a:endParaRPr lang="es-CL"/>
          </a:p>
        </p:txBody>
      </p:sp>
      <p:sp>
        <p:nvSpPr>
          <p:cNvPr id="4" name="Text Placeholder 3">
            <a:extLst>
              <a:ext uri="{FF2B5EF4-FFF2-40B4-BE49-F238E27FC236}">
                <a16:creationId xmlns:a16="http://schemas.microsoft.com/office/drawing/2014/main" id="{2A1AEF24-02F7-2221-B331-2B4328CD8116}"/>
              </a:ext>
            </a:extLst>
          </p:cNvPr>
          <p:cNvSpPr>
            <a:spLocks noGrp="1"/>
          </p:cNvSpPr>
          <p:nvPr>
            <p:ph type="body" sz="half" idx="2"/>
          </p:nvPr>
        </p:nvSpPr>
        <p:spPr>
          <a:xfrm>
            <a:off x="841248" y="2813792"/>
            <a:ext cx="4603963" cy="3055195"/>
          </a:xfrm>
        </p:spPr>
        <p:txBody>
          <a:bodyPr vert="horz" lIns="91440" tIns="45720" rIns="91440" bIns="45720" rtlCol="0" anchor="t">
            <a:normAutofit/>
          </a:bodyPr>
          <a:lstStyle/>
          <a:p>
            <a:r>
              <a:rPr lang="es-CL" sz="1600" err="1"/>
              <a:t>Authors</a:t>
            </a:r>
            <a:r>
              <a:rPr lang="es-CL" sz="1600"/>
              <a:t>: </a:t>
            </a:r>
            <a:r>
              <a:rPr lang="es-CL" sz="1600" err="1"/>
              <a:t>Suppanut</a:t>
            </a:r>
            <a:r>
              <a:rPr lang="es-CL" sz="1600"/>
              <a:t> </a:t>
            </a:r>
            <a:r>
              <a:rPr lang="es-CL" sz="1600" err="1"/>
              <a:t>Pothirattanachaikul</a:t>
            </a:r>
            <a:r>
              <a:rPr lang="es-CL" sz="1600"/>
              <a:t>, et al.</a:t>
            </a:r>
            <a:endParaRPr lang="es-CL"/>
          </a:p>
          <a:p>
            <a:endParaRPr lang="es-CL" sz="1600"/>
          </a:p>
          <a:p>
            <a:r>
              <a:rPr lang="es-CL"/>
              <a:t>Estudia el </a:t>
            </a:r>
            <a:r>
              <a:rPr lang="es-CL" u="sng"/>
              <a:t>comportamiento de los usuarios</a:t>
            </a:r>
            <a:r>
              <a:rPr lang="es-CL"/>
              <a:t> ante las People </a:t>
            </a:r>
            <a:r>
              <a:rPr lang="es-CL" err="1"/>
              <a:t>Also</a:t>
            </a:r>
            <a:r>
              <a:rPr lang="es-CL"/>
              <a:t> Ask (PAA) </a:t>
            </a:r>
            <a:r>
              <a:rPr lang="es-CL" err="1"/>
              <a:t>questions</a:t>
            </a:r>
            <a:r>
              <a:rPr lang="es-CL"/>
              <a:t> que aparecen en páginas de resultados de los motores de busqueda (SERP).</a:t>
            </a:r>
          </a:p>
        </p:txBody>
      </p:sp>
      <p:pic>
        <p:nvPicPr>
          <p:cNvPr id="10" name="Picture 9" descr="A black logo with white text&#10;&#10;Description automatically generated">
            <a:extLst>
              <a:ext uri="{FF2B5EF4-FFF2-40B4-BE49-F238E27FC236}">
                <a16:creationId xmlns:a16="http://schemas.microsoft.com/office/drawing/2014/main" id="{CC7DCFD2-912F-9648-E18F-8022BB262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132D1FAF-3543-A7FA-AEE0-33B5FAD8AF06}"/>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36337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AC9B67-880C-1740-B8A0-1ACFEF2DA59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57B3C-4FD2-2343-E824-0AB80A00F0DE}"/>
              </a:ext>
            </a:extLst>
          </p:cNvPr>
          <p:cNvSpPr>
            <a:spLocks noGrp="1"/>
          </p:cNvSpPr>
          <p:nvPr>
            <p:ph type="title"/>
          </p:nvPr>
        </p:nvSpPr>
        <p:spPr>
          <a:xfrm>
            <a:off x="841249" y="663960"/>
            <a:ext cx="2656818" cy="3310164"/>
          </a:xfrm>
        </p:spPr>
        <p:txBody>
          <a:bodyPr vert="horz" lIns="91440" tIns="45720" rIns="91440" bIns="45720" rtlCol="0" anchor="t">
            <a:normAutofit/>
          </a:bodyPr>
          <a:lstStyle/>
          <a:p>
            <a:br>
              <a:rPr lang="en-US"/>
            </a:br>
            <a:r>
              <a:rPr lang="en-US"/>
              <a:t>People Also Ask</a:t>
            </a:r>
          </a:p>
        </p:txBody>
      </p:sp>
      <p:sp>
        <p:nvSpPr>
          <p:cNvPr id="3" name="Content Placeholder 2">
            <a:extLst>
              <a:ext uri="{FF2B5EF4-FFF2-40B4-BE49-F238E27FC236}">
                <a16:creationId xmlns:a16="http://schemas.microsoft.com/office/drawing/2014/main" id="{031F934E-3EF6-377C-B5D4-C31AC49292B6}"/>
              </a:ext>
            </a:extLst>
          </p:cNvPr>
          <p:cNvSpPr>
            <a:spLocks noGrp="1"/>
          </p:cNvSpPr>
          <p:nvPr>
            <p:ph idx="1"/>
          </p:nvPr>
        </p:nvSpPr>
        <p:spPr>
          <a:xfrm>
            <a:off x="841249" y="4837855"/>
            <a:ext cx="2656820" cy="874653"/>
          </a:xfrm>
        </p:spPr>
        <p:txBody>
          <a:bodyPr vert="horz" lIns="91440" tIns="45720" rIns="91440" bIns="45720" rtlCol="0" anchor="ctr">
            <a:noAutofit/>
          </a:bodyPr>
          <a:lstStyle/>
          <a:p>
            <a:pPr marL="0" indent="0">
              <a:lnSpc>
                <a:spcPct val="120000"/>
              </a:lnSpc>
              <a:buNone/>
            </a:pPr>
            <a:r>
              <a:rPr lang="en-US" sz="1600" err="1"/>
              <a:t>Ejemplo</a:t>
            </a:r>
            <a:r>
              <a:rPr lang="en-US" sz="1600"/>
              <a:t> de </a:t>
            </a:r>
            <a:r>
              <a:rPr lang="en-US" sz="1600" err="1"/>
              <a:t>una</a:t>
            </a:r>
            <a:r>
              <a:rPr lang="en-US" sz="1600"/>
              <a:t> </a:t>
            </a:r>
            <a:r>
              <a:rPr lang="en-US" sz="1600" err="1"/>
              <a:t>sección</a:t>
            </a:r>
            <a:r>
              <a:rPr lang="en-US" sz="1600"/>
              <a:t>         People Also Ask </a:t>
            </a:r>
            <a:r>
              <a:rPr lang="en-US" sz="1600" err="1"/>
              <a:t>en</a:t>
            </a:r>
            <a:r>
              <a:rPr lang="en-US" sz="1600"/>
              <a:t> un             motor de </a:t>
            </a:r>
            <a:r>
              <a:rPr lang="en-US" sz="1600" err="1"/>
              <a:t>búsqueda</a:t>
            </a:r>
            <a:endParaRPr lang="en-US" sz="1600"/>
          </a:p>
        </p:txBody>
      </p:sp>
      <p:pic>
        <p:nvPicPr>
          <p:cNvPr id="4" name="Picture 3" descr="A screenshot of a chat&#10;&#10;Description automatically generated">
            <a:extLst>
              <a:ext uri="{FF2B5EF4-FFF2-40B4-BE49-F238E27FC236}">
                <a16:creationId xmlns:a16="http://schemas.microsoft.com/office/drawing/2014/main" id="{6BEA731C-038A-4518-D5D4-973B4749CC2F}"/>
              </a:ext>
            </a:extLst>
          </p:cNvPr>
          <p:cNvPicPr>
            <a:picLocks noChangeAspect="1"/>
          </p:cNvPicPr>
          <p:nvPr/>
        </p:nvPicPr>
        <p:blipFill>
          <a:blip r:embed="rId3"/>
          <a:stretch>
            <a:fillRect/>
          </a:stretch>
        </p:blipFill>
        <p:spPr>
          <a:xfrm>
            <a:off x="4198131" y="1201646"/>
            <a:ext cx="6208088" cy="3973175"/>
          </a:xfrm>
          <a:prstGeom prst="rect">
            <a:avLst/>
          </a:prstGeom>
        </p:spPr>
      </p:pic>
      <p:sp>
        <p:nvSpPr>
          <p:cNvPr id="1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4BE92-BA24-4F82-94AC-ED4A58B22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3480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E4E09E2-2FCB-77DB-0E55-506747E96F4E}"/>
              </a:ext>
            </a:extLst>
          </p:cNvPr>
          <p:cNvSpPr txBox="1">
            <a:spLocks/>
          </p:cNvSpPr>
          <p:nvPr/>
        </p:nvSpPr>
        <p:spPr>
          <a:xfrm>
            <a:off x="5035728" y="664105"/>
            <a:ext cx="4528585" cy="497184"/>
          </a:xfrm>
          <a:prstGeom prst="rect">
            <a:avLst/>
          </a:prstGeom>
        </p:spPr>
        <p:txBody>
          <a:bodyPr vert="horz" lIns="91440" tIns="45720" rIns="91440" bIns="45720"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L" err="1"/>
              <a:t>Busqueda</a:t>
            </a:r>
            <a:r>
              <a:rPr lang="es-CL"/>
              <a:t>: </a:t>
            </a:r>
            <a:r>
              <a:rPr lang="es-CL" i="1"/>
              <a:t>"Green tea </a:t>
            </a:r>
            <a:r>
              <a:rPr lang="es-CL" i="1" err="1"/>
              <a:t>for</a:t>
            </a:r>
            <a:r>
              <a:rPr lang="es-CL" i="1"/>
              <a:t> </a:t>
            </a:r>
            <a:r>
              <a:rPr lang="es-CL" i="1" err="1"/>
              <a:t>weight</a:t>
            </a:r>
            <a:r>
              <a:rPr lang="es-CL" i="1"/>
              <a:t> </a:t>
            </a:r>
            <a:r>
              <a:rPr lang="es-CL" i="1" err="1"/>
              <a:t>loss</a:t>
            </a:r>
            <a:r>
              <a:rPr lang="es-CL" i="1"/>
              <a:t>"</a:t>
            </a:r>
            <a:endParaRPr lang="en-US" i="1"/>
          </a:p>
          <a:p>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p:txBody>
      </p:sp>
      <p:sp>
        <p:nvSpPr>
          <p:cNvPr id="8" name="Content Placeholder 2">
            <a:extLst>
              <a:ext uri="{FF2B5EF4-FFF2-40B4-BE49-F238E27FC236}">
                <a16:creationId xmlns:a16="http://schemas.microsoft.com/office/drawing/2014/main" id="{65DE2D70-31D5-0B5A-7A01-80304C5DD38B}"/>
              </a:ext>
            </a:extLst>
          </p:cNvPr>
          <p:cNvSpPr txBox="1">
            <a:spLocks/>
          </p:cNvSpPr>
          <p:nvPr/>
        </p:nvSpPr>
        <p:spPr>
          <a:xfrm>
            <a:off x="5035728" y="5225667"/>
            <a:ext cx="4528585" cy="497184"/>
          </a:xfrm>
          <a:prstGeom prst="rect">
            <a:avLst/>
          </a:prstGeom>
        </p:spPr>
        <p:txBody>
          <a:bodyPr vert="horz" lIns="91440" tIns="45720" rIns="91440" bIns="45720"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L" b="1"/>
              <a:t>Promueve el "Sesgo de Confirmación".</a:t>
            </a:r>
            <a:endParaRPr lang="en-US" b="1"/>
          </a:p>
          <a:p>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p:txBody>
      </p:sp>
      <p:sp>
        <p:nvSpPr>
          <p:cNvPr id="12" name="Content Placeholder 2">
            <a:extLst>
              <a:ext uri="{FF2B5EF4-FFF2-40B4-BE49-F238E27FC236}">
                <a16:creationId xmlns:a16="http://schemas.microsoft.com/office/drawing/2014/main" id="{98B779B6-DE74-2F97-5663-191CA2BC8478}"/>
              </a:ext>
            </a:extLst>
          </p:cNvPr>
          <p:cNvSpPr txBox="1">
            <a:spLocks/>
          </p:cNvSpPr>
          <p:nvPr/>
        </p:nvSpPr>
        <p:spPr>
          <a:xfrm>
            <a:off x="5158703" y="6049289"/>
            <a:ext cx="5597787" cy="469498"/>
          </a:xfrm>
          <a:prstGeom prst="rect">
            <a:avLst/>
          </a:prstGeom>
        </p:spPr>
        <p:txBody>
          <a:bodyPr vert="horz" lIns="91440" tIns="45720" rIns="91440" bIns="45720"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L"/>
              <a:t>Entonces, ¿qué busca el modelo Explore/</a:t>
            </a:r>
            <a:r>
              <a:rPr lang="es-CL" err="1"/>
              <a:t>Exploit</a:t>
            </a:r>
            <a:r>
              <a:rPr lang="es-CL"/>
              <a:t>?</a:t>
            </a:r>
            <a:endParaRPr lang="en-US"/>
          </a:p>
        </p:txBody>
      </p:sp>
      <p:pic>
        <p:nvPicPr>
          <p:cNvPr id="24" name="Picture 23" descr="A black logo with white text&#10;&#10;Description automatically generated">
            <a:extLst>
              <a:ext uri="{FF2B5EF4-FFF2-40B4-BE49-F238E27FC236}">
                <a16:creationId xmlns:a16="http://schemas.microsoft.com/office/drawing/2014/main" id="{A832AC90-8A64-127B-D9C7-FEBA0B0BE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28" name="Text Placeholder 2">
            <a:extLst>
              <a:ext uri="{FF2B5EF4-FFF2-40B4-BE49-F238E27FC236}">
                <a16:creationId xmlns:a16="http://schemas.microsoft.com/office/drawing/2014/main" id="{9468FD0C-BCA0-3F70-785B-D3065F6F4415}"/>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25211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CBAEE-A926-00BC-33DF-468C619C3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D5A07-60F9-8192-453F-FCA216B7A289}"/>
              </a:ext>
            </a:extLst>
          </p:cNvPr>
          <p:cNvSpPr>
            <a:spLocks noGrp="1"/>
          </p:cNvSpPr>
          <p:nvPr>
            <p:ph type="title"/>
          </p:nvPr>
        </p:nvSpPr>
        <p:spPr>
          <a:xfrm>
            <a:off x="560274" y="107667"/>
            <a:ext cx="5445836" cy="2572489"/>
          </a:xfrm>
        </p:spPr>
        <p:txBody>
          <a:bodyPr/>
          <a:lstStyle/>
          <a:p>
            <a:r>
              <a:rPr lang="es-CL" sz="4000"/>
              <a:t>Definición del Problema: Maximizar CTR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8D13D4-8DB4-1CDF-F56B-B69D031E1C47}"/>
                  </a:ext>
                </a:extLst>
              </p:cNvPr>
              <p:cNvSpPr>
                <a:spLocks noGrp="1"/>
              </p:cNvSpPr>
              <p:nvPr>
                <p:ph idx="1"/>
              </p:nvPr>
            </p:nvSpPr>
            <p:spPr>
              <a:xfrm>
                <a:off x="6016743" y="484665"/>
                <a:ext cx="4455517" cy="5319704"/>
              </a:xfrm>
            </p:spPr>
            <p:txBody>
              <a:bodyPr anchor="b"/>
              <a:lstStyle/>
              <a:p>
                <a:pPr marL="0" indent="0">
                  <a:buNone/>
                </a:pPr>
                <a:r>
                  <a:rPr lang="en-US" b="1"/>
                  <a:t>La </a:t>
                </a:r>
                <a:r>
                  <a:rPr lang="en-US" b="1" err="1"/>
                  <a:t>tarea</a:t>
                </a:r>
                <a:r>
                  <a:rPr lang="en-US" b="1"/>
                  <a:t> es:</a:t>
                </a:r>
              </a:p>
              <a:p>
                <a:r>
                  <a:rPr lang="es-CL"/>
                  <a:t>Generar un </a:t>
                </a:r>
                <a14:m>
                  <m:oMath xmlns:m="http://schemas.openxmlformats.org/officeDocument/2006/math">
                    <m:r>
                      <a:rPr lang="es-CL" b="0" i="1" smtClean="0">
                        <a:latin typeface="Cambria Math" panose="02040503050406030204" pitchFamily="18" charset="0"/>
                      </a:rPr>
                      <m:t>𝐼𝑃</m:t>
                    </m:r>
                  </m:oMath>
                </a14:m>
                <a:r>
                  <a:rPr lang="es-CL"/>
                  <a:t> para </a:t>
                </a:r>
                <a14:m>
                  <m:oMath xmlns:m="http://schemas.openxmlformats.org/officeDocument/2006/math">
                    <m:r>
                      <a:rPr lang="es-CL" b="0" i="1" smtClean="0">
                        <a:latin typeface="Cambria Math" panose="02040503050406030204" pitchFamily="18" charset="0"/>
                      </a:rPr>
                      <m:t>𝑡</m:t>
                    </m:r>
                  </m:oMath>
                </a14:m>
                <a:r>
                  <a:rPr lang="es-CL"/>
                  <a:t>, t</a:t>
                </a:r>
                <a14:m>
                  <m:oMath xmlns:m="http://schemas.openxmlformats.org/officeDocument/2006/math">
                    <m:r>
                      <m:rPr>
                        <m:sty m:val="p"/>
                      </m:rPr>
                      <a:rPr lang="es-ES" b="0" i="0" dirty="0" smtClean="0">
                        <a:latin typeface="Cambria Math" panose="02040503050406030204" pitchFamily="18" charset="0"/>
                      </a:rPr>
                      <m:t>al</m:t>
                    </m:r>
                    <m:r>
                      <a:rPr lang="es-ES" b="0" i="0" dirty="0" smtClean="0">
                        <a:latin typeface="Cambria Math" panose="02040503050406030204" pitchFamily="18" charset="0"/>
                      </a:rPr>
                      <m:t> </m:t>
                    </m:r>
                    <m:r>
                      <m:rPr>
                        <m:sty m:val="p"/>
                      </m:rPr>
                      <a:rPr lang="es-ES" b="0" i="0" dirty="0" smtClean="0">
                        <a:latin typeface="Cambria Math" panose="02040503050406030204" pitchFamily="18" charset="0"/>
                      </a:rPr>
                      <m:t>que</m:t>
                    </m:r>
                    <m:r>
                      <a:rPr lang="es-ES" b="0" i="0" dirty="0" smtClean="0">
                        <a:latin typeface="Cambria Math" panose="02040503050406030204" pitchFamily="18" charset="0"/>
                      </a:rPr>
                      <m:t> </m:t>
                    </m:r>
                    <m:r>
                      <m:rPr>
                        <m:sty m:val="p"/>
                      </m:rPr>
                      <a:rPr lang="es-ES" b="0" i="0" dirty="0" smtClean="0">
                        <a:latin typeface="Cambria Math" panose="02040503050406030204" pitchFamily="18" charset="0"/>
                      </a:rPr>
                      <m:t>sus</m:t>
                    </m:r>
                    <m:r>
                      <a:rPr lang="es-ES" b="0" i="0" dirty="0" smtClean="0">
                        <a:latin typeface="Cambria Math" panose="02040503050406030204" pitchFamily="18" charset="0"/>
                      </a:rPr>
                      <m:t> </m:t>
                    </m:r>
                    <m:r>
                      <a:rPr lang="es-CL" i="1" dirty="0" smtClean="0">
                        <a:latin typeface="Cambria Math" panose="02040503050406030204" pitchFamily="18" charset="0"/>
                      </a:rPr>
                      <m:t>𝑁</m:t>
                    </m:r>
                  </m:oMath>
                </a14:m>
                <a:r>
                  <a:rPr lang="es-CL"/>
                  <a:t> </a:t>
                </a:r>
                <a:r>
                  <a:rPr lang="es-CL" u="sng"/>
                  <a:t>preguntas sean interesantes</a:t>
                </a:r>
                <a:r>
                  <a:rPr lang="es-CL"/>
                  <a:t> para el mayor número de usuarios que hayan buscado sobre </a:t>
                </a:r>
                <a14:m>
                  <m:oMath xmlns:m="http://schemas.openxmlformats.org/officeDocument/2006/math">
                    <m:r>
                      <a:rPr lang="es-CL" b="0" i="1" smtClean="0">
                        <a:latin typeface="Cambria Math" panose="02040503050406030204" pitchFamily="18" charset="0"/>
                      </a:rPr>
                      <m:t>𝑡</m:t>
                    </m:r>
                  </m:oMath>
                </a14:m>
                <a:r>
                  <a:rPr lang="es-CL"/>
                  <a:t>.</a:t>
                </a:r>
              </a:p>
              <a:p>
                <a:r>
                  <a:rPr lang="es-CL"/>
                  <a:t>Así maximizar el CTR de todos los usuarios </a:t>
                </a:r>
                <a14:m>
                  <m:oMath xmlns:m="http://schemas.openxmlformats.org/officeDocument/2006/math">
                    <m:r>
                      <a:rPr lang="es-CL" b="0" i="1" smtClean="0">
                        <a:latin typeface="Cambria Math" panose="02040503050406030204" pitchFamily="18" charset="0"/>
                      </a:rPr>
                      <m:t>𝑢</m:t>
                    </m:r>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𝑈</m:t>
                    </m:r>
                  </m:oMath>
                </a14:m>
                <a:r>
                  <a:rPr lang="es-CL"/>
                  <a:t> que encuentran interesante               el tema </a:t>
                </a:r>
                <a14:m>
                  <m:oMath xmlns:m="http://schemas.openxmlformats.org/officeDocument/2006/math">
                    <m:r>
                      <a:rPr lang="es-CL" b="0" i="1" smtClean="0">
                        <a:latin typeface="Cambria Math" panose="02040503050406030204" pitchFamily="18" charset="0"/>
                      </a:rPr>
                      <m:t>𝑡</m:t>
                    </m:r>
                  </m:oMath>
                </a14:m>
                <a:r>
                  <a:rPr lang="es-CL"/>
                  <a:t>.</a:t>
                </a:r>
              </a:p>
            </p:txBody>
          </p:sp>
        </mc:Choice>
        <mc:Fallback>
          <p:sp>
            <p:nvSpPr>
              <p:cNvPr id="3" name="Content Placeholder 2">
                <a:extLst>
                  <a:ext uri="{FF2B5EF4-FFF2-40B4-BE49-F238E27FC236}">
                    <a16:creationId xmlns:a16="http://schemas.microsoft.com/office/drawing/2014/main" id="{B48D13D4-8DB4-1CDF-F56B-B69D031E1C47}"/>
                  </a:ext>
                </a:extLst>
              </p:cNvPr>
              <p:cNvSpPr>
                <a:spLocks noGrp="1" noRot="1" noChangeAspect="1" noMove="1" noResize="1" noEditPoints="1" noAdjustHandles="1" noChangeArrowheads="1" noChangeShapeType="1" noTextEdit="1"/>
              </p:cNvSpPr>
              <p:nvPr>
                <p:ph idx="1"/>
              </p:nvPr>
            </p:nvSpPr>
            <p:spPr>
              <a:xfrm>
                <a:off x="6016743" y="484665"/>
                <a:ext cx="4455517" cy="5319704"/>
              </a:xfrm>
              <a:blipFill>
                <a:blip r:embed="rId3"/>
                <a:stretch>
                  <a:fillRect l="-2189" b="-26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444BA30-6F09-2439-5507-02BF98257825}"/>
                  </a:ext>
                </a:extLst>
              </p:cNvPr>
              <p:cNvSpPr>
                <a:spLocks noGrp="1"/>
              </p:cNvSpPr>
              <p:nvPr>
                <p:ph type="body" sz="half" idx="2"/>
              </p:nvPr>
            </p:nvSpPr>
            <p:spPr>
              <a:xfrm>
                <a:off x="570907" y="3571245"/>
                <a:ext cx="4603963" cy="3007800"/>
              </a:xfrm>
            </p:spPr>
            <p:txBody>
              <a:bodyPr>
                <a:normAutofit/>
              </a:bodyPr>
              <a:lstStyle/>
              <a:p>
                <a:r>
                  <a:rPr lang="es-CL" sz="1800"/>
                  <a:t>Población de </a:t>
                </a:r>
                <a:r>
                  <a:rPr lang="es-CL" sz="1800" i="1"/>
                  <a:t>n</a:t>
                </a:r>
                <a:r>
                  <a:rPr lang="es-CL" sz="1800"/>
                  <a:t>  Usuarios:</a:t>
                </a:r>
              </a:p>
              <a:p>
                <a:pPr/>
                <a14:m>
                  <m:oMathPara xmlns:m="http://schemas.openxmlformats.org/officeDocument/2006/math">
                    <m:oMathParaPr>
                      <m:jc m:val="centerGroup"/>
                    </m:oMathParaPr>
                    <m:oMath xmlns:m="http://schemas.openxmlformats.org/officeDocument/2006/math">
                      <m:r>
                        <a:rPr lang="es-CL" sz="1800" b="0" i="1" smtClean="0">
                          <a:latin typeface="Cambria Math" panose="02040503050406030204" pitchFamily="18" charset="0"/>
                        </a:rPr>
                        <m:t>𝑈</m:t>
                      </m:r>
                      <m:r>
                        <a:rPr lang="es-CL"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oMath>
                  </m:oMathPara>
                </a14:m>
                <a:endParaRPr lang="es-CL" sz="1800"/>
              </a:p>
              <a:p>
                <a:r>
                  <a:rPr lang="es-CL" sz="1800"/>
                  <a:t>Temas de búsqueda (Biología, Cocina, </a:t>
                </a:r>
                <a:r>
                  <a:rPr lang="es-CL" sz="1800" err="1"/>
                  <a:t>etc</a:t>
                </a:r>
                <a:r>
                  <a:rPr lang="es-CL" sz="1800"/>
                  <a:t>)</a:t>
                </a:r>
              </a:p>
              <a:p>
                <a:pPr/>
                <a14:m>
                  <m:oMathPara xmlns:m="http://schemas.openxmlformats.org/officeDocument/2006/math">
                    <m:oMathParaPr>
                      <m:jc m:val="centerGroup"/>
                    </m:oMathParaPr>
                    <m:oMath xmlns:m="http://schemas.openxmlformats.org/officeDocument/2006/math">
                      <m:sSub>
                        <m:sSubPr>
                          <m:ctrlPr>
                            <a:rPr lang="es-CL"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𝑘</m:t>
                          </m:r>
                        </m:sub>
                      </m:sSub>
                    </m:oMath>
                  </m:oMathPara>
                </a14:m>
                <a:endParaRPr lang="es-CL" sz="1800"/>
              </a:p>
              <a:p>
                <a:r>
                  <a:rPr lang="es-CL" sz="1800" i="1" err="1"/>
                  <a:t>Item</a:t>
                </a:r>
                <a:r>
                  <a:rPr lang="es-CL" sz="1800" i="1"/>
                  <a:t> Pool </a:t>
                </a:r>
                <a:r>
                  <a:rPr lang="es-CL" sz="1800"/>
                  <a:t>(</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𝐼𝑃</m:t>
                        </m:r>
                      </m:e>
                      <m:sub>
                        <m:r>
                          <a:rPr lang="en-US" sz="1800" b="0" i="1" smtClean="0">
                            <a:latin typeface="Cambria Math" panose="02040503050406030204" pitchFamily="18" charset="0"/>
                          </a:rPr>
                          <m:t>𝑘</m:t>
                        </m:r>
                      </m:sub>
                    </m:sSub>
                  </m:oMath>
                </a14:m>
                <a:r>
                  <a:rPr lang="es-CL" sz="1800"/>
                  <a:t>): conjunto fijo de </a:t>
                </a:r>
                <a14:m>
                  <m:oMath xmlns:m="http://schemas.openxmlformats.org/officeDocument/2006/math">
                    <m:r>
                      <a:rPr lang="es-CL" sz="1800" b="0" i="1" smtClean="0">
                        <a:latin typeface="Cambria Math" panose="02040503050406030204" pitchFamily="18" charset="0"/>
                      </a:rPr>
                      <m:t>𝑁</m:t>
                    </m:r>
                  </m:oMath>
                </a14:m>
                <a:r>
                  <a:rPr lang="es-CL" sz="1800"/>
                  <a:t> preguntas generado para un tema </a:t>
                </a:r>
                <a14:m>
                  <m:oMath xmlns:m="http://schemas.openxmlformats.org/officeDocument/2006/math">
                    <m:sSub>
                      <m:sSubPr>
                        <m:ctrlPr>
                          <a:rPr lang="es-CL" sz="1800" i="1" smtClean="0">
                            <a:latin typeface="Cambria Math" panose="02040503050406030204" pitchFamily="18" charset="0"/>
                          </a:rPr>
                        </m:ctrlPr>
                      </m:sSubPr>
                      <m:e>
                        <m:r>
                          <a:rPr lang="es-CL" sz="1800" b="0" i="1" smtClean="0">
                            <a:latin typeface="Cambria Math" panose="02040503050406030204" pitchFamily="18" charset="0"/>
                          </a:rPr>
                          <m:t>𝑡</m:t>
                        </m:r>
                      </m:e>
                      <m:sub>
                        <m:r>
                          <a:rPr lang="es-CL" sz="1800" b="0" i="1" smtClean="0">
                            <a:latin typeface="Cambria Math" panose="02040503050406030204" pitchFamily="18" charset="0"/>
                          </a:rPr>
                          <m:t>𝑘</m:t>
                        </m:r>
                      </m:sub>
                    </m:sSub>
                  </m:oMath>
                </a14:m>
                <a:r>
                  <a:rPr lang="es-CL" sz="1800"/>
                  <a:t>. </a:t>
                </a:r>
              </a:p>
            </p:txBody>
          </p:sp>
        </mc:Choice>
        <mc:Fallback>
          <p:sp>
            <p:nvSpPr>
              <p:cNvPr id="4" name="Text Placeholder 3">
                <a:extLst>
                  <a:ext uri="{FF2B5EF4-FFF2-40B4-BE49-F238E27FC236}">
                    <a16:creationId xmlns:a16="http://schemas.microsoft.com/office/drawing/2014/main" id="{D444BA30-6F09-2439-5507-02BF98257825}"/>
                  </a:ext>
                </a:extLst>
              </p:cNvPr>
              <p:cNvSpPr>
                <a:spLocks noGrp="1" noRot="1" noChangeAspect="1" noMove="1" noResize="1" noEditPoints="1" noAdjustHandles="1" noChangeArrowheads="1" noChangeShapeType="1" noTextEdit="1"/>
              </p:cNvSpPr>
              <p:nvPr>
                <p:ph type="body" sz="half" idx="2"/>
              </p:nvPr>
            </p:nvSpPr>
            <p:spPr>
              <a:xfrm>
                <a:off x="570907" y="3571245"/>
                <a:ext cx="4603963" cy="3007800"/>
              </a:xfrm>
              <a:blipFill>
                <a:blip r:embed="rId4"/>
                <a:stretch>
                  <a:fillRect l="-1192"/>
                </a:stretch>
              </a:blipFill>
            </p:spPr>
            <p:txBody>
              <a:bodyPr/>
              <a:lstStyle/>
              <a:p>
                <a:r>
                  <a:rPr lang="en-US">
                    <a:noFill/>
                  </a:rPr>
                  <a:t> </a:t>
                </a:r>
              </a:p>
            </p:txBody>
          </p:sp>
        </mc:Fallback>
      </mc:AlternateContent>
      <p:pic>
        <p:nvPicPr>
          <p:cNvPr id="10" name="Picture 9" descr="A black logo with white text&#10;&#10;Description automatically generated">
            <a:extLst>
              <a:ext uri="{FF2B5EF4-FFF2-40B4-BE49-F238E27FC236}">
                <a16:creationId xmlns:a16="http://schemas.microsoft.com/office/drawing/2014/main" id="{004E965B-E0D8-D887-28B8-1AF1E823C1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2DEC8903-5AC0-8C27-F811-7C20F31E0543}"/>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
        <p:nvSpPr>
          <p:cNvPr id="7" name="Rectángulo 6">
            <a:extLst>
              <a:ext uri="{FF2B5EF4-FFF2-40B4-BE49-F238E27FC236}">
                <a16:creationId xmlns:a16="http://schemas.microsoft.com/office/drawing/2014/main" id="{3B6CE45B-C5E5-14CB-2D08-724CEB7D4E05}"/>
              </a:ext>
            </a:extLst>
          </p:cNvPr>
          <p:cNvSpPr/>
          <p:nvPr/>
        </p:nvSpPr>
        <p:spPr>
          <a:xfrm>
            <a:off x="1698190" y="2321974"/>
            <a:ext cx="3093485" cy="1136904"/>
          </a:xfrm>
          <a:prstGeom prst="rect">
            <a:avLst/>
          </a:prstGeom>
          <a:solidFill>
            <a:srgbClr val="38998D">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404A302-EB1D-3403-F297-39BAB7B6FAD4}"/>
                  </a:ext>
                </a:extLst>
              </p:cNvPr>
              <p:cNvSpPr txBox="1"/>
              <p:nvPr/>
            </p:nvSpPr>
            <p:spPr>
              <a:xfrm>
                <a:off x="1875878" y="2487506"/>
                <a:ext cx="2672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𝐼𝑃</m:t>
                      </m:r>
                      <m:r>
                        <a:rPr lang="es-CL" i="1" baseline="-25000">
                          <a:latin typeface="Cambria Math" panose="02040503050406030204" pitchFamily="18" charset="0"/>
                        </a:rPr>
                        <m:t>𝑘</m:t>
                      </m:r>
                      <m:r>
                        <a:rPr lang="es-CL" i="1">
                          <a:latin typeface="Cambria Math" panose="02040503050406030204" pitchFamily="18" charset="0"/>
                        </a:rPr>
                        <m:t>​=</m:t>
                      </m:r>
                      <m:r>
                        <a:rPr lang="es-ES" b="0" i="1" smtClean="0">
                          <a:latin typeface="Cambria Math" panose="02040503050406030204" pitchFamily="18" charset="0"/>
                        </a:rPr>
                        <m:t>𝑎𝑟𝑔</m:t>
                      </m:r>
                      <m:r>
                        <a:rPr lang="es-ES" b="0" i="1" smtClean="0">
                          <a:latin typeface="Cambria Math" panose="02040503050406030204" pitchFamily="18" charset="0"/>
                        </a:rPr>
                        <m:t> </m:t>
                      </m:r>
                      <m:r>
                        <a:rPr lang="es-ES" b="0" i="1" smtClean="0">
                          <a:latin typeface="Cambria Math" panose="02040503050406030204" pitchFamily="18" charset="0"/>
                        </a:rPr>
                        <m:t>𝑚𝑎𝑥</m:t>
                      </m:r>
                      <m:r>
                        <a:rPr lang="es-CL" i="1">
                          <a:latin typeface="Cambria Math" panose="02040503050406030204" pitchFamily="18" charset="0"/>
                        </a:rPr>
                        <m:t>​(</m:t>
                      </m:r>
                      <m:nary>
                        <m:naryPr>
                          <m:chr m:val="∑"/>
                          <m:ctrlPr>
                            <a:rPr lang="es-CL"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b>
                            <m:sSubPr>
                              <m:ctrlPr>
                                <a:rPr lang="es-CL" i="1" smtClean="0">
                                  <a:latin typeface="Cambria Math" panose="02040503050406030204" pitchFamily="18" charset="0"/>
                                </a:rPr>
                              </m:ctrlPr>
                            </m:sSubPr>
                            <m:e>
                              <m:r>
                                <a:rPr lang="es-ES" b="0" i="1" smtClean="0">
                                  <a:latin typeface="Cambria Math" panose="02040503050406030204" pitchFamily="18" charset="0"/>
                                </a:rPr>
                                <m:t>𝐶𝑇𝑅</m:t>
                              </m:r>
                            </m:e>
                            <m:sub>
                              <m:sSub>
                                <m:sSubPr>
                                  <m:ctrlPr>
                                    <a:rPr lang="es-CL"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𝑖</m:t>
                                  </m:r>
                                </m:sub>
                              </m:sSub>
                            </m:sub>
                          </m:sSub>
                        </m:e>
                      </m:nary>
                      <m:r>
                        <a:rPr lang="es-CL" i="1">
                          <a:latin typeface="Cambria Math" panose="02040503050406030204" pitchFamily="18" charset="0"/>
                        </a:rPr>
                        <m:t>)</m:t>
                      </m:r>
                    </m:oMath>
                  </m:oMathPara>
                </a14:m>
                <a:endParaRPr lang="es-CL"/>
              </a:p>
            </p:txBody>
          </p:sp>
        </mc:Choice>
        <mc:Fallback>
          <p:sp>
            <p:nvSpPr>
              <p:cNvPr id="6" name="CuadroTexto 5">
                <a:extLst>
                  <a:ext uri="{FF2B5EF4-FFF2-40B4-BE49-F238E27FC236}">
                    <a16:creationId xmlns:a16="http://schemas.microsoft.com/office/drawing/2014/main" id="{3404A302-EB1D-3403-F297-39BAB7B6FAD4}"/>
                  </a:ext>
                </a:extLst>
              </p:cNvPr>
              <p:cNvSpPr txBox="1">
                <a:spLocks noRot="1" noChangeAspect="1" noMove="1" noResize="1" noEditPoints="1" noAdjustHandles="1" noChangeArrowheads="1" noChangeShapeType="1" noTextEdit="1"/>
              </p:cNvSpPr>
              <p:nvPr/>
            </p:nvSpPr>
            <p:spPr>
              <a:xfrm>
                <a:off x="1875878" y="2487506"/>
                <a:ext cx="2672526" cy="77893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333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1A34F-B8DF-5CF6-69B0-265647D10FE9}"/>
              </a:ext>
            </a:extLst>
          </p:cNvPr>
          <p:cNvSpPr>
            <a:spLocks noGrp="1"/>
          </p:cNvSpPr>
          <p:nvPr>
            <p:ph type="title"/>
          </p:nvPr>
        </p:nvSpPr>
        <p:spPr>
          <a:xfrm>
            <a:off x="467852" y="850611"/>
            <a:ext cx="6730389" cy="1040655"/>
          </a:xfrm>
        </p:spPr>
        <p:txBody>
          <a:bodyPr vert="horz" lIns="91440" tIns="45720" rIns="91440" bIns="45720" rtlCol="0" anchor="ctr">
            <a:normAutofit fontScale="90000"/>
          </a:bodyPr>
          <a:lstStyle/>
          <a:p>
            <a:r>
              <a:rPr lang="en-US"/>
              <a:t>Generative Recommender Approach </a:t>
            </a:r>
            <a:br>
              <a:rPr lang="en-US"/>
            </a:br>
            <a:endParaRPr lang="en-US"/>
          </a:p>
        </p:txBody>
      </p:sp>
      <p:pic>
        <p:nvPicPr>
          <p:cNvPr id="4" name="Imagen 3" descr="Diagrama&#10;&#10;Descripción generada automáticamente">
            <a:extLst>
              <a:ext uri="{FF2B5EF4-FFF2-40B4-BE49-F238E27FC236}">
                <a16:creationId xmlns:a16="http://schemas.microsoft.com/office/drawing/2014/main" id="{1C8E743E-0CED-22D8-2CB5-CBED0FC52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52" y="3530205"/>
            <a:ext cx="7594645" cy="2316366"/>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2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2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2769DEA3-1383-7E0E-B7B1-ED2D0F09CB35}"/>
              </a:ext>
            </a:extLst>
          </p:cNvPr>
          <p:cNvSpPr txBox="1"/>
          <p:nvPr/>
        </p:nvSpPr>
        <p:spPr>
          <a:xfrm>
            <a:off x="635295" y="2108220"/>
            <a:ext cx="9359310" cy="1200329"/>
          </a:xfrm>
          <a:prstGeom prst="rect">
            <a:avLst/>
          </a:prstGeom>
          <a:noFill/>
        </p:spPr>
        <p:txBody>
          <a:bodyPr wrap="square">
            <a:spAutoFit/>
          </a:bodyPr>
          <a:lstStyle/>
          <a:p>
            <a:pPr marL="400050" indent="-400050">
              <a:buAutoNum type="romanLcParenR"/>
            </a:pPr>
            <a:r>
              <a:rPr lang="es-CL"/>
              <a:t>Los </a:t>
            </a:r>
            <a:r>
              <a:rPr lang="es-CL" i="1"/>
              <a:t>n</a:t>
            </a:r>
            <a:r>
              <a:rPr lang="es-CL"/>
              <a:t> peores elementos se eliminan de IP.</a:t>
            </a:r>
          </a:p>
          <a:p>
            <a:pPr marL="400050" indent="-400050">
              <a:buAutoNum type="romanLcParenR"/>
            </a:pPr>
            <a:r>
              <a:rPr lang="es-CL"/>
              <a:t>Se generan </a:t>
            </a:r>
            <a:r>
              <a:rPr lang="es-CL" i="1"/>
              <a:t>n</a:t>
            </a:r>
            <a:r>
              <a:rPr lang="es-CL"/>
              <a:t> nuevos elementos y se agregan a IP.</a:t>
            </a:r>
          </a:p>
          <a:p>
            <a:pPr marL="400050" indent="-400050">
              <a:buAutoNum type="romanLcParenR"/>
            </a:pPr>
            <a:r>
              <a:rPr lang="es-CL"/>
              <a:t>El rendimiento de los elementos en la IP actualizada se observa a través de un ciclo de retroalimentación de interacción.</a:t>
            </a:r>
          </a:p>
        </p:txBody>
      </p:sp>
      <p:cxnSp>
        <p:nvCxnSpPr>
          <p:cNvPr id="8" name="Conector recto de flecha 7">
            <a:extLst>
              <a:ext uri="{FF2B5EF4-FFF2-40B4-BE49-F238E27FC236}">
                <a16:creationId xmlns:a16="http://schemas.microsoft.com/office/drawing/2014/main" id="{CD930DA8-F0D1-CB29-02C3-446614AD8A7C}"/>
              </a:ext>
            </a:extLst>
          </p:cNvPr>
          <p:cNvCxnSpPr/>
          <p:nvPr/>
        </p:nvCxnSpPr>
        <p:spPr>
          <a:xfrm flipV="1">
            <a:off x="2275368" y="4106877"/>
            <a:ext cx="574158" cy="255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B745E294-FABB-3BBD-9030-A822647D11F5}"/>
              </a:ext>
            </a:extLst>
          </p:cNvPr>
          <p:cNvSpPr txBox="1"/>
          <p:nvPr/>
        </p:nvSpPr>
        <p:spPr>
          <a:xfrm>
            <a:off x="1289481" y="4362058"/>
            <a:ext cx="1760418" cy="523220"/>
          </a:xfrm>
          <a:prstGeom prst="rect">
            <a:avLst/>
          </a:prstGeom>
          <a:noFill/>
        </p:spPr>
        <p:txBody>
          <a:bodyPr wrap="none" rtlCol="0">
            <a:spAutoFit/>
          </a:bodyPr>
          <a:lstStyle/>
          <a:p>
            <a:pPr algn="ctr"/>
            <a:r>
              <a:rPr lang="es-CL" sz="1400">
                <a:solidFill>
                  <a:schemeClr val="tx2">
                    <a:lumMod val="90000"/>
                    <a:lumOff val="10000"/>
                  </a:schemeClr>
                </a:solidFill>
              </a:rPr>
              <a:t>Preguntas relevantes </a:t>
            </a:r>
          </a:p>
          <a:p>
            <a:pPr algn="ctr"/>
            <a:r>
              <a:rPr lang="es-CL" sz="1400">
                <a:solidFill>
                  <a:schemeClr val="tx2">
                    <a:lumMod val="90000"/>
                    <a:lumOff val="10000"/>
                  </a:schemeClr>
                </a:solidFill>
              </a:rPr>
              <a:t>para t</a:t>
            </a:r>
          </a:p>
        </p:txBody>
      </p:sp>
      <p:pic>
        <p:nvPicPr>
          <p:cNvPr id="12" name="Picture 11" descr="A black logo with white text&#10;&#10;Description automatically generated">
            <a:extLst>
              <a:ext uri="{FF2B5EF4-FFF2-40B4-BE49-F238E27FC236}">
                <a16:creationId xmlns:a16="http://schemas.microsoft.com/office/drawing/2014/main" id="{A8939063-38F8-A113-E46E-0D29455EF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4" name="Text Placeholder 2">
            <a:extLst>
              <a:ext uri="{FF2B5EF4-FFF2-40B4-BE49-F238E27FC236}">
                <a16:creationId xmlns:a16="http://schemas.microsoft.com/office/drawing/2014/main" id="{92D3B712-ED06-FCC7-6F80-67952581A48F}"/>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202590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1A34F-B8DF-5CF6-69B0-265647D10FE9}"/>
              </a:ext>
            </a:extLst>
          </p:cNvPr>
          <p:cNvSpPr>
            <a:spLocks noGrp="1"/>
          </p:cNvSpPr>
          <p:nvPr>
            <p:ph type="title"/>
          </p:nvPr>
        </p:nvSpPr>
        <p:spPr/>
        <p:txBody>
          <a:bodyPr vert="horz" lIns="91440" tIns="45720" rIns="91440" bIns="45720" rtlCol="0" anchor="ctr">
            <a:normAutofit/>
          </a:bodyPr>
          <a:lstStyle/>
          <a:p>
            <a:r>
              <a:rPr lang="en-US"/>
              <a:t>Maximize CTR</a:t>
            </a:r>
          </a:p>
        </p:txBody>
      </p:sp>
      <p:sp>
        <p:nvSpPr>
          <p:cNvPr id="3" name="Marcador de contenido 2">
            <a:extLst>
              <a:ext uri="{FF2B5EF4-FFF2-40B4-BE49-F238E27FC236}">
                <a16:creationId xmlns:a16="http://schemas.microsoft.com/office/drawing/2014/main" id="{F578FB0A-B570-0DD8-2749-163ACC8A2B61}"/>
              </a:ext>
            </a:extLst>
          </p:cNvPr>
          <p:cNvSpPr>
            <a:spLocks noGrp="1"/>
          </p:cNvSpPr>
          <p:nvPr>
            <p:ph idx="1"/>
          </p:nvPr>
        </p:nvSpPr>
        <p:spPr/>
        <p:txBody>
          <a:bodyPr>
            <a:normAutofit/>
          </a:bodyPr>
          <a:lstStyle/>
          <a:p>
            <a:r>
              <a:rPr lang="es-CL" sz="2800" b="1" u="sng"/>
              <a:t>Full-CTR </a:t>
            </a:r>
          </a:p>
        </p:txBody>
      </p:sp>
      <p:sp>
        <p:nvSpPr>
          <p:cNvPr id="9" name="CuadroTexto 8">
            <a:extLst>
              <a:ext uri="{FF2B5EF4-FFF2-40B4-BE49-F238E27FC236}">
                <a16:creationId xmlns:a16="http://schemas.microsoft.com/office/drawing/2014/main" id="{6DB32295-DF83-B422-1137-8523B53A2DA0}"/>
              </a:ext>
            </a:extLst>
          </p:cNvPr>
          <p:cNvSpPr txBox="1"/>
          <p:nvPr/>
        </p:nvSpPr>
        <p:spPr>
          <a:xfrm>
            <a:off x="582186" y="2839468"/>
            <a:ext cx="5744185" cy="1785104"/>
          </a:xfrm>
          <a:prstGeom prst="rect">
            <a:avLst/>
          </a:prstGeom>
          <a:noFill/>
        </p:spPr>
        <p:txBody>
          <a:bodyPr wrap="square">
            <a:spAutoFit/>
          </a:bodyPr>
          <a:lstStyle/>
          <a:p>
            <a:r>
              <a:rPr lang="es-CL" sz="2200"/>
              <a:t>El LLM recibe </a:t>
            </a:r>
            <a:r>
              <a:rPr lang="es-CL" sz="2200" b="1"/>
              <a:t>todas las preguntas generadas anteriormente</a:t>
            </a:r>
            <a:r>
              <a:rPr lang="es-CL" sz="2200"/>
              <a:t> junto con sus </a:t>
            </a:r>
            <a:r>
              <a:rPr lang="es-CL" sz="2200" b="1"/>
              <a:t>valores de CTR</a:t>
            </a:r>
            <a:r>
              <a:rPr lang="es-CL" sz="2200"/>
              <a:t>, y se le indica que optimice las nuevas preguntas para </a:t>
            </a:r>
            <a:r>
              <a:rPr lang="es-CL" sz="2200" b="1"/>
              <a:t>maximizar el CTR </a:t>
            </a:r>
            <a:r>
              <a:rPr lang="es-CL" sz="2200"/>
              <a:t>en la siguiente iteración del conjunto de ítems.</a:t>
            </a:r>
          </a:p>
        </p:txBody>
      </p:sp>
      <p:pic>
        <p:nvPicPr>
          <p:cNvPr id="14" name="Imagen 13" descr="Texto, Carta&#10;&#10;Descripción generada automáticamente">
            <a:extLst>
              <a:ext uri="{FF2B5EF4-FFF2-40B4-BE49-F238E27FC236}">
                <a16:creationId xmlns:a16="http://schemas.microsoft.com/office/drawing/2014/main" id="{7700800E-E1DC-4463-B345-F6326F679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894" y="457089"/>
            <a:ext cx="2595671" cy="5519290"/>
          </a:xfrm>
          <a:prstGeom prst="rect">
            <a:avLst/>
          </a:prstGeom>
        </p:spPr>
      </p:pic>
      <p:pic>
        <p:nvPicPr>
          <p:cNvPr id="10" name="Picture 9" descr="A black logo with white text&#10;&#10;Description automatically generated">
            <a:extLst>
              <a:ext uri="{FF2B5EF4-FFF2-40B4-BE49-F238E27FC236}">
                <a16:creationId xmlns:a16="http://schemas.microsoft.com/office/drawing/2014/main" id="{EC9A9058-1C10-47C8-0D6A-571AC9516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CC4B1269-CC48-F15B-E68E-2C893CA12034}"/>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59058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1A34F-B8DF-5CF6-69B0-265647D10FE9}"/>
              </a:ext>
            </a:extLst>
          </p:cNvPr>
          <p:cNvSpPr>
            <a:spLocks noGrp="1"/>
          </p:cNvSpPr>
          <p:nvPr>
            <p:ph type="title"/>
          </p:nvPr>
        </p:nvSpPr>
        <p:spPr/>
        <p:txBody>
          <a:bodyPr vert="horz" lIns="91440" tIns="45720" rIns="91440" bIns="45720" rtlCol="0" anchor="ctr">
            <a:normAutofit/>
          </a:bodyPr>
          <a:lstStyle/>
          <a:p>
            <a:r>
              <a:rPr lang="en-US"/>
              <a:t>Maximize CTR</a:t>
            </a:r>
          </a:p>
        </p:txBody>
      </p:sp>
      <p:sp>
        <p:nvSpPr>
          <p:cNvPr id="3" name="Marcador de contenido 2">
            <a:extLst>
              <a:ext uri="{FF2B5EF4-FFF2-40B4-BE49-F238E27FC236}">
                <a16:creationId xmlns:a16="http://schemas.microsoft.com/office/drawing/2014/main" id="{F578FB0A-B570-0DD8-2749-163ACC8A2B61}"/>
              </a:ext>
            </a:extLst>
          </p:cNvPr>
          <p:cNvSpPr>
            <a:spLocks noGrp="1"/>
          </p:cNvSpPr>
          <p:nvPr>
            <p:ph idx="1"/>
          </p:nvPr>
        </p:nvSpPr>
        <p:spPr/>
        <p:txBody>
          <a:bodyPr>
            <a:normAutofit/>
          </a:bodyPr>
          <a:lstStyle/>
          <a:p>
            <a:r>
              <a:rPr lang="es-CL" sz="2800" b="1" u="sng"/>
              <a:t>Explore-</a:t>
            </a:r>
            <a:r>
              <a:rPr lang="es-CL" sz="2800" b="1" u="sng" err="1"/>
              <a:t>Exploit</a:t>
            </a:r>
            <a:endParaRPr lang="es-CL" sz="2800" b="1" u="sng"/>
          </a:p>
        </p:txBody>
      </p:sp>
      <p:sp>
        <p:nvSpPr>
          <p:cNvPr id="9" name="CuadroTexto 8">
            <a:extLst>
              <a:ext uri="{FF2B5EF4-FFF2-40B4-BE49-F238E27FC236}">
                <a16:creationId xmlns:a16="http://schemas.microsoft.com/office/drawing/2014/main" id="{6DB32295-DF83-B422-1137-8523B53A2DA0}"/>
              </a:ext>
            </a:extLst>
          </p:cNvPr>
          <p:cNvSpPr txBox="1"/>
          <p:nvPr/>
        </p:nvSpPr>
        <p:spPr>
          <a:xfrm>
            <a:off x="582186" y="2839468"/>
            <a:ext cx="5744185" cy="2800767"/>
          </a:xfrm>
          <a:prstGeom prst="rect">
            <a:avLst/>
          </a:prstGeom>
          <a:noFill/>
        </p:spPr>
        <p:txBody>
          <a:bodyPr wrap="square">
            <a:spAutoFit/>
          </a:bodyPr>
          <a:lstStyle/>
          <a:p>
            <a:r>
              <a:rPr lang="es-CL" sz="2200"/>
              <a:t>Elimina las preguntas menos efectivas y genera dos conjuntos de preguntas en cada iteración: </a:t>
            </a:r>
          </a:p>
          <a:p>
            <a:endParaRPr lang="es-CL" sz="2200"/>
          </a:p>
          <a:p>
            <a:pPr marL="342900" indent="-342900">
              <a:buAutoNum type="arabicPeriod"/>
            </a:pPr>
            <a:r>
              <a:rPr lang="es-CL" sz="2200" u="sng"/>
              <a:t>Fase de exploración</a:t>
            </a:r>
            <a:r>
              <a:rPr lang="es-CL" sz="2200"/>
              <a:t>: sin considerar el mejor CTR se entregan las </a:t>
            </a:r>
            <a:r>
              <a:rPr lang="es-CL" sz="2200" i="1"/>
              <a:t>n</a:t>
            </a:r>
            <a:r>
              <a:rPr lang="es-CL" sz="2200"/>
              <a:t> preguntas del IP</a:t>
            </a:r>
          </a:p>
          <a:p>
            <a:pPr marL="342900" indent="-342900">
              <a:buAutoNum type="arabicPeriod"/>
            </a:pPr>
            <a:r>
              <a:rPr lang="es-CL" sz="2200" u="sng"/>
              <a:t>Fase de explotación:</a:t>
            </a:r>
            <a:r>
              <a:rPr lang="es-CL" sz="2200"/>
              <a:t> donde se crean preguntas similares a las de mejor rendimiento similar a Full-CTR.</a:t>
            </a:r>
          </a:p>
        </p:txBody>
      </p:sp>
      <p:pic>
        <p:nvPicPr>
          <p:cNvPr id="7" name="Imagen 6" descr="Texto, Carta&#10;&#10;Descripción generada automáticamente">
            <a:extLst>
              <a:ext uri="{FF2B5EF4-FFF2-40B4-BE49-F238E27FC236}">
                <a16:creationId xmlns:a16="http://schemas.microsoft.com/office/drawing/2014/main" id="{278E4BC0-BAA0-3F44-B7AF-5B5153330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433" y="425301"/>
            <a:ext cx="2558502" cy="6067747"/>
          </a:xfrm>
          <a:prstGeom prst="rect">
            <a:avLst/>
          </a:prstGeom>
        </p:spPr>
      </p:pic>
      <p:pic>
        <p:nvPicPr>
          <p:cNvPr id="11" name="Picture 10" descr="A black logo with white text&#10;&#10;Description automatically generated">
            <a:extLst>
              <a:ext uri="{FF2B5EF4-FFF2-40B4-BE49-F238E27FC236}">
                <a16:creationId xmlns:a16="http://schemas.microsoft.com/office/drawing/2014/main" id="{46990227-BC2B-9B68-6A8B-0549D15A9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3" name="Text Placeholder 2">
            <a:extLst>
              <a:ext uri="{FF2B5EF4-FFF2-40B4-BE49-F238E27FC236}">
                <a16:creationId xmlns:a16="http://schemas.microsoft.com/office/drawing/2014/main" id="{DEA1523F-222F-A98F-B09C-4599EAEB03C6}"/>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42068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F81C7-31D4-090A-7B2E-994BAFE16DCC}"/>
              </a:ext>
            </a:extLst>
          </p:cNvPr>
          <p:cNvSpPr>
            <a:spLocks noGrp="1"/>
          </p:cNvSpPr>
          <p:nvPr>
            <p:ph type="title"/>
          </p:nvPr>
        </p:nvSpPr>
        <p:spPr/>
        <p:txBody>
          <a:bodyPr/>
          <a:lstStyle/>
          <a:p>
            <a:r>
              <a:rPr lang="es-CL" err="1"/>
              <a:t>User</a:t>
            </a:r>
            <a:r>
              <a:rPr lang="es-CL"/>
              <a:t> </a:t>
            </a:r>
            <a:r>
              <a:rPr lang="es-CL" err="1"/>
              <a:t>Click</a:t>
            </a:r>
            <a:r>
              <a:rPr lang="es-CL"/>
              <a:t> Simulator</a:t>
            </a:r>
          </a:p>
        </p:txBody>
      </p:sp>
      <p:sp>
        <p:nvSpPr>
          <p:cNvPr id="3" name="Marcador de contenido 2">
            <a:extLst>
              <a:ext uri="{FF2B5EF4-FFF2-40B4-BE49-F238E27FC236}">
                <a16:creationId xmlns:a16="http://schemas.microsoft.com/office/drawing/2014/main" id="{DB900B3A-D8F5-21DF-389B-5019EE0B36D2}"/>
              </a:ext>
            </a:extLst>
          </p:cNvPr>
          <p:cNvSpPr>
            <a:spLocks noGrp="1"/>
          </p:cNvSpPr>
          <p:nvPr>
            <p:ph idx="1"/>
          </p:nvPr>
        </p:nvSpPr>
        <p:spPr>
          <a:xfrm>
            <a:off x="841248" y="1878345"/>
            <a:ext cx="4450330" cy="444982"/>
          </a:xfrm>
        </p:spPr>
        <p:txBody>
          <a:bodyPr>
            <a:noAutofit/>
          </a:bodyPr>
          <a:lstStyle/>
          <a:p>
            <a:pPr marL="0" indent="0">
              <a:buNone/>
            </a:pPr>
            <a:r>
              <a:rPr lang="es-CL" sz="1900"/>
              <a:t>Se representan </a:t>
            </a:r>
            <a:r>
              <a:rPr lang="es-CL" sz="1900" i="1" err="1"/>
              <a:t>users</a:t>
            </a:r>
            <a:r>
              <a:rPr lang="es-CL" sz="1900" i="1"/>
              <a:t> personas p </a:t>
            </a:r>
            <a:r>
              <a:rPr lang="es-CL" sz="1900"/>
              <a:t>con intereses específicos</a:t>
            </a:r>
          </a:p>
          <a:p>
            <a:endParaRPr lang="es-CL" sz="1900" i="1"/>
          </a:p>
        </p:txBody>
      </p:sp>
      <p:pic>
        <p:nvPicPr>
          <p:cNvPr id="14" name="Imagen 13" descr="Texto&#10;&#10;Descripción generada automáticamente">
            <a:extLst>
              <a:ext uri="{FF2B5EF4-FFF2-40B4-BE49-F238E27FC236}">
                <a16:creationId xmlns:a16="http://schemas.microsoft.com/office/drawing/2014/main" id="{F53E51B9-3616-581C-6125-E3C0714A1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13" y="2875254"/>
            <a:ext cx="5579677" cy="2750645"/>
          </a:xfrm>
          <a:prstGeom prst="rect">
            <a:avLst/>
          </a:prstGeom>
        </p:spPr>
      </p:pic>
      <p:pic>
        <p:nvPicPr>
          <p:cNvPr id="9" name="Picture 8" descr="A black logo with white text&#10;&#10;Description automatically generated">
            <a:extLst>
              <a:ext uri="{FF2B5EF4-FFF2-40B4-BE49-F238E27FC236}">
                <a16:creationId xmlns:a16="http://schemas.microsoft.com/office/drawing/2014/main" id="{A9D160FA-EFF0-DD14-C794-80FF47DA9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1" name="Text Placeholder 2">
            <a:extLst>
              <a:ext uri="{FF2B5EF4-FFF2-40B4-BE49-F238E27FC236}">
                <a16:creationId xmlns:a16="http://schemas.microsoft.com/office/drawing/2014/main" id="{C249A078-EA96-D31B-F167-5E67DF18D480}"/>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60807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F81C7-31D4-090A-7B2E-994BAFE16DCC}"/>
              </a:ext>
            </a:extLst>
          </p:cNvPr>
          <p:cNvSpPr>
            <a:spLocks noGrp="1"/>
          </p:cNvSpPr>
          <p:nvPr>
            <p:ph type="title"/>
          </p:nvPr>
        </p:nvSpPr>
        <p:spPr/>
        <p:txBody>
          <a:bodyPr/>
          <a:lstStyle/>
          <a:p>
            <a:r>
              <a:rPr lang="es-CL" err="1"/>
              <a:t>User</a:t>
            </a:r>
            <a:r>
              <a:rPr lang="es-CL"/>
              <a:t> </a:t>
            </a:r>
            <a:r>
              <a:rPr lang="es-CL" err="1"/>
              <a:t>Click</a:t>
            </a:r>
            <a:r>
              <a:rPr lang="es-CL"/>
              <a:t> Simulator</a:t>
            </a:r>
          </a:p>
        </p:txBody>
      </p:sp>
      <p:sp>
        <p:nvSpPr>
          <p:cNvPr id="4" name="Rectángulo 3">
            <a:extLst>
              <a:ext uri="{FF2B5EF4-FFF2-40B4-BE49-F238E27FC236}">
                <a16:creationId xmlns:a16="http://schemas.microsoft.com/office/drawing/2014/main" id="{A5D61154-27C6-7441-46AC-D572956D2C22}"/>
              </a:ext>
            </a:extLst>
          </p:cNvPr>
          <p:cNvSpPr/>
          <p:nvPr/>
        </p:nvSpPr>
        <p:spPr>
          <a:xfrm>
            <a:off x="382773" y="3015772"/>
            <a:ext cx="5723860" cy="3035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85EADF0-8F46-70A2-CA92-11E862E266CF}"/>
                  </a:ext>
                </a:extLst>
              </p:cNvPr>
              <p:cNvSpPr txBox="1"/>
              <p:nvPr/>
            </p:nvSpPr>
            <p:spPr>
              <a:xfrm>
                <a:off x="2550758" y="3476824"/>
                <a:ext cx="178305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𝑗</m:t>
                          </m:r>
                        </m:sub>
                      </m:sSub>
                      <m:r>
                        <a:rPr lang="es-ES" b="0" i="1" smtClean="0">
                          <a:latin typeface="Cambria Math" panose="02040503050406030204" pitchFamily="18" charset="0"/>
                        </a:rPr>
                        <m:t>=</m:t>
                      </m:r>
                      <m:r>
                        <a:rPr lang="es-ES" b="0" i="1" smtClean="0">
                          <a:latin typeface="Cambria Math" panose="02040503050406030204" pitchFamily="18" charset="0"/>
                        </a:rPr>
                        <m:t>𝑄𝑆</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𝑗</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CL"/>
              </a:p>
            </p:txBody>
          </p:sp>
        </mc:Choice>
        <mc:Fallback>
          <p:sp>
            <p:nvSpPr>
              <p:cNvPr id="7" name="CuadroTexto 6">
                <a:extLst>
                  <a:ext uri="{FF2B5EF4-FFF2-40B4-BE49-F238E27FC236}">
                    <a16:creationId xmlns:a16="http://schemas.microsoft.com/office/drawing/2014/main" id="{885EADF0-8F46-70A2-CA92-11E862E266CF}"/>
                  </a:ext>
                </a:extLst>
              </p:cNvPr>
              <p:cNvSpPr txBox="1">
                <a:spLocks noRot="1" noChangeAspect="1" noMove="1" noResize="1" noEditPoints="1" noAdjustHandles="1" noChangeArrowheads="1" noChangeShapeType="1" noTextEdit="1"/>
              </p:cNvSpPr>
              <p:nvPr/>
            </p:nvSpPr>
            <p:spPr>
              <a:xfrm>
                <a:off x="2550758" y="3476824"/>
                <a:ext cx="1783052" cy="299313"/>
              </a:xfrm>
              <a:prstGeom prst="rect">
                <a:avLst/>
              </a:prstGeom>
              <a:blipFill>
                <a:blip r:embed="rId3"/>
                <a:stretch>
                  <a:fillRect l="-1365" r="-4096" b="-26531"/>
                </a:stretch>
              </a:blipFill>
            </p:spPr>
            <p:txBody>
              <a:bodyPr/>
              <a:lstStyle/>
              <a:p>
                <a:r>
                  <a:rPr lang="en-US">
                    <a:noFill/>
                  </a:rPr>
                  <a:t> </a:t>
                </a:r>
              </a:p>
            </p:txBody>
          </p:sp>
        </mc:Fallback>
      </mc:AlternateContent>
      <p:sp>
        <p:nvSpPr>
          <p:cNvPr id="8" name="Marcador de contenido 2">
            <a:extLst>
              <a:ext uri="{FF2B5EF4-FFF2-40B4-BE49-F238E27FC236}">
                <a16:creationId xmlns:a16="http://schemas.microsoft.com/office/drawing/2014/main" id="{6198FBA2-F6F8-17E5-366D-2A6EB8C1A6A2}"/>
              </a:ext>
            </a:extLst>
          </p:cNvPr>
          <p:cNvSpPr txBox="1">
            <a:spLocks/>
          </p:cNvSpPr>
          <p:nvPr/>
        </p:nvSpPr>
        <p:spPr>
          <a:xfrm>
            <a:off x="841248" y="3879748"/>
            <a:ext cx="5414957" cy="44498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s-CL" sz="1500"/>
              <a:t>Pregunta </a:t>
            </a:r>
            <a:r>
              <a:rPr lang="es-CL" sz="1500" i="1" err="1"/>
              <a:t>q</a:t>
            </a:r>
            <a:r>
              <a:rPr lang="es-CL" sz="1500" i="1" baseline="-25000" err="1"/>
              <a:t>i</a:t>
            </a:r>
            <a:endParaRPr lang="es-CL" sz="1500" i="1"/>
          </a:p>
          <a:p>
            <a:pPr>
              <a:lnSpc>
                <a:spcPct val="100000"/>
              </a:lnSpc>
            </a:pPr>
            <a:r>
              <a:rPr lang="es-CL" sz="1500"/>
              <a:t>Persona </a:t>
            </a:r>
            <a:r>
              <a:rPr lang="es-CL" sz="1500" i="1" err="1"/>
              <a:t>p</a:t>
            </a:r>
            <a:r>
              <a:rPr lang="es-CL" sz="1500" i="1" baseline="-25000" err="1"/>
              <a:t>j</a:t>
            </a:r>
            <a:endParaRPr lang="es-CL" sz="1500" i="1"/>
          </a:p>
          <a:p>
            <a:pPr>
              <a:lnSpc>
                <a:spcPct val="100000"/>
              </a:lnSpc>
            </a:pPr>
            <a:r>
              <a:rPr lang="es-CL" sz="1500"/>
              <a:t>Tema </a:t>
            </a:r>
            <a:r>
              <a:rPr lang="es-CL" sz="1500" i="1"/>
              <a:t>t</a:t>
            </a:r>
          </a:p>
          <a:p>
            <a:pPr>
              <a:lnSpc>
                <a:spcPct val="100000"/>
              </a:lnSpc>
            </a:pPr>
            <a:r>
              <a:rPr lang="es-CL" sz="1500"/>
              <a:t>Relevancia </a:t>
            </a:r>
            <a:r>
              <a:rPr lang="es-CL" sz="1500" i="1"/>
              <a:t>r</a:t>
            </a:r>
            <a:endParaRPr lang="es-CL" sz="1500"/>
          </a:p>
        </p:txBody>
      </p:sp>
      <p:pic>
        <p:nvPicPr>
          <p:cNvPr id="10" name="Imagen 9" descr="Texto&#10;&#10;Descripción generada automáticamente">
            <a:extLst>
              <a:ext uri="{FF2B5EF4-FFF2-40B4-BE49-F238E27FC236}">
                <a16:creationId xmlns:a16="http://schemas.microsoft.com/office/drawing/2014/main" id="{6360D3A9-2D92-F275-D2EA-6CA66904A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871" y="1249229"/>
            <a:ext cx="3556443" cy="4754502"/>
          </a:xfrm>
          <a:prstGeom prst="rect">
            <a:avLst/>
          </a:prstGeom>
        </p:spPr>
      </p:pic>
      <p:pic>
        <p:nvPicPr>
          <p:cNvPr id="12" name="Picture 11" descr="A black logo with white text&#10;&#10;Description automatically generated">
            <a:extLst>
              <a:ext uri="{FF2B5EF4-FFF2-40B4-BE49-F238E27FC236}">
                <a16:creationId xmlns:a16="http://schemas.microsoft.com/office/drawing/2014/main" id="{A29152B0-EB8A-9E4D-C565-1B968C57D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4" name="Text Placeholder 2">
            <a:extLst>
              <a:ext uri="{FF2B5EF4-FFF2-40B4-BE49-F238E27FC236}">
                <a16:creationId xmlns:a16="http://schemas.microsoft.com/office/drawing/2014/main" id="{382F62EF-7098-2C44-CC1E-F28E0CE1936B}"/>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255354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A4AF01-A07D-A395-94EA-F2BF3CF65081}"/>
              </a:ext>
            </a:extLst>
          </p:cNvPr>
          <p:cNvSpPr>
            <a:spLocks noGrp="1"/>
          </p:cNvSpPr>
          <p:nvPr>
            <p:ph type="title"/>
          </p:nvPr>
        </p:nvSpPr>
        <p:spPr>
          <a:xfrm>
            <a:off x="841248" y="663959"/>
            <a:ext cx="5250598" cy="4003619"/>
          </a:xfrm>
        </p:spPr>
        <p:txBody>
          <a:bodyPr vert="horz" lIns="91440" tIns="45720" rIns="91440" bIns="45720" rtlCol="0" anchor="b">
            <a:normAutofit/>
          </a:bodyPr>
          <a:lstStyle/>
          <a:p>
            <a:r>
              <a:rPr lang="en-US" sz="5000"/>
              <a:t>Engagement:</a:t>
            </a:r>
            <a:br>
              <a:rPr lang="en-US" sz="5000"/>
            </a:br>
            <a:r>
              <a:rPr lang="en-US" sz="5000"/>
              <a:t>Question Generation for Improved CTR</a:t>
            </a:r>
          </a:p>
        </p:txBody>
      </p:sp>
      <p:sp>
        <p:nvSpPr>
          <p:cNvPr id="3" name="Text Placeholder 2">
            <a:extLst>
              <a:ext uri="{FF2B5EF4-FFF2-40B4-BE49-F238E27FC236}">
                <a16:creationId xmlns:a16="http://schemas.microsoft.com/office/drawing/2014/main" id="{14BCB1D6-2D84-1D13-FD9A-0FD5BEB97D59}"/>
              </a:ext>
            </a:extLst>
          </p:cNvPr>
          <p:cNvSpPr>
            <a:spLocks noGrp="1"/>
          </p:cNvSpPr>
          <p:nvPr>
            <p:ph type="body" idx="1"/>
          </p:nvPr>
        </p:nvSpPr>
        <p:spPr>
          <a:xfrm>
            <a:off x="848594" y="5181603"/>
            <a:ext cx="5243252" cy="696891"/>
          </a:xfrm>
        </p:spPr>
        <p:txBody>
          <a:bodyPr vert="horz" lIns="91440" tIns="45720" rIns="91440" bIns="45720" rtlCol="0" anchor="ctr">
            <a:normAutofit/>
          </a:bodyPr>
          <a:lstStyle/>
          <a:p>
            <a:r>
              <a:rPr lang="en-US"/>
              <a:t>Motivación del Estudio</a:t>
            </a:r>
          </a:p>
        </p:txBody>
      </p:sp>
      <p:sp>
        <p:nvSpPr>
          <p:cNvPr id="4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A64D5C8D-3333-4172-8FBC-0B9A76250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991100"/>
            <a:ext cx="60640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1910D7-A277-4C92-B072-C4469C2FC4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mouse cursor and a circle&#10;&#10;Description automatically generated">
            <a:extLst>
              <a:ext uri="{FF2B5EF4-FFF2-40B4-BE49-F238E27FC236}">
                <a16:creationId xmlns:a16="http://schemas.microsoft.com/office/drawing/2014/main" id="{EF671BBA-2C54-CD15-FD59-0C85DC164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589" y="2449967"/>
            <a:ext cx="2217611" cy="2217611"/>
          </a:xfrm>
          <a:prstGeom prst="rect">
            <a:avLst/>
          </a:prstGeom>
        </p:spPr>
      </p:pic>
      <p:pic>
        <p:nvPicPr>
          <p:cNvPr id="5" name="Picture 4" descr="A black logo with white text&#10;&#10;Description automatically generated">
            <a:extLst>
              <a:ext uri="{FF2B5EF4-FFF2-40B4-BE49-F238E27FC236}">
                <a16:creationId xmlns:a16="http://schemas.microsoft.com/office/drawing/2014/main" id="{14FAFA45-5333-AE16-C32F-DB91265E1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8" name="Text Placeholder 2">
            <a:extLst>
              <a:ext uri="{FF2B5EF4-FFF2-40B4-BE49-F238E27FC236}">
                <a16:creationId xmlns:a16="http://schemas.microsoft.com/office/drawing/2014/main" id="{3FE21D49-C943-8A47-900F-F011CC530EAE}"/>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479754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F81C7-31D4-090A-7B2E-994BAFE16DCC}"/>
              </a:ext>
            </a:extLst>
          </p:cNvPr>
          <p:cNvSpPr>
            <a:spLocks noGrp="1"/>
          </p:cNvSpPr>
          <p:nvPr>
            <p:ph type="title"/>
          </p:nvPr>
        </p:nvSpPr>
        <p:spPr/>
        <p:txBody>
          <a:bodyPr/>
          <a:lstStyle/>
          <a:p>
            <a:r>
              <a:rPr lang="es-CL" err="1"/>
              <a:t>User</a:t>
            </a:r>
            <a:r>
              <a:rPr lang="es-CL"/>
              <a:t> </a:t>
            </a:r>
            <a:r>
              <a:rPr lang="es-CL" err="1"/>
              <a:t>Click</a:t>
            </a:r>
            <a:r>
              <a:rPr lang="es-CL"/>
              <a:t> Simulator</a:t>
            </a:r>
          </a:p>
        </p:txBody>
      </p:sp>
      <p:sp>
        <p:nvSpPr>
          <p:cNvPr id="3" name="Marcador de contenido 2">
            <a:extLst>
              <a:ext uri="{FF2B5EF4-FFF2-40B4-BE49-F238E27FC236}">
                <a16:creationId xmlns:a16="http://schemas.microsoft.com/office/drawing/2014/main" id="{DB900B3A-D8F5-21DF-389B-5019EE0B36D2}"/>
              </a:ext>
            </a:extLst>
          </p:cNvPr>
          <p:cNvSpPr>
            <a:spLocks noGrp="1"/>
          </p:cNvSpPr>
          <p:nvPr>
            <p:ph idx="1"/>
          </p:nvPr>
        </p:nvSpPr>
        <p:spPr>
          <a:xfrm>
            <a:off x="504442" y="1930789"/>
            <a:ext cx="9489000" cy="444982"/>
          </a:xfrm>
        </p:spPr>
        <p:txBody>
          <a:bodyPr>
            <a:noAutofit/>
          </a:bodyPr>
          <a:lstStyle/>
          <a:p>
            <a:r>
              <a:rPr lang="es-CL" sz="2200" err="1"/>
              <a:t>Action</a:t>
            </a:r>
            <a:r>
              <a:rPr lang="es-CL" sz="2200"/>
              <a:t> </a:t>
            </a:r>
            <a:r>
              <a:rPr lang="es-CL" sz="2200" err="1"/>
              <a:t>simulation</a:t>
            </a:r>
            <a:endParaRPr lang="es-CL" sz="2200"/>
          </a:p>
          <a:p>
            <a:endParaRPr lang="es-CL" sz="2200" i="1"/>
          </a:p>
        </p:txBody>
      </p:sp>
      <p:sp>
        <p:nvSpPr>
          <p:cNvPr id="4" name="Rectángulo 3">
            <a:extLst>
              <a:ext uri="{FF2B5EF4-FFF2-40B4-BE49-F238E27FC236}">
                <a16:creationId xmlns:a16="http://schemas.microsoft.com/office/drawing/2014/main" id="{A5D61154-27C6-7441-46AC-D572956D2C22}"/>
              </a:ext>
            </a:extLst>
          </p:cNvPr>
          <p:cNvSpPr/>
          <p:nvPr/>
        </p:nvSpPr>
        <p:spPr>
          <a:xfrm>
            <a:off x="382773" y="2714454"/>
            <a:ext cx="5039832" cy="3336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85EADF0-8F46-70A2-CA92-11E862E266CF}"/>
                  </a:ext>
                </a:extLst>
              </p:cNvPr>
              <p:cNvSpPr txBox="1"/>
              <p:nvPr/>
            </p:nvSpPr>
            <p:spPr>
              <a:xfrm>
                <a:off x="1317100" y="2923567"/>
                <a:ext cx="3600024" cy="940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𝐶𝐿𝐼𝐶𝐾</m:t>
                          </m:r>
                        </m:e>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𝑖</m:t>
                              </m:r>
                            </m:sub>
                          </m:sSub>
                        </m:e>
                      </m:d>
                      <m:r>
                        <a:rPr lang="es-ES" b="0" i="1" smtClean="0">
                          <a:latin typeface="Cambria Math" panose="02040503050406030204" pitchFamily="18" charset="0"/>
                        </a:rPr>
                        <m:t>=</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𝑖𝑗</m:t>
                                      </m:r>
                                    </m:sub>
                                  </m:sSub>
                                </m:num>
                                <m:den>
                                  <m:r>
                                    <a:rPr lang="es-ES" b="0" i="1" smtClean="0">
                                      <a:latin typeface="Cambria Math" panose="02040503050406030204" pitchFamily="18" charset="0"/>
                                    </a:rPr>
                                    <m:t>𝑇</m:t>
                                  </m:r>
                                </m:den>
                              </m:f>
                            </m:sup>
                          </m:sSup>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f>
                                <m:fPr>
                                  <m:ctrlPr>
                                    <a:rPr lang="es-ES" b="0" i="1" smtClean="0">
                                      <a:latin typeface="Cambria Math" panose="02040503050406030204" pitchFamily="18" charset="0"/>
                                    </a:rPr>
                                  </m:ctrlPr>
                                </m:fPr>
                                <m:num>
                                  <m:r>
                                    <a:rPr lang="es-ES" b="0" i="1" smtClean="0">
                                      <a:latin typeface="Cambria Math" panose="02040503050406030204" pitchFamily="18" charset="0"/>
                                    </a:rPr>
                                    <m:t>𝑅𝑆</m:t>
                                  </m:r>
                                </m:num>
                                <m:den>
                                  <m:r>
                                    <a:rPr lang="es-ES" b="0" i="1" smtClean="0">
                                      <a:latin typeface="Cambria Math" panose="02040503050406030204" pitchFamily="18" charset="0"/>
                                    </a:rPr>
                                    <m:t>𝑇</m:t>
                                  </m:r>
                                </m:den>
                              </m:f>
                            </m:sup>
                          </m:sSup>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𝑘</m:t>
                                  </m:r>
                                </m:sub>
                              </m:sSub>
                              <m:r>
                                <m:rPr>
                                  <m:brk m:alnAt="7"/>
                                </m:rP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𝐾</m:t>
                              </m:r>
                            </m: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𝑘𝑗</m:t>
                                          </m:r>
                                        </m:sub>
                                      </m:sSub>
                                    </m:num>
                                    <m:den>
                                      <m:r>
                                        <a:rPr lang="es-ES" b="0" i="1" smtClean="0">
                                          <a:latin typeface="Cambria Math" panose="02040503050406030204" pitchFamily="18" charset="0"/>
                                        </a:rPr>
                                        <m:t>𝑇</m:t>
                                      </m:r>
                                    </m:den>
                                  </m:f>
                                </m:sup>
                              </m:sSup>
                            </m:e>
                          </m:nary>
                        </m:den>
                      </m:f>
                    </m:oMath>
                  </m:oMathPara>
                </a14:m>
                <a:endParaRPr lang="es-CL"/>
              </a:p>
            </p:txBody>
          </p:sp>
        </mc:Choice>
        <mc:Fallback>
          <p:sp>
            <p:nvSpPr>
              <p:cNvPr id="7" name="CuadroTexto 6">
                <a:extLst>
                  <a:ext uri="{FF2B5EF4-FFF2-40B4-BE49-F238E27FC236}">
                    <a16:creationId xmlns:a16="http://schemas.microsoft.com/office/drawing/2014/main" id="{885EADF0-8F46-70A2-CA92-11E862E266CF}"/>
                  </a:ext>
                </a:extLst>
              </p:cNvPr>
              <p:cNvSpPr txBox="1">
                <a:spLocks noRot="1" noChangeAspect="1" noMove="1" noResize="1" noEditPoints="1" noAdjustHandles="1" noChangeArrowheads="1" noChangeShapeType="1" noTextEdit="1"/>
              </p:cNvSpPr>
              <p:nvPr/>
            </p:nvSpPr>
            <p:spPr>
              <a:xfrm>
                <a:off x="1317100" y="2923567"/>
                <a:ext cx="3600024" cy="940707"/>
              </a:xfrm>
              <a:prstGeom prst="rect">
                <a:avLst/>
              </a:prstGeom>
              <a:blipFill>
                <a:blip r:embed="rId3"/>
                <a:stretch>
                  <a:fillRect/>
                </a:stretch>
              </a:blipFill>
            </p:spPr>
            <p:txBody>
              <a:bodyPr/>
              <a:lstStyle/>
              <a:p>
                <a:r>
                  <a:rPr lang="en-US">
                    <a:noFill/>
                  </a:rPr>
                  <a:t> </a:t>
                </a:r>
              </a:p>
            </p:txBody>
          </p:sp>
        </mc:Fallback>
      </mc:AlternateContent>
      <p:sp>
        <p:nvSpPr>
          <p:cNvPr id="8" name="Marcador de contenido 2">
            <a:extLst>
              <a:ext uri="{FF2B5EF4-FFF2-40B4-BE49-F238E27FC236}">
                <a16:creationId xmlns:a16="http://schemas.microsoft.com/office/drawing/2014/main" id="{6198FBA2-F6F8-17E5-366D-2A6EB8C1A6A2}"/>
              </a:ext>
            </a:extLst>
          </p:cNvPr>
          <p:cNvSpPr txBox="1">
            <a:spLocks/>
          </p:cNvSpPr>
          <p:nvPr/>
        </p:nvSpPr>
        <p:spPr>
          <a:xfrm>
            <a:off x="629802" y="3937647"/>
            <a:ext cx="5414957" cy="44498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s-CL" sz="1500"/>
              <a:t>Pregunta </a:t>
            </a:r>
            <a:r>
              <a:rPr lang="es-CL" sz="1500" i="1" err="1"/>
              <a:t>q</a:t>
            </a:r>
            <a:r>
              <a:rPr lang="es-CL" sz="1500" i="1" baseline="-25000" err="1"/>
              <a:t>i</a:t>
            </a:r>
            <a:endParaRPr lang="es-CL" sz="1500" i="1"/>
          </a:p>
          <a:p>
            <a:pPr>
              <a:lnSpc>
                <a:spcPct val="100000"/>
              </a:lnSpc>
              <a:spcBef>
                <a:spcPts val="600"/>
              </a:spcBef>
            </a:pPr>
            <a:r>
              <a:rPr lang="es-CL" sz="1500"/>
              <a:t>Persona </a:t>
            </a:r>
            <a:r>
              <a:rPr lang="es-CL" sz="1500" i="1" err="1"/>
              <a:t>p</a:t>
            </a:r>
            <a:r>
              <a:rPr lang="es-CL" sz="1500" i="1" baseline="-25000" err="1"/>
              <a:t>j</a:t>
            </a:r>
            <a:endParaRPr lang="es-CL" sz="1500" i="1"/>
          </a:p>
          <a:p>
            <a:pPr>
              <a:lnSpc>
                <a:spcPct val="100000"/>
              </a:lnSpc>
              <a:spcBef>
                <a:spcPts val="600"/>
              </a:spcBef>
            </a:pPr>
            <a:r>
              <a:rPr lang="es-CL" sz="1500"/>
              <a:t>Tema </a:t>
            </a:r>
            <a:r>
              <a:rPr lang="es-CL" sz="1500" i="1"/>
              <a:t>t</a:t>
            </a:r>
          </a:p>
          <a:p>
            <a:pPr>
              <a:lnSpc>
                <a:spcPct val="100000"/>
              </a:lnSpc>
              <a:spcBef>
                <a:spcPts val="600"/>
              </a:spcBef>
            </a:pPr>
            <a:r>
              <a:rPr lang="es-CL" sz="1500"/>
              <a:t>Temperatura </a:t>
            </a:r>
            <a:r>
              <a:rPr lang="es-CL" sz="1500" i="1"/>
              <a:t>T </a:t>
            </a:r>
            <a:r>
              <a:rPr lang="es-CL" sz="1500"/>
              <a:t>: más alto más diversidad</a:t>
            </a:r>
          </a:p>
          <a:p>
            <a:pPr>
              <a:lnSpc>
                <a:spcPct val="100000"/>
              </a:lnSpc>
              <a:spcBef>
                <a:spcPts val="600"/>
              </a:spcBef>
            </a:pPr>
            <a:r>
              <a:rPr lang="es-CL" sz="1500"/>
              <a:t>Toma de </a:t>
            </a:r>
            <a:r>
              <a:rPr lang="es-CL" sz="1500" i="1"/>
              <a:t>K </a:t>
            </a:r>
            <a:r>
              <a:rPr lang="es-CL" sz="1500"/>
              <a:t>preguntas </a:t>
            </a:r>
          </a:p>
          <a:p>
            <a:pPr>
              <a:lnSpc>
                <a:spcPct val="100000"/>
              </a:lnSpc>
              <a:spcBef>
                <a:spcPts val="600"/>
              </a:spcBef>
            </a:pPr>
            <a:r>
              <a:rPr lang="es-CL" sz="1500" i="1"/>
              <a:t>RS </a:t>
            </a:r>
            <a:r>
              <a:rPr lang="es-CL" sz="1500"/>
              <a:t>puntaje de rechazo (no </a:t>
            </a:r>
            <a:r>
              <a:rPr lang="es-CL" sz="1500" err="1"/>
              <a:t>clickear</a:t>
            </a:r>
            <a:r>
              <a:rPr lang="es-CL" sz="1500"/>
              <a:t> en nada) </a:t>
            </a:r>
            <a:r>
              <a:rPr lang="es-CL" sz="1500" i="1"/>
              <a:t>(RS = 11)</a:t>
            </a:r>
          </a:p>
        </p:txBody>
      </p:sp>
      <p:pic>
        <p:nvPicPr>
          <p:cNvPr id="6" name="Imagen 5" descr="Gráfico&#10;&#10;Descripción generada automáticamente">
            <a:extLst>
              <a:ext uri="{FF2B5EF4-FFF2-40B4-BE49-F238E27FC236}">
                <a16:creationId xmlns:a16="http://schemas.microsoft.com/office/drawing/2014/main" id="{49D64981-C105-CD05-15F6-9DD9A9B79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288" y="2942793"/>
            <a:ext cx="4995486" cy="2879671"/>
          </a:xfrm>
          <a:prstGeom prst="rect">
            <a:avLst/>
          </a:prstGeom>
        </p:spPr>
      </p:pic>
      <p:pic>
        <p:nvPicPr>
          <p:cNvPr id="13" name="Picture 12" descr="A black logo with white text&#10;&#10;Description automatically generated">
            <a:extLst>
              <a:ext uri="{FF2B5EF4-FFF2-40B4-BE49-F238E27FC236}">
                <a16:creationId xmlns:a16="http://schemas.microsoft.com/office/drawing/2014/main" id="{505AE399-D426-FBB9-2081-B47CA86D5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5" name="Text Placeholder 2">
            <a:extLst>
              <a:ext uri="{FF2B5EF4-FFF2-40B4-BE49-F238E27FC236}">
                <a16:creationId xmlns:a16="http://schemas.microsoft.com/office/drawing/2014/main" id="{E1BE3BAA-ED74-77F8-3BA0-BAC28DC19256}"/>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3153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FCCC4-4585-EF78-9962-A6F2E77968C8}"/>
              </a:ext>
            </a:extLst>
          </p:cNvPr>
          <p:cNvSpPr>
            <a:spLocks noGrp="1"/>
          </p:cNvSpPr>
          <p:nvPr>
            <p:ph type="title"/>
          </p:nvPr>
        </p:nvSpPr>
        <p:spPr/>
        <p:txBody>
          <a:bodyPr/>
          <a:lstStyle/>
          <a:p>
            <a:r>
              <a:rPr lang="es-CL"/>
              <a:t>Used </a:t>
            </a:r>
            <a:r>
              <a:rPr lang="es-CL" err="1"/>
              <a:t>Values</a:t>
            </a:r>
            <a:endParaRPr lang="es-CL"/>
          </a:p>
        </p:txBody>
      </p:sp>
      <p:sp>
        <p:nvSpPr>
          <p:cNvPr id="3" name="Marcador de contenido 2">
            <a:extLst>
              <a:ext uri="{FF2B5EF4-FFF2-40B4-BE49-F238E27FC236}">
                <a16:creationId xmlns:a16="http://schemas.microsoft.com/office/drawing/2014/main" id="{2E6699D9-2B80-F0DC-5483-4E7FE289B028}"/>
              </a:ext>
            </a:extLst>
          </p:cNvPr>
          <p:cNvSpPr>
            <a:spLocks noGrp="1"/>
          </p:cNvSpPr>
          <p:nvPr>
            <p:ph sz="half" idx="1"/>
          </p:nvPr>
        </p:nvSpPr>
        <p:spPr>
          <a:xfrm>
            <a:off x="841248" y="2278483"/>
            <a:ext cx="4507926" cy="3721666"/>
          </a:xfrm>
        </p:spPr>
        <p:txBody>
          <a:bodyPr>
            <a:noAutofit/>
          </a:bodyPr>
          <a:lstStyle/>
          <a:p>
            <a:r>
              <a:rPr lang="es-CL" sz="1500"/>
              <a:t>IP de </a:t>
            </a:r>
            <a:r>
              <a:rPr lang="es-CL" sz="1500" i="1"/>
              <a:t>5 preguntas</a:t>
            </a:r>
          </a:p>
          <a:p>
            <a:r>
              <a:rPr lang="es-CL" sz="1500" i="1"/>
              <a:t>n = 1 </a:t>
            </a:r>
            <a:r>
              <a:rPr lang="es-CL" sz="1500"/>
              <a:t>preguntas que se rechazan/generan </a:t>
            </a:r>
          </a:p>
          <a:p>
            <a:r>
              <a:rPr lang="es-CL" sz="1500" i="1"/>
              <a:t>15 iteraciones</a:t>
            </a:r>
          </a:p>
          <a:p>
            <a:r>
              <a:rPr lang="es-CL" sz="1500" err="1"/>
              <a:t>Click</a:t>
            </a:r>
            <a:r>
              <a:rPr lang="es-CL" sz="1500"/>
              <a:t> </a:t>
            </a:r>
            <a:r>
              <a:rPr lang="es-CL" sz="1500" err="1"/>
              <a:t>simulations</a:t>
            </a:r>
            <a:r>
              <a:rPr lang="es-CL" sz="1500"/>
              <a:t> </a:t>
            </a:r>
            <a:r>
              <a:rPr lang="es-CL" sz="1500" i="1"/>
              <a:t>S = 5000</a:t>
            </a:r>
          </a:p>
          <a:p>
            <a:r>
              <a:rPr lang="es-CL" sz="1500"/>
              <a:t>Se muestran </a:t>
            </a:r>
            <a:r>
              <a:rPr lang="es-CL" sz="1500" i="1"/>
              <a:t>K = 3  </a:t>
            </a:r>
            <a:r>
              <a:rPr lang="es-CL" sz="1500"/>
              <a:t>preguntas por simulación.</a:t>
            </a:r>
          </a:p>
          <a:p>
            <a:r>
              <a:rPr lang="es-CL" sz="1500" err="1"/>
              <a:t>Softmax</a:t>
            </a:r>
            <a:r>
              <a:rPr lang="es-CL" sz="1500"/>
              <a:t> </a:t>
            </a:r>
            <a:r>
              <a:rPr lang="es-CL" sz="1500" err="1"/>
              <a:t>temperature</a:t>
            </a:r>
            <a:r>
              <a:rPr lang="es-CL" sz="1500"/>
              <a:t> </a:t>
            </a:r>
            <a:r>
              <a:rPr lang="es-CL" sz="1500" i="1"/>
              <a:t>T = 1.5 </a:t>
            </a:r>
          </a:p>
          <a:p>
            <a:r>
              <a:rPr lang="es-CL" sz="1500" i="1"/>
              <a:t> </a:t>
            </a:r>
            <a:r>
              <a:rPr lang="es-CL" sz="1500" err="1"/>
              <a:t>Rejection</a:t>
            </a:r>
            <a:r>
              <a:rPr lang="es-CL" sz="1500"/>
              <a:t> score </a:t>
            </a:r>
            <a:r>
              <a:rPr lang="es-CL" sz="1500" err="1"/>
              <a:t>to</a:t>
            </a:r>
            <a:r>
              <a:rPr lang="es-CL" sz="1500"/>
              <a:t> </a:t>
            </a:r>
            <a:r>
              <a:rPr lang="es-CL" sz="1500" i="1"/>
              <a:t>RS = 11</a:t>
            </a:r>
          </a:p>
          <a:p>
            <a:r>
              <a:rPr lang="es-CL" sz="1500"/>
              <a:t>LLM</a:t>
            </a:r>
            <a:r>
              <a:rPr lang="es-CL" sz="1500" i="1"/>
              <a:t> GPT-4</a:t>
            </a:r>
            <a:endParaRPr lang="es-CL" sz="1500"/>
          </a:p>
          <a:p>
            <a:endParaRPr lang="es-CL" sz="1500"/>
          </a:p>
        </p:txBody>
      </p:sp>
      <p:sp>
        <p:nvSpPr>
          <p:cNvPr id="4" name="Marcador de contenido 3">
            <a:extLst>
              <a:ext uri="{FF2B5EF4-FFF2-40B4-BE49-F238E27FC236}">
                <a16:creationId xmlns:a16="http://schemas.microsoft.com/office/drawing/2014/main" id="{2441B3B0-C62F-8812-C179-306AC58D9932}"/>
              </a:ext>
            </a:extLst>
          </p:cNvPr>
          <p:cNvSpPr>
            <a:spLocks noGrp="1"/>
          </p:cNvSpPr>
          <p:nvPr>
            <p:ph sz="half" idx="2"/>
          </p:nvPr>
        </p:nvSpPr>
        <p:spPr>
          <a:xfrm>
            <a:off x="5699171" y="2413162"/>
            <a:ext cx="4825948" cy="3721666"/>
          </a:xfrm>
        </p:spPr>
        <p:txBody>
          <a:bodyPr>
            <a:normAutofit fontScale="70000" lnSpcReduction="20000"/>
          </a:bodyPr>
          <a:lstStyle/>
          <a:p>
            <a:r>
              <a:rPr lang="es-CL" u="sng"/>
              <a:t>RANDOM-CTR: </a:t>
            </a:r>
            <a:r>
              <a:rPr lang="es-CL"/>
              <a:t> Valores de </a:t>
            </a:r>
            <a:r>
              <a:rPr lang="es-CL" b="1"/>
              <a:t>CTR aleatorios </a:t>
            </a:r>
            <a:r>
              <a:rPr lang="es-CL"/>
              <a:t>(entre 0% y 15%) para eliminar la peor pregunta y generar una nueva. Esta prueba ayuda a evaluar el impacto de las señales reales de CTR.</a:t>
            </a:r>
          </a:p>
          <a:p>
            <a:r>
              <a:rPr lang="es-CL" u="sng"/>
              <a:t>NO-DROP:  </a:t>
            </a:r>
            <a:r>
              <a:rPr lang="es-CL" b="1"/>
              <a:t>Expande el conjunto de ítems (IP) </a:t>
            </a:r>
            <a:r>
              <a:rPr lang="es-CL"/>
              <a:t>hasta un máximo de N iteraciones </a:t>
            </a:r>
            <a:r>
              <a:rPr lang="es-CL" b="1"/>
              <a:t>sin eliminar ninguna pregunta</a:t>
            </a:r>
            <a:r>
              <a:rPr lang="es-CL"/>
              <a:t>. Esta prueba destaca la importancia de eliminar preguntas con bajo CTR para mejorar los resultados.</a:t>
            </a:r>
          </a:p>
          <a:p>
            <a:r>
              <a:rPr lang="es-CL" u="sng"/>
              <a:t>PARTIAL-CTR: </a:t>
            </a:r>
            <a:r>
              <a:rPr lang="es-CL"/>
              <a:t>Utiliza el </a:t>
            </a:r>
            <a:r>
              <a:rPr lang="es-CL" b="1"/>
              <a:t>CTR real para eliminar preguntas</a:t>
            </a:r>
            <a:r>
              <a:rPr lang="es-CL"/>
              <a:t>, pero el modelo </a:t>
            </a:r>
            <a:r>
              <a:rPr lang="es-CL" b="1"/>
              <a:t>no ve estos valores al crear nuevas preguntas</a:t>
            </a:r>
            <a:r>
              <a:rPr lang="es-CL"/>
              <a:t>, evaluando si el sistema puede mejorar solo con la eliminación de bajo rendimiento.</a:t>
            </a:r>
          </a:p>
        </p:txBody>
      </p:sp>
      <p:pic>
        <p:nvPicPr>
          <p:cNvPr id="10" name="Picture 9" descr="A black logo with white text&#10;&#10;Description automatically generated">
            <a:extLst>
              <a:ext uri="{FF2B5EF4-FFF2-40B4-BE49-F238E27FC236}">
                <a16:creationId xmlns:a16="http://schemas.microsoft.com/office/drawing/2014/main" id="{D02B4D32-6B78-6CA1-18A2-F5C3080A5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F8308B9B-067B-5754-BC8F-A4B777FBFC37}"/>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01809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899FF-EFEA-8C09-6BD3-BCFFCF396AC0}"/>
              </a:ext>
            </a:extLst>
          </p:cNvPr>
          <p:cNvSpPr>
            <a:spLocks noGrp="1"/>
          </p:cNvSpPr>
          <p:nvPr>
            <p:ph type="title"/>
          </p:nvPr>
        </p:nvSpPr>
        <p:spPr/>
        <p:txBody>
          <a:bodyPr/>
          <a:lstStyle/>
          <a:p>
            <a:r>
              <a:rPr lang="es-CL"/>
              <a:t>Resultados</a:t>
            </a:r>
          </a:p>
        </p:txBody>
      </p:sp>
      <p:sp>
        <p:nvSpPr>
          <p:cNvPr id="5" name="Marcador de texto 4">
            <a:extLst>
              <a:ext uri="{FF2B5EF4-FFF2-40B4-BE49-F238E27FC236}">
                <a16:creationId xmlns:a16="http://schemas.microsoft.com/office/drawing/2014/main" id="{67969933-4220-C2DE-4BB3-FE1E3818C09F}"/>
              </a:ext>
            </a:extLst>
          </p:cNvPr>
          <p:cNvSpPr>
            <a:spLocks noGrp="1"/>
          </p:cNvSpPr>
          <p:nvPr>
            <p:ph type="body" idx="1"/>
          </p:nvPr>
        </p:nvSpPr>
        <p:spPr/>
        <p:txBody>
          <a:bodyPr/>
          <a:lstStyle/>
          <a:p>
            <a:endParaRPr lang="es-CL"/>
          </a:p>
        </p:txBody>
      </p:sp>
      <p:pic>
        <p:nvPicPr>
          <p:cNvPr id="9" name="Picture 8" descr="A black logo with white text&#10;&#10;Description automatically generated">
            <a:extLst>
              <a:ext uri="{FF2B5EF4-FFF2-40B4-BE49-F238E27FC236}">
                <a16:creationId xmlns:a16="http://schemas.microsoft.com/office/drawing/2014/main" id="{6ACDB356-AD74-C328-B43A-DBA32C24A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1" name="Text Placeholder 2">
            <a:extLst>
              <a:ext uri="{FF2B5EF4-FFF2-40B4-BE49-F238E27FC236}">
                <a16:creationId xmlns:a16="http://schemas.microsoft.com/office/drawing/2014/main" id="{3E0733ED-6CD9-8889-F3C5-2E13359C2F9E}"/>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51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FCCC4-4585-EF78-9962-A6F2E77968C8}"/>
              </a:ext>
            </a:extLst>
          </p:cNvPr>
          <p:cNvSpPr>
            <a:spLocks noGrp="1"/>
          </p:cNvSpPr>
          <p:nvPr>
            <p:ph type="title"/>
          </p:nvPr>
        </p:nvSpPr>
        <p:spPr/>
        <p:txBody>
          <a:bodyPr/>
          <a:lstStyle/>
          <a:p>
            <a:r>
              <a:rPr lang="es-CL"/>
              <a:t>Métricas de Evaluación</a:t>
            </a:r>
          </a:p>
        </p:txBody>
      </p:sp>
      <p:sp>
        <p:nvSpPr>
          <p:cNvPr id="3" name="Marcador de contenido 2">
            <a:extLst>
              <a:ext uri="{FF2B5EF4-FFF2-40B4-BE49-F238E27FC236}">
                <a16:creationId xmlns:a16="http://schemas.microsoft.com/office/drawing/2014/main" id="{2E6699D9-2B80-F0DC-5483-4E7FE289B028}"/>
              </a:ext>
            </a:extLst>
          </p:cNvPr>
          <p:cNvSpPr>
            <a:spLocks noGrp="1"/>
          </p:cNvSpPr>
          <p:nvPr>
            <p:ph sz="half" idx="1"/>
          </p:nvPr>
        </p:nvSpPr>
        <p:spPr>
          <a:xfrm>
            <a:off x="595064" y="2224074"/>
            <a:ext cx="4785828" cy="3721666"/>
          </a:xfrm>
        </p:spPr>
        <p:txBody>
          <a:bodyPr>
            <a:noAutofit/>
          </a:bodyPr>
          <a:lstStyle/>
          <a:p>
            <a:r>
              <a:rPr lang="es-CL" b="1" err="1">
                <a:effectLst/>
              </a:rPr>
              <a:t>Item</a:t>
            </a:r>
            <a:r>
              <a:rPr lang="es-CL" b="1">
                <a:effectLst/>
              </a:rPr>
              <a:t> </a:t>
            </a:r>
            <a:r>
              <a:rPr lang="es-CL" b="1" err="1">
                <a:effectLst/>
              </a:rPr>
              <a:t>Relevance</a:t>
            </a:r>
            <a:r>
              <a:rPr lang="es-CL" b="1">
                <a:effectLst/>
              </a:rPr>
              <a:t> </a:t>
            </a:r>
            <a:r>
              <a:rPr lang="es-CL" b="1" err="1">
                <a:effectLst/>
              </a:rPr>
              <a:t>Scoring</a:t>
            </a:r>
            <a:endParaRPr lang="es-CL" b="1"/>
          </a:p>
          <a:p>
            <a:pPr marL="0" indent="0">
              <a:buNone/>
            </a:pPr>
            <a:r>
              <a:rPr lang="es-CL" sz="1700" i="1"/>
              <a:t>AGREEMENT</a:t>
            </a:r>
            <a:r>
              <a:rPr lang="es-CL" sz="1700"/>
              <a:t>  mide el acuerdo entre los anotadores humanos al juzgar cuál de las dos preguntas es más relevante para una persona.</a:t>
            </a:r>
          </a:p>
          <a:p>
            <a:pPr marL="0" indent="0">
              <a:buNone/>
            </a:pPr>
            <a:r>
              <a:rPr lang="es-CL" sz="1700" i="1"/>
              <a:t>LLM ACC  </a:t>
            </a:r>
            <a:r>
              <a:rPr lang="es-CL" sz="1700"/>
              <a:t>mide si el LLM otorga una puntuación más alta a la pregunta que fue considerada más relevante por los anotadores humanos en una pareja de preguntas.</a:t>
            </a:r>
          </a:p>
        </p:txBody>
      </p:sp>
      <p:pic>
        <p:nvPicPr>
          <p:cNvPr id="11" name="Imagen 10" descr="Tabla&#10;&#10;Descripción generada automáticamente">
            <a:extLst>
              <a:ext uri="{FF2B5EF4-FFF2-40B4-BE49-F238E27FC236}">
                <a16:creationId xmlns:a16="http://schemas.microsoft.com/office/drawing/2014/main" id="{6DA487EC-D23F-B606-F626-C69A4A231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902" y="2649415"/>
            <a:ext cx="4704217" cy="2602523"/>
          </a:xfrm>
          <a:prstGeom prst="rect">
            <a:avLst/>
          </a:prstGeom>
        </p:spPr>
      </p:pic>
      <p:pic>
        <p:nvPicPr>
          <p:cNvPr id="14" name="Picture 13" descr="A black logo with white text&#10;&#10;Description automatically generated">
            <a:extLst>
              <a:ext uri="{FF2B5EF4-FFF2-40B4-BE49-F238E27FC236}">
                <a16:creationId xmlns:a16="http://schemas.microsoft.com/office/drawing/2014/main" id="{61C0C402-6F7D-E0F3-1303-05E03AFCF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6" name="Text Placeholder 2">
            <a:extLst>
              <a:ext uri="{FF2B5EF4-FFF2-40B4-BE49-F238E27FC236}">
                <a16:creationId xmlns:a16="http://schemas.microsoft.com/office/drawing/2014/main" id="{5F607DA9-5959-ECC1-7518-C1C945603F9E}"/>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02606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1FCCC4-4585-EF78-9962-A6F2E77968C8}"/>
              </a:ext>
            </a:extLst>
          </p:cNvPr>
          <p:cNvSpPr>
            <a:spLocks noGrp="1"/>
          </p:cNvSpPr>
          <p:nvPr>
            <p:ph type="title"/>
          </p:nvPr>
        </p:nvSpPr>
        <p:spPr>
          <a:xfrm>
            <a:off x="841248" y="810562"/>
            <a:ext cx="9310924" cy="896931"/>
          </a:xfrm>
        </p:spPr>
        <p:txBody>
          <a:bodyPr vert="horz" lIns="91440" tIns="45720" rIns="91440" bIns="45720" rtlCol="0" anchor="ctr">
            <a:normAutofit/>
          </a:bodyPr>
          <a:lstStyle/>
          <a:p>
            <a:r>
              <a:rPr lang="en-US"/>
              <a:t>Métricas de Evaluación</a:t>
            </a:r>
          </a:p>
        </p:txBody>
      </p:sp>
      <p:cxnSp>
        <p:nvCxnSpPr>
          <p:cNvPr id="19" name="Straight Connector 18">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2441B3B0-C62F-8812-C179-306AC58D9932}"/>
              </a:ext>
            </a:extLst>
          </p:cNvPr>
          <p:cNvSpPr>
            <a:spLocks noGrp="1"/>
          </p:cNvSpPr>
          <p:nvPr>
            <p:ph sz="half" idx="2"/>
          </p:nvPr>
        </p:nvSpPr>
        <p:spPr>
          <a:xfrm>
            <a:off x="841248" y="2537723"/>
            <a:ext cx="8713059" cy="3174788"/>
          </a:xfrm>
        </p:spPr>
        <p:txBody>
          <a:bodyPr vert="horz" lIns="91440" tIns="45720" rIns="91440" bIns="45720" rtlCol="0" anchor="b">
            <a:noAutofit/>
          </a:bodyPr>
          <a:lstStyle/>
          <a:p>
            <a:r>
              <a:rPr lang="en-US" sz="2400" b="1" err="1"/>
              <a:t>Rendimiento</a:t>
            </a:r>
            <a:r>
              <a:rPr lang="en-US" sz="2400" b="1"/>
              <a:t> de las </a:t>
            </a:r>
            <a:r>
              <a:rPr lang="en-US" sz="2400" b="1" err="1"/>
              <a:t>recomendaciones</a:t>
            </a:r>
            <a:endParaRPr lang="en-US" sz="2400" b="1"/>
          </a:p>
          <a:p>
            <a:pPr lvl="1"/>
            <a:r>
              <a:rPr lang="en-US" sz="2000" err="1"/>
              <a:t>Mide</a:t>
            </a:r>
            <a:r>
              <a:rPr lang="en-US" sz="2000"/>
              <a:t> </a:t>
            </a:r>
            <a:r>
              <a:rPr lang="en-US" sz="2000" i="1" err="1"/>
              <a:t>tasa</a:t>
            </a:r>
            <a:r>
              <a:rPr lang="en-US" sz="2000" i="1"/>
              <a:t> de </a:t>
            </a:r>
            <a:r>
              <a:rPr lang="en-US" sz="2000" i="1" err="1"/>
              <a:t>clics</a:t>
            </a:r>
            <a:r>
              <a:rPr lang="en-US" sz="2000" i="1"/>
              <a:t> (CTR) </a:t>
            </a:r>
            <a:r>
              <a:rPr lang="en-US" sz="2000" err="1"/>
              <a:t>generada</a:t>
            </a:r>
            <a:r>
              <a:rPr lang="en-US" sz="2000"/>
              <a:t> </a:t>
            </a:r>
            <a:r>
              <a:rPr lang="en-US" sz="2000" err="1"/>
              <a:t>por</a:t>
            </a:r>
            <a:r>
              <a:rPr lang="en-US" sz="2000"/>
              <a:t> </a:t>
            </a:r>
            <a:r>
              <a:rPr lang="en-US" sz="2000" err="1"/>
              <a:t>el</a:t>
            </a:r>
            <a:r>
              <a:rPr lang="en-US" sz="2000"/>
              <a:t> </a:t>
            </a:r>
            <a:r>
              <a:rPr lang="en-US" sz="2000" err="1"/>
              <a:t>sistema</a:t>
            </a:r>
            <a:r>
              <a:rPr lang="en-US" sz="2000"/>
              <a:t> de </a:t>
            </a:r>
            <a:r>
              <a:rPr lang="en-US" sz="2000" err="1"/>
              <a:t>recomendaciones</a:t>
            </a:r>
            <a:r>
              <a:rPr lang="en-US" sz="2000"/>
              <a:t> a </a:t>
            </a:r>
            <a:r>
              <a:rPr lang="en-US" sz="2000" err="1"/>
              <a:t>través</a:t>
            </a:r>
            <a:r>
              <a:rPr lang="en-US" sz="2000"/>
              <a:t> de </a:t>
            </a:r>
            <a:r>
              <a:rPr lang="en-US" sz="2000" err="1"/>
              <a:t>diferentes</a:t>
            </a:r>
            <a:r>
              <a:rPr lang="en-US" sz="2000"/>
              <a:t> </a:t>
            </a:r>
            <a:r>
              <a:rPr lang="en-US" sz="2000" err="1"/>
              <a:t>iteraciones</a:t>
            </a:r>
            <a:r>
              <a:rPr lang="en-US" sz="2000"/>
              <a:t>.</a:t>
            </a:r>
          </a:p>
          <a:p>
            <a:pPr lvl="1"/>
            <a:r>
              <a:rPr lang="en-US" sz="2000" err="1"/>
              <a:t>Calcula</a:t>
            </a:r>
            <a:r>
              <a:rPr lang="en-US" sz="2000"/>
              <a:t> un </a:t>
            </a:r>
            <a:r>
              <a:rPr lang="en-US" sz="2000" i="1"/>
              <a:t>valor </a:t>
            </a:r>
            <a:r>
              <a:rPr lang="en-US" sz="2000" i="1" err="1"/>
              <a:t>promedio</a:t>
            </a:r>
            <a:r>
              <a:rPr lang="en-US" sz="2000" i="1"/>
              <a:t> del CTR </a:t>
            </a:r>
            <a:r>
              <a:rPr lang="en-US" sz="2000" err="1"/>
              <a:t>después</a:t>
            </a:r>
            <a:r>
              <a:rPr lang="en-US" sz="2000"/>
              <a:t> de N </a:t>
            </a:r>
            <a:r>
              <a:rPr lang="en-US" sz="2000" err="1"/>
              <a:t>iteraciones</a:t>
            </a:r>
            <a:r>
              <a:rPr lang="en-US" sz="2000"/>
              <a:t> para </a:t>
            </a:r>
            <a:r>
              <a:rPr lang="en-US" sz="2000" err="1"/>
              <a:t>evaluar</a:t>
            </a:r>
            <a:r>
              <a:rPr lang="en-US" sz="2000"/>
              <a:t> </a:t>
            </a:r>
            <a:r>
              <a:rPr lang="en-US" sz="2000" err="1"/>
              <a:t>su</a:t>
            </a:r>
            <a:r>
              <a:rPr lang="en-US" sz="2000"/>
              <a:t> </a:t>
            </a:r>
            <a:r>
              <a:rPr lang="en-US" sz="2000" err="1"/>
              <a:t>consistencia</a:t>
            </a:r>
            <a:r>
              <a:rPr lang="en-US" sz="2000"/>
              <a:t>.</a:t>
            </a:r>
          </a:p>
          <a:p>
            <a:pPr lvl="1"/>
            <a:r>
              <a:rPr lang="en-US" sz="2000" i="1" err="1"/>
              <a:t>Anotación</a:t>
            </a:r>
            <a:r>
              <a:rPr lang="en-US" sz="2000" i="1"/>
              <a:t> </a:t>
            </a:r>
            <a:r>
              <a:rPr lang="en-US" sz="2000" i="1" err="1"/>
              <a:t>humana</a:t>
            </a:r>
            <a:r>
              <a:rPr lang="en-US" sz="2000"/>
              <a:t>: Se </a:t>
            </a:r>
            <a:r>
              <a:rPr lang="en-US" sz="2000" err="1"/>
              <a:t>compara</a:t>
            </a:r>
            <a:r>
              <a:rPr lang="en-US" sz="2000"/>
              <a:t> la </a:t>
            </a:r>
            <a:r>
              <a:rPr lang="en-US" sz="2000" err="1"/>
              <a:t>relevancia</a:t>
            </a:r>
            <a:r>
              <a:rPr lang="en-US" sz="2000"/>
              <a:t> de las </a:t>
            </a:r>
            <a:r>
              <a:rPr lang="en-US" sz="2000" err="1"/>
              <a:t>preguntas</a:t>
            </a:r>
            <a:r>
              <a:rPr lang="en-US" sz="2000"/>
              <a:t> entre dos </a:t>
            </a:r>
            <a:r>
              <a:rPr lang="en-US" sz="2000" err="1"/>
              <a:t>versiones</a:t>
            </a:r>
            <a:r>
              <a:rPr lang="en-US" sz="2000"/>
              <a:t> del </a:t>
            </a:r>
            <a:r>
              <a:rPr lang="en-US" sz="2000" err="1"/>
              <a:t>sistema</a:t>
            </a:r>
            <a:r>
              <a:rPr lang="en-US" sz="2000"/>
              <a:t>, IP</a:t>
            </a:r>
            <a:r>
              <a:rPr lang="en-US" sz="2000" baseline="-25000"/>
              <a:t>0</a:t>
            </a:r>
            <a:r>
              <a:rPr lang="en-US" sz="2000"/>
              <a:t> (</a:t>
            </a:r>
            <a:r>
              <a:rPr lang="en-US" sz="2000" err="1"/>
              <a:t>primera</a:t>
            </a:r>
            <a:r>
              <a:rPr lang="en-US" sz="2000"/>
              <a:t> </a:t>
            </a:r>
            <a:r>
              <a:rPr lang="en-US" sz="2000" err="1"/>
              <a:t>iteración</a:t>
            </a:r>
            <a:r>
              <a:rPr lang="en-US" sz="2000"/>
              <a:t>) y IP</a:t>
            </a:r>
            <a:r>
              <a:rPr lang="en-US" sz="2000" baseline="-25000"/>
              <a:t>I</a:t>
            </a:r>
            <a:r>
              <a:rPr lang="en-US" sz="2000"/>
              <a:t> (</a:t>
            </a:r>
            <a:r>
              <a:rPr lang="en-US" sz="2000" err="1"/>
              <a:t>iteración</a:t>
            </a:r>
            <a:r>
              <a:rPr lang="en-US" sz="2000"/>
              <a:t> posterior), </a:t>
            </a:r>
            <a:r>
              <a:rPr lang="en-US" sz="2000" err="1"/>
              <a:t>utilizando</a:t>
            </a:r>
            <a:r>
              <a:rPr lang="en-US" sz="2000"/>
              <a:t> </a:t>
            </a:r>
            <a:r>
              <a:rPr lang="en-US" sz="2000" err="1"/>
              <a:t>anotaciones</a:t>
            </a:r>
            <a:r>
              <a:rPr lang="en-US" sz="2000"/>
              <a:t> </a:t>
            </a:r>
            <a:r>
              <a:rPr lang="en-US" sz="2000" err="1"/>
              <a:t>humanas</a:t>
            </a:r>
            <a:r>
              <a:rPr lang="en-US" sz="2000"/>
              <a:t>.</a:t>
            </a:r>
          </a:p>
        </p:txBody>
      </p:sp>
      <p:cxnSp>
        <p:nvCxnSpPr>
          <p:cNvPr id="21"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black logo with white text&#10;&#10;Description automatically generated">
            <a:extLst>
              <a:ext uri="{FF2B5EF4-FFF2-40B4-BE49-F238E27FC236}">
                <a16:creationId xmlns:a16="http://schemas.microsoft.com/office/drawing/2014/main" id="{0846B696-8118-A776-9573-DFD4107F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4" name="Text Placeholder 2">
            <a:extLst>
              <a:ext uri="{FF2B5EF4-FFF2-40B4-BE49-F238E27FC236}">
                <a16:creationId xmlns:a16="http://schemas.microsoft.com/office/drawing/2014/main" id="{9F061535-9C41-366E-3CBD-8F5105AD0E59}"/>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11921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6" name="Marcador de contenido 15" descr="Gráfico, Gráfico de líneas&#10;&#10;Descripción generada automáticamente">
            <a:extLst>
              <a:ext uri="{FF2B5EF4-FFF2-40B4-BE49-F238E27FC236}">
                <a16:creationId xmlns:a16="http://schemas.microsoft.com/office/drawing/2014/main" id="{58FC80A6-E458-7B69-FA6F-AA6248DF46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12514" y="810562"/>
            <a:ext cx="9880350" cy="5101559"/>
          </a:xfrm>
        </p:spPr>
      </p:pic>
      <p:sp>
        <p:nvSpPr>
          <p:cNvPr id="18" name="CuadroTexto 17">
            <a:extLst>
              <a:ext uri="{FF2B5EF4-FFF2-40B4-BE49-F238E27FC236}">
                <a16:creationId xmlns:a16="http://schemas.microsoft.com/office/drawing/2014/main" id="{4236E1FD-3D48-E46E-2237-F290D664E962}"/>
              </a:ext>
            </a:extLst>
          </p:cNvPr>
          <p:cNvSpPr txBox="1"/>
          <p:nvPr/>
        </p:nvSpPr>
        <p:spPr>
          <a:xfrm rot="16200000">
            <a:off x="1093823" y="1702786"/>
            <a:ext cx="1021433" cy="246221"/>
          </a:xfrm>
          <a:prstGeom prst="rect">
            <a:avLst/>
          </a:prstGeom>
          <a:noFill/>
        </p:spPr>
        <p:txBody>
          <a:bodyPr wrap="none" rtlCol="0">
            <a:spAutoFit/>
          </a:bodyPr>
          <a:lstStyle/>
          <a:p>
            <a:r>
              <a:rPr lang="es-CL" sz="1000" err="1"/>
              <a:t>Question</a:t>
            </a:r>
            <a:r>
              <a:rPr lang="es-CL" sz="1000"/>
              <a:t> scores</a:t>
            </a:r>
          </a:p>
        </p:txBody>
      </p:sp>
      <p:sp>
        <p:nvSpPr>
          <p:cNvPr id="22" name="CuadroTexto 21">
            <a:extLst>
              <a:ext uri="{FF2B5EF4-FFF2-40B4-BE49-F238E27FC236}">
                <a16:creationId xmlns:a16="http://schemas.microsoft.com/office/drawing/2014/main" id="{E1ACA933-473C-3A28-BA15-EB8691C768A6}"/>
              </a:ext>
            </a:extLst>
          </p:cNvPr>
          <p:cNvSpPr txBox="1"/>
          <p:nvPr/>
        </p:nvSpPr>
        <p:spPr>
          <a:xfrm>
            <a:off x="367744" y="203413"/>
            <a:ext cx="6096000" cy="369332"/>
          </a:xfrm>
          <a:prstGeom prst="rect">
            <a:avLst/>
          </a:prstGeom>
          <a:noFill/>
        </p:spPr>
        <p:txBody>
          <a:bodyPr wrap="square">
            <a:spAutoFit/>
          </a:bodyPr>
          <a:lstStyle/>
          <a:p>
            <a:r>
              <a:rPr lang="es-CL" sz="1800" b="1">
                <a:effectLst/>
              </a:rPr>
              <a:t>E-</a:t>
            </a:r>
            <a:r>
              <a:rPr lang="es-CL" sz="1800" b="1" err="1">
                <a:effectLst/>
              </a:rPr>
              <a:t>commerce</a:t>
            </a:r>
            <a:r>
              <a:rPr lang="es-CL" sz="1800" b="1">
                <a:effectLst/>
              </a:rPr>
              <a:t> </a:t>
            </a:r>
            <a:endParaRPr lang="es-CL" b="1"/>
          </a:p>
        </p:txBody>
      </p:sp>
    </p:spTree>
    <p:extLst>
      <p:ext uri="{BB962C8B-B14F-4D97-AF65-F5344CB8AC3E}">
        <p14:creationId xmlns:p14="http://schemas.microsoft.com/office/powerpoint/2010/main" val="551899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E1ACA933-473C-3A28-BA15-EB8691C768A6}"/>
              </a:ext>
            </a:extLst>
          </p:cNvPr>
          <p:cNvSpPr txBox="1"/>
          <p:nvPr/>
        </p:nvSpPr>
        <p:spPr>
          <a:xfrm>
            <a:off x="367744" y="203413"/>
            <a:ext cx="6096000" cy="369332"/>
          </a:xfrm>
          <a:prstGeom prst="rect">
            <a:avLst/>
          </a:prstGeom>
          <a:noFill/>
        </p:spPr>
        <p:txBody>
          <a:bodyPr wrap="square">
            <a:spAutoFit/>
          </a:bodyPr>
          <a:lstStyle/>
          <a:p>
            <a:r>
              <a:rPr lang="es-CL" sz="1800" b="1">
                <a:effectLst/>
              </a:rPr>
              <a:t>General Knowledge</a:t>
            </a:r>
            <a:endParaRPr lang="es-CL" b="1"/>
          </a:p>
        </p:txBody>
      </p:sp>
      <p:pic>
        <p:nvPicPr>
          <p:cNvPr id="5" name="Marcador de contenido 4" descr="Gráfico, Gráfico de líneas&#10;&#10;Descripción generada automáticamente">
            <a:extLst>
              <a:ext uri="{FF2B5EF4-FFF2-40B4-BE49-F238E27FC236}">
                <a16:creationId xmlns:a16="http://schemas.microsoft.com/office/drawing/2014/main" id="{1CB67276-D2DB-194B-D924-CED94A84D3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7499" y="907673"/>
            <a:ext cx="10673953" cy="5430401"/>
          </a:xfrm>
        </p:spPr>
      </p:pic>
    </p:spTree>
    <p:extLst>
      <p:ext uri="{BB962C8B-B14F-4D97-AF65-F5344CB8AC3E}">
        <p14:creationId xmlns:p14="http://schemas.microsoft.com/office/powerpoint/2010/main" val="139971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1FCCC4-4585-EF78-9962-A6F2E77968C8}"/>
              </a:ext>
            </a:extLst>
          </p:cNvPr>
          <p:cNvSpPr>
            <a:spLocks noGrp="1"/>
          </p:cNvSpPr>
          <p:nvPr>
            <p:ph type="title"/>
          </p:nvPr>
        </p:nvSpPr>
        <p:spPr>
          <a:xfrm>
            <a:off x="841248" y="810562"/>
            <a:ext cx="9310924" cy="896931"/>
          </a:xfrm>
        </p:spPr>
        <p:txBody>
          <a:bodyPr vert="horz" lIns="91440" tIns="45720" rIns="91440" bIns="45720" rtlCol="0" anchor="ctr">
            <a:normAutofit/>
          </a:bodyPr>
          <a:lstStyle/>
          <a:p>
            <a:r>
              <a:rPr lang="en-US" err="1"/>
              <a:t>Conclusiones</a:t>
            </a:r>
            <a:endParaRPr lang="en-US"/>
          </a:p>
        </p:txBody>
      </p:sp>
      <p:cxnSp>
        <p:nvCxnSpPr>
          <p:cNvPr id="19" name="Straight Connector 18">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2441B3B0-C62F-8812-C179-306AC58D9932}"/>
              </a:ext>
            </a:extLst>
          </p:cNvPr>
          <p:cNvSpPr>
            <a:spLocks noGrp="1"/>
          </p:cNvSpPr>
          <p:nvPr>
            <p:ph sz="half" idx="2"/>
          </p:nvPr>
        </p:nvSpPr>
        <p:spPr>
          <a:xfrm>
            <a:off x="650709" y="1981652"/>
            <a:ext cx="9815025" cy="3861921"/>
          </a:xfrm>
        </p:spPr>
        <p:txBody>
          <a:bodyPr vert="horz" lIns="91440" tIns="45720" rIns="91440" bIns="45720" rtlCol="0" anchor="b">
            <a:noAutofit/>
          </a:bodyPr>
          <a:lstStyle/>
          <a:p>
            <a:r>
              <a:rPr lang="es-CL" sz="1600"/>
              <a:t>Se propone el enfoque </a:t>
            </a:r>
            <a:r>
              <a:rPr lang="es-CL" sz="1600" b="1"/>
              <a:t>EXPLORE-EXPLOIT</a:t>
            </a:r>
            <a:r>
              <a:rPr lang="es-CL" sz="1600"/>
              <a:t> generativo para mejorar los sistemas de recomendación basados en LLM, refinando recomendaciones usando CTR.</a:t>
            </a:r>
          </a:p>
          <a:p>
            <a:r>
              <a:rPr lang="es-CL" sz="1600" b="1"/>
              <a:t>No requiere entrenamiento</a:t>
            </a:r>
            <a:r>
              <a:rPr lang="es-CL" sz="1600"/>
              <a:t>, solo optimización LLM con aprendizaje en contexto de las </a:t>
            </a:r>
            <a:r>
              <a:rPr lang="es-CL" sz="1600" err="1"/>
              <a:t>queries</a:t>
            </a:r>
            <a:r>
              <a:rPr lang="es-CL" sz="1600"/>
              <a:t>.</a:t>
            </a:r>
          </a:p>
          <a:p>
            <a:r>
              <a:rPr lang="es-CL" sz="1600" b="1"/>
              <a:t>Combinación de exploración y explotación</a:t>
            </a:r>
            <a:r>
              <a:rPr lang="es-CL" sz="1600"/>
              <a:t> para descubrir y explotar las preferencias del usuario, mejorando la relevancia de las recomendaciones.</a:t>
            </a:r>
          </a:p>
          <a:p>
            <a:r>
              <a:rPr lang="es-CL" sz="1600" b="1"/>
              <a:t>Resultados positivos</a:t>
            </a:r>
            <a:r>
              <a:rPr lang="es-CL" sz="1600"/>
              <a:t> en dos dominios con mejoras en relevancia y CTR.</a:t>
            </a:r>
          </a:p>
          <a:p>
            <a:r>
              <a:rPr lang="es-CL" sz="1600"/>
              <a:t>Aplicable a </a:t>
            </a:r>
            <a:r>
              <a:rPr lang="es-CL" sz="1600" b="1"/>
              <a:t>otras tareas generativas</a:t>
            </a:r>
            <a:r>
              <a:rPr lang="es-CL" sz="1600"/>
              <a:t>.</a:t>
            </a:r>
          </a:p>
          <a:p>
            <a:r>
              <a:rPr lang="es-CL" sz="1600" b="1"/>
              <a:t>Escalable y personalizable</a:t>
            </a:r>
            <a:r>
              <a:rPr lang="es-CL" sz="1600"/>
              <a:t>.</a:t>
            </a:r>
          </a:p>
          <a:p>
            <a:r>
              <a:rPr lang="es-CL" sz="1600"/>
              <a:t>En un futuro, se estudiará el efecto de Explore-</a:t>
            </a:r>
            <a:r>
              <a:rPr lang="es-CL" sz="1600" err="1"/>
              <a:t>Exploit</a:t>
            </a:r>
            <a:r>
              <a:rPr lang="es-CL" sz="1600"/>
              <a:t> con </a:t>
            </a:r>
            <a:r>
              <a:rPr lang="es-CL" sz="1600" b="1" err="1"/>
              <a:t>Retrieval</a:t>
            </a:r>
            <a:r>
              <a:rPr lang="es-CL" sz="1600" b="1"/>
              <a:t> </a:t>
            </a:r>
            <a:r>
              <a:rPr lang="es-CL" sz="1600" b="1" err="1"/>
              <a:t>Augmented</a:t>
            </a:r>
            <a:r>
              <a:rPr lang="es-CL" sz="1600" b="1"/>
              <a:t> </a:t>
            </a:r>
            <a:r>
              <a:rPr lang="es-CL" sz="1600" b="1" err="1"/>
              <a:t>Generation</a:t>
            </a:r>
            <a:r>
              <a:rPr lang="es-CL" sz="1600" b="1"/>
              <a:t> </a:t>
            </a:r>
            <a:r>
              <a:rPr lang="es-CL" sz="1600"/>
              <a:t>(RAG)</a:t>
            </a:r>
            <a:endParaRPr lang="en-US" sz="1600"/>
          </a:p>
        </p:txBody>
      </p:sp>
      <p:cxnSp>
        <p:nvCxnSpPr>
          <p:cNvPr id="21"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black logo with white text&#10;&#10;Description automatically generated">
            <a:extLst>
              <a:ext uri="{FF2B5EF4-FFF2-40B4-BE49-F238E27FC236}">
                <a16:creationId xmlns:a16="http://schemas.microsoft.com/office/drawing/2014/main" id="{7974102B-3EAC-0A20-FFA5-8ABBEC7E3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4" name="Text Placeholder 2">
            <a:extLst>
              <a:ext uri="{FF2B5EF4-FFF2-40B4-BE49-F238E27FC236}">
                <a16:creationId xmlns:a16="http://schemas.microsoft.com/office/drawing/2014/main" id="{CC576B5F-C7FD-352A-CF88-F78C25B0FA9F}"/>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48480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Black">
            <a:extLst>
              <a:ext uri="{FF2B5EF4-FFF2-40B4-BE49-F238E27FC236}">
                <a16:creationId xmlns:a16="http://schemas.microsoft.com/office/drawing/2014/main" id="{BFD30BD5-4EB8-467B-99B9-BC3D83CEE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n abstract genetic concept">
            <a:extLst>
              <a:ext uri="{FF2B5EF4-FFF2-40B4-BE49-F238E27FC236}">
                <a16:creationId xmlns:a16="http://schemas.microsoft.com/office/drawing/2014/main" id="{BE38F756-670C-A89F-87E6-7EED40A2671F}"/>
              </a:ext>
            </a:extLst>
          </p:cNvPr>
          <p:cNvPicPr>
            <a:picLocks noChangeAspect="1"/>
          </p:cNvPicPr>
          <p:nvPr/>
        </p:nvPicPr>
        <p:blipFill>
          <a:blip r:embed="rId3">
            <a:alphaModFix amt="40000"/>
          </a:blip>
          <a:srcRect t="24453" r="-1" b="19283"/>
          <a:stretch/>
        </p:blipFill>
        <p:spPr>
          <a:xfrm>
            <a:off x="20" y="10"/>
            <a:ext cx="12188932" cy="6857990"/>
          </a:xfrm>
          <a:prstGeom prst="rect">
            <a:avLst/>
          </a:prstGeom>
        </p:spPr>
      </p:pic>
      <p:sp>
        <p:nvSpPr>
          <p:cNvPr id="15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3BDD-E72F-8BA8-FD0A-ABF88ADC50BE}"/>
              </a:ext>
            </a:extLst>
          </p:cNvPr>
          <p:cNvSpPr>
            <a:spLocks noGrp="1"/>
          </p:cNvSpPr>
          <p:nvPr>
            <p:ph type="ctrTitle"/>
          </p:nvPr>
        </p:nvSpPr>
        <p:spPr>
          <a:xfrm>
            <a:off x="4051617" y="663959"/>
            <a:ext cx="6525827" cy="5048548"/>
          </a:xfrm>
        </p:spPr>
        <p:txBody>
          <a:bodyPr vert="horz" lIns="91440" tIns="45720" rIns="91440" bIns="45720" rtlCol="0" anchor="ctr">
            <a:normAutofit/>
          </a:bodyPr>
          <a:lstStyle/>
          <a:p>
            <a:br>
              <a:rPr lang="es-CL" sz="3600">
                <a:solidFill>
                  <a:srgbClr val="FFFFFF"/>
                </a:solidFill>
              </a:rPr>
            </a:br>
            <a:r>
              <a:rPr lang="es-CL" sz="3600">
                <a:solidFill>
                  <a:srgbClr val="FFFFFF"/>
                </a:solidFill>
              </a:rPr>
              <a:t>Muchas gracias por </a:t>
            </a:r>
            <a:br>
              <a:rPr lang="es-CL" sz="3600">
                <a:solidFill>
                  <a:srgbClr val="FFFFFF"/>
                </a:solidFill>
              </a:rPr>
            </a:br>
            <a:r>
              <a:rPr lang="es-CL" sz="3600">
                <a:solidFill>
                  <a:srgbClr val="FFFFFF"/>
                </a:solidFill>
              </a:rPr>
              <a:t>su atención, </a:t>
            </a:r>
            <a:br>
              <a:rPr lang="es-CL" sz="3600">
                <a:solidFill>
                  <a:srgbClr val="FFFFFF"/>
                </a:solidFill>
              </a:rPr>
            </a:br>
            <a:br>
              <a:rPr lang="es-CL" sz="3600"/>
            </a:br>
            <a:r>
              <a:rPr lang="es-CL" sz="3600"/>
              <a:t>¿Queda alguna duda?</a:t>
            </a:r>
          </a:p>
        </p:txBody>
      </p:sp>
      <p:sp>
        <p:nvSpPr>
          <p:cNvPr id="3" name="Subtitle 2">
            <a:extLst>
              <a:ext uri="{FF2B5EF4-FFF2-40B4-BE49-F238E27FC236}">
                <a16:creationId xmlns:a16="http://schemas.microsoft.com/office/drawing/2014/main" id="{6C0B2355-7AB9-BB6D-3274-20BA9F4C98E9}"/>
              </a:ext>
            </a:extLst>
          </p:cNvPr>
          <p:cNvSpPr>
            <a:spLocks noGrp="1"/>
          </p:cNvSpPr>
          <p:nvPr>
            <p:ph type="subTitle" idx="1"/>
          </p:nvPr>
        </p:nvSpPr>
        <p:spPr>
          <a:xfrm>
            <a:off x="841249" y="663959"/>
            <a:ext cx="2656820" cy="5048549"/>
          </a:xfrm>
        </p:spPr>
        <p:txBody>
          <a:bodyPr anchor="b">
            <a:normAutofit/>
          </a:bodyPr>
          <a:lstStyle/>
          <a:p>
            <a:r>
              <a:rPr lang="es-CL">
                <a:solidFill>
                  <a:srgbClr val="FFFFFF"/>
                </a:solidFill>
              </a:rPr>
              <a:t>Felipe Olivares Labarca</a:t>
            </a:r>
          </a:p>
          <a:p>
            <a:r>
              <a:rPr lang="es-CL">
                <a:solidFill>
                  <a:srgbClr val="FFFFFF"/>
                </a:solidFill>
              </a:rPr>
              <a:t>Beatriz Errázuriz Camus</a:t>
            </a:r>
          </a:p>
        </p:txBody>
      </p:sp>
      <p:cxnSp>
        <p:nvCxnSpPr>
          <p:cNvPr id="157"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62EC698-CCE0-4BBF-9C26-491E48547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1"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A black logo with white text&#10;&#10;Description automatically generated">
            <a:extLst>
              <a:ext uri="{FF2B5EF4-FFF2-40B4-BE49-F238E27FC236}">
                <a16:creationId xmlns:a16="http://schemas.microsoft.com/office/drawing/2014/main" id="{3BD6E8F2-47DA-978E-ACA6-75737C74D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67" y="663959"/>
            <a:ext cx="2199711" cy="2977553"/>
          </a:xfrm>
          <a:prstGeom prst="rect">
            <a:avLst/>
          </a:prstGeom>
        </p:spPr>
      </p:pic>
      <p:sp>
        <p:nvSpPr>
          <p:cNvPr id="5" name="Subtitle 2">
            <a:extLst>
              <a:ext uri="{FF2B5EF4-FFF2-40B4-BE49-F238E27FC236}">
                <a16:creationId xmlns:a16="http://schemas.microsoft.com/office/drawing/2014/main" id="{476758F9-BDA0-96ED-7697-256CB519E740}"/>
              </a:ext>
            </a:extLst>
          </p:cNvPr>
          <p:cNvSpPr txBox="1">
            <a:spLocks/>
          </p:cNvSpPr>
          <p:nvPr/>
        </p:nvSpPr>
        <p:spPr>
          <a:xfrm>
            <a:off x="4052854" y="1130123"/>
            <a:ext cx="4987643" cy="700667"/>
          </a:xfrm>
          <a:prstGeom prst="rect">
            <a:avLst/>
          </a:prstGeom>
        </p:spPr>
        <p:txBody>
          <a:bodyPr vert="horz" lIns="91440" tIns="45720" rIns="91440" bIns="45720" rtlCol="0" anchor="b">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800"/>
              <a:t>Seminario IIC3633 -Sistemas </a:t>
            </a:r>
            <a:r>
              <a:rPr lang="es-CL" sz="1800" err="1"/>
              <a:t>Recomendadores</a:t>
            </a:r>
            <a:endParaRPr lang="es-CL" sz="1800"/>
          </a:p>
        </p:txBody>
      </p:sp>
    </p:spTree>
    <p:extLst>
      <p:ext uri="{BB962C8B-B14F-4D97-AF65-F5344CB8AC3E}">
        <p14:creationId xmlns:p14="http://schemas.microsoft.com/office/powerpoint/2010/main" val="3746410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ED6-FD2C-8CDC-1241-6E8BA33EF4B8}"/>
              </a:ext>
            </a:extLst>
          </p:cNvPr>
          <p:cNvSpPr>
            <a:spLocks noGrp="1"/>
          </p:cNvSpPr>
          <p:nvPr>
            <p:ph type="title"/>
          </p:nvPr>
        </p:nvSpPr>
        <p:spPr/>
        <p:txBody>
          <a:bodyPr/>
          <a:lstStyle/>
          <a:p>
            <a:r>
              <a:rPr lang="en-US" err="1"/>
              <a:t>Bibliografía</a:t>
            </a:r>
            <a:endParaRPr lang="es-CL"/>
          </a:p>
        </p:txBody>
      </p:sp>
      <p:sp>
        <p:nvSpPr>
          <p:cNvPr id="3" name="Content Placeholder 2">
            <a:extLst>
              <a:ext uri="{FF2B5EF4-FFF2-40B4-BE49-F238E27FC236}">
                <a16:creationId xmlns:a16="http://schemas.microsoft.com/office/drawing/2014/main" id="{0B919EFB-3C3F-4EDD-69C8-BD9840F072A8}"/>
              </a:ext>
            </a:extLst>
          </p:cNvPr>
          <p:cNvSpPr>
            <a:spLocks noGrp="1"/>
          </p:cNvSpPr>
          <p:nvPr>
            <p:ph sz="half" idx="1"/>
          </p:nvPr>
        </p:nvSpPr>
        <p:spPr/>
        <p:txBody>
          <a:bodyPr>
            <a:normAutofit fontScale="70000" lnSpcReduction="20000"/>
          </a:bodyPr>
          <a:lstStyle/>
          <a:p>
            <a:r>
              <a:rPr lang="es-CL"/>
              <a:t>CTR </a:t>
            </a:r>
            <a:r>
              <a:rPr lang="es-CL" err="1"/>
              <a:t>Definition</a:t>
            </a:r>
            <a:r>
              <a:rPr lang="es-CL"/>
              <a:t>:</a:t>
            </a:r>
            <a:br>
              <a:rPr lang="es-CL"/>
            </a:br>
            <a:r>
              <a:rPr lang="es-CL">
                <a:hlinkClick r:id="rId2"/>
              </a:rPr>
              <a:t>https://paperswithcode.com/task/click-through-rate-prediction</a:t>
            </a:r>
            <a:endParaRPr lang="es-CL"/>
          </a:p>
          <a:p>
            <a:r>
              <a:rPr lang="es-CL" err="1"/>
              <a:t>Clinical</a:t>
            </a:r>
            <a:r>
              <a:rPr lang="es-CL"/>
              <a:t> CA </a:t>
            </a:r>
            <a:r>
              <a:rPr lang="en-US"/>
              <a:t>&amp;</a:t>
            </a:r>
            <a:r>
              <a:rPr lang="es-CL"/>
              <a:t> CG figure:</a:t>
            </a:r>
          </a:p>
          <a:p>
            <a:pPr marL="0" indent="0">
              <a:buNone/>
            </a:pPr>
            <a:r>
              <a:rPr lang="es-CL">
                <a:hlinkClick r:id="rId3"/>
              </a:rPr>
              <a:t>https://arxiv.org/pdf/2010.16021v3.pdf</a:t>
            </a:r>
            <a:endParaRPr lang="es-CL"/>
          </a:p>
          <a:p>
            <a:r>
              <a:rPr lang="es-CL"/>
              <a:t>People </a:t>
            </a:r>
            <a:r>
              <a:rPr lang="es-CL" err="1"/>
              <a:t>Also</a:t>
            </a:r>
            <a:r>
              <a:rPr lang="es-CL"/>
              <a:t> Ask</a:t>
            </a:r>
          </a:p>
          <a:p>
            <a:pPr marL="0" indent="0">
              <a:buNone/>
            </a:pPr>
            <a:r>
              <a:rPr lang="es-CL"/>
              <a:t>    </a:t>
            </a:r>
            <a:r>
              <a:rPr lang="es-CL" err="1"/>
              <a:t>Suppanut</a:t>
            </a:r>
            <a:r>
              <a:rPr lang="es-CL"/>
              <a:t> </a:t>
            </a:r>
            <a:r>
              <a:rPr lang="es-CL" err="1"/>
              <a:t>Pothirattanachaikul</a:t>
            </a:r>
            <a:r>
              <a:rPr lang="es-CL"/>
              <a:t>, </a:t>
            </a:r>
            <a:r>
              <a:rPr lang="es-CL" err="1"/>
              <a:t>Takehiro</a:t>
            </a:r>
            <a:r>
              <a:rPr lang="es-CL"/>
              <a:t> Yamamoto, </a:t>
            </a:r>
            <a:r>
              <a:rPr lang="es-CL" err="1"/>
              <a:t>Yusuke</a:t>
            </a:r>
            <a:r>
              <a:rPr lang="es-CL"/>
              <a:t> Yamamoto, and </a:t>
            </a:r>
            <a:r>
              <a:rPr lang="es-CL" err="1"/>
              <a:t>Masatoshi</a:t>
            </a:r>
            <a:r>
              <a:rPr lang="es-CL"/>
              <a:t> Yoshikawa. 2020. </a:t>
            </a:r>
            <a:r>
              <a:rPr lang="es-CL" err="1">
                <a:hlinkClick r:id="rId4"/>
              </a:rPr>
              <a:t>Analyzing</a:t>
            </a:r>
            <a:r>
              <a:rPr lang="es-CL">
                <a:hlinkClick r:id="rId4"/>
              </a:rPr>
              <a:t> </a:t>
            </a:r>
            <a:r>
              <a:rPr lang="es-CL" err="1">
                <a:hlinkClick r:id="rId4"/>
              </a:rPr>
              <a:t>the</a:t>
            </a:r>
            <a:r>
              <a:rPr lang="es-CL">
                <a:hlinkClick r:id="rId4"/>
              </a:rPr>
              <a:t> </a:t>
            </a:r>
            <a:r>
              <a:rPr lang="es-CL" err="1">
                <a:hlinkClick r:id="rId4"/>
              </a:rPr>
              <a:t>effects</a:t>
            </a:r>
            <a:r>
              <a:rPr lang="es-CL">
                <a:hlinkClick r:id="rId4"/>
              </a:rPr>
              <a:t> </a:t>
            </a:r>
            <a:r>
              <a:rPr lang="es-CL" err="1">
                <a:hlinkClick r:id="rId4"/>
              </a:rPr>
              <a:t>of</a:t>
            </a:r>
            <a:r>
              <a:rPr lang="es-CL">
                <a:hlinkClick r:id="rId4"/>
              </a:rPr>
              <a:t> "</a:t>
            </a:r>
            <a:r>
              <a:rPr lang="es-CL" err="1">
                <a:hlinkClick r:id="rId4"/>
              </a:rPr>
              <a:t>people</a:t>
            </a:r>
            <a:r>
              <a:rPr lang="es-CL">
                <a:hlinkClick r:id="rId4"/>
              </a:rPr>
              <a:t> </a:t>
            </a:r>
            <a:r>
              <a:rPr lang="es-CL" err="1">
                <a:hlinkClick r:id="rId4"/>
              </a:rPr>
              <a:t>also</a:t>
            </a:r>
            <a:r>
              <a:rPr lang="es-CL">
                <a:hlinkClick r:id="rId4"/>
              </a:rPr>
              <a:t> </a:t>
            </a:r>
            <a:r>
              <a:rPr lang="es-CL" err="1">
                <a:hlinkClick r:id="rId4"/>
              </a:rPr>
              <a:t>ask</a:t>
            </a:r>
            <a:r>
              <a:rPr lang="es-CL">
                <a:hlinkClick r:id="rId4"/>
              </a:rPr>
              <a:t>" </a:t>
            </a:r>
            <a:r>
              <a:rPr lang="es-CL" err="1">
                <a:hlinkClick r:id="rId4"/>
              </a:rPr>
              <a:t>on</a:t>
            </a:r>
            <a:r>
              <a:rPr lang="es-CL">
                <a:hlinkClick r:id="rId4"/>
              </a:rPr>
              <a:t> </a:t>
            </a:r>
            <a:r>
              <a:rPr lang="es-CL" err="1">
                <a:hlinkClick r:id="rId4"/>
              </a:rPr>
              <a:t>search</a:t>
            </a:r>
            <a:r>
              <a:rPr lang="es-CL">
                <a:hlinkClick r:id="rId4"/>
              </a:rPr>
              <a:t> </a:t>
            </a:r>
            <a:r>
              <a:rPr lang="es-CL" err="1">
                <a:hlinkClick r:id="rId4"/>
              </a:rPr>
              <a:t>behaviors</a:t>
            </a:r>
            <a:r>
              <a:rPr lang="es-CL">
                <a:hlinkClick r:id="rId4"/>
              </a:rPr>
              <a:t> and </a:t>
            </a:r>
            <a:r>
              <a:rPr lang="es-CL" err="1">
                <a:hlinkClick r:id="rId4"/>
              </a:rPr>
              <a:t>beliefs</a:t>
            </a:r>
            <a:r>
              <a:rPr lang="es-CL"/>
              <a:t>. In </a:t>
            </a:r>
            <a:r>
              <a:rPr lang="es-CL" err="1"/>
              <a:t>Proceedings</a:t>
            </a:r>
            <a:r>
              <a:rPr lang="es-CL"/>
              <a:t> </a:t>
            </a:r>
            <a:r>
              <a:rPr lang="es-CL" err="1"/>
              <a:t>of</a:t>
            </a:r>
            <a:r>
              <a:rPr lang="es-CL"/>
              <a:t> </a:t>
            </a:r>
            <a:r>
              <a:rPr lang="es-CL" err="1"/>
              <a:t>the</a:t>
            </a:r>
            <a:r>
              <a:rPr lang="es-CL"/>
              <a:t> 31st ACM </a:t>
            </a:r>
            <a:r>
              <a:rPr lang="es-CL" err="1"/>
              <a:t>Conference</a:t>
            </a:r>
            <a:r>
              <a:rPr lang="es-CL"/>
              <a:t> </a:t>
            </a:r>
            <a:r>
              <a:rPr lang="es-CL" err="1"/>
              <a:t>on</a:t>
            </a:r>
            <a:r>
              <a:rPr lang="es-CL"/>
              <a:t> </a:t>
            </a:r>
            <a:r>
              <a:rPr lang="es-CL" err="1"/>
              <a:t>Hypertext</a:t>
            </a:r>
            <a:r>
              <a:rPr lang="es-CL"/>
              <a:t> and Social Media, HT ’20, page 101–110, New York, NY, USA. </a:t>
            </a:r>
            <a:r>
              <a:rPr lang="es-CL" err="1"/>
              <a:t>Association</a:t>
            </a:r>
            <a:r>
              <a:rPr lang="es-CL"/>
              <a:t> </a:t>
            </a:r>
            <a:r>
              <a:rPr lang="es-CL" err="1"/>
              <a:t>for</a:t>
            </a:r>
            <a:r>
              <a:rPr lang="es-CL"/>
              <a:t> Computing </a:t>
            </a:r>
            <a:r>
              <a:rPr lang="es-CL" err="1"/>
              <a:t>Machinery</a:t>
            </a:r>
            <a:r>
              <a:rPr lang="es-CL"/>
              <a:t>.</a:t>
            </a:r>
          </a:p>
          <a:p>
            <a:endParaRPr lang="es-CL"/>
          </a:p>
          <a:p>
            <a:endParaRPr lang="es-CL"/>
          </a:p>
          <a:p>
            <a:endParaRPr lang="es-CL"/>
          </a:p>
          <a:p>
            <a:endParaRPr lang="es-CL"/>
          </a:p>
          <a:p>
            <a:endParaRPr lang="es-CL"/>
          </a:p>
          <a:p>
            <a:endParaRPr lang="es-CL"/>
          </a:p>
        </p:txBody>
      </p:sp>
      <p:sp>
        <p:nvSpPr>
          <p:cNvPr id="4" name="Content Placeholder 3">
            <a:extLst>
              <a:ext uri="{FF2B5EF4-FFF2-40B4-BE49-F238E27FC236}">
                <a16:creationId xmlns:a16="http://schemas.microsoft.com/office/drawing/2014/main" id="{7BE9C760-6930-C969-AFD6-74A2BFA51E8F}"/>
              </a:ext>
            </a:extLst>
          </p:cNvPr>
          <p:cNvSpPr>
            <a:spLocks noGrp="1"/>
          </p:cNvSpPr>
          <p:nvPr>
            <p:ph sz="half" idx="2"/>
          </p:nvPr>
        </p:nvSpPr>
        <p:spPr/>
        <p:txBody>
          <a:bodyPr>
            <a:normAutofit fontScale="70000" lnSpcReduction="20000"/>
          </a:bodyPr>
          <a:lstStyle/>
          <a:p>
            <a:r>
              <a:rPr lang="es-CL" err="1"/>
              <a:t>Evaluation</a:t>
            </a:r>
            <a:r>
              <a:rPr lang="es-CL"/>
              <a:t> </a:t>
            </a:r>
            <a:r>
              <a:rPr lang="es-CL" err="1"/>
              <a:t>for</a:t>
            </a:r>
            <a:r>
              <a:rPr lang="es-CL"/>
              <a:t> </a:t>
            </a:r>
            <a:r>
              <a:rPr lang="es-CL" err="1"/>
              <a:t>Conversational</a:t>
            </a:r>
            <a:r>
              <a:rPr lang="es-CL"/>
              <a:t> </a:t>
            </a:r>
            <a:r>
              <a:rPr lang="es-CL" err="1"/>
              <a:t>Recommendations</a:t>
            </a:r>
            <a:endParaRPr lang="es-CL"/>
          </a:p>
          <a:p>
            <a:pPr marL="0" indent="0">
              <a:buNone/>
            </a:pPr>
            <a:r>
              <a:rPr lang="es-CL"/>
              <a:t>    </a:t>
            </a:r>
            <a:r>
              <a:rPr lang="es-CL" err="1"/>
              <a:t>Xiaolei</a:t>
            </a:r>
            <a:r>
              <a:rPr lang="es-CL"/>
              <a:t> Wang, </a:t>
            </a:r>
            <a:r>
              <a:rPr lang="es-CL" err="1"/>
              <a:t>Xinyu</a:t>
            </a:r>
            <a:r>
              <a:rPr lang="es-CL"/>
              <a:t> Tang, Xin Zhao, </a:t>
            </a:r>
            <a:r>
              <a:rPr lang="es-CL" err="1"/>
              <a:t>Jingyuan</a:t>
            </a:r>
            <a:r>
              <a:rPr lang="es-CL"/>
              <a:t> Wang, and Ji-</a:t>
            </a:r>
            <a:r>
              <a:rPr lang="es-CL" err="1"/>
              <a:t>Rong</a:t>
            </a:r>
            <a:r>
              <a:rPr lang="es-CL"/>
              <a:t> </a:t>
            </a:r>
            <a:r>
              <a:rPr lang="es-CL" err="1"/>
              <a:t>Wen</a:t>
            </a:r>
            <a:r>
              <a:rPr lang="es-CL"/>
              <a:t>. 2023b. </a:t>
            </a:r>
            <a:r>
              <a:rPr lang="es-CL" err="1">
                <a:hlinkClick r:id="rId5"/>
              </a:rPr>
              <a:t>Rethinking</a:t>
            </a:r>
            <a:r>
              <a:rPr lang="es-CL">
                <a:hlinkClick r:id="rId5"/>
              </a:rPr>
              <a:t> </a:t>
            </a:r>
            <a:r>
              <a:rPr lang="es-CL" err="1">
                <a:hlinkClick r:id="rId5"/>
              </a:rPr>
              <a:t>the</a:t>
            </a:r>
            <a:r>
              <a:rPr lang="es-CL">
                <a:hlinkClick r:id="rId5"/>
              </a:rPr>
              <a:t> </a:t>
            </a:r>
            <a:r>
              <a:rPr lang="es-CL" err="1">
                <a:hlinkClick r:id="rId5"/>
              </a:rPr>
              <a:t>evaluation</a:t>
            </a:r>
            <a:r>
              <a:rPr lang="es-CL">
                <a:hlinkClick r:id="rId5"/>
              </a:rPr>
              <a:t> </a:t>
            </a:r>
            <a:r>
              <a:rPr lang="es-CL" err="1">
                <a:hlinkClick r:id="rId5"/>
              </a:rPr>
              <a:t>for</a:t>
            </a:r>
            <a:r>
              <a:rPr lang="es-CL">
                <a:hlinkClick r:id="rId5"/>
              </a:rPr>
              <a:t> </a:t>
            </a:r>
            <a:r>
              <a:rPr lang="es-CL" err="1">
                <a:hlinkClick r:id="rId5"/>
              </a:rPr>
              <a:t>conversational</a:t>
            </a:r>
            <a:r>
              <a:rPr lang="es-CL">
                <a:hlinkClick r:id="rId5"/>
              </a:rPr>
              <a:t> </a:t>
            </a:r>
            <a:r>
              <a:rPr lang="es-CL" err="1">
                <a:hlinkClick r:id="rId5"/>
              </a:rPr>
              <a:t>recommendation</a:t>
            </a:r>
            <a:r>
              <a:rPr lang="es-CL">
                <a:hlinkClick r:id="rId5"/>
              </a:rPr>
              <a:t> in </a:t>
            </a:r>
            <a:r>
              <a:rPr lang="es-CL" err="1">
                <a:hlinkClick r:id="rId5"/>
              </a:rPr>
              <a:t>the</a:t>
            </a:r>
            <a:r>
              <a:rPr lang="es-CL">
                <a:hlinkClick r:id="rId5"/>
              </a:rPr>
              <a:t> era </a:t>
            </a:r>
            <a:r>
              <a:rPr lang="es-CL" err="1">
                <a:hlinkClick r:id="rId5"/>
              </a:rPr>
              <a:t>of</a:t>
            </a:r>
            <a:r>
              <a:rPr lang="es-CL">
                <a:hlinkClick r:id="rId5"/>
              </a:rPr>
              <a:t> </a:t>
            </a:r>
            <a:r>
              <a:rPr lang="es-CL" err="1">
                <a:hlinkClick r:id="rId5"/>
              </a:rPr>
              <a:t>large</a:t>
            </a:r>
            <a:r>
              <a:rPr lang="es-CL">
                <a:hlinkClick r:id="rId5"/>
              </a:rPr>
              <a:t> </a:t>
            </a:r>
            <a:r>
              <a:rPr lang="es-CL" err="1">
                <a:hlinkClick r:id="rId5"/>
              </a:rPr>
              <a:t>language</a:t>
            </a:r>
            <a:r>
              <a:rPr lang="es-CL">
                <a:hlinkClick r:id="rId5"/>
              </a:rPr>
              <a:t> </a:t>
            </a:r>
            <a:r>
              <a:rPr lang="es-CL" err="1">
                <a:hlinkClick r:id="rId5"/>
              </a:rPr>
              <a:t>models</a:t>
            </a:r>
            <a:r>
              <a:rPr lang="es-CL"/>
              <a:t>. In </a:t>
            </a:r>
            <a:r>
              <a:rPr lang="es-CL" err="1"/>
              <a:t>Proceedings</a:t>
            </a:r>
            <a:r>
              <a:rPr lang="es-CL"/>
              <a:t> </a:t>
            </a:r>
            <a:r>
              <a:rPr lang="es-CL" err="1"/>
              <a:t>of</a:t>
            </a:r>
            <a:r>
              <a:rPr lang="es-CL"/>
              <a:t> </a:t>
            </a:r>
            <a:r>
              <a:rPr lang="es-CL" err="1"/>
              <a:t>the</a:t>
            </a:r>
            <a:r>
              <a:rPr lang="es-CL"/>
              <a:t> 2023 </a:t>
            </a:r>
            <a:r>
              <a:rPr lang="es-CL" err="1"/>
              <a:t>Conference</a:t>
            </a:r>
            <a:r>
              <a:rPr lang="es-CL"/>
              <a:t> </a:t>
            </a:r>
            <a:r>
              <a:rPr lang="es-CL" err="1"/>
              <a:t>on</a:t>
            </a:r>
            <a:r>
              <a:rPr lang="es-CL"/>
              <a:t> </a:t>
            </a:r>
            <a:r>
              <a:rPr lang="es-CL" err="1"/>
              <a:t>Empirical</a:t>
            </a:r>
            <a:r>
              <a:rPr lang="es-CL"/>
              <a:t> </a:t>
            </a:r>
            <a:r>
              <a:rPr lang="es-CL" err="1"/>
              <a:t>Methods</a:t>
            </a:r>
            <a:r>
              <a:rPr lang="es-CL"/>
              <a:t> in Natural </a:t>
            </a:r>
            <a:r>
              <a:rPr lang="es-CL" err="1"/>
              <a:t>Language</a:t>
            </a:r>
            <a:r>
              <a:rPr lang="es-CL"/>
              <a:t> Processing, </a:t>
            </a:r>
            <a:r>
              <a:rPr lang="es-CL" err="1"/>
              <a:t>pages</a:t>
            </a:r>
            <a:r>
              <a:rPr lang="es-CL"/>
              <a:t> 10052–10065, </a:t>
            </a:r>
            <a:r>
              <a:rPr lang="es-CL" err="1"/>
              <a:t>Singapore</a:t>
            </a:r>
            <a:r>
              <a:rPr lang="es-CL"/>
              <a:t>. </a:t>
            </a:r>
            <a:r>
              <a:rPr lang="es-CL" err="1"/>
              <a:t>Association</a:t>
            </a:r>
            <a:r>
              <a:rPr lang="es-CL"/>
              <a:t> </a:t>
            </a:r>
            <a:r>
              <a:rPr lang="es-CL" err="1"/>
              <a:t>for</a:t>
            </a:r>
            <a:r>
              <a:rPr lang="es-CL"/>
              <a:t> </a:t>
            </a:r>
            <a:r>
              <a:rPr lang="es-CL" err="1"/>
              <a:t>Computational</a:t>
            </a:r>
            <a:r>
              <a:rPr lang="es-CL"/>
              <a:t> </a:t>
            </a:r>
            <a:r>
              <a:rPr lang="es-CL" err="1"/>
              <a:t>Linguistics</a:t>
            </a:r>
            <a:r>
              <a:rPr lang="es-CL"/>
              <a:t>.</a:t>
            </a:r>
          </a:p>
          <a:p>
            <a:r>
              <a:rPr lang="es-CL" err="1"/>
              <a:t>CoLLM</a:t>
            </a:r>
            <a:r>
              <a:rPr lang="es-CL"/>
              <a:t>: </a:t>
            </a:r>
            <a:r>
              <a:rPr lang="es-CL" err="1"/>
              <a:t>Collaborative</a:t>
            </a:r>
            <a:r>
              <a:rPr lang="es-CL"/>
              <a:t> </a:t>
            </a:r>
            <a:r>
              <a:rPr lang="es-CL" err="1"/>
              <a:t>Embeddings</a:t>
            </a:r>
            <a:r>
              <a:rPr lang="es-CL"/>
              <a:t> </a:t>
            </a:r>
            <a:r>
              <a:rPr lang="es-CL" err="1"/>
              <a:t>for</a:t>
            </a:r>
            <a:r>
              <a:rPr lang="es-CL"/>
              <a:t> LLM </a:t>
            </a:r>
            <a:r>
              <a:rPr lang="es-CL" err="1"/>
              <a:t>Recs</a:t>
            </a:r>
            <a:r>
              <a:rPr lang="es-CL"/>
              <a:t>.</a:t>
            </a:r>
          </a:p>
          <a:p>
            <a:pPr marL="0" indent="0">
              <a:buNone/>
            </a:pPr>
            <a:r>
              <a:rPr lang="es-CL"/>
              <a:t>    Yang Zhang, </a:t>
            </a:r>
            <a:r>
              <a:rPr lang="es-CL" err="1"/>
              <a:t>Fuli</a:t>
            </a:r>
            <a:r>
              <a:rPr lang="es-CL"/>
              <a:t> Feng, </a:t>
            </a:r>
            <a:r>
              <a:rPr lang="es-CL" err="1"/>
              <a:t>Jizhi</a:t>
            </a:r>
            <a:r>
              <a:rPr lang="es-CL"/>
              <a:t> Zhang, </a:t>
            </a:r>
            <a:r>
              <a:rPr lang="es-CL" err="1"/>
              <a:t>Keqin</a:t>
            </a:r>
            <a:r>
              <a:rPr lang="es-CL"/>
              <a:t> </a:t>
            </a:r>
            <a:r>
              <a:rPr lang="es-CL" err="1"/>
              <a:t>Bao</a:t>
            </a:r>
            <a:r>
              <a:rPr lang="es-CL"/>
              <a:t>, </a:t>
            </a:r>
            <a:r>
              <a:rPr lang="es-CL" err="1"/>
              <a:t>Qifan</a:t>
            </a:r>
            <a:r>
              <a:rPr lang="es-CL"/>
              <a:t> Wang, and </a:t>
            </a:r>
            <a:r>
              <a:rPr lang="es-CL" err="1"/>
              <a:t>Xiangnan</a:t>
            </a:r>
            <a:r>
              <a:rPr lang="es-CL"/>
              <a:t> He. 2023c. </a:t>
            </a:r>
            <a:r>
              <a:rPr lang="es-CL" err="1">
                <a:hlinkClick r:id="rId6"/>
              </a:rPr>
              <a:t>Collm</a:t>
            </a:r>
            <a:r>
              <a:rPr lang="es-CL">
                <a:hlinkClick r:id="rId6"/>
              </a:rPr>
              <a:t>: </a:t>
            </a:r>
            <a:r>
              <a:rPr lang="es-CL" err="1">
                <a:hlinkClick r:id="rId6"/>
              </a:rPr>
              <a:t>Integrating</a:t>
            </a:r>
            <a:r>
              <a:rPr lang="es-CL">
                <a:hlinkClick r:id="rId6"/>
              </a:rPr>
              <a:t> </a:t>
            </a:r>
            <a:r>
              <a:rPr lang="es-CL" err="1">
                <a:hlinkClick r:id="rId6"/>
              </a:rPr>
              <a:t>collaborative</a:t>
            </a:r>
            <a:r>
              <a:rPr lang="es-CL">
                <a:hlinkClick r:id="rId6"/>
              </a:rPr>
              <a:t> </a:t>
            </a:r>
            <a:r>
              <a:rPr lang="es-CL" err="1">
                <a:hlinkClick r:id="rId6"/>
              </a:rPr>
              <a:t>embeddings</a:t>
            </a:r>
            <a:r>
              <a:rPr lang="es-CL">
                <a:hlinkClick r:id="rId6"/>
              </a:rPr>
              <a:t> </a:t>
            </a:r>
            <a:r>
              <a:rPr lang="es-CL" err="1">
                <a:hlinkClick r:id="rId6"/>
              </a:rPr>
              <a:t>into</a:t>
            </a:r>
            <a:r>
              <a:rPr lang="es-CL">
                <a:hlinkClick r:id="rId6"/>
              </a:rPr>
              <a:t> </a:t>
            </a:r>
            <a:r>
              <a:rPr lang="es-CL" err="1">
                <a:hlinkClick r:id="rId6"/>
              </a:rPr>
              <a:t>large</a:t>
            </a:r>
            <a:r>
              <a:rPr lang="es-CL">
                <a:hlinkClick r:id="rId6"/>
              </a:rPr>
              <a:t> </a:t>
            </a:r>
            <a:r>
              <a:rPr lang="es-CL" err="1">
                <a:hlinkClick r:id="rId6"/>
              </a:rPr>
              <a:t>language</a:t>
            </a:r>
            <a:r>
              <a:rPr lang="es-CL">
                <a:hlinkClick r:id="rId6"/>
              </a:rPr>
              <a:t> </a:t>
            </a:r>
            <a:r>
              <a:rPr lang="es-CL" err="1">
                <a:hlinkClick r:id="rId6"/>
              </a:rPr>
              <a:t>models</a:t>
            </a:r>
            <a:r>
              <a:rPr lang="es-CL">
                <a:hlinkClick r:id="rId6"/>
              </a:rPr>
              <a:t> </a:t>
            </a:r>
            <a:r>
              <a:rPr lang="es-CL" err="1">
                <a:hlinkClick r:id="rId6"/>
              </a:rPr>
              <a:t>for</a:t>
            </a:r>
            <a:r>
              <a:rPr lang="es-CL">
                <a:hlinkClick r:id="rId6"/>
              </a:rPr>
              <a:t> </a:t>
            </a:r>
            <a:r>
              <a:rPr lang="es-CL" err="1">
                <a:hlinkClick r:id="rId6"/>
              </a:rPr>
              <a:t>recommendation</a:t>
            </a:r>
            <a:r>
              <a:rPr lang="es-CL"/>
              <a:t>. </a:t>
            </a:r>
            <a:r>
              <a:rPr lang="es-CL" err="1"/>
              <a:t>arXiv</a:t>
            </a:r>
            <a:r>
              <a:rPr lang="es-CL"/>
              <a:t> </a:t>
            </a:r>
            <a:r>
              <a:rPr lang="es-CL" err="1"/>
              <a:t>preprint</a:t>
            </a:r>
            <a:r>
              <a:rPr lang="es-CL"/>
              <a:t> arXiv:2310.19488.</a:t>
            </a:r>
          </a:p>
          <a:p>
            <a:endParaRPr lang="es-CL"/>
          </a:p>
          <a:p>
            <a:endParaRPr lang="es-CL"/>
          </a:p>
          <a:p>
            <a:endParaRPr lang="es-CL"/>
          </a:p>
        </p:txBody>
      </p:sp>
      <p:pic>
        <p:nvPicPr>
          <p:cNvPr id="10" name="Picture 9" descr="A black logo with white text&#10;&#10;Description automatically generated">
            <a:extLst>
              <a:ext uri="{FF2B5EF4-FFF2-40B4-BE49-F238E27FC236}">
                <a16:creationId xmlns:a16="http://schemas.microsoft.com/office/drawing/2014/main" id="{8A1586D0-76B0-8259-1731-0319606C1F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2" name="Text Placeholder 2">
            <a:extLst>
              <a:ext uri="{FF2B5EF4-FFF2-40B4-BE49-F238E27FC236}">
                <a16:creationId xmlns:a16="http://schemas.microsoft.com/office/drawing/2014/main" id="{1B3EBA08-F0F1-9D2A-3D21-9F6CECE556D8}"/>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76741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729-ABF3-CCC5-8D31-C33FD1C91F24}"/>
              </a:ext>
            </a:extLst>
          </p:cNvPr>
          <p:cNvSpPr>
            <a:spLocks noGrp="1"/>
          </p:cNvSpPr>
          <p:nvPr>
            <p:ph type="title"/>
          </p:nvPr>
        </p:nvSpPr>
        <p:spPr/>
        <p:txBody>
          <a:bodyPr/>
          <a:lstStyle/>
          <a:p>
            <a:r>
              <a:rPr lang="es-CL" err="1"/>
              <a:t>Question</a:t>
            </a:r>
            <a:r>
              <a:rPr lang="es-CL"/>
              <a:t> </a:t>
            </a:r>
            <a:r>
              <a:rPr lang="es-CL" err="1"/>
              <a:t>Generation</a:t>
            </a:r>
            <a:endParaRPr lang="es-CL"/>
          </a:p>
        </p:txBody>
      </p:sp>
      <p:sp>
        <p:nvSpPr>
          <p:cNvPr id="3" name="Content Placeholder 2">
            <a:extLst>
              <a:ext uri="{FF2B5EF4-FFF2-40B4-BE49-F238E27FC236}">
                <a16:creationId xmlns:a16="http://schemas.microsoft.com/office/drawing/2014/main" id="{407BA207-C6AD-7E5F-85E6-F1110864E217}"/>
              </a:ext>
            </a:extLst>
          </p:cNvPr>
          <p:cNvSpPr>
            <a:spLocks noGrp="1"/>
          </p:cNvSpPr>
          <p:nvPr>
            <p:ph idx="1"/>
          </p:nvPr>
        </p:nvSpPr>
        <p:spPr>
          <a:xfrm>
            <a:off x="841248" y="1965960"/>
            <a:ext cx="9489000" cy="3877623"/>
          </a:xfrm>
        </p:spPr>
        <p:txBody>
          <a:bodyPr numCol="2"/>
          <a:lstStyle/>
          <a:p>
            <a:r>
              <a:rPr lang="es-CL"/>
              <a:t>Tarea principal de la investigación:</a:t>
            </a:r>
          </a:p>
          <a:p>
            <a:pPr lvl="1"/>
            <a:r>
              <a:rPr lang="es-CL"/>
              <a:t>Generar preguntas que inciten al usuario a interactuar con el material y explorar el tópico presentado.</a:t>
            </a:r>
          </a:p>
          <a:p>
            <a:r>
              <a:rPr lang="es-CL"/>
              <a:t>Dominios de generación:</a:t>
            </a:r>
          </a:p>
          <a:p>
            <a:pPr lvl="1"/>
            <a:r>
              <a:rPr lang="es-CL"/>
              <a:t>E-Commerce</a:t>
            </a:r>
          </a:p>
          <a:p>
            <a:pPr lvl="1"/>
            <a:r>
              <a:rPr lang="es-CL"/>
              <a:t>Conocimiento General</a:t>
            </a:r>
          </a:p>
          <a:p>
            <a:pPr lvl="1"/>
            <a:endParaRPr lang="es-CL"/>
          </a:p>
          <a:p>
            <a:r>
              <a:rPr lang="es-CL"/>
              <a:t>Ejemplo Caso Clínico </a:t>
            </a:r>
          </a:p>
          <a:p>
            <a:pPr lvl="1"/>
            <a:r>
              <a:rPr lang="es-CL" sz="1600" b="1" i="1"/>
              <a:t>CliniQG4QA</a:t>
            </a:r>
            <a:r>
              <a:rPr lang="es-CL" sz="1600"/>
              <a:t>: </a:t>
            </a:r>
            <a:r>
              <a:rPr lang="es-CL" sz="1400"/>
              <a:t>(</a:t>
            </a:r>
            <a:r>
              <a:rPr lang="es-CL" sz="1400" err="1"/>
              <a:t>Xiang</a:t>
            </a:r>
            <a:r>
              <a:rPr lang="es-CL" sz="1400"/>
              <a:t> </a:t>
            </a:r>
            <a:r>
              <a:rPr lang="es-CL" sz="1400" err="1"/>
              <a:t>Yue</a:t>
            </a:r>
            <a:r>
              <a:rPr lang="es-CL" sz="1400"/>
              <a:t>, </a:t>
            </a:r>
            <a:r>
              <a:rPr lang="es-CL" sz="1400" err="1"/>
              <a:t>Xinliang</a:t>
            </a:r>
            <a:r>
              <a:rPr lang="es-CL" sz="1400"/>
              <a:t> Frederick Zhang, et-</a:t>
            </a:r>
            <a:r>
              <a:rPr lang="es-CL" sz="1400" err="1"/>
              <a:t>all</a:t>
            </a:r>
            <a:r>
              <a:rPr lang="es-CL" sz="1400"/>
              <a:t>)</a:t>
            </a:r>
            <a:endParaRPr lang="es-CL"/>
          </a:p>
          <a:p>
            <a:pPr lvl="1"/>
            <a:r>
              <a:rPr lang="es-CL"/>
              <a:t>Se generan preguntas basado en las respuestas que se buscan entregar.</a:t>
            </a:r>
          </a:p>
          <a:p>
            <a:pPr lvl="1"/>
            <a:endParaRPr lang="es-CL" sz="1400"/>
          </a:p>
          <a:p>
            <a:pPr lvl="1"/>
            <a:endParaRPr lang="es-CL"/>
          </a:p>
        </p:txBody>
      </p:sp>
      <p:pic>
        <p:nvPicPr>
          <p:cNvPr id="5" name="Picture 4" descr="A diagram of a patient model&#10;&#10;Description automatically generated">
            <a:extLst>
              <a:ext uri="{FF2B5EF4-FFF2-40B4-BE49-F238E27FC236}">
                <a16:creationId xmlns:a16="http://schemas.microsoft.com/office/drawing/2014/main" id="{FA722277-A3B1-411A-8F9C-12B563E46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341" y="3760034"/>
            <a:ext cx="4515907" cy="2083549"/>
          </a:xfrm>
          <a:prstGeom prst="rect">
            <a:avLst/>
          </a:prstGeom>
        </p:spPr>
      </p:pic>
      <p:sp>
        <p:nvSpPr>
          <p:cNvPr id="6" name="Content Placeholder 2">
            <a:extLst>
              <a:ext uri="{FF2B5EF4-FFF2-40B4-BE49-F238E27FC236}">
                <a16:creationId xmlns:a16="http://schemas.microsoft.com/office/drawing/2014/main" id="{B128C7A9-EBA2-A634-3B4D-574448439C3C}"/>
              </a:ext>
            </a:extLst>
          </p:cNvPr>
          <p:cNvSpPr txBox="1">
            <a:spLocks/>
          </p:cNvSpPr>
          <p:nvPr/>
        </p:nvSpPr>
        <p:spPr>
          <a:xfrm>
            <a:off x="6682740" y="6065666"/>
            <a:ext cx="4051368" cy="4791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lgn="r">
              <a:buNone/>
            </a:pPr>
            <a:r>
              <a:rPr lang="es-CL"/>
              <a:t>Pero, ¿cómo evaluamos la interacción?</a:t>
            </a:r>
            <a:endParaRPr lang="en-US"/>
          </a:p>
        </p:txBody>
      </p:sp>
      <p:pic>
        <p:nvPicPr>
          <p:cNvPr id="13" name="Picture 12" descr="A black logo with white text&#10;&#10;Description automatically generated">
            <a:extLst>
              <a:ext uri="{FF2B5EF4-FFF2-40B4-BE49-F238E27FC236}">
                <a16:creationId xmlns:a16="http://schemas.microsoft.com/office/drawing/2014/main" id="{066A9BCC-AFBF-FBCA-E17D-40BCE9760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5" name="Text Placeholder 2">
            <a:extLst>
              <a:ext uri="{FF2B5EF4-FFF2-40B4-BE49-F238E27FC236}">
                <a16:creationId xmlns:a16="http://schemas.microsoft.com/office/drawing/2014/main" id="{AE223E34-E889-6C13-15F4-8A87F51EF740}"/>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4216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Tabla&#10;&#10;Descripción generada automáticamente">
            <a:extLst>
              <a:ext uri="{FF2B5EF4-FFF2-40B4-BE49-F238E27FC236}">
                <a16:creationId xmlns:a16="http://schemas.microsoft.com/office/drawing/2014/main" id="{B53E3DEB-E0AA-614B-6733-DF6B11EDCF21}"/>
              </a:ext>
            </a:extLst>
          </p:cNvPr>
          <p:cNvPicPr>
            <a:picLocks noChangeAspect="1"/>
          </p:cNvPicPr>
          <p:nvPr/>
        </p:nvPicPr>
        <p:blipFill>
          <a:blip r:embed="rId3">
            <a:extLst>
              <a:ext uri="{28A0092B-C50C-407E-A947-70E740481C1C}">
                <a14:useLocalDpi xmlns:a14="http://schemas.microsoft.com/office/drawing/2010/main" val="0"/>
              </a:ext>
            </a:extLst>
          </a:blip>
          <a:srcRect t="2232" b="2110"/>
          <a:stretch/>
        </p:blipFill>
        <p:spPr>
          <a:xfrm>
            <a:off x="1839434" y="1479911"/>
            <a:ext cx="7536475" cy="4487782"/>
          </a:xfrm>
          <a:prstGeom prst="rect">
            <a:avLst/>
          </a:prstGeom>
        </p:spPr>
      </p:pic>
      <p:sp>
        <p:nvSpPr>
          <p:cNvPr id="16"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Main Horizontal Connector">
            <a:extLst>
              <a:ext uri="{FF2B5EF4-FFF2-40B4-BE49-F238E27FC236}">
                <a16:creationId xmlns:a16="http://schemas.microsoft.com/office/drawing/2014/main" id="{AE3D1161-F2DF-43A9-8376-3DB1403155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8EF0AD49-181E-F01A-E5FF-1FDF189EBC0F}"/>
              </a:ext>
            </a:extLst>
          </p:cNvPr>
          <p:cNvSpPr txBox="1">
            <a:spLocks/>
          </p:cNvSpPr>
          <p:nvPr/>
        </p:nvSpPr>
        <p:spPr>
          <a:xfrm>
            <a:off x="841248" y="552783"/>
            <a:ext cx="9683871" cy="1325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err="1"/>
              <a:t>Dataset</a:t>
            </a:r>
            <a:r>
              <a:rPr lang="es-CL"/>
              <a:t> / Lista de temas</a:t>
            </a:r>
          </a:p>
        </p:txBody>
      </p:sp>
      <p:sp>
        <p:nvSpPr>
          <p:cNvPr id="5" name="Content Placeholder 2">
            <a:extLst>
              <a:ext uri="{FF2B5EF4-FFF2-40B4-BE49-F238E27FC236}">
                <a16:creationId xmlns:a16="http://schemas.microsoft.com/office/drawing/2014/main" id="{47D093CE-50F2-D639-2A5D-2807D60FDC75}"/>
              </a:ext>
            </a:extLst>
          </p:cNvPr>
          <p:cNvSpPr txBox="1">
            <a:spLocks/>
          </p:cNvSpPr>
          <p:nvPr/>
        </p:nvSpPr>
        <p:spPr>
          <a:xfrm>
            <a:off x="1656554" y="6045705"/>
            <a:ext cx="3462062" cy="4791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buNone/>
            </a:pPr>
            <a:r>
              <a:rPr lang="es-CL"/>
              <a:t>Amazon </a:t>
            </a:r>
            <a:r>
              <a:rPr lang="es-CL" err="1"/>
              <a:t>Review</a:t>
            </a:r>
            <a:r>
              <a:rPr lang="es-CL"/>
              <a:t> Dataset</a:t>
            </a:r>
            <a:endParaRPr lang="en-US"/>
          </a:p>
        </p:txBody>
      </p:sp>
      <p:sp>
        <p:nvSpPr>
          <p:cNvPr id="6" name="Content Placeholder 2">
            <a:extLst>
              <a:ext uri="{FF2B5EF4-FFF2-40B4-BE49-F238E27FC236}">
                <a16:creationId xmlns:a16="http://schemas.microsoft.com/office/drawing/2014/main" id="{8DED2E97-6F34-2FF2-8901-1DAB9F9E88EE}"/>
              </a:ext>
            </a:extLst>
          </p:cNvPr>
          <p:cNvSpPr txBox="1">
            <a:spLocks/>
          </p:cNvSpPr>
          <p:nvPr/>
        </p:nvSpPr>
        <p:spPr>
          <a:xfrm>
            <a:off x="5342195" y="6043969"/>
            <a:ext cx="3462062" cy="4791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buNone/>
            </a:pPr>
            <a:r>
              <a:rPr lang="es-CL"/>
              <a:t>Artículos Reales de Wikipedia</a:t>
            </a:r>
            <a:endParaRPr lang="en-US"/>
          </a:p>
        </p:txBody>
      </p:sp>
    </p:spTree>
    <p:extLst>
      <p:ext uri="{BB962C8B-B14F-4D97-AF65-F5344CB8AC3E}">
        <p14:creationId xmlns:p14="http://schemas.microsoft.com/office/powerpoint/2010/main" val="189260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B02D-7FC0-78E9-54E2-DA3698FC335C}"/>
              </a:ext>
            </a:extLst>
          </p:cNvPr>
          <p:cNvSpPr>
            <a:spLocks noGrp="1"/>
          </p:cNvSpPr>
          <p:nvPr>
            <p:ph type="title"/>
          </p:nvPr>
        </p:nvSpPr>
        <p:spPr/>
        <p:txBody>
          <a:bodyPr/>
          <a:lstStyle/>
          <a:p>
            <a:r>
              <a:rPr lang="es-CL" err="1"/>
              <a:t>Engagement</a:t>
            </a:r>
            <a:r>
              <a:rPr lang="es-CL"/>
              <a:t> </a:t>
            </a:r>
            <a:r>
              <a:rPr lang="es-CL" err="1"/>
              <a:t>Prediction</a:t>
            </a:r>
            <a:endParaRPr lang="es-CL"/>
          </a:p>
        </p:txBody>
      </p:sp>
      <p:graphicFrame>
        <p:nvGraphicFramePr>
          <p:cNvPr id="6" name="Content Placeholder 2">
            <a:extLst>
              <a:ext uri="{FF2B5EF4-FFF2-40B4-BE49-F238E27FC236}">
                <a16:creationId xmlns:a16="http://schemas.microsoft.com/office/drawing/2014/main" id="{28101736-4631-2F17-97D5-82DFB4403AC2}"/>
              </a:ext>
            </a:extLst>
          </p:cNvPr>
          <p:cNvGraphicFramePr>
            <a:graphicFrameLocks noGrp="1"/>
          </p:cNvGraphicFramePr>
          <p:nvPr>
            <p:ph sz="half" idx="1"/>
            <p:extLst>
              <p:ext uri="{D42A27DB-BD31-4B8C-83A1-F6EECF244321}">
                <p14:modId xmlns:p14="http://schemas.microsoft.com/office/powerpoint/2010/main" val="2451135988"/>
              </p:ext>
            </p:extLst>
          </p:nvPr>
        </p:nvGraphicFramePr>
        <p:xfrm>
          <a:off x="579120" y="2108362"/>
          <a:ext cx="4968240" cy="3721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9ECB04CA-D6FB-C044-CB95-54E2A01F67C9}"/>
              </a:ext>
            </a:extLst>
          </p:cNvPr>
          <p:cNvSpPr>
            <a:spLocks noGrp="1"/>
          </p:cNvSpPr>
          <p:nvPr>
            <p:ph sz="half" idx="2"/>
          </p:nvPr>
        </p:nvSpPr>
        <p:spPr/>
        <p:txBody>
          <a:bodyPr>
            <a:normAutofit/>
          </a:bodyPr>
          <a:lstStyle/>
          <a:p>
            <a:pPr marL="0" indent="0">
              <a:buNone/>
            </a:pPr>
            <a:r>
              <a:rPr lang="es-CL" sz="2200" b="1" err="1"/>
              <a:t>Interaction</a:t>
            </a:r>
            <a:endParaRPr lang="es-CL" sz="2200" b="1"/>
          </a:p>
          <a:p>
            <a:pPr lvl="1"/>
            <a:r>
              <a:rPr lang="es-CL" sz="2000"/>
              <a:t>Basado en las preferencias de la población objetivo del elemento recomendado.</a:t>
            </a:r>
          </a:p>
          <a:p>
            <a:pPr marL="0" indent="0">
              <a:buNone/>
            </a:pPr>
            <a:r>
              <a:rPr lang="es-CL" sz="2200" b="1"/>
              <a:t>Explore</a:t>
            </a:r>
            <a:r>
              <a:rPr lang="en-US" sz="2200" b="1"/>
              <a:t>/Exploit</a:t>
            </a:r>
            <a:endParaRPr lang="es-CL" sz="2200" b="1"/>
          </a:p>
          <a:p>
            <a:pPr lvl="1"/>
            <a:r>
              <a:rPr lang="es-CL" sz="2000"/>
              <a:t>Explorar nuevos tópicos para recomendar y explotar aquellos reconocidos como atractivos.</a:t>
            </a:r>
          </a:p>
          <a:p>
            <a:pPr marL="0" indent="0">
              <a:buNone/>
            </a:pPr>
            <a:endParaRPr lang="es-CL" sz="2200"/>
          </a:p>
        </p:txBody>
      </p:sp>
      <p:pic>
        <p:nvPicPr>
          <p:cNvPr id="26" name="Picture 25" descr="A black logo with white text&#10;&#10;Description automatically generated">
            <a:extLst>
              <a:ext uri="{FF2B5EF4-FFF2-40B4-BE49-F238E27FC236}">
                <a16:creationId xmlns:a16="http://schemas.microsoft.com/office/drawing/2014/main" id="{F9BF313F-05E0-8820-F677-D48914AD14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28" name="Text Placeholder 2">
            <a:extLst>
              <a:ext uri="{FF2B5EF4-FFF2-40B4-BE49-F238E27FC236}">
                <a16:creationId xmlns:a16="http://schemas.microsoft.com/office/drawing/2014/main" id="{54C38E47-7E34-0A2A-627B-F5F996F23291}"/>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27869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96A3-A9D4-8A73-83B6-E6A94F5A038E}"/>
              </a:ext>
            </a:extLst>
          </p:cNvPr>
          <p:cNvSpPr>
            <a:spLocks noGrp="1"/>
          </p:cNvSpPr>
          <p:nvPr>
            <p:ph type="title"/>
          </p:nvPr>
        </p:nvSpPr>
        <p:spPr/>
        <p:txBody>
          <a:bodyPr/>
          <a:lstStyle/>
          <a:p>
            <a:r>
              <a:rPr lang="en-US"/>
              <a:t>Training Free:</a:t>
            </a:r>
            <a:br>
              <a:rPr lang="en-US"/>
            </a:br>
            <a:r>
              <a:rPr lang="en-US"/>
              <a:t>Engagement Signals</a:t>
            </a:r>
            <a:br>
              <a:rPr lang="en-US"/>
            </a:br>
            <a:r>
              <a:rPr lang="en-US"/>
              <a:t>as LLM Input. </a:t>
            </a:r>
            <a:endParaRPr lang="es-CL"/>
          </a:p>
        </p:txBody>
      </p:sp>
      <p:sp>
        <p:nvSpPr>
          <p:cNvPr id="3" name="Text Placeholder 2">
            <a:extLst>
              <a:ext uri="{FF2B5EF4-FFF2-40B4-BE49-F238E27FC236}">
                <a16:creationId xmlns:a16="http://schemas.microsoft.com/office/drawing/2014/main" id="{01EDF57C-FD75-728D-415D-C2651F38F6D0}"/>
              </a:ext>
            </a:extLst>
          </p:cNvPr>
          <p:cNvSpPr>
            <a:spLocks noGrp="1"/>
          </p:cNvSpPr>
          <p:nvPr>
            <p:ph type="body" idx="1"/>
          </p:nvPr>
        </p:nvSpPr>
        <p:spPr/>
        <p:txBody>
          <a:bodyPr/>
          <a:lstStyle/>
          <a:p>
            <a:r>
              <a:rPr lang="en-US" err="1"/>
              <a:t>Importancia</a:t>
            </a:r>
            <a:r>
              <a:rPr lang="en-US"/>
              <a:t> y </a:t>
            </a:r>
            <a:r>
              <a:rPr lang="en-US" err="1"/>
              <a:t>Resultados</a:t>
            </a:r>
            <a:r>
              <a:rPr lang="en-US"/>
              <a:t> </a:t>
            </a:r>
            <a:r>
              <a:rPr lang="en-US" err="1"/>
              <a:t>Unicos</a:t>
            </a:r>
            <a:endParaRPr lang="es-CL"/>
          </a:p>
        </p:txBody>
      </p:sp>
      <p:pic>
        <p:nvPicPr>
          <p:cNvPr id="11" name="Picture 10" descr="A black logo with white text&#10;&#10;Description automatically generated">
            <a:extLst>
              <a:ext uri="{FF2B5EF4-FFF2-40B4-BE49-F238E27FC236}">
                <a16:creationId xmlns:a16="http://schemas.microsoft.com/office/drawing/2014/main" id="{9911FDCF-52AC-FE40-F196-62ED54B4E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3" name="Text Placeholder 2">
            <a:extLst>
              <a:ext uri="{FF2B5EF4-FFF2-40B4-BE49-F238E27FC236}">
                <a16:creationId xmlns:a16="http://schemas.microsoft.com/office/drawing/2014/main" id="{83E36CFB-7C7F-4B9F-DDCD-A3618E518FD5}"/>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78307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AEEC-853E-667D-10D5-226F42687FDC}"/>
              </a:ext>
            </a:extLst>
          </p:cNvPr>
          <p:cNvSpPr>
            <a:spLocks noGrp="1"/>
          </p:cNvSpPr>
          <p:nvPr>
            <p:ph type="title"/>
          </p:nvPr>
        </p:nvSpPr>
        <p:spPr/>
        <p:txBody>
          <a:bodyPr/>
          <a:lstStyle/>
          <a:p>
            <a:pPr algn="r"/>
            <a:r>
              <a:rPr lang="es-CL" err="1"/>
              <a:t>Unique</a:t>
            </a:r>
            <a:r>
              <a:rPr lang="es-CL"/>
              <a:t> </a:t>
            </a:r>
            <a:r>
              <a:rPr lang="es-CL" err="1"/>
              <a:t>Results</a:t>
            </a:r>
            <a:endParaRPr lang="es-CL"/>
          </a:p>
        </p:txBody>
      </p:sp>
      <p:graphicFrame>
        <p:nvGraphicFramePr>
          <p:cNvPr id="8" name="Content Placeholder 2">
            <a:extLst>
              <a:ext uri="{FF2B5EF4-FFF2-40B4-BE49-F238E27FC236}">
                <a16:creationId xmlns:a16="http://schemas.microsoft.com/office/drawing/2014/main" id="{F610BB1F-9CCD-56F3-50B0-158CAFD3F4FF}"/>
              </a:ext>
            </a:extLst>
          </p:cNvPr>
          <p:cNvGraphicFramePr>
            <a:graphicFrameLocks noGrp="1"/>
          </p:cNvGraphicFramePr>
          <p:nvPr>
            <p:ph sz="half" idx="1"/>
            <p:extLst>
              <p:ext uri="{D42A27DB-BD31-4B8C-83A1-F6EECF244321}">
                <p14:modId xmlns:p14="http://schemas.microsoft.com/office/powerpoint/2010/main" val="1048749580"/>
              </p:ext>
            </p:extLst>
          </p:nvPr>
        </p:nvGraphicFramePr>
        <p:xfrm>
          <a:off x="841248" y="2108362"/>
          <a:ext cx="4507926" cy="3721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957F7222-34E8-A328-2C2B-7DF0D04BBF0A}"/>
              </a:ext>
            </a:extLst>
          </p:cNvPr>
          <p:cNvSpPr>
            <a:spLocks noGrp="1"/>
          </p:cNvSpPr>
          <p:nvPr>
            <p:ph sz="half" idx="2"/>
          </p:nvPr>
        </p:nvSpPr>
        <p:spPr/>
        <p:txBody>
          <a:bodyPr>
            <a:normAutofit/>
          </a:bodyPr>
          <a:lstStyle/>
          <a:p>
            <a:pPr marL="0" indent="0">
              <a:buNone/>
            </a:pPr>
            <a:r>
              <a:rPr lang="es-CL" sz="2200" b="1"/>
              <a:t>Training-free Generative </a:t>
            </a:r>
            <a:r>
              <a:rPr lang="es-CL" sz="2200" b="1" err="1"/>
              <a:t>Recommender</a:t>
            </a:r>
            <a:endParaRPr lang="es-CL" sz="2200" b="1"/>
          </a:p>
          <a:p>
            <a:r>
              <a:rPr lang="es-CL"/>
              <a:t>Primeros en plantearlo y lograr una optimización de las recomendaciones</a:t>
            </a:r>
          </a:p>
          <a:p>
            <a:pPr marL="0" indent="0">
              <a:buNone/>
            </a:pPr>
            <a:endParaRPr lang="es-CL" sz="2200" b="1"/>
          </a:p>
          <a:p>
            <a:pPr marL="0" indent="0">
              <a:buNone/>
            </a:pPr>
            <a:r>
              <a:rPr lang="es-CL" sz="2200" b="1"/>
              <a:t>Offline </a:t>
            </a:r>
            <a:r>
              <a:rPr lang="es-CL" sz="2200" b="1" err="1"/>
              <a:t>Simulation</a:t>
            </a:r>
            <a:r>
              <a:rPr lang="es-CL" sz="2200" b="1"/>
              <a:t> Framework</a:t>
            </a:r>
          </a:p>
          <a:p>
            <a:r>
              <a:rPr lang="es-CL"/>
              <a:t>Crean una estructura para simular los </a:t>
            </a:r>
            <a:r>
              <a:rPr lang="es-CL" err="1"/>
              <a:t>clicks</a:t>
            </a:r>
            <a:r>
              <a:rPr lang="es-CL"/>
              <a:t> y preferencias de los usuarios.</a:t>
            </a:r>
          </a:p>
          <a:p>
            <a:endParaRPr lang="es-CL"/>
          </a:p>
          <a:p>
            <a:endParaRPr lang="es-CL"/>
          </a:p>
        </p:txBody>
      </p:sp>
      <p:sp>
        <p:nvSpPr>
          <p:cNvPr id="6" name="Content Placeholder 2">
            <a:extLst>
              <a:ext uri="{FF2B5EF4-FFF2-40B4-BE49-F238E27FC236}">
                <a16:creationId xmlns:a16="http://schemas.microsoft.com/office/drawing/2014/main" id="{F81588A4-A228-540A-10CD-9E8A82A1A035}"/>
              </a:ext>
            </a:extLst>
          </p:cNvPr>
          <p:cNvSpPr txBox="1">
            <a:spLocks/>
          </p:cNvSpPr>
          <p:nvPr/>
        </p:nvSpPr>
        <p:spPr>
          <a:xfrm>
            <a:off x="5837196" y="6059727"/>
            <a:ext cx="4919294" cy="45906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L"/>
              <a:t>¿Cómo se ve la optimización de recomendación?</a:t>
            </a:r>
            <a:endParaRPr lang="en-US"/>
          </a:p>
        </p:txBody>
      </p:sp>
      <p:pic>
        <p:nvPicPr>
          <p:cNvPr id="23" name="Picture 22" descr="A black logo with white text&#10;&#10;Description automatically generated">
            <a:extLst>
              <a:ext uri="{FF2B5EF4-FFF2-40B4-BE49-F238E27FC236}">
                <a16:creationId xmlns:a16="http://schemas.microsoft.com/office/drawing/2014/main" id="{F480D63E-6238-9FEA-92BD-1A2219E36A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25" name="Text Placeholder 2">
            <a:extLst>
              <a:ext uri="{FF2B5EF4-FFF2-40B4-BE49-F238E27FC236}">
                <a16:creationId xmlns:a16="http://schemas.microsoft.com/office/drawing/2014/main" id="{3D8C375C-DE01-A8A5-A54C-01D7D74AD1FA}"/>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235325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ustomer relationship&#10;&#10;Description automatically generated with medium confidence">
            <a:extLst>
              <a:ext uri="{FF2B5EF4-FFF2-40B4-BE49-F238E27FC236}">
                <a16:creationId xmlns:a16="http://schemas.microsoft.com/office/drawing/2014/main" id="{B09B35A4-511B-99E1-D650-F2BACD1B1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111" y="934597"/>
            <a:ext cx="7523657" cy="4988805"/>
          </a:xfrm>
          <a:prstGeom prst="rect">
            <a:avLst/>
          </a:prstGeom>
        </p:spPr>
      </p:pic>
      <p:sp>
        <p:nvSpPr>
          <p:cNvPr id="4" name="Content Placeholder 2">
            <a:extLst>
              <a:ext uri="{FF2B5EF4-FFF2-40B4-BE49-F238E27FC236}">
                <a16:creationId xmlns:a16="http://schemas.microsoft.com/office/drawing/2014/main" id="{9CBB80EB-A9B7-E7AD-8CB5-30E7D872AF45}"/>
              </a:ext>
            </a:extLst>
          </p:cNvPr>
          <p:cNvSpPr txBox="1">
            <a:spLocks/>
          </p:cNvSpPr>
          <p:nvPr/>
        </p:nvSpPr>
        <p:spPr>
          <a:xfrm>
            <a:off x="3238045" y="6059727"/>
            <a:ext cx="4919294" cy="459060"/>
          </a:xfrm>
          <a:prstGeom prst="rect">
            <a:avLst/>
          </a:prstGeom>
        </p:spPr>
        <p:txBody>
          <a:bodyPr vert="horz" lIns="91440" tIns="45720" rIns="91440" bIns="45720" rtlCol="0" anchor="t">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L" b="1"/>
              <a:t>Optimización de la Recomendación</a:t>
            </a:r>
            <a:endParaRPr lang="en-US" b="1"/>
          </a:p>
        </p:txBody>
      </p:sp>
      <p:pic>
        <p:nvPicPr>
          <p:cNvPr id="12" name="Picture 11" descr="A black logo with white text&#10;&#10;Description automatically generated">
            <a:extLst>
              <a:ext uri="{FF2B5EF4-FFF2-40B4-BE49-F238E27FC236}">
                <a16:creationId xmlns:a16="http://schemas.microsoft.com/office/drawing/2014/main" id="{88A168D6-3246-780E-1A1B-32D4747DE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4" name="Text Placeholder 2">
            <a:extLst>
              <a:ext uri="{FF2B5EF4-FFF2-40B4-BE49-F238E27FC236}">
                <a16:creationId xmlns:a16="http://schemas.microsoft.com/office/drawing/2014/main" id="{57410163-E32A-7C65-F8DC-40928D57D6EC}"/>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314599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0387-FB54-E947-3684-C26BC7E48F2D}"/>
              </a:ext>
            </a:extLst>
          </p:cNvPr>
          <p:cNvSpPr>
            <a:spLocks noGrp="1"/>
          </p:cNvSpPr>
          <p:nvPr>
            <p:ph type="title"/>
          </p:nvPr>
        </p:nvSpPr>
        <p:spPr/>
        <p:txBody>
          <a:bodyPr/>
          <a:lstStyle/>
          <a:p>
            <a:r>
              <a:rPr lang="en-US"/>
              <a:t>Collaborative Embeddings, Q-Generation and </a:t>
            </a:r>
            <a:br>
              <a:rPr lang="en-US"/>
            </a:br>
            <a:r>
              <a:rPr lang="en-US"/>
              <a:t>User Click Simulation</a:t>
            </a:r>
            <a:endParaRPr lang="es-CL"/>
          </a:p>
        </p:txBody>
      </p:sp>
      <p:sp>
        <p:nvSpPr>
          <p:cNvPr id="3" name="Text Placeholder 2">
            <a:extLst>
              <a:ext uri="{FF2B5EF4-FFF2-40B4-BE49-F238E27FC236}">
                <a16:creationId xmlns:a16="http://schemas.microsoft.com/office/drawing/2014/main" id="{DAA38333-1ABD-96DE-6F3D-A7ADE1C5FC91}"/>
              </a:ext>
            </a:extLst>
          </p:cNvPr>
          <p:cNvSpPr>
            <a:spLocks noGrp="1"/>
          </p:cNvSpPr>
          <p:nvPr>
            <p:ph type="body" idx="1"/>
          </p:nvPr>
        </p:nvSpPr>
        <p:spPr/>
        <p:txBody>
          <a:bodyPr/>
          <a:lstStyle/>
          <a:p>
            <a:r>
              <a:rPr lang="en-US"/>
              <a:t>Previous and Related Works</a:t>
            </a:r>
            <a:endParaRPr lang="es-CL"/>
          </a:p>
        </p:txBody>
      </p:sp>
      <p:pic>
        <p:nvPicPr>
          <p:cNvPr id="11" name="Picture 10" descr="A black logo with white text&#10;&#10;Description automatically generated">
            <a:extLst>
              <a:ext uri="{FF2B5EF4-FFF2-40B4-BE49-F238E27FC236}">
                <a16:creationId xmlns:a16="http://schemas.microsoft.com/office/drawing/2014/main" id="{EDBBC3D9-4CD7-96E7-8520-F2206D816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35" y="484665"/>
            <a:ext cx="633958" cy="785499"/>
          </a:xfrm>
          <a:prstGeom prst="rect">
            <a:avLst/>
          </a:prstGeom>
        </p:spPr>
      </p:pic>
      <p:sp>
        <p:nvSpPr>
          <p:cNvPr id="13" name="Text Placeholder 2">
            <a:extLst>
              <a:ext uri="{FF2B5EF4-FFF2-40B4-BE49-F238E27FC236}">
                <a16:creationId xmlns:a16="http://schemas.microsoft.com/office/drawing/2014/main" id="{F27CFD2E-AF21-C70E-9E2A-DA6C388E04A6}"/>
              </a:ext>
            </a:extLst>
          </p:cNvPr>
          <p:cNvSpPr txBox="1">
            <a:spLocks/>
          </p:cNvSpPr>
          <p:nvPr/>
        </p:nvSpPr>
        <p:spPr>
          <a:xfrm>
            <a:off x="10729542" y="1137172"/>
            <a:ext cx="1099224" cy="707328"/>
          </a:xfrm>
          <a:prstGeom prst="rect">
            <a:avLst/>
          </a:prstGeom>
        </p:spPr>
        <p:txBody>
          <a:bodyPr vert="horz" lIns="91440" tIns="45720" rIns="91440" bIns="45720" rtlCol="0" anchor="ctr">
            <a:normAutofit fontScale="47500" lnSpcReduction="20000"/>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lgn="l" defTabSz="914400" rtl="0" eaLnBrk="1" latinLnBrk="0" hangingPunct="1">
              <a:lnSpc>
                <a:spcPct val="13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3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3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IIC3633 - Sistemas Recomendadores</a:t>
            </a:r>
          </a:p>
        </p:txBody>
      </p:sp>
    </p:spTree>
    <p:extLst>
      <p:ext uri="{BB962C8B-B14F-4D97-AF65-F5344CB8AC3E}">
        <p14:creationId xmlns:p14="http://schemas.microsoft.com/office/powerpoint/2010/main" val="1931592469"/>
      </p:ext>
    </p:extLst>
  </p:cSld>
  <p:clrMapOvr>
    <a:masterClrMapping/>
  </p:clrMapOvr>
</p:sld>
</file>

<file path=ppt/theme/theme1.xml><?xml version="1.0" encoding="utf-8"?>
<a:theme xmlns:a="http://schemas.openxmlformats.org/drawingml/2006/main" name="MimeoVTI">
  <a:themeElements>
    <a:clrScheme name="Mimeo">
      <a:dk1>
        <a:sysClr val="windowText" lastClr="000000"/>
      </a:dk1>
      <a:lt1>
        <a:sysClr val="window" lastClr="FFFFFF"/>
      </a:lt1>
      <a:dk2>
        <a:srgbClr val="011E31"/>
      </a:dk2>
      <a:lt2>
        <a:srgbClr val="FDF3E6"/>
      </a:lt2>
      <a:accent1>
        <a:srgbClr val="005E9E"/>
      </a:accent1>
      <a:accent2>
        <a:srgbClr val="38998D"/>
      </a:accent2>
      <a:accent3>
        <a:srgbClr val="EF8683"/>
      </a:accent3>
      <a:accent4>
        <a:srgbClr val="F04E28"/>
      </a:accent4>
      <a:accent5>
        <a:srgbClr val="DD992C"/>
      </a:accent5>
      <a:accent6>
        <a:srgbClr val="136E65"/>
      </a:accent6>
      <a:hlink>
        <a:srgbClr val="38998D"/>
      </a:hlink>
      <a:folHlink>
        <a:srgbClr val="F04E28"/>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Application>Microsoft Office PowerPoint</Application>
  <PresentationFormat>Widescreen</PresentationFormat>
  <Slides>29</Slides>
  <Notes>28</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MimeoVTI</vt:lpstr>
      <vt:lpstr>Generative Explore-Exploit: Training-free Optimization of Generative Recommender Systems using LLM Optimizers</vt:lpstr>
      <vt:lpstr>Engagement: Question Generation for Improved CTR</vt:lpstr>
      <vt:lpstr>Question Generation</vt:lpstr>
      <vt:lpstr>PowerPoint Presentation</vt:lpstr>
      <vt:lpstr>Engagement Prediction</vt:lpstr>
      <vt:lpstr>Training Free: Engagement Signals as LLM Input. </vt:lpstr>
      <vt:lpstr>Unique Results</vt:lpstr>
      <vt:lpstr>PowerPoint Presentation</vt:lpstr>
      <vt:lpstr>Collaborative Embeddings, Q-Generation and  User Click Simulation</vt:lpstr>
      <vt:lpstr>CoLLM: Integrating Collaborative Embeddings into Large Language Models for Recommendation </vt:lpstr>
      <vt:lpstr>iEvaLM: Rethinking the Evaluation for Conversational Recommendation in the Era of LLMs</vt:lpstr>
      <vt:lpstr>Analyzing the Effects of  "People Also Ask" on Search Behaviors  and Beliefs</vt:lpstr>
      <vt:lpstr> People Also Ask</vt:lpstr>
      <vt:lpstr>Definición del Problema: Maximizar CTR</vt:lpstr>
      <vt:lpstr>Generative Recommender Approach  </vt:lpstr>
      <vt:lpstr>Maximize CTR</vt:lpstr>
      <vt:lpstr>Maximize CTR</vt:lpstr>
      <vt:lpstr>User Click Simulator</vt:lpstr>
      <vt:lpstr>User Click Simulator</vt:lpstr>
      <vt:lpstr>User Click Simulator</vt:lpstr>
      <vt:lpstr>Used Values</vt:lpstr>
      <vt:lpstr>Resultados</vt:lpstr>
      <vt:lpstr>Métricas de Evaluación</vt:lpstr>
      <vt:lpstr>Métricas de Evaluación</vt:lpstr>
      <vt:lpstr>PowerPoint Presentation</vt:lpstr>
      <vt:lpstr>PowerPoint Presentation</vt:lpstr>
      <vt:lpstr>Conclusiones</vt:lpstr>
      <vt:lpstr> Muchas gracias por  su atención,   ¿Queda alguna duda?</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Explore-Exploit: Training-free Optimization of Generative Recommender Systems using LLM Optimizers</dc:title>
  <dc:creator>Felipe Antonio Olivares Labarca</dc:creator>
  <cp:revision>1</cp:revision>
  <dcterms:created xsi:type="dcterms:W3CDTF">2024-11-05T15:00:10Z</dcterms:created>
  <dcterms:modified xsi:type="dcterms:W3CDTF">2024-11-07T13:17:56Z</dcterms:modified>
</cp:coreProperties>
</file>