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Lst>
  <p:sldSz cy="30861000" cx="43891200"/>
  <p:notesSz cx="7099300" cy="93853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720">
          <p15:clr>
            <a:srgbClr val="000000"/>
          </p15:clr>
        </p15:guide>
        <p15:guide id="2" orient="horz" pos="5280">
          <p15:clr>
            <a:srgbClr val="000000"/>
          </p15:clr>
        </p15:guide>
        <p15:guide id="3" orient="horz" pos="3312">
          <p15:clr>
            <a:srgbClr val="000000"/>
          </p15:clr>
        </p15:guide>
        <p15:guide id="4" orient="horz" pos="5856">
          <p15:clr>
            <a:srgbClr val="000000"/>
          </p15:clr>
        </p15:guide>
        <p15:guide id="5" pos="720">
          <p15:clr>
            <a:srgbClr val="000000"/>
          </p15:clr>
        </p15:guide>
        <p15:guide id="6" pos="6912">
          <p15:clr>
            <a:srgbClr val="000000"/>
          </p15:clr>
        </p15:guide>
        <p15:guide id="7" pos="7392">
          <p15:clr>
            <a:srgbClr val="000000"/>
          </p15:clr>
        </p15:guide>
        <p15:guide id="8" pos="13584">
          <p15:clr>
            <a:srgbClr val="000000"/>
          </p15:clr>
        </p15:guide>
        <p15:guide id="9" pos="14064">
          <p15:clr>
            <a:srgbClr val="000000"/>
          </p15:clr>
        </p15:guide>
        <p15:guide id="10" pos="20256">
          <p15:clr>
            <a:srgbClr val="000000"/>
          </p15:clr>
        </p15:guide>
        <p15:guide id="11" pos="20736">
          <p15:clr>
            <a:srgbClr val="000000"/>
          </p15:clr>
        </p15:guide>
        <p15:guide id="12" pos="26928">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8E72ABC-EAE5-42AC-9E20-90CCEC12DBB3}">
  <a:tblStyle styleId="{18E72ABC-EAE5-42AC-9E20-90CCEC12DBB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720" orient="horz"/>
        <p:guide pos="5280" orient="horz"/>
        <p:guide pos="3312" orient="horz"/>
        <p:guide pos="5856" orient="horz"/>
        <p:guide pos="720"/>
        <p:guide pos="6912"/>
        <p:guide pos="7392"/>
        <p:guide pos="13584"/>
        <p:guide pos="14064"/>
        <p:guide pos="20256"/>
        <p:guide pos="20736"/>
        <p:guide pos="2692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67050" cy="492125"/>
          </a:xfrm>
          <a:prstGeom prst="rect">
            <a:avLst/>
          </a:prstGeom>
          <a:noFill/>
          <a:ln>
            <a:noFill/>
          </a:ln>
        </p:spPr>
        <p:txBody>
          <a:bodyPr anchorCtr="0" anchor="t" bIns="45675" lIns="91375" spcFirstLastPara="1" rIns="91375" wrap="square" tIns="45675">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984625" y="0"/>
            <a:ext cx="3143250" cy="492125"/>
          </a:xfrm>
          <a:prstGeom prst="rect">
            <a:avLst/>
          </a:prstGeom>
          <a:noFill/>
          <a:ln>
            <a:noFill/>
          </a:ln>
        </p:spPr>
        <p:txBody>
          <a:bodyPr anchorCtr="0" anchor="t" bIns="45675" lIns="91375" spcFirstLastPara="1" rIns="91375" wrap="square" tIns="45675">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031875" y="701675"/>
            <a:ext cx="4994275" cy="3509962"/>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20750" y="4492625"/>
            <a:ext cx="5208587" cy="4213225"/>
          </a:xfrm>
          <a:prstGeom prst="rect">
            <a:avLst/>
          </a:prstGeom>
          <a:noFill/>
          <a:ln>
            <a:noFill/>
          </a:ln>
        </p:spPr>
        <p:txBody>
          <a:bodyPr anchorCtr="0" anchor="t" bIns="45675" lIns="91375" spcFirstLastPara="1" rIns="91375" wrap="square" tIns="4567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916987"/>
            <a:ext cx="3067050" cy="490537"/>
          </a:xfrm>
          <a:prstGeom prst="rect">
            <a:avLst/>
          </a:prstGeom>
          <a:noFill/>
          <a:ln>
            <a:noFill/>
          </a:ln>
        </p:spPr>
        <p:txBody>
          <a:bodyPr anchorCtr="0" anchor="b" bIns="45675" lIns="91375" spcFirstLastPara="1" rIns="91375" wrap="square" tIns="45675">
            <a:noAutofit/>
          </a:bodyPr>
          <a:lstStyle>
            <a:lvl1pPr lvl="0"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984625" y="8916987"/>
            <a:ext cx="3143250" cy="490537"/>
          </a:xfrm>
          <a:prstGeom prst="rect">
            <a:avLst/>
          </a:prstGeom>
          <a:noFill/>
          <a:ln>
            <a:noFill/>
          </a:ln>
        </p:spPr>
        <p:txBody>
          <a:bodyPr anchorCtr="0" anchor="b" bIns="45675" lIns="91375" spcFirstLastPara="1" rIns="91375" wrap="square" tIns="45675">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20750" y="4492625"/>
            <a:ext cx="5208587" cy="4213225"/>
          </a:xfrm>
          <a:prstGeom prst="rect">
            <a:avLst/>
          </a:prstGeom>
        </p:spPr>
        <p:txBody>
          <a:bodyPr anchorCtr="0" anchor="t" bIns="45675" lIns="91375" spcFirstLastPara="1" rIns="91375" wrap="square" tIns="4567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031875" y="701675"/>
            <a:ext cx="4994275" cy="3509962"/>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 name="Shape 20"/>
        <p:cNvGrpSpPr/>
        <p:nvPr/>
      </p:nvGrpSpPr>
      <p:grpSpPr>
        <a:xfrm>
          <a:off x="0" y="0"/>
          <a:ext cx="0" cy="0"/>
          <a:chOff x="0" y="0"/>
          <a:chExt cx="0" cy="0"/>
        </a:xfrm>
      </p:grpSpPr>
      <p:sp>
        <p:nvSpPr>
          <p:cNvPr id="21" name="Google Shape;21;p2"/>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7" name="Shape 77"/>
        <p:cNvGrpSpPr/>
        <p:nvPr/>
      </p:nvGrpSpPr>
      <p:grpSpPr>
        <a:xfrm>
          <a:off x="0" y="0"/>
          <a:ext cx="0" cy="0"/>
          <a:chOff x="0" y="0"/>
          <a:chExt cx="0" cy="0"/>
        </a:xfrm>
      </p:grpSpPr>
      <p:sp>
        <p:nvSpPr>
          <p:cNvPr id="78" name="Google Shape;78;p11"/>
          <p:cNvSpPr txBox="1"/>
          <p:nvPr>
            <p:ph type="title"/>
          </p:nvPr>
        </p:nvSpPr>
        <p:spPr>
          <a:xfrm>
            <a:off x="3292475" y="2743200"/>
            <a:ext cx="37306249" cy="51435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9" name="Google Shape;79;p11"/>
          <p:cNvSpPr txBox="1"/>
          <p:nvPr>
            <p:ph idx="1" type="body"/>
          </p:nvPr>
        </p:nvSpPr>
        <p:spPr>
          <a:xfrm>
            <a:off x="3292475" y="8485187"/>
            <a:ext cx="37306249" cy="18946813"/>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0" name="Google Shape;80;p11"/>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1"/>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1"/>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2"/>
          <p:cNvSpPr txBox="1"/>
          <p:nvPr>
            <p:ph type="ctrTitle"/>
          </p:nvPr>
        </p:nvSpPr>
        <p:spPr>
          <a:xfrm>
            <a:off x="3292475" y="9586913"/>
            <a:ext cx="37306249" cy="6615112"/>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5" name="Google Shape;85;p12"/>
          <p:cNvSpPr txBox="1"/>
          <p:nvPr>
            <p:ph idx="1" type="subTitle"/>
          </p:nvPr>
        </p:nvSpPr>
        <p:spPr>
          <a:xfrm>
            <a:off x="6583363" y="17487900"/>
            <a:ext cx="30724474" cy="7886700"/>
          </a:xfrm>
          <a:prstGeom prst="rect">
            <a:avLst/>
          </a:prstGeom>
          <a:noFill/>
          <a:ln>
            <a:noFill/>
          </a:ln>
        </p:spPr>
        <p:txBody>
          <a:bodyPr anchorCtr="0" anchor="t" bIns="213350" lIns="426700" spcFirstLastPara="1" rIns="426700" wrap="square" tIns="213350">
            <a:noAutofit/>
          </a:bodyPr>
          <a:lstStyle>
            <a:lvl1pPr lvl="0" algn="ctr">
              <a:spcBef>
                <a:spcPts val="2980"/>
              </a:spcBef>
              <a:spcAft>
                <a:spcPts val="0"/>
              </a:spcAft>
              <a:buClr>
                <a:schemeClr val="dk1"/>
              </a:buClr>
              <a:buSzPts val="14900"/>
              <a:buFont typeface="Times New Roman"/>
              <a:buNone/>
              <a:defRPr/>
            </a:lvl1pPr>
            <a:lvl2pPr lvl="1" algn="ctr">
              <a:spcBef>
                <a:spcPts val="2620"/>
              </a:spcBef>
              <a:spcAft>
                <a:spcPts val="0"/>
              </a:spcAft>
              <a:buClr>
                <a:schemeClr val="dk1"/>
              </a:buClr>
              <a:buSzPts val="13100"/>
              <a:buFont typeface="Times New Roman"/>
              <a:buNone/>
              <a:defRPr/>
            </a:lvl2pPr>
            <a:lvl3pPr lvl="2" algn="ctr">
              <a:spcBef>
                <a:spcPts val="2240"/>
              </a:spcBef>
              <a:spcAft>
                <a:spcPts val="0"/>
              </a:spcAft>
              <a:buClr>
                <a:schemeClr val="dk1"/>
              </a:buClr>
              <a:buSzPts val="11200"/>
              <a:buFont typeface="Times New Roman"/>
              <a:buNone/>
              <a:defRPr/>
            </a:lvl3pPr>
            <a:lvl4pPr lvl="3" algn="ctr">
              <a:spcBef>
                <a:spcPts val="1860"/>
              </a:spcBef>
              <a:spcAft>
                <a:spcPts val="0"/>
              </a:spcAft>
              <a:buClr>
                <a:schemeClr val="dk1"/>
              </a:buClr>
              <a:buSzPts val="9300"/>
              <a:buFont typeface="Times New Roman"/>
              <a:buNone/>
              <a:defRPr/>
            </a:lvl4pPr>
            <a:lvl5pPr lvl="4" algn="ctr">
              <a:spcBef>
                <a:spcPts val="1860"/>
              </a:spcBef>
              <a:spcAft>
                <a:spcPts val="0"/>
              </a:spcAft>
              <a:buClr>
                <a:schemeClr val="dk1"/>
              </a:buClr>
              <a:buSzPts val="9300"/>
              <a:buFont typeface="Times New Roman"/>
              <a:buNone/>
              <a:defRPr/>
            </a:lvl5pPr>
            <a:lvl6pPr lvl="5" algn="ctr">
              <a:spcBef>
                <a:spcPts val="1860"/>
              </a:spcBef>
              <a:spcAft>
                <a:spcPts val="0"/>
              </a:spcAft>
              <a:buClr>
                <a:schemeClr val="dk1"/>
              </a:buClr>
              <a:buSzPts val="9300"/>
              <a:buFont typeface="Times New Roman"/>
              <a:buNone/>
              <a:defRPr/>
            </a:lvl6pPr>
            <a:lvl7pPr lvl="6" algn="ctr">
              <a:spcBef>
                <a:spcPts val="1860"/>
              </a:spcBef>
              <a:spcAft>
                <a:spcPts val="0"/>
              </a:spcAft>
              <a:buClr>
                <a:schemeClr val="dk1"/>
              </a:buClr>
              <a:buSzPts val="9300"/>
              <a:buFont typeface="Times New Roman"/>
              <a:buNone/>
              <a:defRPr/>
            </a:lvl7pPr>
            <a:lvl8pPr lvl="7" algn="ctr">
              <a:spcBef>
                <a:spcPts val="1860"/>
              </a:spcBef>
              <a:spcAft>
                <a:spcPts val="0"/>
              </a:spcAft>
              <a:buClr>
                <a:schemeClr val="dk1"/>
              </a:buClr>
              <a:buSzPts val="9300"/>
              <a:buFont typeface="Times New Roman"/>
              <a:buNone/>
              <a:defRPr/>
            </a:lvl8pPr>
            <a:lvl9pPr lvl="8" algn="ctr">
              <a:spcBef>
                <a:spcPts val="1860"/>
              </a:spcBef>
              <a:spcAft>
                <a:spcPts val="0"/>
              </a:spcAft>
              <a:buClr>
                <a:schemeClr val="dk1"/>
              </a:buClr>
              <a:buSzPts val="9300"/>
              <a:buFont typeface="Times New Roman"/>
              <a:buNone/>
              <a:defRPr/>
            </a:lvl9pPr>
          </a:lstStyle>
          <a:p/>
        </p:txBody>
      </p:sp>
      <p:sp>
        <p:nvSpPr>
          <p:cNvPr id="86" name="Google Shape;86;p12"/>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4" name="Shape 24"/>
        <p:cNvGrpSpPr/>
        <p:nvPr/>
      </p:nvGrpSpPr>
      <p:grpSpPr>
        <a:xfrm>
          <a:off x="0" y="0"/>
          <a:ext cx="0" cy="0"/>
          <a:chOff x="0" y="0"/>
          <a:chExt cx="0" cy="0"/>
        </a:xfrm>
      </p:grpSpPr>
      <p:sp>
        <p:nvSpPr>
          <p:cNvPr id="25" name="Google Shape;25;p3"/>
          <p:cNvSpPr txBox="1"/>
          <p:nvPr>
            <p:ph type="title"/>
          </p:nvPr>
        </p:nvSpPr>
        <p:spPr>
          <a:xfrm rot="5400000">
            <a:off x="23591044" y="10424319"/>
            <a:ext cx="24688800" cy="9326562"/>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3"/>
          <p:cNvSpPr txBox="1"/>
          <p:nvPr>
            <p:ph idx="1" type="body"/>
          </p:nvPr>
        </p:nvSpPr>
        <p:spPr>
          <a:xfrm rot="5400000">
            <a:off x="4861719" y="1173956"/>
            <a:ext cx="24688800" cy="27827288"/>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7" name="Google Shape;27;p3"/>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0" name="Shape 30"/>
        <p:cNvGrpSpPr/>
        <p:nvPr/>
      </p:nvGrpSpPr>
      <p:grpSpPr>
        <a:xfrm>
          <a:off x="0" y="0"/>
          <a:ext cx="0" cy="0"/>
          <a:chOff x="0" y="0"/>
          <a:chExt cx="0" cy="0"/>
        </a:xfrm>
      </p:grpSpPr>
      <p:sp>
        <p:nvSpPr>
          <p:cNvPr id="31" name="Google Shape;31;p4"/>
          <p:cNvSpPr txBox="1"/>
          <p:nvPr>
            <p:ph type="title"/>
          </p:nvPr>
        </p:nvSpPr>
        <p:spPr>
          <a:xfrm>
            <a:off x="3292475" y="2743200"/>
            <a:ext cx="37306249" cy="51435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 type="body"/>
          </p:nvPr>
        </p:nvSpPr>
        <p:spPr>
          <a:xfrm rot="5400000">
            <a:off x="12472194" y="-694531"/>
            <a:ext cx="18946813" cy="37306249"/>
          </a:xfrm>
          <a:prstGeom prst="rect">
            <a:avLst/>
          </a:prstGeom>
          <a:noFill/>
          <a:ln>
            <a:noFill/>
          </a:ln>
        </p:spPr>
        <p:txBody>
          <a:bodyPr anchorCtr="0" anchor="t" bIns="213350" lIns="426700" spcFirstLastPara="1" rIns="426700" wrap="square" tIns="2133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6" name="Shape 36"/>
        <p:cNvGrpSpPr/>
        <p:nvPr/>
      </p:nvGrpSpPr>
      <p:grpSpPr>
        <a:xfrm>
          <a:off x="0" y="0"/>
          <a:ext cx="0" cy="0"/>
          <a:chOff x="0" y="0"/>
          <a:chExt cx="0" cy="0"/>
        </a:xfrm>
      </p:grpSpPr>
      <p:sp>
        <p:nvSpPr>
          <p:cNvPr id="37" name="Google Shape;37;p5"/>
          <p:cNvSpPr txBox="1"/>
          <p:nvPr>
            <p:ph type="title"/>
          </p:nvPr>
        </p:nvSpPr>
        <p:spPr>
          <a:xfrm>
            <a:off x="8602663" y="21602700"/>
            <a:ext cx="26335038" cy="2551113"/>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
          <p:cNvSpPr/>
          <p:nvPr>
            <p:ph idx="2" type="pic"/>
          </p:nvPr>
        </p:nvSpPr>
        <p:spPr>
          <a:xfrm>
            <a:off x="8602663" y="2757488"/>
            <a:ext cx="26335038" cy="18516601"/>
          </a:xfrm>
          <a:prstGeom prst="rect">
            <a:avLst/>
          </a:prstGeom>
          <a:noFill/>
          <a:ln>
            <a:noFill/>
          </a:ln>
        </p:spPr>
        <p:txBody>
          <a:bodyPr anchorCtr="0" anchor="t" bIns="213350" lIns="426700" spcFirstLastPara="1" rIns="426700" wrap="square" tIns="213350">
            <a:noAutofit/>
          </a:bodyPr>
          <a:lstStyle>
            <a:lvl1pPr lvl="0" marR="0" rtl="0" algn="l">
              <a:spcBef>
                <a:spcPts val="64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marR="0" rtl="0" algn="l">
              <a:spcBef>
                <a:spcPts val="560"/>
              </a:spcBef>
              <a:spcAft>
                <a:spcPts val="0"/>
              </a:spcAft>
              <a:buClr>
                <a:schemeClr val="dk1"/>
              </a:buClr>
              <a:buSzPts val="2800"/>
              <a:buFont typeface="Times New Roman"/>
              <a:buNone/>
              <a:defRPr b="0" i="0" sz="2800" u="none" cap="none" strike="noStrike">
                <a:solidFill>
                  <a:schemeClr val="dk1"/>
                </a:solidFill>
                <a:latin typeface="Times New Roman"/>
                <a:ea typeface="Times New Roman"/>
                <a:cs typeface="Times New Roman"/>
                <a:sym typeface="Times New Roman"/>
              </a:defRPr>
            </a:lvl2pPr>
            <a:lvl3pPr lvl="2" marR="0" rtl="0" algn="l">
              <a:spcBef>
                <a:spcPts val="480"/>
              </a:spcBef>
              <a:spcAft>
                <a:spcPts val="0"/>
              </a:spcAft>
              <a:buClr>
                <a:schemeClr val="dk1"/>
              </a:buClr>
              <a:buSzPts val="2400"/>
              <a:buFont typeface="Times New Roman"/>
              <a:buNone/>
              <a:defRPr b="0" i="0" sz="2400" u="none" cap="none" strike="noStrike">
                <a:solidFill>
                  <a:schemeClr val="dk1"/>
                </a:solidFill>
                <a:latin typeface="Times New Roman"/>
                <a:ea typeface="Times New Roman"/>
                <a:cs typeface="Times New Roman"/>
                <a:sym typeface="Times New Roman"/>
              </a:defRPr>
            </a:lvl3pPr>
            <a:lvl4pPr lvl="3"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4pPr>
            <a:lvl5pPr lvl="4"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5pPr>
            <a:lvl6pPr lvl="5"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6pPr>
            <a:lvl7pPr lvl="6"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7pPr>
            <a:lvl8pPr lvl="7"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8pPr>
            <a:lvl9pPr lvl="8" marR="0" rtl="0" algn="l">
              <a:spcBef>
                <a:spcPts val="400"/>
              </a:spcBef>
              <a:spcAft>
                <a:spcPts val="0"/>
              </a:spcAft>
              <a:buClr>
                <a:schemeClr val="dk1"/>
              </a:buClr>
              <a:buSzPts val="2000"/>
              <a:buFont typeface="Times New Roman"/>
              <a:buNone/>
              <a:defRPr b="0" i="0" sz="2000" u="none" cap="none" strike="noStrike">
                <a:solidFill>
                  <a:schemeClr val="dk1"/>
                </a:solidFill>
                <a:latin typeface="Times New Roman"/>
                <a:ea typeface="Times New Roman"/>
                <a:cs typeface="Times New Roman"/>
                <a:sym typeface="Times New Roman"/>
              </a:defRPr>
            </a:lvl9pPr>
          </a:lstStyle>
          <a:p/>
        </p:txBody>
      </p:sp>
      <p:sp>
        <p:nvSpPr>
          <p:cNvPr id="39" name="Google Shape;39;p5"/>
          <p:cNvSpPr txBox="1"/>
          <p:nvPr>
            <p:ph idx="1" type="body"/>
          </p:nvPr>
        </p:nvSpPr>
        <p:spPr>
          <a:xfrm>
            <a:off x="8602663" y="24153813"/>
            <a:ext cx="26335038" cy="3621087"/>
          </a:xfrm>
          <a:prstGeom prst="rect">
            <a:avLst/>
          </a:prstGeom>
          <a:noFill/>
          <a:ln>
            <a:noFill/>
          </a:ln>
        </p:spPr>
        <p:txBody>
          <a:bodyPr anchorCtr="0" anchor="t" bIns="213350" lIns="426700" spcFirstLastPara="1" rIns="426700" wrap="square" tIns="213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0" name="Google Shape;40;p5"/>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3" name="Shape 43"/>
        <p:cNvGrpSpPr/>
        <p:nvPr/>
      </p:nvGrpSpPr>
      <p:grpSpPr>
        <a:xfrm>
          <a:off x="0" y="0"/>
          <a:ext cx="0" cy="0"/>
          <a:chOff x="0" y="0"/>
          <a:chExt cx="0" cy="0"/>
        </a:xfrm>
      </p:grpSpPr>
      <p:sp>
        <p:nvSpPr>
          <p:cNvPr id="44" name="Google Shape;44;p6"/>
          <p:cNvSpPr txBox="1"/>
          <p:nvPr>
            <p:ph type="title"/>
          </p:nvPr>
        </p:nvSpPr>
        <p:spPr>
          <a:xfrm>
            <a:off x="2193925" y="1228725"/>
            <a:ext cx="14439900" cy="5229225"/>
          </a:xfrm>
          <a:prstGeom prst="rect">
            <a:avLst/>
          </a:prstGeom>
          <a:noFill/>
          <a:ln>
            <a:noFill/>
          </a:ln>
        </p:spPr>
        <p:txBody>
          <a:bodyPr anchorCtr="0" anchor="b" bIns="213350" lIns="426700" spcFirstLastPara="1" rIns="426700" wrap="square" tIns="21335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6"/>
          <p:cNvSpPr txBox="1"/>
          <p:nvPr>
            <p:ph idx="1" type="body"/>
          </p:nvPr>
        </p:nvSpPr>
        <p:spPr>
          <a:xfrm>
            <a:off x="17160875" y="1228725"/>
            <a:ext cx="24536399" cy="26339799"/>
          </a:xfrm>
          <a:prstGeom prst="rect">
            <a:avLst/>
          </a:prstGeom>
          <a:noFill/>
          <a:ln>
            <a:noFill/>
          </a:ln>
        </p:spPr>
        <p:txBody>
          <a:bodyPr anchorCtr="0" anchor="t" bIns="213350" lIns="426700" spcFirstLastPara="1" rIns="426700" wrap="square" tIns="213350">
            <a:noAutofit/>
          </a:bodyPr>
          <a:lstStyle>
            <a:lvl1pPr indent="-431800" lvl="0" marL="457200" algn="l">
              <a:spcBef>
                <a:spcPts val="640"/>
              </a:spcBef>
              <a:spcAft>
                <a:spcPts val="0"/>
              </a:spcAft>
              <a:buClr>
                <a:schemeClr val="dk1"/>
              </a:buClr>
              <a:buSzPts val="3200"/>
              <a:buFont typeface="Times New Roman"/>
              <a:buChar char="•"/>
              <a:defRPr sz="3200"/>
            </a:lvl1pPr>
            <a:lvl2pPr indent="-406400" lvl="1" marL="914400" algn="l">
              <a:spcBef>
                <a:spcPts val="560"/>
              </a:spcBef>
              <a:spcAft>
                <a:spcPts val="0"/>
              </a:spcAft>
              <a:buClr>
                <a:schemeClr val="dk1"/>
              </a:buClr>
              <a:buSzPts val="2800"/>
              <a:buFont typeface="Times New Roman"/>
              <a:buChar char="–"/>
              <a:defRPr sz="2800"/>
            </a:lvl2pPr>
            <a:lvl3pPr indent="-381000" lvl="2" marL="1371600" algn="l">
              <a:spcBef>
                <a:spcPts val="480"/>
              </a:spcBef>
              <a:spcAft>
                <a:spcPts val="0"/>
              </a:spcAft>
              <a:buClr>
                <a:schemeClr val="dk1"/>
              </a:buClr>
              <a:buSzPts val="2400"/>
              <a:buFont typeface="Times New Roman"/>
              <a:buChar char="•"/>
              <a:defRPr sz="2400"/>
            </a:lvl3pPr>
            <a:lvl4pPr indent="-355600" lvl="3" marL="1828800" algn="l">
              <a:spcBef>
                <a:spcPts val="400"/>
              </a:spcBef>
              <a:spcAft>
                <a:spcPts val="0"/>
              </a:spcAft>
              <a:buClr>
                <a:schemeClr val="dk1"/>
              </a:buClr>
              <a:buSzPts val="2000"/>
              <a:buFont typeface="Times New Roman"/>
              <a:buChar char="–"/>
              <a:defRPr sz="2000"/>
            </a:lvl4pPr>
            <a:lvl5pPr indent="-355600" lvl="4" marL="2286000" algn="l">
              <a:spcBef>
                <a:spcPts val="400"/>
              </a:spcBef>
              <a:spcAft>
                <a:spcPts val="0"/>
              </a:spcAft>
              <a:buClr>
                <a:schemeClr val="dk1"/>
              </a:buClr>
              <a:buSzPts val="2000"/>
              <a:buFont typeface="Times New Roman"/>
              <a:buChar char="»"/>
              <a:defRPr sz="2000"/>
            </a:lvl5pPr>
            <a:lvl6pPr indent="-355600" lvl="5" marL="2743200" algn="l">
              <a:spcBef>
                <a:spcPts val="400"/>
              </a:spcBef>
              <a:spcAft>
                <a:spcPts val="0"/>
              </a:spcAft>
              <a:buClr>
                <a:schemeClr val="dk1"/>
              </a:buClr>
              <a:buSzPts val="2000"/>
              <a:buFont typeface="Times New Roman"/>
              <a:buChar char="»"/>
              <a:defRPr sz="2000"/>
            </a:lvl6pPr>
            <a:lvl7pPr indent="-355600" lvl="6" marL="3200400" algn="l">
              <a:spcBef>
                <a:spcPts val="400"/>
              </a:spcBef>
              <a:spcAft>
                <a:spcPts val="0"/>
              </a:spcAft>
              <a:buClr>
                <a:schemeClr val="dk1"/>
              </a:buClr>
              <a:buSzPts val="2000"/>
              <a:buFont typeface="Times New Roman"/>
              <a:buChar char="»"/>
              <a:defRPr sz="2000"/>
            </a:lvl7pPr>
            <a:lvl8pPr indent="-355600" lvl="7" marL="3657600" algn="l">
              <a:spcBef>
                <a:spcPts val="400"/>
              </a:spcBef>
              <a:spcAft>
                <a:spcPts val="0"/>
              </a:spcAft>
              <a:buClr>
                <a:schemeClr val="dk1"/>
              </a:buClr>
              <a:buSzPts val="2000"/>
              <a:buFont typeface="Times New Roman"/>
              <a:buChar char="»"/>
              <a:defRPr sz="2000"/>
            </a:lvl8pPr>
            <a:lvl9pPr indent="-355600" lvl="8" marL="4114800" algn="l">
              <a:spcBef>
                <a:spcPts val="400"/>
              </a:spcBef>
              <a:spcAft>
                <a:spcPts val="0"/>
              </a:spcAft>
              <a:buClr>
                <a:schemeClr val="dk1"/>
              </a:buClr>
              <a:buSzPts val="2000"/>
              <a:buFont typeface="Times New Roman"/>
              <a:buChar char="»"/>
              <a:defRPr sz="2000"/>
            </a:lvl9pPr>
          </a:lstStyle>
          <a:p/>
        </p:txBody>
      </p:sp>
      <p:sp>
        <p:nvSpPr>
          <p:cNvPr id="46" name="Google Shape;46;p6"/>
          <p:cNvSpPr txBox="1"/>
          <p:nvPr>
            <p:ph idx="2" type="body"/>
          </p:nvPr>
        </p:nvSpPr>
        <p:spPr>
          <a:xfrm>
            <a:off x="2193925" y="6457950"/>
            <a:ext cx="14439900" cy="21110576"/>
          </a:xfrm>
          <a:prstGeom prst="rect">
            <a:avLst/>
          </a:prstGeom>
          <a:noFill/>
          <a:ln>
            <a:noFill/>
          </a:ln>
        </p:spPr>
        <p:txBody>
          <a:bodyPr anchorCtr="0" anchor="t" bIns="213350" lIns="426700" spcFirstLastPara="1" rIns="426700" wrap="square" tIns="213350">
            <a:noAutofit/>
          </a:bodyPr>
          <a:lstStyle>
            <a:lvl1pPr indent="-228600" lvl="0" marL="457200" algn="l">
              <a:spcBef>
                <a:spcPts val="280"/>
              </a:spcBef>
              <a:spcAft>
                <a:spcPts val="0"/>
              </a:spcAft>
              <a:buClr>
                <a:schemeClr val="dk1"/>
              </a:buClr>
              <a:buSzPts val="1400"/>
              <a:buFont typeface="Times New Roman"/>
              <a:buNone/>
              <a:defRPr sz="1400"/>
            </a:lvl1pPr>
            <a:lvl2pPr indent="-228600" lvl="1" marL="914400" algn="l">
              <a:spcBef>
                <a:spcPts val="240"/>
              </a:spcBef>
              <a:spcAft>
                <a:spcPts val="0"/>
              </a:spcAft>
              <a:buClr>
                <a:schemeClr val="dk1"/>
              </a:buClr>
              <a:buSzPts val="1200"/>
              <a:buFont typeface="Times New Roman"/>
              <a:buNone/>
              <a:defRPr sz="1200"/>
            </a:lvl2pPr>
            <a:lvl3pPr indent="-228600" lvl="2" marL="1371600" algn="l">
              <a:spcBef>
                <a:spcPts val="200"/>
              </a:spcBef>
              <a:spcAft>
                <a:spcPts val="0"/>
              </a:spcAft>
              <a:buClr>
                <a:schemeClr val="dk1"/>
              </a:buClr>
              <a:buSzPts val="1000"/>
              <a:buFont typeface="Times New Roman"/>
              <a:buNone/>
              <a:defRPr sz="1000"/>
            </a:lvl3pPr>
            <a:lvl4pPr indent="-228600" lvl="3" marL="1828800" algn="l">
              <a:spcBef>
                <a:spcPts val="180"/>
              </a:spcBef>
              <a:spcAft>
                <a:spcPts val="0"/>
              </a:spcAft>
              <a:buClr>
                <a:schemeClr val="dk1"/>
              </a:buClr>
              <a:buSzPts val="900"/>
              <a:buFont typeface="Times New Roman"/>
              <a:buNone/>
              <a:defRPr sz="900"/>
            </a:lvl4pPr>
            <a:lvl5pPr indent="-228600" lvl="4" marL="2286000" algn="l">
              <a:spcBef>
                <a:spcPts val="180"/>
              </a:spcBef>
              <a:spcAft>
                <a:spcPts val="0"/>
              </a:spcAft>
              <a:buClr>
                <a:schemeClr val="dk1"/>
              </a:buClr>
              <a:buSzPts val="900"/>
              <a:buFont typeface="Times New Roman"/>
              <a:buNone/>
              <a:defRPr sz="900"/>
            </a:lvl5pPr>
            <a:lvl6pPr indent="-228600" lvl="5" marL="2743200" algn="l">
              <a:spcBef>
                <a:spcPts val="180"/>
              </a:spcBef>
              <a:spcAft>
                <a:spcPts val="0"/>
              </a:spcAft>
              <a:buClr>
                <a:schemeClr val="dk1"/>
              </a:buClr>
              <a:buSzPts val="900"/>
              <a:buFont typeface="Times New Roman"/>
              <a:buNone/>
              <a:defRPr sz="900"/>
            </a:lvl6pPr>
            <a:lvl7pPr indent="-228600" lvl="6" marL="3200400" algn="l">
              <a:spcBef>
                <a:spcPts val="180"/>
              </a:spcBef>
              <a:spcAft>
                <a:spcPts val="0"/>
              </a:spcAft>
              <a:buClr>
                <a:schemeClr val="dk1"/>
              </a:buClr>
              <a:buSzPts val="900"/>
              <a:buFont typeface="Times New Roman"/>
              <a:buNone/>
              <a:defRPr sz="900"/>
            </a:lvl7pPr>
            <a:lvl8pPr indent="-228600" lvl="7" marL="3657600" algn="l">
              <a:spcBef>
                <a:spcPts val="180"/>
              </a:spcBef>
              <a:spcAft>
                <a:spcPts val="0"/>
              </a:spcAft>
              <a:buClr>
                <a:schemeClr val="dk1"/>
              </a:buClr>
              <a:buSzPts val="900"/>
              <a:buFont typeface="Times New Roman"/>
              <a:buNone/>
              <a:defRPr sz="900"/>
            </a:lvl8pPr>
            <a:lvl9pPr indent="-228600" lvl="8" marL="4114800" algn="l">
              <a:spcBef>
                <a:spcPts val="180"/>
              </a:spcBef>
              <a:spcAft>
                <a:spcPts val="0"/>
              </a:spcAft>
              <a:buClr>
                <a:schemeClr val="dk1"/>
              </a:buClr>
              <a:buSzPts val="900"/>
              <a:buFont typeface="Times New Roman"/>
              <a:buNone/>
              <a:defRPr sz="900"/>
            </a:lvl9pPr>
          </a:lstStyle>
          <a:p/>
        </p:txBody>
      </p:sp>
      <p:sp>
        <p:nvSpPr>
          <p:cNvPr id="47" name="Google Shape;47;p6"/>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6"/>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0" name="Shape 50"/>
        <p:cNvGrpSpPr/>
        <p:nvPr/>
      </p:nvGrpSpPr>
      <p:grpSpPr>
        <a:xfrm>
          <a:off x="0" y="0"/>
          <a:ext cx="0" cy="0"/>
          <a:chOff x="0" y="0"/>
          <a:chExt cx="0" cy="0"/>
        </a:xfrm>
      </p:grpSpPr>
      <p:sp>
        <p:nvSpPr>
          <p:cNvPr id="51" name="Google Shape;51;p7"/>
          <p:cNvSpPr txBox="1"/>
          <p:nvPr>
            <p:ph type="title"/>
          </p:nvPr>
        </p:nvSpPr>
        <p:spPr>
          <a:xfrm>
            <a:off x="3292475" y="2743200"/>
            <a:ext cx="37306249" cy="51435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2" name="Google Shape;52;p7"/>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8"/>
          <p:cNvSpPr txBox="1"/>
          <p:nvPr>
            <p:ph type="title"/>
          </p:nvPr>
        </p:nvSpPr>
        <p:spPr>
          <a:xfrm>
            <a:off x="2193925" y="1236663"/>
            <a:ext cx="39503351" cy="51435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8"/>
          <p:cNvSpPr txBox="1"/>
          <p:nvPr>
            <p:ph idx="1" type="body"/>
          </p:nvPr>
        </p:nvSpPr>
        <p:spPr>
          <a:xfrm>
            <a:off x="2193925" y="6908800"/>
            <a:ext cx="19392900" cy="2878138"/>
          </a:xfrm>
          <a:prstGeom prst="rect">
            <a:avLst/>
          </a:prstGeom>
          <a:noFill/>
          <a:ln>
            <a:noFill/>
          </a:ln>
        </p:spPr>
        <p:txBody>
          <a:bodyPr anchorCtr="0" anchor="b" bIns="213350" lIns="426700" spcFirstLastPara="1" rIns="426700" wrap="square" tIns="213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58" name="Google Shape;58;p8"/>
          <p:cNvSpPr txBox="1"/>
          <p:nvPr>
            <p:ph idx="2" type="body"/>
          </p:nvPr>
        </p:nvSpPr>
        <p:spPr>
          <a:xfrm>
            <a:off x="2193925" y="9786938"/>
            <a:ext cx="19392900" cy="17781587"/>
          </a:xfrm>
          <a:prstGeom prst="rect">
            <a:avLst/>
          </a:prstGeom>
          <a:noFill/>
          <a:ln>
            <a:noFill/>
          </a:ln>
        </p:spPr>
        <p:txBody>
          <a:bodyPr anchorCtr="0" anchor="t" bIns="213350" lIns="426700" spcFirstLastPara="1" rIns="426700" wrap="square" tIns="213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59" name="Google Shape;59;p8"/>
          <p:cNvSpPr txBox="1"/>
          <p:nvPr>
            <p:ph idx="3" type="body"/>
          </p:nvPr>
        </p:nvSpPr>
        <p:spPr>
          <a:xfrm>
            <a:off x="22296438" y="6908800"/>
            <a:ext cx="19400837" cy="2878138"/>
          </a:xfrm>
          <a:prstGeom prst="rect">
            <a:avLst/>
          </a:prstGeom>
          <a:noFill/>
          <a:ln>
            <a:noFill/>
          </a:ln>
        </p:spPr>
        <p:txBody>
          <a:bodyPr anchorCtr="0" anchor="b" bIns="213350" lIns="426700" spcFirstLastPara="1" rIns="426700" wrap="square" tIns="213350">
            <a:noAutofit/>
          </a:bodyPr>
          <a:lstStyle>
            <a:lvl1pPr indent="-228600" lvl="0" marL="457200" algn="l">
              <a:spcBef>
                <a:spcPts val="480"/>
              </a:spcBef>
              <a:spcAft>
                <a:spcPts val="0"/>
              </a:spcAft>
              <a:buClr>
                <a:schemeClr val="dk1"/>
              </a:buClr>
              <a:buSzPts val="2400"/>
              <a:buFont typeface="Times New Roman"/>
              <a:buNone/>
              <a:defRPr b="1" sz="2400"/>
            </a:lvl1pPr>
            <a:lvl2pPr indent="-228600" lvl="1" marL="914400" algn="l">
              <a:spcBef>
                <a:spcPts val="400"/>
              </a:spcBef>
              <a:spcAft>
                <a:spcPts val="0"/>
              </a:spcAft>
              <a:buClr>
                <a:schemeClr val="dk1"/>
              </a:buClr>
              <a:buSzPts val="2000"/>
              <a:buFont typeface="Times New Roman"/>
              <a:buNone/>
              <a:defRPr b="1" sz="2000"/>
            </a:lvl2pPr>
            <a:lvl3pPr indent="-228600" lvl="2" marL="1371600" algn="l">
              <a:spcBef>
                <a:spcPts val="360"/>
              </a:spcBef>
              <a:spcAft>
                <a:spcPts val="0"/>
              </a:spcAft>
              <a:buClr>
                <a:schemeClr val="dk1"/>
              </a:buClr>
              <a:buSzPts val="1800"/>
              <a:buFont typeface="Times New Roman"/>
              <a:buNone/>
              <a:defRPr b="1" sz="1800"/>
            </a:lvl3pPr>
            <a:lvl4pPr indent="-228600" lvl="3" marL="1828800" algn="l">
              <a:spcBef>
                <a:spcPts val="320"/>
              </a:spcBef>
              <a:spcAft>
                <a:spcPts val="0"/>
              </a:spcAft>
              <a:buClr>
                <a:schemeClr val="dk1"/>
              </a:buClr>
              <a:buSzPts val="1600"/>
              <a:buFont typeface="Times New Roman"/>
              <a:buNone/>
              <a:defRPr b="1" sz="1600"/>
            </a:lvl4pPr>
            <a:lvl5pPr indent="-228600" lvl="4" marL="2286000" algn="l">
              <a:spcBef>
                <a:spcPts val="320"/>
              </a:spcBef>
              <a:spcAft>
                <a:spcPts val="0"/>
              </a:spcAft>
              <a:buClr>
                <a:schemeClr val="dk1"/>
              </a:buClr>
              <a:buSzPts val="1600"/>
              <a:buFont typeface="Times New Roman"/>
              <a:buNone/>
              <a:defRPr b="1" sz="1600"/>
            </a:lvl5pPr>
            <a:lvl6pPr indent="-228600" lvl="5" marL="2743200" algn="l">
              <a:spcBef>
                <a:spcPts val="320"/>
              </a:spcBef>
              <a:spcAft>
                <a:spcPts val="0"/>
              </a:spcAft>
              <a:buClr>
                <a:schemeClr val="dk1"/>
              </a:buClr>
              <a:buSzPts val="1600"/>
              <a:buFont typeface="Times New Roman"/>
              <a:buNone/>
              <a:defRPr b="1" sz="1600"/>
            </a:lvl6pPr>
            <a:lvl7pPr indent="-228600" lvl="6" marL="3200400" algn="l">
              <a:spcBef>
                <a:spcPts val="320"/>
              </a:spcBef>
              <a:spcAft>
                <a:spcPts val="0"/>
              </a:spcAft>
              <a:buClr>
                <a:schemeClr val="dk1"/>
              </a:buClr>
              <a:buSzPts val="1600"/>
              <a:buFont typeface="Times New Roman"/>
              <a:buNone/>
              <a:defRPr b="1" sz="1600"/>
            </a:lvl7pPr>
            <a:lvl8pPr indent="-228600" lvl="7" marL="3657600" algn="l">
              <a:spcBef>
                <a:spcPts val="320"/>
              </a:spcBef>
              <a:spcAft>
                <a:spcPts val="0"/>
              </a:spcAft>
              <a:buClr>
                <a:schemeClr val="dk1"/>
              </a:buClr>
              <a:buSzPts val="1600"/>
              <a:buFont typeface="Times New Roman"/>
              <a:buNone/>
              <a:defRPr b="1" sz="1600"/>
            </a:lvl8pPr>
            <a:lvl9pPr indent="-228600" lvl="8" marL="4114800" algn="l">
              <a:spcBef>
                <a:spcPts val="320"/>
              </a:spcBef>
              <a:spcAft>
                <a:spcPts val="0"/>
              </a:spcAft>
              <a:buClr>
                <a:schemeClr val="dk1"/>
              </a:buClr>
              <a:buSzPts val="1600"/>
              <a:buFont typeface="Times New Roman"/>
              <a:buNone/>
              <a:defRPr b="1" sz="1600"/>
            </a:lvl9pPr>
          </a:lstStyle>
          <a:p/>
        </p:txBody>
      </p:sp>
      <p:sp>
        <p:nvSpPr>
          <p:cNvPr id="60" name="Google Shape;60;p8"/>
          <p:cNvSpPr txBox="1"/>
          <p:nvPr>
            <p:ph idx="4" type="body"/>
          </p:nvPr>
        </p:nvSpPr>
        <p:spPr>
          <a:xfrm>
            <a:off x="22296438" y="9786938"/>
            <a:ext cx="19400837" cy="17781587"/>
          </a:xfrm>
          <a:prstGeom prst="rect">
            <a:avLst/>
          </a:prstGeom>
          <a:noFill/>
          <a:ln>
            <a:noFill/>
          </a:ln>
        </p:spPr>
        <p:txBody>
          <a:bodyPr anchorCtr="0" anchor="t" bIns="213350" lIns="426700" spcFirstLastPara="1" rIns="426700" wrap="square" tIns="213350">
            <a:noAutofit/>
          </a:bodyPr>
          <a:lstStyle>
            <a:lvl1pPr indent="-381000" lvl="0" marL="457200" algn="l">
              <a:spcBef>
                <a:spcPts val="480"/>
              </a:spcBef>
              <a:spcAft>
                <a:spcPts val="0"/>
              </a:spcAft>
              <a:buClr>
                <a:schemeClr val="dk1"/>
              </a:buClr>
              <a:buSzPts val="2400"/>
              <a:buFont typeface="Times New Roman"/>
              <a:buChar char="•"/>
              <a:defRPr sz="2400"/>
            </a:lvl1pPr>
            <a:lvl2pPr indent="-355600" lvl="1" marL="914400" algn="l">
              <a:spcBef>
                <a:spcPts val="400"/>
              </a:spcBef>
              <a:spcAft>
                <a:spcPts val="0"/>
              </a:spcAft>
              <a:buClr>
                <a:schemeClr val="dk1"/>
              </a:buClr>
              <a:buSzPts val="2000"/>
              <a:buFont typeface="Times New Roman"/>
              <a:buChar char="–"/>
              <a:defRPr sz="2000"/>
            </a:lvl2pPr>
            <a:lvl3pPr indent="-342900" lvl="2" marL="1371600" algn="l">
              <a:spcBef>
                <a:spcPts val="360"/>
              </a:spcBef>
              <a:spcAft>
                <a:spcPts val="0"/>
              </a:spcAft>
              <a:buClr>
                <a:schemeClr val="dk1"/>
              </a:buClr>
              <a:buSzPts val="1800"/>
              <a:buFont typeface="Times New Roman"/>
              <a:buChar char="•"/>
              <a:defRPr sz="1800"/>
            </a:lvl3pPr>
            <a:lvl4pPr indent="-330200" lvl="3" marL="1828800" algn="l">
              <a:spcBef>
                <a:spcPts val="320"/>
              </a:spcBef>
              <a:spcAft>
                <a:spcPts val="0"/>
              </a:spcAft>
              <a:buClr>
                <a:schemeClr val="dk1"/>
              </a:buClr>
              <a:buSzPts val="1600"/>
              <a:buFont typeface="Times New Roman"/>
              <a:buChar char="–"/>
              <a:defRPr sz="1600"/>
            </a:lvl4pPr>
            <a:lvl5pPr indent="-330200" lvl="4" marL="2286000" algn="l">
              <a:spcBef>
                <a:spcPts val="320"/>
              </a:spcBef>
              <a:spcAft>
                <a:spcPts val="0"/>
              </a:spcAft>
              <a:buClr>
                <a:schemeClr val="dk1"/>
              </a:buClr>
              <a:buSzPts val="1600"/>
              <a:buFont typeface="Times New Roman"/>
              <a:buChar char="»"/>
              <a:defRPr sz="1600"/>
            </a:lvl5pPr>
            <a:lvl6pPr indent="-330200" lvl="5" marL="2743200" algn="l">
              <a:spcBef>
                <a:spcPts val="320"/>
              </a:spcBef>
              <a:spcAft>
                <a:spcPts val="0"/>
              </a:spcAft>
              <a:buClr>
                <a:schemeClr val="dk1"/>
              </a:buClr>
              <a:buSzPts val="1600"/>
              <a:buFont typeface="Times New Roman"/>
              <a:buChar char="»"/>
              <a:defRPr sz="1600"/>
            </a:lvl6pPr>
            <a:lvl7pPr indent="-330200" lvl="6" marL="3200400" algn="l">
              <a:spcBef>
                <a:spcPts val="320"/>
              </a:spcBef>
              <a:spcAft>
                <a:spcPts val="0"/>
              </a:spcAft>
              <a:buClr>
                <a:schemeClr val="dk1"/>
              </a:buClr>
              <a:buSzPts val="1600"/>
              <a:buFont typeface="Times New Roman"/>
              <a:buChar char="»"/>
              <a:defRPr sz="1600"/>
            </a:lvl7pPr>
            <a:lvl8pPr indent="-330200" lvl="7" marL="3657600" algn="l">
              <a:spcBef>
                <a:spcPts val="320"/>
              </a:spcBef>
              <a:spcAft>
                <a:spcPts val="0"/>
              </a:spcAft>
              <a:buClr>
                <a:schemeClr val="dk1"/>
              </a:buClr>
              <a:buSzPts val="1600"/>
              <a:buFont typeface="Times New Roman"/>
              <a:buChar char="»"/>
              <a:defRPr sz="1600"/>
            </a:lvl8pPr>
            <a:lvl9pPr indent="-330200" lvl="8" marL="4114800" algn="l">
              <a:spcBef>
                <a:spcPts val="320"/>
              </a:spcBef>
              <a:spcAft>
                <a:spcPts val="0"/>
              </a:spcAft>
              <a:buClr>
                <a:schemeClr val="dk1"/>
              </a:buClr>
              <a:buSzPts val="1600"/>
              <a:buFont typeface="Times New Roman"/>
              <a:buChar char="»"/>
              <a:defRPr sz="1600"/>
            </a:lvl9pPr>
          </a:lstStyle>
          <a:p/>
        </p:txBody>
      </p:sp>
      <p:sp>
        <p:nvSpPr>
          <p:cNvPr id="61" name="Google Shape;61;p8"/>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4" name="Shape 64"/>
        <p:cNvGrpSpPr/>
        <p:nvPr/>
      </p:nvGrpSpPr>
      <p:grpSpPr>
        <a:xfrm>
          <a:off x="0" y="0"/>
          <a:ext cx="0" cy="0"/>
          <a:chOff x="0" y="0"/>
          <a:chExt cx="0" cy="0"/>
        </a:xfrm>
      </p:grpSpPr>
      <p:sp>
        <p:nvSpPr>
          <p:cNvPr id="65" name="Google Shape;65;p9"/>
          <p:cNvSpPr txBox="1"/>
          <p:nvPr>
            <p:ph type="title"/>
          </p:nvPr>
        </p:nvSpPr>
        <p:spPr>
          <a:xfrm>
            <a:off x="3292475" y="2743200"/>
            <a:ext cx="37306249" cy="5143500"/>
          </a:xfrm>
          <a:prstGeom prst="rect">
            <a:avLst/>
          </a:prstGeom>
          <a:noFill/>
          <a:ln>
            <a:noFill/>
          </a:ln>
        </p:spPr>
        <p:txBody>
          <a:bodyPr anchorCtr="0" anchor="ctr" bIns="213350" lIns="426700" spcFirstLastPara="1" rIns="426700" wrap="square" tIns="2133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6" name="Google Shape;66;p9"/>
          <p:cNvSpPr txBox="1"/>
          <p:nvPr>
            <p:ph idx="1" type="body"/>
          </p:nvPr>
        </p:nvSpPr>
        <p:spPr>
          <a:xfrm>
            <a:off x="3292475" y="8915400"/>
            <a:ext cx="18576925" cy="18516601"/>
          </a:xfrm>
          <a:prstGeom prst="rect">
            <a:avLst/>
          </a:prstGeom>
          <a:noFill/>
          <a:ln>
            <a:noFill/>
          </a:ln>
        </p:spPr>
        <p:txBody>
          <a:bodyPr anchorCtr="0" anchor="t" bIns="213350" lIns="426700" spcFirstLastPara="1" rIns="426700" wrap="square" tIns="213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7" name="Google Shape;67;p9"/>
          <p:cNvSpPr txBox="1"/>
          <p:nvPr>
            <p:ph idx="2" type="body"/>
          </p:nvPr>
        </p:nvSpPr>
        <p:spPr>
          <a:xfrm>
            <a:off x="22021800" y="8915400"/>
            <a:ext cx="18576925" cy="18516601"/>
          </a:xfrm>
          <a:prstGeom prst="rect">
            <a:avLst/>
          </a:prstGeom>
          <a:noFill/>
          <a:ln>
            <a:noFill/>
          </a:ln>
        </p:spPr>
        <p:txBody>
          <a:bodyPr anchorCtr="0" anchor="t" bIns="213350" lIns="426700" spcFirstLastPara="1" rIns="426700" wrap="square" tIns="213350">
            <a:noAutofit/>
          </a:bodyPr>
          <a:lstStyle>
            <a:lvl1pPr indent="-406400" lvl="0" marL="457200" algn="l">
              <a:spcBef>
                <a:spcPts val="560"/>
              </a:spcBef>
              <a:spcAft>
                <a:spcPts val="0"/>
              </a:spcAft>
              <a:buClr>
                <a:schemeClr val="dk1"/>
              </a:buClr>
              <a:buSzPts val="2800"/>
              <a:buFont typeface="Times New Roman"/>
              <a:buChar char="•"/>
              <a:defRPr sz="2800"/>
            </a:lvl1pPr>
            <a:lvl2pPr indent="-381000" lvl="1" marL="914400" algn="l">
              <a:spcBef>
                <a:spcPts val="480"/>
              </a:spcBef>
              <a:spcAft>
                <a:spcPts val="0"/>
              </a:spcAft>
              <a:buClr>
                <a:schemeClr val="dk1"/>
              </a:buClr>
              <a:buSzPts val="2400"/>
              <a:buFont typeface="Times New Roman"/>
              <a:buChar char="–"/>
              <a:defRPr sz="2400"/>
            </a:lvl2pPr>
            <a:lvl3pPr indent="-355600" lvl="2" marL="1371600" algn="l">
              <a:spcBef>
                <a:spcPts val="400"/>
              </a:spcBef>
              <a:spcAft>
                <a:spcPts val="0"/>
              </a:spcAft>
              <a:buClr>
                <a:schemeClr val="dk1"/>
              </a:buClr>
              <a:buSzPts val="2000"/>
              <a:buFont typeface="Times New Roman"/>
              <a:buChar char="•"/>
              <a:defRPr sz="2000"/>
            </a:lvl3pPr>
            <a:lvl4pPr indent="-342900" lvl="3" marL="1828800" algn="l">
              <a:spcBef>
                <a:spcPts val="360"/>
              </a:spcBef>
              <a:spcAft>
                <a:spcPts val="0"/>
              </a:spcAft>
              <a:buClr>
                <a:schemeClr val="dk1"/>
              </a:buClr>
              <a:buSzPts val="1800"/>
              <a:buFont typeface="Times New Roman"/>
              <a:buChar char="–"/>
              <a:defRPr sz="1800"/>
            </a:lvl4pPr>
            <a:lvl5pPr indent="-342900" lvl="4" marL="2286000" algn="l">
              <a:spcBef>
                <a:spcPts val="360"/>
              </a:spcBef>
              <a:spcAft>
                <a:spcPts val="0"/>
              </a:spcAft>
              <a:buClr>
                <a:schemeClr val="dk1"/>
              </a:buClr>
              <a:buSzPts val="1800"/>
              <a:buFont typeface="Times New Roman"/>
              <a:buChar char="»"/>
              <a:defRPr sz="1800"/>
            </a:lvl5pPr>
            <a:lvl6pPr indent="-342900" lvl="5" marL="2743200" algn="l">
              <a:spcBef>
                <a:spcPts val="360"/>
              </a:spcBef>
              <a:spcAft>
                <a:spcPts val="0"/>
              </a:spcAft>
              <a:buClr>
                <a:schemeClr val="dk1"/>
              </a:buClr>
              <a:buSzPts val="1800"/>
              <a:buFont typeface="Times New Roman"/>
              <a:buChar char="»"/>
              <a:defRPr sz="1800"/>
            </a:lvl6pPr>
            <a:lvl7pPr indent="-342900" lvl="6" marL="3200400" algn="l">
              <a:spcBef>
                <a:spcPts val="360"/>
              </a:spcBef>
              <a:spcAft>
                <a:spcPts val="0"/>
              </a:spcAft>
              <a:buClr>
                <a:schemeClr val="dk1"/>
              </a:buClr>
              <a:buSzPts val="1800"/>
              <a:buFont typeface="Times New Roman"/>
              <a:buChar char="»"/>
              <a:defRPr sz="1800"/>
            </a:lvl7pPr>
            <a:lvl8pPr indent="-342900" lvl="7" marL="3657600" algn="l">
              <a:spcBef>
                <a:spcPts val="360"/>
              </a:spcBef>
              <a:spcAft>
                <a:spcPts val="0"/>
              </a:spcAft>
              <a:buClr>
                <a:schemeClr val="dk1"/>
              </a:buClr>
              <a:buSzPts val="1800"/>
              <a:buFont typeface="Times New Roman"/>
              <a:buChar char="»"/>
              <a:defRPr sz="1800"/>
            </a:lvl8pPr>
            <a:lvl9pPr indent="-342900" lvl="8" marL="4114800" algn="l">
              <a:spcBef>
                <a:spcPts val="360"/>
              </a:spcBef>
              <a:spcAft>
                <a:spcPts val="0"/>
              </a:spcAft>
              <a:buClr>
                <a:schemeClr val="dk1"/>
              </a:buClr>
              <a:buSzPts val="1800"/>
              <a:buFont typeface="Times New Roman"/>
              <a:buChar char="»"/>
              <a:defRPr sz="1800"/>
            </a:lvl9pPr>
          </a:lstStyle>
          <a:p/>
        </p:txBody>
      </p:sp>
      <p:sp>
        <p:nvSpPr>
          <p:cNvPr id="68" name="Google Shape;68;p9"/>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9"/>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0"/>
          <p:cNvSpPr txBox="1"/>
          <p:nvPr>
            <p:ph type="title"/>
          </p:nvPr>
        </p:nvSpPr>
        <p:spPr>
          <a:xfrm>
            <a:off x="3467100" y="19831050"/>
            <a:ext cx="37307839" cy="6129338"/>
          </a:xfrm>
          <a:prstGeom prst="rect">
            <a:avLst/>
          </a:prstGeom>
          <a:noFill/>
          <a:ln>
            <a:noFill/>
          </a:ln>
        </p:spPr>
        <p:txBody>
          <a:bodyPr anchorCtr="0" anchor="t" bIns="213350" lIns="426700" spcFirstLastPara="1" rIns="426700" wrap="square" tIns="21335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0"/>
          <p:cNvSpPr txBox="1"/>
          <p:nvPr>
            <p:ph idx="1" type="body"/>
          </p:nvPr>
        </p:nvSpPr>
        <p:spPr>
          <a:xfrm>
            <a:off x="3467100" y="13081000"/>
            <a:ext cx="37307839" cy="6750050"/>
          </a:xfrm>
          <a:prstGeom prst="rect">
            <a:avLst/>
          </a:prstGeom>
          <a:noFill/>
          <a:ln>
            <a:noFill/>
          </a:ln>
        </p:spPr>
        <p:txBody>
          <a:bodyPr anchorCtr="0" anchor="b" bIns="213350" lIns="426700" spcFirstLastPara="1" rIns="426700" wrap="square" tIns="213350">
            <a:noAutofit/>
          </a:bodyPr>
          <a:lstStyle>
            <a:lvl1pPr indent="-228600" lvl="0" marL="457200" algn="l">
              <a:spcBef>
                <a:spcPts val="400"/>
              </a:spcBef>
              <a:spcAft>
                <a:spcPts val="0"/>
              </a:spcAft>
              <a:buClr>
                <a:schemeClr val="dk1"/>
              </a:buClr>
              <a:buSzPts val="2000"/>
              <a:buFont typeface="Times New Roman"/>
              <a:buNone/>
              <a:defRPr sz="2000"/>
            </a:lvl1pPr>
            <a:lvl2pPr indent="-228600" lvl="1" marL="914400" algn="l">
              <a:spcBef>
                <a:spcPts val="360"/>
              </a:spcBef>
              <a:spcAft>
                <a:spcPts val="0"/>
              </a:spcAft>
              <a:buClr>
                <a:schemeClr val="dk1"/>
              </a:buClr>
              <a:buSzPts val="1800"/>
              <a:buFont typeface="Times New Roman"/>
              <a:buNone/>
              <a:defRPr sz="1800"/>
            </a:lvl2pPr>
            <a:lvl3pPr indent="-228600" lvl="2" marL="1371600" algn="l">
              <a:spcBef>
                <a:spcPts val="320"/>
              </a:spcBef>
              <a:spcAft>
                <a:spcPts val="0"/>
              </a:spcAft>
              <a:buClr>
                <a:schemeClr val="dk1"/>
              </a:buClr>
              <a:buSzPts val="1600"/>
              <a:buFont typeface="Times New Roman"/>
              <a:buNone/>
              <a:defRPr sz="1600"/>
            </a:lvl3pPr>
            <a:lvl4pPr indent="-228600" lvl="3" marL="1828800" algn="l">
              <a:spcBef>
                <a:spcPts val="280"/>
              </a:spcBef>
              <a:spcAft>
                <a:spcPts val="0"/>
              </a:spcAft>
              <a:buClr>
                <a:schemeClr val="dk1"/>
              </a:buClr>
              <a:buSzPts val="1400"/>
              <a:buFont typeface="Times New Roman"/>
              <a:buNone/>
              <a:defRPr sz="1400"/>
            </a:lvl4pPr>
            <a:lvl5pPr indent="-228600" lvl="4" marL="2286000" algn="l">
              <a:spcBef>
                <a:spcPts val="280"/>
              </a:spcBef>
              <a:spcAft>
                <a:spcPts val="0"/>
              </a:spcAft>
              <a:buClr>
                <a:schemeClr val="dk1"/>
              </a:buClr>
              <a:buSzPts val="1400"/>
              <a:buFont typeface="Times New Roman"/>
              <a:buNone/>
              <a:defRPr sz="1400"/>
            </a:lvl5pPr>
            <a:lvl6pPr indent="-228600" lvl="5" marL="2743200" algn="l">
              <a:spcBef>
                <a:spcPts val="280"/>
              </a:spcBef>
              <a:spcAft>
                <a:spcPts val="0"/>
              </a:spcAft>
              <a:buClr>
                <a:schemeClr val="dk1"/>
              </a:buClr>
              <a:buSzPts val="1400"/>
              <a:buFont typeface="Times New Roman"/>
              <a:buNone/>
              <a:defRPr sz="1400"/>
            </a:lvl6pPr>
            <a:lvl7pPr indent="-228600" lvl="6" marL="3200400" algn="l">
              <a:spcBef>
                <a:spcPts val="280"/>
              </a:spcBef>
              <a:spcAft>
                <a:spcPts val="0"/>
              </a:spcAft>
              <a:buClr>
                <a:schemeClr val="dk1"/>
              </a:buClr>
              <a:buSzPts val="1400"/>
              <a:buFont typeface="Times New Roman"/>
              <a:buNone/>
              <a:defRPr sz="1400"/>
            </a:lvl7pPr>
            <a:lvl8pPr indent="-228600" lvl="7" marL="3657600" algn="l">
              <a:spcBef>
                <a:spcPts val="280"/>
              </a:spcBef>
              <a:spcAft>
                <a:spcPts val="0"/>
              </a:spcAft>
              <a:buClr>
                <a:schemeClr val="dk1"/>
              </a:buClr>
              <a:buSzPts val="1400"/>
              <a:buFont typeface="Times New Roman"/>
              <a:buNone/>
              <a:defRPr sz="1400"/>
            </a:lvl8pPr>
            <a:lvl9pPr indent="-228600" lvl="8" marL="4114800" algn="l">
              <a:spcBef>
                <a:spcPts val="280"/>
              </a:spcBef>
              <a:spcAft>
                <a:spcPts val="0"/>
              </a:spcAft>
              <a:buClr>
                <a:schemeClr val="dk1"/>
              </a:buClr>
              <a:buSzPts val="1400"/>
              <a:buFont typeface="Times New Roman"/>
              <a:buNone/>
              <a:defRPr sz="1400"/>
            </a:lvl9pPr>
          </a:lstStyle>
          <a:p/>
        </p:txBody>
      </p:sp>
      <p:sp>
        <p:nvSpPr>
          <p:cNvPr id="74" name="Google Shape;74;p10"/>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0"/>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dk1"/>
              </a:buClr>
              <a:buSzPts val="6500"/>
              <a:buFont typeface="Times New Roman"/>
              <a:buNone/>
              <a:defRPr b="0" i="0" sz="6500" u="non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3292475" y="2743200"/>
            <a:ext cx="37306249" cy="5143500"/>
          </a:xfrm>
          <a:prstGeom prst="rect">
            <a:avLst/>
          </a:prstGeom>
          <a:noFill/>
          <a:ln>
            <a:noFill/>
          </a:ln>
        </p:spPr>
        <p:txBody>
          <a:bodyPr anchorCtr="0" anchor="ctr" bIns="213350" lIns="426700" spcFirstLastPara="1" rIns="426700" wrap="square" tIns="213350">
            <a:noAutofit/>
          </a:bodyPr>
          <a:lstStyle>
            <a:lvl1pPr lvl="0"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1pPr>
            <a:lvl2pPr lvl="1"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2pPr>
            <a:lvl3pPr lvl="2"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3pPr>
            <a:lvl4pPr lvl="3"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4pPr>
            <a:lvl5pPr lvl="4"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5pPr>
            <a:lvl6pPr lvl="5"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6pPr>
            <a:lvl7pPr lvl="6"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7pPr>
            <a:lvl8pPr lvl="7"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8pPr>
            <a:lvl9pPr lvl="8" marR="0" rtl="0" algn="ctr">
              <a:spcBef>
                <a:spcPts val="0"/>
              </a:spcBef>
              <a:spcAft>
                <a:spcPts val="0"/>
              </a:spcAft>
              <a:buSzPts val="1400"/>
              <a:buNone/>
              <a:defRPr b="0" i="0" sz="20500" u="none" cap="none" strike="noStrike">
                <a:solidFill>
                  <a:schemeClr val="dk2"/>
                </a:solidFill>
                <a:latin typeface="Times New Roman"/>
                <a:ea typeface="Times New Roman"/>
                <a:cs typeface="Times New Roman"/>
                <a:sym typeface="Times New Roman"/>
              </a:defRPr>
            </a:lvl9pPr>
          </a:lstStyle>
          <a:p/>
        </p:txBody>
      </p:sp>
      <p:sp>
        <p:nvSpPr>
          <p:cNvPr id="11" name="Google Shape;11;p1"/>
          <p:cNvSpPr txBox="1"/>
          <p:nvPr>
            <p:ph idx="1" type="body"/>
          </p:nvPr>
        </p:nvSpPr>
        <p:spPr>
          <a:xfrm>
            <a:off x="3292475" y="8485187"/>
            <a:ext cx="37306249" cy="18946813"/>
          </a:xfrm>
          <a:prstGeom prst="rect">
            <a:avLst/>
          </a:prstGeom>
          <a:noFill/>
          <a:ln>
            <a:noFill/>
          </a:ln>
        </p:spPr>
        <p:txBody>
          <a:bodyPr anchorCtr="0" anchor="t" bIns="213350" lIns="426700" spcFirstLastPara="1" rIns="426700" wrap="square" tIns="213350">
            <a:noAutofit/>
          </a:bodyPr>
          <a:lstStyle>
            <a:lvl1pPr indent="-1174750" lvl="0" marL="457200" marR="0" rtl="0" algn="l">
              <a:spcBef>
                <a:spcPts val="2980"/>
              </a:spcBef>
              <a:spcAft>
                <a:spcPts val="0"/>
              </a:spcAft>
              <a:buClr>
                <a:schemeClr val="dk1"/>
              </a:buClr>
              <a:buSzPts val="14900"/>
              <a:buFont typeface="Times New Roman"/>
              <a:buChar char="•"/>
              <a:defRPr b="0" i="0" sz="14900" u="none" cap="none" strike="noStrike">
                <a:solidFill>
                  <a:schemeClr val="dk1"/>
                </a:solidFill>
                <a:latin typeface="Times New Roman"/>
                <a:ea typeface="Times New Roman"/>
                <a:cs typeface="Times New Roman"/>
                <a:sym typeface="Times New Roman"/>
              </a:defRPr>
            </a:lvl1pPr>
            <a:lvl2pPr indent="-1060450" lvl="1" marL="914400" marR="0" rtl="0" algn="l">
              <a:spcBef>
                <a:spcPts val="2620"/>
              </a:spcBef>
              <a:spcAft>
                <a:spcPts val="0"/>
              </a:spcAft>
              <a:buClr>
                <a:schemeClr val="dk1"/>
              </a:buClr>
              <a:buSzPts val="13100"/>
              <a:buFont typeface="Times New Roman"/>
              <a:buChar char="–"/>
              <a:defRPr b="0" i="0" sz="13100" u="none" cap="none" strike="noStrike">
                <a:solidFill>
                  <a:schemeClr val="dk1"/>
                </a:solidFill>
                <a:latin typeface="Times New Roman"/>
                <a:ea typeface="Times New Roman"/>
                <a:cs typeface="Times New Roman"/>
                <a:sym typeface="Times New Roman"/>
              </a:defRPr>
            </a:lvl2pPr>
            <a:lvl3pPr indent="-939800" lvl="2" marL="1371600" marR="0" rtl="0" algn="l">
              <a:spcBef>
                <a:spcPts val="2240"/>
              </a:spcBef>
              <a:spcAft>
                <a:spcPts val="0"/>
              </a:spcAft>
              <a:buClr>
                <a:schemeClr val="dk1"/>
              </a:buClr>
              <a:buSzPts val="11200"/>
              <a:buFont typeface="Times New Roman"/>
              <a:buChar char="•"/>
              <a:defRPr b="0" i="0" sz="11200" u="none" cap="none" strike="noStrike">
                <a:solidFill>
                  <a:schemeClr val="dk1"/>
                </a:solidFill>
                <a:latin typeface="Times New Roman"/>
                <a:ea typeface="Times New Roman"/>
                <a:cs typeface="Times New Roman"/>
                <a:sym typeface="Times New Roman"/>
              </a:defRPr>
            </a:lvl3pPr>
            <a:lvl4pPr indent="-819150" lvl="3" marL="1828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4pPr>
            <a:lvl5pPr indent="-819150" lvl="4" marL="22860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5pPr>
            <a:lvl6pPr indent="-819150" lvl="5" marL="27432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6pPr>
            <a:lvl7pPr indent="-819150" lvl="6" marL="32004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7pPr>
            <a:lvl8pPr indent="-819150" lvl="7" marL="36576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8pPr>
            <a:lvl9pPr indent="-819150" lvl="8" marL="4114800" marR="0" rtl="0" algn="l">
              <a:spcBef>
                <a:spcPts val="1860"/>
              </a:spcBef>
              <a:spcAft>
                <a:spcPts val="0"/>
              </a:spcAft>
              <a:buClr>
                <a:schemeClr val="dk1"/>
              </a:buClr>
              <a:buSzPts val="9300"/>
              <a:buFont typeface="Times New Roman"/>
              <a:buChar char="»"/>
              <a:defRPr b="0" i="0" sz="9300" u="none" cap="none" strike="noStrike">
                <a:solidFill>
                  <a:schemeClr val="dk1"/>
                </a:solidFill>
                <a:latin typeface="Times New Roman"/>
                <a:ea typeface="Times New Roman"/>
                <a:cs typeface="Times New Roman"/>
                <a:sym typeface="Times New Roman"/>
              </a:defRPr>
            </a:lvl9pPr>
          </a:lstStyle>
          <a:p/>
        </p:txBody>
      </p:sp>
      <p:sp>
        <p:nvSpPr>
          <p:cNvPr id="12" name="Google Shape;12;p1"/>
          <p:cNvSpPr txBox="1"/>
          <p:nvPr>
            <p:ph idx="10" type="dt"/>
          </p:nvPr>
        </p:nvSpPr>
        <p:spPr>
          <a:xfrm>
            <a:off x="3292475" y="28070175"/>
            <a:ext cx="9144000" cy="2105025"/>
          </a:xfrm>
          <a:prstGeom prst="rect">
            <a:avLst/>
          </a:prstGeom>
          <a:noFill/>
          <a:ln>
            <a:noFill/>
          </a:ln>
        </p:spPr>
        <p:txBody>
          <a:bodyPr anchorCtr="0" anchor="t" bIns="213350" lIns="426700" spcFirstLastPara="1" rIns="426700" wrap="square" tIns="213350">
            <a:noAutofit/>
          </a:bodyPr>
          <a:lstStyle>
            <a:lvl1pPr lvl="0"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3" name="Google Shape;13;p1"/>
          <p:cNvSpPr txBox="1"/>
          <p:nvPr>
            <p:ph idx="11" type="ftr"/>
          </p:nvPr>
        </p:nvSpPr>
        <p:spPr>
          <a:xfrm>
            <a:off x="14995525" y="28070175"/>
            <a:ext cx="13900150" cy="2105025"/>
          </a:xfrm>
          <a:prstGeom prst="rect">
            <a:avLst/>
          </a:prstGeom>
          <a:noFill/>
          <a:ln>
            <a:noFill/>
          </a:ln>
        </p:spPr>
        <p:txBody>
          <a:bodyPr anchorCtr="0" anchor="t" bIns="213350" lIns="426700" spcFirstLastPara="1" rIns="426700" wrap="square" tIns="213350">
            <a:noAutofit/>
          </a:bodyPr>
          <a:lstStyle>
            <a:lvl1pPr lvl="0"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1" i="0" sz="3200" u="none" cap="none" strike="noStrike">
                <a:solidFill>
                  <a:schemeClr val="dk1"/>
                </a:solidFill>
                <a:latin typeface="Arial"/>
                <a:ea typeface="Arial"/>
                <a:cs typeface="Arial"/>
                <a:sym typeface="Arial"/>
              </a:defRPr>
            </a:lvl9pPr>
          </a:lstStyle>
          <a:p/>
        </p:txBody>
      </p:sp>
      <p:sp>
        <p:nvSpPr>
          <p:cNvPr id="14" name="Google Shape;14;p1"/>
          <p:cNvSpPr txBox="1"/>
          <p:nvPr>
            <p:ph idx="12" type="sldNum"/>
          </p:nvPr>
        </p:nvSpPr>
        <p:spPr>
          <a:xfrm>
            <a:off x="31454725" y="28070175"/>
            <a:ext cx="9144000" cy="2105025"/>
          </a:xfrm>
          <a:prstGeom prst="rect">
            <a:avLst/>
          </a:prstGeom>
          <a:noFill/>
          <a:ln>
            <a:noFill/>
          </a:ln>
        </p:spPr>
        <p:txBody>
          <a:bodyPr anchorCtr="0" anchor="t" bIns="213350" lIns="426700" spcFirstLastPara="1" rIns="426700" wrap="square" tIns="213350">
            <a:noAutofit/>
          </a:bodyPr>
          <a:lstStyle>
            <a:lvl1pPr indent="0" lvl="0"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dk1"/>
              </a:buClr>
              <a:buSzPts val="6500"/>
              <a:buFont typeface="Times New Roman"/>
              <a:buNone/>
              <a:defRPr b="0" i="0" sz="6500" u="none" cap="none" strike="noStrike">
                <a:solidFill>
                  <a:schemeClr val="dk1"/>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
        <p:nvSpPr>
          <p:cNvPr id="15" name="Google Shape;15;p1"/>
          <p:cNvSpPr txBox="1"/>
          <p:nvPr/>
        </p:nvSpPr>
        <p:spPr>
          <a:xfrm>
            <a:off x="1143000" y="7886700"/>
            <a:ext cx="9829800" cy="2183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6" name="Google Shape;16;p1"/>
          <p:cNvSpPr txBox="1"/>
          <p:nvPr/>
        </p:nvSpPr>
        <p:spPr>
          <a:xfrm>
            <a:off x="11734800" y="7886700"/>
            <a:ext cx="9829800" cy="2183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7" name="Google Shape;17;p1"/>
          <p:cNvSpPr txBox="1"/>
          <p:nvPr/>
        </p:nvSpPr>
        <p:spPr>
          <a:xfrm>
            <a:off x="22326600" y="7886700"/>
            <a:ext cx="9829800" cy="2183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8" name="Google Shape;18;p1"/>
          <p:cNvSpPr txBox="1"/>
          <p:nvPr/>
        </p:nvSpPr>
        <p:spPr>
          <a:xfrm>
            <a:off x="32918400" y="7886700"/>
            <a:ext cx="9829800" cy="21831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9" name="Google Shape;19;p1"/>
          <p:cNvSpPr txBox="1"/>
          <p:nvPr/>
        </p:nvSpPr>
        <p:spPr>
          <a:xfrm>
            <a:off x="0" y="0"/>
            <a:ext cx="43891199" cy="30860999"/>
          </a:xfrm>
          <a:prstGeom prst="rect">
            <a:avLst/>
          </a:prstGeom>
          <a:noFill/>
          <a:ln cap="flat" cmpd="sng" w="254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8.png"/><Relationship Id="rId10" Type="http://schemas.openxmlformats.org/officeDocument/2006/relationships/image" Target="../media/image5.png"/><Relationship Id="rId13" Type="http://schemas.openxmlformats.org/officeDocument/2006/relationships/image" Target="../media/image10.png"/><Relationship Id="rId12" Type="http://schemas.openxmlformats.org/officeDocument/2006/relationships/image" Target="../media/image11.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3.png"/><Relationship Id="rId9" Type="http://schemas.openxmlformats.org/officeDocument/2006/relationships/image" Target="../media/image2.png"/><Relationship Id="rId5" Type="http://schemas.openxmlformats.org/officeDocument/2006/relationships/image" Target="../media/image1.png"/><Relationship Id="rId6" Type="http://schemas.openxmlformats.org/officeDocument/2006/relationships/image" Target="../media/image9.png"/><Relationship Id="rId7" Type="http://schemas.openxmlformats.org/officeDocument/2006/relationships/image" Target="../media/image4.png"/><Relationship Id="rId8"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pic>
        <p:nvPicPr>
          <p:cNvPr descr="SONIC-logo.png" id="93" name="Google Shape;93;p13"/>
          <p:cNvPicPr preferRelativeResize="0"/>
          <p:nvPr/>
        </p:nvPicPr>
        <p:blipFill rotWithShape="1">
          <a:blip r:embed="rId4">
            <a:alphaModFix/>
          </a:blip>
          <a:srcRect b="0" l="0" r="0" t="0"/>
          <a:stretch/>
        </p:blipFill>
        <p:spPr>
          <a:xfrm>
            <a:off x="1371600" y="1562100"/>
            <a:ext cx="5715000" cy="2346325"/>
          </a:xfrm>
          <a:prstGeom prst="rect">
            <a:avLst/>
          </a:prstGeom>
          <a:noFill/>
          <a:ln>
            <a:noFill/>
          </a:ln>
        </p:spPr>
      </p:pic>
      <p:sp>
        <p:nvSpPr>
          <p:cNvPr id="94" name="Google Shape;94;p13"/>
          <p:cNvSpPr txBox="1"/>
          <p:nvPr/>
        </p:nvSpPr>
        <p:spPr>
          <a:xfrm>
            <a:off x="7620000" y="1790700"/>
            <a:ext cx="28651199" cy="230822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48006C"/>
              </a:buClr>
              <a:buSzPts val="7200"/>
              <a:buFont typeface="Arial"/>
              <a:buNone/>
            </a:pPr>
            <a:r>
              <a:rPr b="1" i="0" lang="en-US" sz="7200" u="none">
                <a:solidFill>
                  <a:srgbClr val="48006C"/>
                </a:solidFill>
                <a:latin typeface="Arial"/>
                <a:ea typeface="Arial"/>
                <a:cs typeface="Arial"/>
                <a:sym typeface="Arial"/>
              </a:rPr>
              <a:t>The role of social movement organizations and their leaders in Twitter: Evidence from the Chilean Student Movement </a:t>
            </a:r>
            <a:endParaRPr/>
          </a:p>
        </p:txBody>
      </p:sp>
      <p:sp>
        <p:nvSpPr>
          <p:cNvPr id="95" name="Google Shape;95;p13"/>
          <p:cNvSpPr txBox="1"/>
          <p:nvPr/>
        </p:nvSpPr>
        <p:spPr>
          <a:xfrm>
            <a:off x="0" y="5862637"/>
            <a:ext cx="43891199" cy="1514475"/>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lt1"/>
              </a:buClr>
              <a:buSzPts val="5400"/>
              <a:buFont typeface="Arial"/>
              <a:buNone/>
            </a:pPr>
            <a:r>
              <a:rPr b="1" i="0" lang="en-US" sz="5400" u="none">
                <a:solidFill>
                  <a:schemeClr val="lt1"/>
                </a:solidFill>
                <a:latin typeface="Arial"/>
                <a:ea typeface="Arial"/>
                <a:cs typeface="Arial"/>
                <a:sym typeface="Arial"/>
              </a:rPr>
              <a:t>Diego Gomez-Zara</a:t>
            </a:r>
            <a:r>
              <a:rPr b="1" baseline="30000" i="0" lang="en-US" sz="5400" u="none">
                <a:solidFill>
                  <a:schemeClr val="lt1"/>
                </a:solidFill>
                <a:latin typeface="Arial"/>
                <a:ea typeface="Arial"/>
                <a:cs typeface="Arial"/>
                <a:sym typeface="Arial"/>
              </a:rPr>
              <a:t>1,2</a:t>
            </a:r>
            <a:r>
              <a:rPr b="1" i="0" lang="en-US" sz="5400" u="none">
                <a:solidFill>
                  <a:schemeClr val="lt1"/>
                </a:solidFill>
                <a:latin typeface="Arial"/>
                <a:ea typeface="Arial"/>
                <a:cs typeface="Arial"/>
                <a:sym typeface="Arial"/>
              </a:rPr>
              <a:t>, Denis Parra</a:t>
            </a:r>
            <a:r>
              <a:rPr b="1" baseline="30000" i="0" lang="en-US" sz="5400" u="none">
                <a:solidFill>
                  <a:schemeClr val="lt1"/>
                </a:solidFill>
                <a:latin typeface="Arial"/>
                <a:ea typeface="Arial"/>
                <a:cs typeface="Arial"/>
                <a:sym typeface="Arial"/>
              </a:rPr>
              <a:t>2</a:t>
            </a:r>
            <a:r>
              <a:rPr b="1" i="0" lang="en-US" sz="5400" u="none">
                <a:solidFill>
                  <a:schemeClr val="lt1"/>
                </a:solidFill>
                <a:latin typeface="Arial"/>
                <a:ea typeface="Arial"/>
                <a:cs typeface="Arial"/>
                <a:sym typeface="Arial"/>
              </a:rPr>
              <a:t>, Cristobal García</a:t>
            </a:r>
            <a:r>
              <a:rPr b="1" baseline="30000" i="0" lang="en-US" sz="5400" u="none">
                <a:solidFill>
                  <a:schemeClr val="lt1"/>
                </a:solidFill>
                <a:latin typeface="Arial"/>
                <a:ea typeface="Arial"/>
                <a:cs typeface="Arial"/>
                <a:sym typeface="Arial"/>
              </a:rPr>
              <a:t>2</a:t>
            </a:r>
            <a:r>
              <a:rPr b="1" i="0" lang="en-US" sz="5400" u="none">
                <a:solidFill>
                  <a:schemeClr val="lt1"/>
                </a:solidFill>
                <a:latin typeface="Arial"/>
                <a:ea typeface="Arial"/>
                <a:cs typeface="Arial"/>
                <a:sym typeface="Arial"/>
              </a:rPr>
              <a:t>, and Noshir Contractor</a:t>
            </a:r>
            <a:r>
              <a:rPr b="1" baseline="30000" i="0" lang="en-US" sz="5400" u="none">
                <a:solidFill>
                  <a:schemeClr val="lt1"/>
                </a:solidFill>
                <a:latin typeface="Arial"/>
                <a:ea typeface="Arial"/>
                <a:cs typeface="Arial"/>
                <a:sym typeface="Arial"/>
              </a:rPr>
              <a:t>1</a:t>
            </a:r>
            <a:endParaRPr b="1" i="0" sz="5400" u="none">
              <a:solidFill>
                <a:schemeClr val="lt1"/>
              </a:solidFill>
              <a:latin typeface="Arial"/>
              <a:ea typeface="Arial"/>
              <a:cs typeface="Arial"/>
              <a:sym typeface="Arial"/>
            </a:endParaRPr>
          </a:p>
          <a:p>
            <a:pPr indent="0" lvl="0" marL="0" marR="0" rtl="0" algn="ctr">
              <a:lnSpc>
                <a:spcPct val="100000"/>
              </a:lnSpc>
              <a:spcBef>
                <a:spcPts val="640"/>
              </a:spcBef>
              <a:spcAft>
                <a:spcPts val="0"/>
              </a:spcAft>
              <a:buClr>
                <a:schemeClr val="lt1"/>
              </a:buClr>
              <a:buSzPts val="3200"/>
              <a:buFont typeface="Arial"/>
              <a:buNone/>
            </a:pPr>
            <a:r>
              <a:rPr b="1" i="0" lang="en-US" sz="3200" u="none">
                <a:solidFill>
                  <a:schemeClr val="lt1"/>
                </a:solidFill>
                <a:latin typeface="Arial"/>
                <a:ea typeface="Arial"/>
                <a:cs typeface="Arial"/>
                <a:sym typeface="Arial"/>
              </a:rPr>
              <a:t>1. Northwestern University, 2. Pontificia Universidad Católica de Chile.</a:t>
            </a:r>
            <a:endParaRPr/>
          </a:p>
        </p:txBody>
      </p:sp>
      <p:sp>
        <p:nvSpPr>
          <p:cNvPr id="96" name="Google Shape;96;p13"/>
          <p:cNvSpPr txBox="1"/>
          <p:nvPr/>
        </p:nvSpPr>
        <p:spPr>
          <a:xfrm>
            <a:off x="1143000" y="78867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Motivation</a:t>
            </a:r>
            <a:endParaRPr/>
          </a:p>
        </p:txBody>
      </p:sp>
      <p:sp>
        <p:nvSpPr>
          <p:cNvPr id="97" name="Google Shape;97;p13"/>
          <p:cNvSpPr txBox="1"/>
          <p:nvPr/>
        </p:nvSpPr>
        <p:spPr>
          <a:xfrm>
            <a:off x="1143000" y="13244513"/>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Introduction</a:t>
            </a:r>
            <a:endParaRPr/>
          </a:p>
        </p:txBody>
      </p:sp>
      <p:sp>
        <p:nvSpPr>
          <p:cNvPr id="98" name="Google Shape;98;p13"/>
          <p:cNvSpPr txBox="1"/>
          <p:nvPr/>
        </p:nvSpPr>
        <p:spPr>
          <a:xfrm>
            <a:off x="11734800" y="78867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Methodology</a:t>
            </a:r>
            <a:endParaRPr/>
          </a:p>
        </p:txBody>
      </p:sp>
      <p:sp>
        <p:nvSpPr>
          <p:cNvPr id="99" name="Google Shape;99;p13"/>
          <p:cNvSpPr txBox="1"/>
          <p:nvPr/>
        </p:nvSpPr>
        <p:spPr>
          <a:xfrm>
            <a:off x="22326600" y="78867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Results</a:t>
            </a:r>
            <a:endParaRPr/>
          </a:p>
        </p:txBody>
      </p:sp>
      <p:sp>
        <p:nvSpPr>
          <p:cNvPr id="100" name="Google Shape;100;p13"/>
          <p:cNvSpPr txBox="1"/>
          <p:nvPr/>
        </p:nvSpPr>
        <p:spPr>
          <a:xfrm>
            <a:off x="32918400" y="78867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Analysis</a:t>
            </a:r>
            <a:endParaRPr/>
          </a:p>
        </p:txBody>
      </p:sp>
      <p:sp>
        <p:nvSpPr>
          <p:cNvPr id="101" name="Google Shape;101;p13"/>
          <p:cNvSpPr txBox="1"/>
          <p:nvPr/>
        </p:nvSpPr>
        <p:spPr>
          <a:xfrm>
            <a:off x="32918400" y="206121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Conclusion</a:t>
            </a:r>
            <a:endParaRPr/>
          </a:p>
        </p:txBody>
      </p:sp>
      <p:sp>
        <p:nvSpPr>
          <p:cNvPr id="102" name="Google Shape;102;p13"/>
          <p:cNvSpPr txBox="1"/>
          <p:nvPr/>
        </p:nvSpPr>
        <p:spPr>
          <a:xfrm>
            <a:off x="32918400" y="27012900"/>
            <a:ext cx="9829800" cy="977900"/>
          </a:xfrm>
          <a:prstGeom prst="rect">
            <a:avLst/>
          </a:prstGeom>
          <a:solidFill>
            <a:srgbClr val="7F7F7F"/>
          </a:solidFill>
          <a:ln>
            <a:noFill/>
          </a:ln>
        </p:spPr>
        <p:txBody>
          <a:bodyPr anchorCtr="0" anchor="t" bIns="180000" lIns="360000" spcFirstLastPara="1" rIns="360000" wrap="square" tIns="180000">
            <a:noAutofit/>
          </a:bodyPr>
          <a:lstStyle/>
          <a:p>
            <a:pPr indent="0" lvl="0" marL="0" marR="0" rtl="0" algn="l">
              <a:lnSpc>
                <a:spcPct val="100000"/>
              </a:lnSpc>
              <a:spcBef>
                <a:spcPts val="0"/>
              </a:spcBef>
              <a:spcAft>
                <a:spcPts val="0"/>
              </a:spcAft>
              <a:buClr>
                <a:schemeClr val="lt1"/>
              </a:buClr>
              <a:buSzPts val="4000"/>
              <a:buFont typeface="Arial"/>
              <a:buNone/>
            </a:pPr>
            <a:r>
              <a:rPr b="1" i="0" lang="en-US" sz="4000" u="none">
                <a:solidFill>
                  <a:schemeClr val="lt1"/>
                </a:solidFill>
                <a:latin typeface="Arial"/>
                <a:ea typeface="Arial"/>
                <a:cs typeface="Arial"/>
                <a:sym typeface="Arial"/>
              </a:rPr>
              <a:t>Acknowledgements</a:t>
            </a:r>
            <a:endParaRPr/>
          </a:p>
        </p:txBody>
      </p:sp>
      <p:pic>
        <p:nvPicPr>
          <p:cNvPr id="103" name="Google Shape;103;p13"/>
          <p:cNvPicPr preferRelativeResize="0"/>
          <p:nvPr/>
        </p:nvPicPr>
        <p:blipFill rotWithShape="1">
          <a:blip r:embed="rId5">
            <a:alphaModFix/>
          </a:blip>
          <a:srcRect b="0" l="0" r="0" t="0"/>
          <a:stretch/>
        </p:blipFill>
        <p:spPr>
          <a:xfrm>
            <a:off x="36976050" y="2095500"/>
            <a:ext cx="5886450" cy="1862137"/>
          </a:xfrm>
          <a:prstGeom prst="rect">
            <a:avLst/>
          </a:prstGeom>
          <a:noFill/>
          <a:ln>
            <a:noFill/>
          </a:ln>
        </p:spPr>
      </p:pic>
      <p:sp>
        <p:nvSpPr>
          <p:cNvPr id="104" name="Google Shape;104;p13"/>
          <p:cNvSpPr txBox="1"/>
          <p:nvPr/>
        </p:nvSpPr>
        <p:spPr>
          <a:xfrm>
            <a:off x="32918400" y="28251150"/>
            <a:ext cx="9829800" cy="120015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This research was supported by grants from the </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CONICYT research agency, Grant Fondecyt/11150783 and </a:t>
            </a:r>
            <a:endParaRPr/>
          </a:p>
          <a:p>
            <a:pPr indent="0" lvl="0" marL="0" marR="0" rtl="0" algn="ctr">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Army Research Office W911NF-14-10686</a:t>
            </a:r>
            <a:endParaRPr/>
          </a:p>
        </p:txBody>
      </p:sp>
      <p:sp>
        <p:nvSpPr>
          <p:cNvPr id="105" name="Google Shape;105;p13"/>
          <p:cNvSpPr txBox="1"/>
          <p:nvPr/>
        </p:nvSpPr>
        <p:spPr>
          <a:xfrm>
            <a:off x="1447800" y="8997950"/>
            <a:ext cx="9220200" cy="3786187"/>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To study how social movement organizations (SMOs) and their leaders differentiated from each other in Twitter.</a:t>
            </a:r>
            <a:endParaRPr/>
          </a:p>
          <a:p>
            <a:pPr indent="-457200" lvl="0" marL="457200" marR="0" rtl="0" algn="l">
              <a:lnSpc>
                <a:spcPct val="150000"/>
              </a:lnSpc>
              <a:spcBef>
                <a:spcPts val="0"/>
              </a:spcBef>
              <a:spcAft>
                <a:spcPts val="0"/>
              </a:spcAft>
              <a:buClr>
                <a:schemeClr val="dk1"/>
              </a:buClr>
              <a:buSzPts val="3200"/>
              <a:buFont typeface="Arial"/>
              <a:buChar char="•"/>
            </a:pPr>
            <a:r>
              <a:rPr b="0" i="0" lang="en-US" sz="3200" u="none">
                <a:solidFill>
                  <a:schemeClr val="dk1"/>
                </a:solidFill>
                <a:latin typeface="Arial"/>
                <a:ea typeface="Arial"/>
                <a:cs typeface="Arial"/>
                <a:sym typeface="Arial"/>
              </a:rPr>
              <a:t>To examine how their social media accounts use disparate communications strategies </a:t>
            </a:r>
            <a:endParaRPr/>
          </a:p>
        </p:txBody>
      </p:sp>
      <p:sp>
        <p:nvSpPr>
          <p:cNvPr id="106" name="Google Shape;106;p13"/>
          <p:cNvSpPr txBox="1"/>
          <p:nvPr/>
        </p:nvSpPr>
        <p:spPr>
          <a:xfrm>
            <a:off x="1447800" y="14571663"/>
            <a:ext cx="9296400" cy="55626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Emerging social movements face new communications environments to promote their goals, expand their ideologies, and work for social change. Social Movement Organizations (SMOs) and their leaders must master several tasks to meet these challenges. As digital technologies mediate communications in modern society, SMOs and their leaders must lead new digital communication strategies to interact with their audiences. Under this context, digital interfaces shape the discourse between SMOs and their audiences, leading to the creation of new identities and communication strategies </a:t>
            </a:r>
            <a:endParaRPr/>
          </a:p>
        </p:txBody>
      </p:sp>
      <p:graphicFrame>
        <p:nvGraphicFramePr>
          <p:cNvPr id="107" name="Google Shape;107;p13"/>
          <p:cNvGraphicFramePr/>
          <p:nvPr/>
        </p:nvGraphicFramePr>
        <p:xfrm>
          <a:off x="22898100" y="10166350"/>
          <a:ext cx="3000000" cy="3000000"/>
        </p:xfrm>
        <a:graphic>
          <a:graphicData uri="http://schemas.openxmlformats.org/drawingml/2006/table">
            <a:tbl>
              <a:tblPr>
                <a:noFill/>
                <a:tableStyleId>{18E72ABC-EAE5-42AC-9E20-90CCEC12DBB3}</a:tableStyleId>
              </a:tblPr>
              <a:tblGrid>
                <a:gridCol w="5143500"/>
                <a:gridCol w="2043100"/>
                <a:gridCol w="1500175"/>
              </a:tblGrid>
              <a:tr h="4524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Controls</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Estimate (SD)</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Odds-ratio</a:t>
                      </a:r>
                      <a:endParaRPr/>
                    </a:p>
                  </a:txBody>
                  <a:tcPr marT="0" marB="0" marR="68575" marL="68575">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Structure Effects</a:t>
                      </a:r>
                      <a:endParaRPr/>
                    </a:p>
                  </a:txBody>
                  <a:tcPr marT="0" marB="0" marR="68575" marL="68575">
                    <a:lnT cap="flat" cmpd="sng" w="12700">
                      <a:solidFill>
                        <a:schemeClr val="dk1"/>
                      </a:solidFill>
                      <a:prstDash val="solid"/>
                      <a:round/>
                      <a:headEnd len="sm" w="sm" type="none"/>
                      <a:tailEnd len="sm" w="sm" type="none"/>
                    </a:lnT>
                  </a:tcPr>
                </a:tc>
                <a:tc>
                  <a:txBody>
                    <a:bodyPr/>
                    <a:lstStyle/>
                    <a:p>
                      <a:pPr indent="457200" lvl="0" marL="0" marR="0" rtl="0" algn="ct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lnT cap="flat" cmpd="sng" w="12700">
                      <a:solidFill>
                        <a:schemeClr val="dk1"/>
                      </a:solidFill>
                      <a:prstDash val="solid"/>
                      <a:round/>
                      <a:headEnd len="sm" w="sm" type="none"/>
                      <a:tailEnd len="sm" w="sm" type="none"/>
                    </a:lnT>
                  </a:tcPr>
                </a:tc>
                <a:tc>
                  <a:txBody>
                    <a:bodyPr/>
                    <a:lstStyle/>
                    <a:p>
                      <a:pPr indent="45720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lnT cap="flat" cmpd="sng" w="12700">
                      <a:solidFill>
                        <a:schemeClr val="dk1"/>
                      </a:solidFill>
                      <a:prstDash val="solid"/>
                      <a:round/>
                      <a:headEnd len="sm" w="sm" type="none"/>
                      <a:tailEnd len="sm" w="sm" type="none"/>
                    </a:lnT>
                  </a:tcPr>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Edges</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-4.97 (0.07)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0.01</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Reciprocity</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0.33 (0.41)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1.39</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In-degree</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-6.71 (0.18)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Out-degree</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2.7 (0.13)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14.89</a:t>
                      </a:r>
                      <a:endParaRPr/>
                    </a:p>
                  </a:txBody>
                  <a:tcPr marT="0" marB="0" marR="68575" marL="68575"/>
                </a:tc>
              </a:tr>
              <a:tr h="720725">
                <a:tc>
                  <a:txBody>
                    <a:bodyPr/>
                    <a:lstStyle/>
                    <a:p>
                      <a:pPr indent="0" lvl="0" marL="4572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Edge Shared Partners (GWESP)</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 (0.09)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2.71</a:t>
                      </a:r>
                      <a:endParaRPr/>
                    </a:p>
                  </a:txBody>
                  <a:tcPr marT="0" marB="0" marR="68575" marL="68575"/>
                </a:tc>
              </a:tr>
              <a:tr h="987425">
                <a:tc>
                  <a:txBody>
                    <a:bodyPr/>
                    <a:lstStyle/>
                    <a:p>
                      <a:pPr indent="0" lvl="0" marL="4572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Dyad Shared Partners (GWDSP)</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0.04 (0.01)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1.04</a:t>
                      </a:r>
                      <a:endParaRPr/>
                    </a:p>
                  </a:txBody>
                  <a:tcPr marT="0" marB="0" marR="68575" marL="68575"/>
                </a:tc>
              </a:tr>
              <a:tr h="4524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Actor Attributes</a:t>
                      </a:r>
                      <a:endParaRPr/>
                    </a:p>
                  </a:txBody>
                  <a:tcPr marT="0" marB="0" marR="68575" marL="68575"/>
                </a:tc>
                <a:tc>
                  <a:txBody>
                    <a:bodyPr/>
                    <a:lstStyle/>
                    <a:p>
                      <a:pPr indent="45720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Leader</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-1.82 (0.54)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0.16</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Leader</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-0.68 (0.61)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0.51</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People to Leader</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0.63 (0.05)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1.88</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Organization</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-0.32 (0.43)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0.72</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Organization</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0.22 (0.52)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1.24</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People to Organization</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0.41 (0.06)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1.51</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People</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-1.91 (0.37) ***</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0.15</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People</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0.27 (0.27) </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1.31</a:t>
                      </a:r>
                      <a:endParaRPr/>
                    </a:p>
                  </a:txBody>
                  <a:tcPr marT="0" marB="0" marR="68575" marL="68575">
                    <a:lnB cap="flat" cmpd="sng" w="12700">
                      <a:solidFill>
                        <a:schemeClr val="dk1"/>
                      </a:solidFill>
                      <a:prstDash val="solid"/>
                      <a:round/>
                      <a:headEnd len="sm" w="sm" type="none"/>
                      <a:tailEnd len="sm" w="sm" type="none"/>
                    </a:lnB>
                  </a:tcPr>
                </a:tc>
              </a:tr>
            </a:tbl>
          </a:graphicData>
        </a:graphic>
      </p:graphicFrame>
      <p:sp>
        <p:nvSpPr>
          <p:cNvPr id="108" name="Google Shape;108;p13"/>
          <p:cNvSpPr txBox="1"/>
          <p:nvPr/>
        </p:nvSpPr>
        <p:spPr>
          <a:xfrm>
            <a:off x="22885400" y="9169400"/>
            <a:ext cx="5856287"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ERGM Informational Network</a:t>
            </a:r>
            <a:endParaRPr/>
          </a:p>
        </p:txBody>
      </p:sp>
      <p:graphicFrame>
        <p:nvGraphicFramePr>
          <p:cNvPr id="109" name="Google Shape;109;p13"/>
          <p:cNvGraphicFramePr/>
          <p:nvPr/>
        </p:nvGraphicFramePr>
        <p:xfrm>
          <a:off x="22898100" y="20535900"/>
          <a:ext cx="3000000" cy="3000000"/>
        </p:xfrm>
        <a:graphic>
          <a:graphicData uri="http://schemas.openxmlformats.org/drawingml/2006/table">
            <a:tbl>
              <a:tblPr>
                <a:noFill/>
                <a:tableStyleId>{18E72ABC-EAE5-42AC-9E20-90CCEC12DBB3}</a:tableStyleId>
              </a:tblPr>
              <a:tblGrid>
                <a:gridCol w="5143500"/>
                <a:gridCol w="2043100"/>
                <a:gridCol w="1500175"/>
              </a:tblGrid>
              <a:tr h="452425">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Controls</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Estimate (SD)</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Odds-ratio</a:t>
                      </a:r>
                      <a:endParaRPr/>
                    </a:p>
                  </a:txBody>
                  <a:tcPr marT="0" marB="0" marR="68575" marL="68575">
                    <a:lnB cap="flat" cmpd="sng" w="12700">
                      <a:solidFill>
                        <a:schemeClr val="dk1"/>
                      </a:solidFill>
                      <a:prstDash val="solid"/>
                      <a:round/>
                      <a:headEnd len="sm" w="sm" type="none"/>
                      <a:tailEnd len="sm" w="sm" type="none"/>
                    </a:lnB>
                  </a:tcPr>
                </a:tc>
              </a:tr>
              <a:tr h="4524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Structure Effects</a:t>
                      </a:r>
                      <a:endParaRPr/>
                    </a:p>
                  </a:txBody>
                  <a:tcPr marT="0" marB="0" marR="68575" marL="68575">
                    <a:lnT cap="flat" cmpd="sng" w="12700">
                      <a:solidFill>
                        <a:schemeClr val="dk1"/>
                      </a:solidFill>
                      <a:prstDash val="solid"/>
                      <a:round/>
                      <a:headEnd len="sm" w="sm" type="none"/>
                      <a:tailEnd len="sm" w="sm" type="none"/>
                    </a:lnT>
                  </a:tcPr>
                </a:tc>
                <a:tc>
                  <a:txBody>
                    <a:bodyPr/>
                    <a:lstStyle/>
                    <a:p>
                      <a:pPr indent="45720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lnT cap="flat" cmpd="sng" w="12700">
                      <a:solidFill>
                        <a:schemeClr val="dk1"/>
                      </a:solidFill>
                      <a:prstDash val="solid"/>
                      <a:round/>
                      <a:headEnd len="sm" w="sm" type="none"/>
                      <a:tailEnd len="sm" w="sm" type="none"/>
                    </a:lnT>
                  </a:tcPr>
                </a:tc>
                <a:tc>
                  <a:txBody>
                    <a:bodyPr/>
                    <a:lstStyle/>
                    <a:p>
                      <a:pPr indent="45720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lnT cap="flat" cmpd="sng" w="12700">
                      <a:solidFill>
                        <a:schemeClr val="dk1"/>
                      </a:solidFill>
                      <a:prstDash val="solid"/>
                      <a:round/>
                      <a:headEnd len="sm" w="sm" type="none"/>
                      <a:tailEnd len="sm" w="sm" type="none"/>
                    </a:lnT>
                  </a:tcPr>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Edges</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-4.77 (-4.77)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0.01</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Reciprocity</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2.07 (2.07)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7.93</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In-degree</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-0.44 (-0.44)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0.65</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Out-degree</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-1.58 (-1.58)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0.21</a:t>
                      </a:r>
                      <a:endParaRPr/>
                    </a:p>
                  </a:txBody>
                  <a:tcPr marT="0" marB="0" marR="68575" marL="68575"/>
                </a:tc>
              </a:tr>
              <a:tr h="714375">
                <a:tc>
                  <a:txBody>
                    <a:bodyPr/>
                    <a:lstStyle/>
                    <a:p>
                      <a:pPr indent="0" lvl="0" marL="4572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Edge Shared Partners (GWESP)</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0.91 (0.91)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2.47</a:t>
                      </a:r>
                      <a:endParaRPr/>
                    </a:p>
                  </a:txBody>
                  <a:tcPr marT="0" marB="0" marR="68575" marL="68575"/>
                </a:tc>
              </a:tr>
              <a:tr h="987425">
                <a:tc>
                  <a:txBody>
                    <a:bodyPr/>
                    <a:lstStyle/>
                    <a:p>
                      <a:pPr indent="0" lvl="0" marL="45720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Geometric Weighted Dyad Shared Partners (GWDSP)</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0.02 (0.02)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1.02</a:t>
                      </a:r>
                      <a:endParaRPr/>
                    </a:p>
                  </a:txBody>
                  <a:tcPr marT="0" marB="0" marR="68575" marL="68575"/>
                </a:tc>
              </a:tr>
              <a:tr h="452425">
                <a:tc>
                  <a:txBody>
                    <a:bodyPr/>
                    <a:lstStyle/>
                    <a:p>
                      <a:pPr indent="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Actor Attributes</a:t>
                      </a:r>
                      <a:endParaRPr/>
                    </a:p>
                  </a:txBody>
                  <a:tcPr marT="0" marB="0" marR="68575" marL="68575"/>
                </a:tc>
                <a:tc>
                  <a:txBody>
                    <a:bodyPr/>
                    <a:lstStyle/>
                    <a:p>
                      <a:pPr indent="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tc>
                <a:tc>
                  <a:txBody>
                    <a:bodyPr/>
                    <a:lstStyle/>
                    <a:p>
                      <a:pPr indent="457200" lvl="0" marL="0" marR="0" rtl="0" algn="r">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 </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Leader</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0.73 (0.73)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2.07</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Leader</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0.94 (0.94)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2.55</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People to Leader</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0.58 (0.58)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1.78</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Organization</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0.51 (0.51)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1.67</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Organization</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0.38 (0.38)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1.46</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People to Organization</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1.05 (1.05)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2.86</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Leader to People</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0.02 (0.02) </a:t>
                      </a:r>
                      <a:endParaRPr/>
                    </a:p>
                  </a:txBody>
                  <a:tcPr marT="0" marB="0" marR="68575" marL="68575"/>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1.02</a:t>
                      </a:r>
                      <a:endParaRPr/>
                    </a:p>
                  </a:txBody>
                  <a:tcPr marT="0" marB="0" marR="68575" marL="68575"/>
                </a:tc>
              </a:tr>
              <a:tr h="452425">
                <a:tc>
                  <a:txBody>
                    <a:bodyPr/>
                    <a:lstStyle/>
                    <a:p>
                      <a:pPr indent="457200" lvl="0" marL="0" marR="0" rtl="0" algn="l">
                        <a:lnSpc>
                          <a:spcPct val="100000"/>
                        </a:lnSpc>
                        <a:spcBef>
                          <a:spcPts val="0"/>
                        </a:spcBef>
                        <a:spcAft>
                          <a:spcPts val="0"/>
                        </a:spcAft>
                        <a:buClr>
                          <a:schemeClr val="dk1"/>
                        </a:buClr>
                        <a:buSzPts val="2000"/>
                        <a:buFont typeface="Arial"/>
                        <a:buNone/>
                      </a:pPr>
                      <a:r>
                        <a:rPr b="0" i="0" lang="en-US" sz="2000" u="none" cap="none" strike="noStrike">
                          <a:solidFill>
                            <a:schemeClr val="dk1"/>
                          </a:solidFill>
                          <a:latin typeface="Arial"/>
                          <a:ea typeface="Arial"/>
                          <a:cs typeface="Arial"/>
                          <a:sym typeface="Arial"/>
                        </a:rPr>
                        <a:t>Organization to People</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-0.84 (-0.84) ***</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Arial"/>
                          <a:ea typeface="Arial"/>
                          <a:cs typeface="Arial"/>
                          <a:sym typeface="Arial"/>
                        </a:rPr>
                        <a:t>0.43</a:t>
                      </a:r>
                      <a:endParaRPr/>
                    </a:p>
                  </a:txBody>
                  <a:tcPr marT="0" marB="0" marR="68575" marL="68575">
                    <a:lnB cap="flat" cmpd="sng" w="12700">
                      <a:solidFill>
                        <a:schemeClr val="dk1"/>
                      </a:solidFill>
                      <a:prstDash val="solid"/>
                      <a:round/>
                      <a:headEnd len="sm" w="sm" type="none"/>
                      <a:tailEnd len="sm" w="sm" type="none"/>
                    </a:lnB>
                  </a:tcPr>
                </a:tc>
              </a:tr>
            </a:tbl>
          </a:graphicData>
        </a:graphic>
      </p:graphicFrame>
      <p:sp>
        <p:nvSpPr>
          <p:cNvPr id="110" name="Google Shape;110;p13"/>
          <p:cNvSpPr txBox="1"/>
          <p:nvPr/>
        </p:nvSpPr>
        <p:spPr>
          <a:xfrm>
            <a:off x="22885400" y="19469100"/>
            <a:ext cx="6219825" cy="5842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3200"/>
              <a:buFont typeface="Arial"/>
              <a:buNone/>
            </a:pPr>
            <a:r>
              <a:rPr b="1" i="0" lang="en-US" sz="3200" u="none">
                <a:solidFill>
                  <a:schemeClr val="dk1"/>
                </a:solidFill>
                <a:latin typeface="Arial"/>
                <a:ea typeface="Arial"/>
                <a:cs typeface="Arial"/>
                <a:sym typeface="Arial"/>
              </a:rPr>
              <a:t>ERGM Conversational Network</a:t>
            </a:r>
            <a:endParaRPr/>
          </a:p>
        </p:txBody>
      </p:sp>
      <p:sp>
        <p:nvSpPr>
          <p:cNvPr id="111" name="Google Shape;111;p13"/>
          <p:cNvSpPr txBox="1"/>
          <p:nvPr/>
        </p:nvSpPr>
        <p:spPr>
          <a:xfrm>
            <a:off x="22898100" y="20048538"/>
            <a:ext cx="8310562"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 = 4 hashtags, 831 user accounts, 1,031 edges; MLE Log likelihood: 64,685.67 (d.f.=14)</a:t>
            </a:r>
            <a:endParaRPr/>
          </a:p>
        </p:txBody>
      </p:sp>
      <p:sp>
        <p:nvSpPr>
          <p:cNvPr id="112" name="Google Shape;112;p13"/>
          <p:cNvSpPr txBox="1"/>
          <p:nvPr/>
        </p:nvSpPr>
        <p:spPr>
          <a:xfrm>
            <a:off x="22885400" y="9686925"/>
            <a:ext cx="8482012" cy="33813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Arial"/>
              <a:buNone/>
            </a:pPr>
            <a:r>
              <a:rPr b="0" i="0" lang="en-US" sz="1600" u="none">
                <a:solidFill>
                  <a:schemeClr val="dk1"/>
                </a:solidFill>
                <a:latin typeface="Arial"/>
                <a:ea typeface="Arial"/>
                <a:cs typeface="Arial"/>
                <a:sym typeface="Arial"/>
              </a:rPr>
              <a:t>N = 4 hashtags, 1,077 user accounts, 1,382 edges; MLE Log likelihood: 85,924.56 (d.f.=14)</a:t>
            </a:r>
            <a:endParaRPr/>
          </a:p>
        </p:txBody>
      </p:sp>
      <p:sp>
        <p:nvSpPr>
          <p:cNvPr id="113" name="Google Shape;113;p13"/>
          <p:cNvSpPr txBox="1"/>
          <p:nvPr/>
        </p:nvSpPr>
        <p:spPr>
          <a:xfrm>
            <a:off x="12268200" y="9150350"/>
            <a:ext cx="8763000" cy="1297305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Data Collection</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examined four hashtags and tracked their mentions on Twitter: #YoMarchoEl28, #YoMarchoEl25, #YoMarchoEl11, and #YoApoyoALosEstudiantes. </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collected a dataset of 88,870 tweets and identified 34,471 users using Topsy Pro Analytics.</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classified Twitter accounts into three distinct sets: Student Organizations, Student Leaders, and People.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Types of Networks</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“Informational Network”: for each hashtag, this network contains all the retweets made by users and included the hashtag in their text. </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“Conversational Network”: it contains all the mentions and replies made by users and including its respective hashtag. </a:t>
            </a:r>
            <a:endParaRPr/>
          </a:p>
          <a:p>
            <a:pPr indent="0" lvl="0" marL="0" marR="0" rtl="0" algn="l">
              <a:lnSpc>
                <a:spcPct val="15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5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Exponential Random Graph Models (ERGM)</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We test if one or more social structures are more prevalent in the network than would occur by chance alone.</a:t>
            </a:r>
            <a:endParaRPr/>
          </a:p>
          <a:p>
            <a:pPr indent="-152400" lvl="0" marL="0" marR="0" rtl="0" algn="l">
              <a:lnSpc>
                <a:spcPct val="15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The parameters of network configurations explain the extent of a specific pattern in a determined network. </a:t>
            </a:r>
            <a:endParaRPr/>
          </a:p>
          <a:p>
            <a:pPr indent="-457200" lvl="1" marL="9144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positive value indicates that the pattern will be more likely than expected.</a:t>
            </a:r>
            <a:endParaRPr/>
          </a:p>
          <a:p>
            <a:pPr indent="-457200" lvl="1" marL="9144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zero value indicates that the pattern is not present in the network.</a:t>
            </a:r>
            <a:endParaRPr/>
          </a:p>
          <a:p>
            <a:pPr indent="-457200" lvl="1" marL="914400" marR="0" rtl="0" algn="l">
              <a:lnSpc>
                <a:spcPct val="15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A negative value represents that the pattern will happen less than expected.</a:t>
            </a:r>
            <a:endParaRPr/>
          </a:p>
        </p:txBody>
      </p:sp>
      <p:graphicFrame>
        <p:nvGraphicFramePr>
          <p:cNvPr id="114" name="Google Shape;114;p13"/>
          <p:cNvGraphicFramePr/>
          <p:nvPr/>
        </p:nvGraphicFramePr>
        <p:xfrm>
          <a:off x="12268200" y="22440900"/>
          <a:ext cx="3000000" cy="3000000"/>
        </p:xfrm>
        <a:graphic>
          <a:graphicData uri="http://schemas.openxmlformats.org/drawingml/2006/table">
            <a:tbl>
              <a:tblPr>
                <a:noFill/>
                <a:tableStyleId>{18E72ABC-EAE5-42AC-9E20-90CCEC12DBB3}</a:tableStyleId>
              </a:tblPr>
              <a:tblGrid>
                <a:gridCol w="2432050"/>
                <a:gridCol w="2444750"/>
                <a:gridCol w="3886200"/>
              </a:tblGrid>
              <a:tr h="598475">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Name</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Visual representation</a:t>
                      </a:r>
                      <a:endParaRPr/>
                    </a:p>
                  </a:txBody>
                  <a:tcPr marT="0" marB="0" marR="68575" marL="68575">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Description </a:t>
                      </a:r>
                      <a:endParaRPr/>
                    </a:p>
                  </a:txBody>
                  <a:tcPr marT="0" marB="0" marR="68575" marL="68575">
                    <a:lnB cap="flat" cmpd="sng" w="12700">
                      <a:solidFill>
                        <a:schemeClr val="dk1"/>
                      </a:solidFill>
                      <a:prstDash val="solid"/>
                      <a:round/>
                      <a:headEnd len="sm" w="sm" type="none"/>
                      <a:tailEnd len="sm" w="sm" type="none"/>
                    </a:lnB>
                  </a:tcPr>
                </a:tc>
              </a:tr>
              <a:tr h="9493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cap="none" strike="noStrike">
                          <a:solidFill>
                            <a:schemeClr val="dk1"/>
                          </a:solidFill>
                          <a:latin typeface="Arial"/>
                          <a:ea typeface="Arial"/>
                          <a:cs typeface="Arial"/>
                          <a:sym typeface="Arial"/>
                        </a:rPr>
                        <a:t>Reciprocity</a:t>
                      </a:r>
                      <a:endParaRPr/>
                    </a:p>
                  </a:txBody>
                  <a:tcPr marT="0" marB="0" marR="68575" marL="68575">
                    <a:lnT cap="flat" cmpd="sng" w="12700">
                      <a:solidFill>
                        <a:schemeClr val="dk1"/>
                      </a:solidFill>
                      <a:prstDash val="solid"/>
                      <a:round/>
                      <a:headEnd len="sm" w="sm" type="none"/>
                      <a:tailEnd len="sm" w="sm" type="none"/>
                    </a:lnT>
                  </a:tcPr>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lnT cap="flat" cmpd="sng" w="12700">
                      <a:solidFill>
                        <a:schemeClr val="dk1"/>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Number of pairs of actors A and B for which (A→B) and (B→A) both exist.</a:t>
                      </a:r>
                      <a:endParaRPr/>
                    </a:p>
                  </a:txBody>
                  <a:tcPr marT="0" marB="0" marR="68575" marL="68575">
                    <a:lnT cap="flat" cmpd="sng" w="12700">
                      <a:solidFill>
                        <a:schemeClr val="dk1"/>
                      </a:solidFill>
                      <a:prstDash val="solid"/>
                      <a:round/>
                      <a:headEnd len="sm" w="sm" type="none"/>
                      <a:tailEnd len="sm" w="sm" type="none"/>
                    </a:lnT>
                  </a:tcPr>
                </a:tc>
              </a:tr>
              <a:tr h="10715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Geometric weighted in-degree distribution</a:t>
                      </a:r>
                      <a:endParaRPr/>
                    </a:p>
                  </a:txBody>
                  <a:tcPr marT="0" marB="0" marR="68575" marL="68575"/>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weighted in-degree distribution of the network with a decay parameter.</a:t>
                      </a:r>
                      <a:endParaRPr/>
                    </a:p>
                  </a:txBody>
                  <a:tcPr marT="0" marB="0" marR="68575" marL="68575"/>
                </a:tc>
              </a:tr>
              <a:tr h="10747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Geometric weighted out-degree distribution</a:t>
                      </a:r>
                      <a:endParaRPr/>
                    </a:p>
                  </a:txBody>
                  <a:tcPr marT="0" marB="0" marR="68575" marL="68575"/>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The weighted out-degree distribution of the network with a decay parameter.</a:t>
                      </a:r>
                      <a:endParaRPr/>
                    </a:p>
                  </a:txBody>
                  <a:tcPr marT="0" marB="0" marR="68575" marL="68575"/>
                </a:tc>
              </a:tr>
              <a:tr h="10080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Geometric weighted dyadwise shared partner distribution.</a:t>
                      </a:r>
                      <a:endParaRPr/>
                    </a:p>
                  </a:txBody>
                  <a:tcPr marT="0" marB="0" marR="68575" marL="68575"/>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Distribution of shared partners for all the dyads in the network. </a:t>
                      </a:r>
                      <a:endParaRPr/>
                    </a:p>
                  </a:txBody>
                  <a:tcPr marT="0" marB="0" marR="68575" marL="68575"/>
                </a:tc>
              </a:tr>
              <a:tr h="1074725">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Geometric weighted edgewise shared partner distribution.</a:t>
                      </a:r>
                      <a:endParaRPr/>
                    </a:p>
                  </a:txBody>
                  <a:tcPr marT="0" marB="0" marR="68575" marL="68575"/>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Distribution of shared partners that two nodes connected by an edge has in the network. </a:t>
                      </a:r>
                      <a:endParaRPr/>
                    </a:p>
                  </a:txBody>
                  <a:tcPr marT="0" marB="0" marR="68575" marL="68575"/>
                </a:tc>
              </a:tr>
              <a:tr h="1504950">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Nodal attribute mixing. </a:t>
                      </a:r>
                      <a:endParaRPr/>
                    </a:p>
                  </a:txBody>
                  <a:tcPr marT="0" marB="0" marR="68575" marL="68575"/>
                </a:tc>
                <a:tc>
                  <a:txBody>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a:txBody>
                  <a:tcPr marT="0" marB="0" marR="0" marL="0"/>
                </a:tc>
                <a:tc>
                  <a:txBody>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Number of edges in the network in which the nodes have a specific pairing with people, leaders, or organizations.</a:t>
                      </a:r>
                      <a:endParaRPr/>
                    </a:p>
                  </a:txBody>
                  <a:tcPr marT="0" marB="0" marR="68575" marL="68575"/>
                </a:tc>
              </a:tr>
            </a:tbl>
          </a:graphicData>
        </a:graphic>
      </p:graphicFrame>
      <p:pic>
        <p:nvPicPr>
          <p:cNvPr descr="figures/figures-03.png" id="115" name="Google Shape;115;p13"/>
          <p:cNvPicPr preferRelativeResize="0"/>
          <p:nvPr/>
        </p:nvPicPr>
        <p:blipFill rotWithShape="1">
          <a:blip r:embed="rId6">
            <a:alphaModFix/>
          </a:blip>
          <a:srcRect b="0" l="0" r="0" t="0"/>
          <a:stretch/>
        </p:blipFill>
        <p:spPr>
          <a:xfrm>
            <a:off x="15347950" y="23131463"/>
            <a:ext cx="1311275" cy="530225"/>
          </a:xfrm>
          <a:prstGeom prst="rect">
            <a:avLst/>
          </a:prstGeom>
          <a:noFill/>
          <a:ln>
            <a:noFill/>
          </a:ln>
        </p:spPr>
      </p:pic>
      <p:pic>
        <p:nvPicPr>
          <p:cNvPr descr="figures/figures-04.png" id="116" name="Google Shape;116;p13"/>
          <p:cNvPicPr preferRelativeResize="0"/>
          <p:nvPr/>
        </p:nvPicPr>
        <p:blipFill rotWithShape="1">
          <a:blip r:embed="rId7">
            <a:alphaModFix/>
          </a:blip>
          <a:srcRect b="0" l="0" r="0" t="0"/>
          <a:stretch/>
        </p:blipFill>
        <p:spPr>
          <a:xfrm>
            <a:off x="15644813" y="23899813"/>
            <a:ext cx="717550" cy="903287"/>
          </a:xfrm>
          <a:prstGeom prst="rect">
            <a:avLst/>
          </a:prstGeom>
          <a:noFill/>
          <a:ln>
            <a:noFill/>
          </a:ln>
        </p:spPr>
      </p:pic>
      <p:pic>
        <p:nvPicPr>
          <p:cNvPr descr="figures/figures-05.png" id="117" name="Google Shape;117;p13"/>
          <p:cNvPicPr preferRelativeResize="0"/>
          <p:nvPr/>
        </p:nvPicPr>
        <p:blipFill rotWithShape="1">
          <a:blip r:embed="rId8">
            <a:alphaModFix/>
          </a:blip>
          <a:srcRect b="0" l="0" r="0" t="0"/>
          <a:stretch/>
        </p:blipFill>
        <p:spPr>
          <a:xfrm>
            <a:off x="15622588" y="25045988"/>
            <a:ext cx="701675" cy="882650"/>
          </a:xfrm>
          <a:prstGeom prst="rect">
            <a:avLst/>
          </a:prstGeom>
          <a:noFill/>
          <a:ln>
            <a:noFill/>
          </a:ln>
        </p:spPr>
      </p:pic>
      <p:pic>
        <p:nvPicPr>
          <p:cNvPr descr="figures/figures-06.png" id="118" name="Google Shape;118;p13"/>
          <p:cNvPicPr preferRelativeResize="0"/>
          <p:nvPr/>
        </p:nvPicPr>
        <p:blipFill rotWithShape="1">
          <a:blip r:embed="rId9">
            <a:alphaModFix/>
          </a:blip>
          <a:srcRect b="0" l="0" r="0" t="0"/>
          <a:stretch/>
        </p:blipFill>
        <p:spPr>
          <a:xfrm>
            <a:off x="15341600" y="26073100"/>
            <a:ext cx="1323975" cy="879475"/>
          </a:xfrm>
          <a:prstGeom prst="rect">
            <a:avLst/>
          </a:prstGeom>
          <a:noFill/>
          <a:ln>
            <a:noFill/>
          </a:ln>
        </p:spPr>
      </p:pic>
      <p:pic>
        <p:nvPicPr>
          <p:cNvPr descr="figures/figures-07.png" id="119" name="Google Shape;119;p13"/>
          <p:cNvPicPr preferRelativeResize="0"/>
          <p:nvPr/>
        </p:nvPicPr>
        <p:blipFill rotWithShape="1">
          <a:blip r:embed="rId10">
            <a:alphaModFix/>
          </a:blip>
          <a:srcRect b="0" l="0" r="0" t="0"/>
          <a:stretch/>
        </p:blipFill>
        <p:spPr>
          <a:xfrm>
            <a:off x="15352713" y="27222450"/>
            <a:ext cx="1301750" cy="863600"/>
          </a:xfrm>
          <a:prstGeom prst="rect">
            <a:avLst/>
          </a:prstGeom>
          <a:noFill/>
          <a:ln>
            <a:noFill/>
          </a:ln>
        </p:spPr>
      </p:pic>
      <p:pic>
        <p:nvPicPr>
          <p:cNvPr id="120" name="Google Shape;120;p13"/>
          <p:cNvPicPr preferRelativeResize="0"/>
          <p:nvPr/>
        </p:nvPicPr>
        <p:blipFill rotWithShape="1">
          <a:blip r:embed="rId11">
            <a:alphaModFix/>
          </a:blip>
          <a:srcRect b="0" l="0" r="0" t="0"/>
          <a:stretch/>
        </p:blipFill>
        <p:spPr>
          <a:xfrm>
            <a:off x="15224125" y="28382913"/>
            <a:ext cx="1558925" cy="612775"/>
          </a:xfrm>
          <a:prstGeom prst="rect">
            <a:avLst/>
          </a:prstGeom>
          <a:noFill/>
          <a:ln>
            <a:noFill/>
          </a:ln>
        </p:spPr>
      </p:pic>
      <p:sp>
        <p:nvSpPr>
          <p:cNvPr id="121" name="Google Shape;121;p13"/>
          <p:cNvSpPr txBox="1"/>
          <p:nvPr/>
        </p:nvSpPr>
        <p:spPr>
          <a:xfrm>
            <a:off x="33375600" y="8864600"/>
            <a:ext cx="8839200" cy="1174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22" name="Google Shape;122;p13"/>
          <p:cNvSpPr txBox="1"/>
          <p:nvPr/>
        </p:nvSpPr>
        <p:spPr>
          <a:xfrm>
            <a:off x="33221613" y="9029700"/>
            <a:ext cx="9297987" cy="1112361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 small group of users was the source of the majority of the retweets, and most users addressed their replies and mentions to a small group of accounts. </a:t>
            </a:r>
            <a:endParaRPr/>
          </a:p>
          <a:p>
            <a:pPr indent="-457200" lvl="0" marL="457200" marR="0" rtl="0" algn="l">
              <a:lnSpc>
                <a:spcPct val="15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This pattern reflects the high popularity of certain actors, as well the preferential attachment pattern present in social networks mostly.</a:t>
            </a:r>
            <a:endParaRPr/>
          </a:p>
          <a:p>
            <a:pPr indent="-457200" lvl="0" marL="457200" marR="0" rtl="0" algn="l">
              <a:lnSpc>
                <a:spcPct val="15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Also, most of conversations were established by a small group of users.</a:t>
            </a:r>
            <a:endParaRPr/>
          </a:p>
          <a:p>
            <a:pPr indent="-457200" lvl="0" marL="457200" marR="0" rtl="0" algn="l">
              <a:lnSpc>
                <a:spcPct val="15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Both networks present more triangles structures than expected by chance. Earlier retweeted users have more chances to be retweeted again.</a:t>
            </a:r>
            <a:endParaRPr/>
          </a:p>
          <a:p>
            <a:pPr indent="-457200" lvl="0" marL="457200" marR="0" rtl="0" algn="l">
              <a:lnSpc>
                <a:spcPct val="15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Leaders had 88% more chances than the expected to be retweeted by people, while organizations had 51%. </a:t>
            </a:r>
            <a:endParaRPr/>
          </a:p>
          <a:p>
            <a:pPr indent="-457200" lvl="0" marL="457200" marR="0" rtl="0" algn="l">
              <a:lnSpc>
                <a:spcPct val="150000"/>
              </a:lnSpc>
              <a:spcBef>
                <a:spcPts val="120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SMOs were more mentioned or replied than leaders (186% against 78% more chances to be replied/mentioned than the expected). </a:t>
            </a:r>
            <a:endParaRPr/>
          </a:p>
        </p:txBody>
      </p:sp>
      <p:sp>
        <p:nvSpPr>
          <p:cNvPr id="123" name="Google Shape;123;p13"/>
          <p:cNvSpPr txBox="1"/>
          <p:nvPr/>
        </p:nvSpPr>
        <p:spPr>
          <a:xfrm>
            <a:off x="33221613" y="21667788"/>
            <a:ext cx="9297987" cy="5262562"/>
          </a:xfrm>
          <a:prstGeom prst="rect">
            <a:avLst/>
          </a:prstGeom>
          <a:noFill/>
          <a:ln>
            <a:noFill/>
          </a:ln>
        </p:spPr>
        <p:txBody>
          <a:bodyPr anchorCtr="0" anchor="t" bIns="45700" lIns="91425" spcFirstLastPara="1" rIns="91425" wrap="square" tIns="45700">
            <a:noAutofit/>
          </a:bodyPr>
          <a:lstStyle/>
          <a:p>
            <a:pPr indent="-457200" lvl="0" marL="457200" marR="0" rtl="0" algn="l">
              <a:lnSpc>
                <a:spcPct val="15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SMOs and their leaders represent different ways of exercising social influence, resulting in their recognition by common users.</a:t>
            </a:r>
            <a:endParaRPr/>
          </a:p>
          <a:p>
            <a:pPr indent="-457200" lvl="0" marL="457200" marR="0" rtl="0" algn="l">
              <a:lnSpc>
                <a:spcPct val="15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SMOs’ reputation accounts would last on time, while protest leaders could rise their popularity or have less importance after finishing their governance period. </a:t>
            </a:r>
            <a:endParaRPr/>
          </a:p>
          <a:p>
            <a:pPr indent="-457200" lvl="0" marL="457200" marR="0" rtl="0" algn="l">
              <a:lnSpc>
                <a:spcPct val="150000"/>
              </a:lnSpc>
              <a:spcBef>
                <a:spcPts val="0"/>
              </a:spcBef>
              <a:spcAft>
                <a:spcPts val="0"/>
              </a:spcAft>
              <a:buClr>
                <a:schemeClr val="dk1"/>
              </a:buClr>
              <a:buSzPts val="2800"/>
              <a:buFont typeface="Arial"/>
              <a:buChar char="•"/>
            </a:pPr>
            <a:r>
              <a:rPr b="0" i="0" lang="en-US" sz="2800" u="none">
                <a:solidFill>
                  <a:schemeClr val="dk1"/>
                </a:solidFill>
                <a:latin typeface="Arial"/>
                <a:ea typeface="Arial"/>
                <a:cs typeface="Arial"/>
                <a:sym typeface="Arial"/>
              </a:rPr>
              <a:t>SMOs have evolved in digital environments by establishing authentic dialogs with their audiences.</a:t>
            </a:r>
            <a:endParaRPr/>
          </a:p>
        </p:txBody>
      </p:sp>
      <p:pic>
        <p:nvPicPr>
          <p:cNvPr id="124" name="Google Shape;124;p13"/>
          <p:cNvPicPr preferRelativeResize="0"/>
          <p:nvPr/>
        </p:nvPicPr>
        <p:blipFill rotWithShape="1">
          <a:blip r:embed="rId12">
            <a:alphaModFix/>
          </a:blip>
          <a:srcRect b="4444" l="21969" r="19696" t="3209"/>
          <a:stretch/>
        </p:blipFill>
        <p:spPr>
          <a:xfrm>
            <a:off x="5262562" y="23883938"/>
            <a:ext cx="5421312" cy="5421312"/>
          </a:xfrm>
          <a:prstGeom prst="rect">
            <a:avLst/>
          </a:prstGeom>
          <a:noFill/>
          <a:ln>
            <a:noFill/>
          </a:ln>
        </p:spPr>
      </p:pic>
      <p:pic>
        <p:nvPicPr>
          <p:cNvPr id="125" name="Google Shape;125;p13"/>
          <p:cNvPicPr preferRelativeResize="0"/>
          <p:nvPr/>
        </p:nvPicPr>
        <p:blipFill rotWithShape="1">
          <a:blip r:embed="rId13">
            <a:alphaModFix/>
          </a:blip>
          <a:srcRect b="3674" l="22273" r="21665" t="4017"/>
          <a:stretch/>
        </p:blipFill>
        <p:spPr>
          <a:xfrm>
            <a:off x="1828800" y="20383500"/>
            <a:ext cx="4703762" cy="4892675"/>
          </a:xfrm>
          <a:prstGeom prst="rect">
            <a:avLst/>
          </a:prstGeom>
          <a:noFill/>
          <a:ln>
            <a:noFill/>
          </a:ln>
        </p:spPr>
      </p:pic>
      <p:sp>
        <p:nvSpPr>
          <p:cNvPr id="126" name="Google Shape;126;p13"/>
          <p:cNvSpPr txBox="1"/>
          <p:nvPr/>
        </p:nvSpPr>
        <p:spPr>
          <a:xfrm>
            <a:off x="6662737" y="21383625"/>
            <a:ext cx="3203575" cy="1416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a:solidFill>
                  <a:srgbClr val="000000"/>
                </a:solidFill>
                <a:latin typeface="Arial"/>
                <a:ea typeface="Arial"/>
                <a:cs typeface="Arial"/>
                <a:sym typeface="Arial"/>
              </a:rPr>
              <a:t>Example of</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Conversational</a:t>
            </a:r>
            <a:endParaRPr/>
          </a:p>
          <a:p>
            <a:pPr indent="0" lvl="0" marL="0" marR="0" rtl="0" algn="l">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Network</a:t>
            </a:r>
            <a:endParaRPr/>
          </a:p>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(mentions and replies)</a:t>
            </a:r>
            <a:endParaRPr/>
          </a:p>
        </p:txBody>
      </p:sp>
      <p:sp>
        <p:nvSpPr>
          <p:cNvPr id="127" name="Google Shape;127;p13"/>
          <p:cNvSpPr txBox="1"/>
          <p:nvPr/>
        </p:nvSpPr>
        <p:spPr>
          <a:xfrm>
            <a:off x="1941512" y="25719088"/>
            <a:ext cx="3165475" cy="1446212"/>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chemeClr val="dk1"/>
              </a:buClr>
              <a:buSzPts val="1800"/>
              <a:buFont typeface="Arial"/>
              <a:buNone/>
            </a:pPr>
            <a:r>
              <a:rPr b="1" i="0" lang="en-US" sz="1800" u="none">
                <a:solidFill>
                  <a:schemeClr val="dk1"/>
                </a:solidFill>
                <a:latin typeface="Arial"/>
                <a:ea typeface="Arial"/>
                <a:cs typeface="Arial"/>
                <a:sym typeface="Arial"/>
              </a:rPr>
              <a:t>Example of</a:t>
            </a:r>
            <a:endParaRPr/>
          </a:p>
          <a:p>
            <a:pPr indent="0" lvl="0" marL="0" marR="0" rtl="0" algn="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Informational Network</a:t>
            </a:r>
            <a:endParaRPr/>
          </a:p>
          <a:p>
            <a:pPr indent="0" lvl="0" marL="0" marR="0" rtl="0" algn="r">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(retweeets)</a:t>
            </a:r>
            <a:endParaRPr/>
          </a:p>
        </p:txBody>
      </p:sp>
      <p:sp>
        <p:nvSpPr>
          <p:cNvPr id="128" name="Google Shape;128;p13"/>
          <p:cNvSpPr/>
          <p:nvPr/>
        </p:nvSpPr>
        <p:spPr>
          <a:xfrm>
            <a:off x="1633537" y="27689175"/>
            <a:ext cx="390525" cy="390525"/>
          </a:xfrm>
          <a:prstGeom prst="ellipse">
            <a:avLst/>
          </a:prstGeom>
          <a:solidFill>
            <a:srgbClr val="E4E4E4"/>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29" name="Google Shape;129;p13"/>
          <p:cNvSpPr/>
          <p:nvPr/>
        </p:nvSpPr>
        <p:spPr>
          <a:xfrm>
            <a:off x="1633537" y="28211463"/>
            <a:ext cx="390525" cy="390525"/>
          </a:xfrm>
          <a:prstGeom prst="ellipse">
            <a:avLst/>
          </a:prstGeom>
          <a:solidFill>
            <a:srgbClr val="FFCDCD"/>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0" name="Google Shape;130;p13"/>
          <p:cNvSpPr/>
          <p:nvPr/>
        </p:nvSpPr>
        <p:spPr>
          <a:xfrm>
            <a:off x="1633537" y="28733750"/>
            <a:ext cx="390525" cy="390525"/>
          </a:xfrm>
          <a:prstGeom prst="ellipse">
            <a:avLst/>
          </a:prstGeom>
          <a:solidFill>
            <a:srgbClr val="CBE5FE"/>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3200" u="none">
              <a:solidFill>
                <a:schemeClr val="dk1"/>
              </a:solidFill>
              <a:latin typeface="Arial"/>
              <a:ea typeface="Arial"/>
              <a:cs typeface="Arial"/>
              <a:sym typeface="Arial"/>
            </a:endParaRPr>
          </a:p>
        </p:txBody>
      </p:sp>
      <p:sp>
        <p:nvSpPr>
          <p:cNvPr id="131" name="Google Shape;131;p13"/>
          <p:cNvSpPr txBox="1"/>
          <p:nvPr/>
        </p:nvSpPr>
        <p:spPr>
          <a:xfrm>
            <a:off x="2073275" y="27666950"/>
            <a:ext cx="9842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People</a:t>
            </a:r>
            <a:endParaRPr/>
          </a:p>
        </p:txBody>
      </p:sp>
      <p:sp>
        <p:nvSpPr>
          <p:cNvPr id="132" name="Google Shape;132;p13"/>
          <p:cNvSpPr txBox="1"/>
          <p:nvPr/>
        </p:nvSpPr>
        <p:spPr>
          <a:xfrm>
            <a:off x="2073275" y="28194000"/>
            <a:ext cx="1766887"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Organizations</a:t>
            </a:r>
            <a:endParaRPr/>
          </a:p>
        </p:txBody>
      </p:sp>
      <p:sp>
        <p:nvSpPr>
          <p:cNvPr id="133" name="Google Shape;133;p13"/>
          <p:cNvSpPr txBox="1"/>
          <p:nvPr/>
        </p:nvSpPr>
        <p:spPr>
          <a:xfrm>
            <a:off x="2073275" y="28733750"/>
            <a:ext cx="1111250" cy="4000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Arial"/>
                <a:ea typeface="Arial"/>
                <a:cs typeface="Arial"/>
                <a:sym typeface="Arial"/>
              </a:rPr>
              <a:t>Leaders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