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</p:sldIdLst>
  <p:sldSz cy="30861000" cx="43891200"/>
  <p:notesSz cx="7099300" cy="93853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720">
          <p15:clr>
            <a:srgbClr val="000000"/>
          </p15:clr>
        </p15:guide>
        <p15:guide id="2" orient="horz" pos="5280">
          <p15:clr>
            <a:srgbClr val="000000"/>
          </p15:clr>
        </p15:guide>
        <p15:guide id="3" orient="horz" pos="3312">
          <p15:clr>
            <a:srgbClr val="000000"/>
          </p15:clr>
        </p15:guide>
        <p15:guide id="4" orient="horz" pos="5856">
          <p15:clr>
            <a:srgbClr val="000000"/>
          </p15:clr>
        </p15:guide>
        <p15:guide id="5" pos="720">
          <p15:clr>
            <a:srgbClr val="000000"/>
          </p15:clr>
        </p15:guide>
        <p15:guide id="6" pos="6912">
          <p15:clr>
            <a:srgbClr val="000000"/>
          </p15:clr>
        </p15:guide>
        <p15:guide id="7" pos="7392">
          <p15:clr>
            <a:srgbClr val="000000"/>
          </p15:clr>
        </p15:guide>
        <p15:guide id="8" pos="13584">
          <p15:clr>
            <a:srgbClr val="000000"/>
          </p15:clr>
        </p15:guide>
        <p15:guide id="9" pos="14064">
          <p15:clr>
            <a:srgbClr val="000000"/>
          </p15:clr>
        </p15:guide>
        <p15:guide id="10" pos="20256">
          <p15:clr>
            <a:srgbClr val="000000"/>
          </p15:clr>
        </p15:guide>
        <p15:guide id="11" pos="20736">
          <p15:clr>
            <a:srgbClr val="000000"/>
          </p15:clr>
        </p15:guide>
        <p15:guide id="12" pos="26928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7" roundtripDataSignature="AMtx7mj9AVRnuqf/IBYsOpi+c/SvT0IOk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720" orient="horz"/>
        <p:guide pos="5280" orient="horz"/>
        <p:guide pos="3312" orient="horz"/>
        <p:guide pos="5856" orient="horz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06705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984625" y="0"/>
            <a:ext cx="3143250" cy="49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031875" y="701675"/>
            <a:ext cx="4994275" cy="3509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20750" y="4492625"/>
            <a:ext cx="5208587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916987"/>
            <a:ext cx="3067050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984625" y="8916987"/>
            <a:ext cx="3143250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:notes"/>
          <p:cNvSpPr/>
          <p:nvPr>
            <p:ph idx="2" type="sldImg"/>
          </p:nvPr>
        </p:nvSpPr>
        <p:spPr>
          <a:xfrm>
            <a:off x="1033463" y="701675"/>
            <a:ext cx="4991100" cy="3509963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920750" y="4492625"/>
            <a:ext cx="5208587" cy="4213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675" lIns="91375" spcFirstLastPara="1" rIns="91375" wrap="square" tIns="456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 txBox="1"/>
          <p:nvPr/>
        </p:nvSpPr>
        <p:spPr>
          <a:xfrm>
            <a:off x="3984625" y="8916987"/>
            <a:ext cx="3143250" cy="490537"/>
          </a:xfrm>
          <a:prstGeom prst="rect">
            <a:avLst/>
          </a:prstGeom>
          <a:noFill/>
          <a:ln>
            <a:noFill/>
          </a:ln>
        </p:spPr>
        <p:txBody>
          <a:bodyPr anchorCtr="0" anchor="b" bIns="45675" lIns="91375" spcFirstLastPara="1" rIns="91375" wrap="square" tIns="456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"/>
          <p:cNvSpPr txBox="1"/>
          <p:nvPr>
            <p:ph idx="10" type="dt"/>
          </p:nvPr>
        </p:nvSpPr>
        <p:spPr>
          <a:xfrm>
            <a:off x="329247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1" type="ftr"/>
          </p:nvPr>
        </p:nvSpPr>
        <p:spPr>
          <a:xfrm>
            <a:off x="14995525" y="28070175"/>
            <a:ext cx="1390015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2" type="sldNum"/>
          </p:nvPr>
        </p:nvSpPr>
        <p:spPr>
          <a:xfrm>
            <a:off x="3145472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292475" y="2743200"/>
            <a:ext cx="3730624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 rot="5400000">
            <a:off x="12472194" y="-694531"/>
            <a:ext cx="18946813" cy="37306249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0" type="dt"/>
          </p:nvPr>
        </p:nvSpPr>
        <p:spPr>
          <a:xfrm>
            <a:off x="329247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1" type="ftr"/>
          </p:nvPr>
        </p:nvSpPr>
        <p:spPr>
          <a:xfrm>
            <a:off x="14995525" y="28070175"/>
            <a:ext cx="1390015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3145472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8602663" y="21602700"/>
            <a:ext cx="26335038" cy="2551113"/>
          </a:xfrm>
          <a:prstGeom prst="rect">
            <a:avLst/>
          </a:prstGeom>
          <a:noFill/>
          <a:ln>
            <a:noFill/>
          </a:ln>
        </p:spPr>
        <p:txBody>
          <a:bodyPr anchorCtr="0" anchor="b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6"/>
          <p:cNvSpPr/>
          <p:nvPr>
            <p:ph idx="2" type="pic"/>
          </p:nvPr>
        </p:nvSpPr>
        <p:spPr>
          <a:xfrm>
            <a:off x="8602663" y="2757488"/>
            <a:ext cx="26335038" cy="18516601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602663" y="24153813"/>
            <a:ext cx="26335038" cy="3621087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34" name="Google Shape;34;p6"/>
          <p:cNvSpPr txBox="1"/>
          <p:nvPr>
            <p:ph idx="10" type="dt"/>
          </p:nvPr>
        </p:nvSpPr>
        <p:spPr>
          <a:xfrm>
            <a:off x="329247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1" type="ftr"/>
          </p:nvPr>
        </p:nvSpPr>
        <p:spPr>
          <a:xfrm>
            <a:off x="14995525" y="28070175"/>
            <a:ext cx="1390015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2" type="sldNum"/>
          </p:nvPr>
        </p:nvSpPr>
        <p:spPr>
          <a:xfrm>
            <a:off x="3145472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/>
          <p:nvPr>
            <p:ph type="title"/>
          </p:nvPr>
        </p:nvSpPr>
        <p:spPr>
          <a:xfrm>
            <a:off x="2193925" y="1228725"/>
            <a:ext cx="14439900" cy="5229225"/>
          </a:xfrm>
          <a:prstGeom prst="rect">
            <a:avLst/>
          </a:prstGeom>
          <a:noFill/>
          <a:ln>
            <a:noFill/>
          </a:ln>
        </p:spPr>
        <p:txBody>
          <a:bodyPr anchorCtr="0" anchor="b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17160875" y="1228725"/>
            <a:ext cx="24536399" cy="26339799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»"/>
              <a:defRPr sz="2000"/>
            </a:lvl9pPr>
          </a:lstStyle>
          <a:p/>
        </p:txBody>
      </p:sp>
      <p:sp>
        <p:nvSpPr>
          <p:cNvPr id="40" name="Google Shape;40;p7"/>
          <p:cNvSpPr txBox="1"/>
          <p:nvPr>
            <p:ph idx="2" type="body"/>
          </p:nvPr>
        </p:nvSpPr>
        <p:spPr>
          <a:xfrm>
            <a:off x="2193925" y="6457950"/>
            <a:ext cx="14439900" cy="21110576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Times New Roman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Times New Roman"/>
              <a:buNone/>
              <a:defRPr sz="900"/>
            </a:lvl9pPr>
          </a:lstStyle>
          <a:p/>
        </p:txBody>
      </p:sp>
      <p:sp>
        <p:nvSpPr>
          <p:cNvPr id="41" name="Google Shape;41;p7"/>
          <p:cNvSpPr txBox="1"/>
          <p:nvPr>
            <p:ph idx="10" type="dt"/>
          </p:nvPr>
        </p:nvSpPr>
        <p:spPr>
          <a:xfrm>
            <a:off x="329247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1" type="ftr"/>
          </p:nvPr>
        </p:nvSpPr>
        <p:spPr>
          <a:xfrm>
            <a:off x="14995525" y="28070175"/>
            <a:ext cx="1390015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3145472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3292475" y="2743200"/>
            <a:ext cx="3730624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 txBox="1"/>
          <p:nvPr>
            <p:ph idx="10" type="dt"/>
          </p:nvPr>
        </p:nvSpPr>
        <p:spPr>
          <a:xfrm>
            <a:off x="329247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8"/>
          <p:cNvSpPr txBox="1"/>
          <p:nvPr>
            <p:ph idx="11" type="ftr"/>
          </p:nvPr>
        </p:nvSpPr>
        <p:spPr>
          <a:xfrm>
            <a:off x="14995525" y="28070175"/>
            <a:ext cx="1390015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3145472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2193925" y="1236663"/>
            <a:ext cx="39503351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2193925" y="6908800"/>
            <a:ext cx="19392900" cy="2878138"/>
          </a:xfrm>
          <a:prstGeom prst="rect">
            <a:avLst/>
          </a:prstGeom>
          <a:noFill/>
          <a:ln>
            <a:noFill/>
          </a:ln>
        </p:spPr>
        <p:txBody>
          <a:bodyPr anchorCtr="0" anchor="b" bIns="213350" lIns="426700" spcFirstLastPara="1" rIns="426700" wrap="square" tIns="2133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2193925" y="9786938"/>
            <a:ext cx="19392900" cy="17781587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3" name="Google Shape;53;p9"/>
          <p:cNvSpPr txBox="1"/>
          <p:nvPr>
            <p:ph idx="3" type="body"/>
          </p:nvPr>
        </p:nvSpPr>
        <p:spPr>
          <a:xfrm>
            <a:off x="22296438" y="6908800"/>
            <a:ext cx="19400837" cy="2878138"/>
          </a:xfrm>
          <a:prstGeom prst="rect">
            <a:avLst/>
          </a:prstGeom>
          <a:noFill/>
          <a:ln>
            <a:noFill/>
          </a:ln>
        </p:spPr>
        <p:txBody>
          <a:bodyPr anchorCtr="0" anchor="b" bIns="213350" lIns="426700" spcFirstLastPara="1" rIns="426700" wrap="square" tIns="2133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b="1" sz="1600"/>
            </a:lvl9pPr>
          </a:lstStyle>
          <a:p/>
        </p:txBody>
      </p:sp>
      <p:sp>
        <p:nvSpPr>
          <p:cNvPr id="54" name="Google Shape;54;p9"/>
          <p:cNvSpPr txBox="1"/>
          <p:nvPr>
            <p:ph idx="4" type="body"/>
          </p:nvPr>
        </p:nvSpPr>
        <p:spPr>
          <a:xfrm>
            <a:off x="22296438" y="9786938"/>
            <a:ext cx="19400837" cy="17781587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»"/>
              <a:defRPr sz="1600"/>
            </a:lvl9pPr>
          </a:lstStyle>
          <a:p/>
        </p:txBody>
      </p:sp>
      <p:sp>
        <p:nvSpPr>
          <p:cNvPr id="55" name="Google Shape;55;p9"/>
          <p:cNvSpPr txBox="1"/>
          <p:nvPr>
            <p:ph idx="10" type="dt"/>
          </p:nvPr>
        </p:nvSpPr>
        <p:spPr>
          <a:xfrm>
            <a:off x="329247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1" type="ftr"/>
          </p:nvPr>
        </p:nvSpPr>
        <p:spPr>
          <a:xfrm>
            <a:off x="14995525" y="28070175"/>
            <a:ext cx="1390015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9"/>
          <p:cNvSpPr txBox="1"/>
          <p:nvPr>
            <p:ph idx="12" type="sldNum"/>
          </p:nvPr>
        </p:nvSpPr>
        <p:spPr>
          <a:xfrm>
            <a:off x="3145472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/>
          <p:nvPr>
            <p:ph type="title"/>
          </p:nvPr>
        </p:nvSpPr>
        <p:spPr>
          <a:xfrm>
            <a:off x="3292475" y="2743200"/>
            <a:ext cx="3730624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"/>
          <p:cNvSpPr txBox="1"/>
          <p:nvPr>
            <p:ph idx="1" type="body"/>
          </p:nvPr>
        </p:nvSpPr>
        <p:spPr>
          <a:xfrm>
            <a:off x="3292475" y="8915400"/>
            <a:ext cx="18576925" cy="18516601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1" name="Google Shape;61;p10"/>
          <p:cNvSpPr txBox="1"/>
          <p:nvPr>
            <p:ph idx="2" type="body"/>
          </p:nvPr>
        </p:nvSpPr>
        <p:spPr>
          <a:xfrm>
            <a:off x="22021800" y="8915400"/>
            <a:ext cx="18576925" cy="18516601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»"/>
              <a:defRPr sz="1800"/>
            </a:lvl9pPr>
          </a:lstStyle>
          <a:p/>
        </p:txBody>
      </p:sp>
      <p:sp>
        <p:nvSpPr>
          <p:cNvPr id="62" name="Google Shape;62;p10"/>
          <p:cNvSpPr txBox="1"/>
          <p:nvPr>
            <p:ph idx="10" type="dt"/>
          </p:nvPr>
        </p:nvSpPr>
        <p:spPr>
          <a:xfrm>
            <a:off x="329247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 txBox="1"/>
          <p:nvPr>
            <p:ph idx="11" type="ftr"/>
          </p:nvPr>
        </p:nvSpPr>
        <p:spPr>
          <a:xfrm>
            <a:off x="14995525" y="28070175"/>
            <a:ext cx="1390015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2" type="sldNum"/>
          </p:nvPr>
        </p:nvSpPr>
        <p:spPr>
          <a:xfrm>
            <a:off x="3145472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title"/>
          </p:nvPr>
        </p:nvSpPr>
        <p:spPr>
          <a:xfrm>
            <a:off x="3467100" y="19831050"/>
            <a:ext cx="37307839" cy="6129338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" type="body"/>
          </p:nvPr>
        </p:nvSpPr>
        <p:spPr>
          <a:xfrm>
            <a:off x="3467100" y="13081000"/>
            <a:ext cx="37307839" cy="6750050"/>
          </a:xfrm>
          <a:prstGeom prst="rect">
            <a:avLst/>
          </a:prstGeom>
          <a:noFill/>
          <a:ln>
            <a:noFill/>
          </a:ln>
        </p:spPr>
        <p:txBody>
          <a:bodyPr anchorCtr="0" anchor="b" bIns="213350" lIns="426700" spcFirstLastPara="1" rIns="426700" wrap="square" tIns="21335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None/>
              <a:defRPr sz="2000"/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None/>
              <a:defRPr sz="1800"/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None/>
              <a:defRPr sz="1600"/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None/>
              <a:defRPr sz="1400"/>
            </a:lvl9pPr>
          </a:lstStyle>
          <a:p/>
        </p:txBody>
      </p:sp>
      <p:sp>
        <p:nvSpPr>
          <p:cNvPr id="68" name="Google Shape;68;p11"/>
          <p:cNvSpPr txBox="1"/>
          <p:nvPr>
            <p:ph idx="10" type="dt"/>
          </p:nvPr>
        </p:nvSpPr>
        <p:spPr>
          <a:xfrm>
            <a:off x="329247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1"/>
          <p:cNvSpPr txBox="1"/>
          <p:nvPr>
            <p:ph idx="11" type="ftr"/>
          </p:nvPr>
        </p:nvSpPr>
        <p:spPr>
          <a:xfrm>
            <a:off x="14995525" y="28070175"/>
            <a:ext cx="1390015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2" type="sldNum"/>
          </p:nvPr>
        </p:nvSpPr>
        <p:spPr>
          <a:xfrm>
            <a:off x="3145472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/>
          <p:nvPr>
            <p:ph type="ctrTitle"/>
          </p:nvPr>
        </p:nvSpPr>
        <p:spPr>
          <a:xfrm>
            <a:off x="3292475" y="9586913"/>
            <a:ext cx="37306249" cy="6615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3"/>
          <p:cNvSpPr txBox="1"/>
          <p:nvPr>
            <p:ph idx="1" type="subTitle"/>
          </p:nvPr>
        </p:nvSpPr>
        <p:spPr>
          <a:xfrm>
            <a:off x="6583363" y="17487900"/>
            <a:ext cx="3072447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ctr">
              <a:lnSpc>
                <a:spcPct val="100000"/>
              </a:lnSpc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Times New Roman"/>
              <a:buNone/>
              <a:defRPr/>
            </a:lvl1pPr>
            <a:lvl2pPr lvl="1" algn="ctr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Times New Roman"/>
              <a:buNone/>
              <a:defRPr/>
            </a:lvl2pPr>
            <a:lvl3pPr lvl="2" algn="ctr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Times New Roman"/>
              <a:buNone/>
              <a:defRPr/>
            </a:lvl3pPr>
            <a:lvl4pPr lvl="3" algn="ctr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4pPr>
            <a:lvl5pPr lvl="4" algn="ctr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5pPr>
            <a:lvl6pPr lvl="5" algn="ctr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6pPr>
            <a:lvl7pPr lvl="6" algn="ctr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7pPr>
            <a:lvl8pPr lvl="7" algn="ctr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8pPr>
            <a:lvl9pPr lvl="8" algn="ctr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0" type="dt"/>
          </p:nvPr>
        </p:nvSpPr>
        <p:spPr>
          <a:xfrm>
            <a:off x="329247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1" type="ftr"/>
          </p:nvPr>
        </p:nvSpPr>
        <p:spPr>
          <a:xfrm>
            <a:off x="14995525" y="28070175"/>
            <a:ext cx="1390015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2" type="sldNum"/>
          </p:nvPr>
        </p:nvSpPr>
        <p:spPr>
          <a:xfrm>
            <a:off x="3145472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292475" y="2743200"/>
            <a:ext cx="37306249" cy="514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3350" lIns="426700" spcFirstLastPara="1" rIns="426700" wrap="square" tIns="21335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500" u="none" cap="none" strike="noStrik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body"/>
          </p:nvPr>
        </p:nvSpPr>
        <p:spPr>
          <a:xfrm>
            <a:off x="3292475" y="8485187"/>
            <a:ext cx="37306249" cy="18946813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-1174750" lvl="0" marL="457200" marR="0" rtl="0" algn="l">
              <a:lnSpc>
                <a:spcPct val="100000"/>
              </a:lnSpc>
              <a:spcBef>
                <a:spcPts val="2980"/>
              </a:spcBef>
              <a:spcAft>
                <a:spcPts val="0"/>
              </a:spcAft>
              <a:buClr>
                <a:schemeClr val="dk1"/>
              </a:buClr>
              <a:buSzPts val="14900"/>
              <a:buFont typeface="Times New Roman"/>
              <a:buChar char="•"/>
              <a:defRPr b="0" i="0" sz="149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1060450" lvl="1" marL="914400" marR="0" rtl="0" algn="l">
              <a:lnSpc>
                <a:spcPct val="100000"/>
              </a:lnSpc>
              <a:spcBef>
                <a:spcPts val="2620"/>
              </a:spcBef>
              <a:spcAft>
                <a:spcPts val="0"/>
              </a:spcAft>
              <a:buClr>
                <a:schemeClr val="dk1"/>
              </a:buClr>
              <a:buSzPts val="13100"/>
              <a:buFont typeface="Times New Roman"/>
              <a:buChar char="–"/>
              <a:defRPr b="0" i="0" sz="131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939800" lvl="2" marL="1371600" marR="0" rtl="0" algn="l">
              <a:lnSpc>
                <a:spcPct val="100000"/>
              </a:lnSpc>
              <a:spcBef>
                <a:spcPts val="2240"/>
              </a:spcBef>
              <a:spcAft>
                <a:spcPts val="0"/>
              </a:spcAft>
              <a:buClr>
                <a:schemeClr val="dk1"/>
              </a:buClr>
              <a:buSzPts val="11200"/>
              <a:buFont typeface="Times New Roman"/>
              <a:buChar char="•"/>
              <a:defRPr b="0" i="0" sz="1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819150" lvl="3" marL="1828800" marR="0" rtl="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–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819150" lvl="4" marL="2286000" marR="0" rtl="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819150" lvl="5" marL="2743200" marR="0" rtl="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-819150" lvl="6" marL="3200400" marR="0" rtl="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-819150" lvl="7" marL="3657600" marR="0" rtl="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-819150" lvl="8" marL="4114800" marR="0" rtl="0" algn="l">
              <a:lnSpc>
                <a:spcPct val="100000"/>
              </a:lnSpc>
              <a:spcBef>
                <a:spcPts val="1860"/>
              </a:spcBef>
              <a:spcAft>
                <a:spcPts val="0"/>
              </a:spcAft>
              <a:buClr>
                <a:schemeClr val="dk1"/>
              </a:buClr>
              <a:buSzPts val="9300"/>
              <a:buFont typeface="Times New Roman"/>
              <a:buChar char="»"/>
              <a:defRPr b="0" i="0" sz="93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0" type="dt"/>
          </p:nvPr>
        </p:nvSpPr>
        <p:spPr>
          <a:xfrm>
            <a:off x="329247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14995525" y="28070175"/>
            <a:ext cx="1390015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31454725" y="28070175"/>
            <a:ext cx="9144000" cy="2105025"/>
          </a:xfrm>
          <a:prstGeom prst="rect">
            <a:avLst/>
          </a:prstGeom>
          <a:noFill/>
          <a:ln>
            <a:noFill/>
          </a:ln>
        </p:spPr>
        <p:txBody>
          <a:bodyPr anchorCtr="0" anchor="t" bIns="213350" lIns="426700" spcFirstLastPara="1" rIns="426700" wrap="square" tIns="2133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500"/>
              <a:buFont typeface="Times New Roman"/>
              <a:buNone/>
              <a:defRPr b="0" i="0" sz="65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"/>
          <p:cNvSpPr txBox="1"/>
          <p:nvPr/>
        </p:nvSpPr>
        <p:spPr>
          <a:xfrm>
            <a:off x="1143000" y="7886700"/>
            <a:ext cx="9829800" cy="21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"/>
          <p:cNvSpPr txBox="1"/>
          <p:nvPr/>
        </p:nvSpPr>
        <p:spPr>
          <a:xfrm>
            <a:off x="11734800" y="7886700"/>
            <a:ext cx="9829800" cy="21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 txBox="1"/>
          <p:nvPr/>
        </p:nvSpPr>
        <p:spPr>
          <a:xfrm>
            <a:off x="22326600" y="7886700"/>
            <a:ext cx="9829800" cy="21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/>
        </p:nvSpPr>
        <p:spPr>
          <a:xfrm>
            <a:off x="32918400" y="7886700"/>
            <a:ext cx="9829800" cy="21831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9;p2"/>
          <p:cNvSpPr txBox="1"/>
          <p:nvPr/>
        </p:nvSpPr>
        <p:spPr>
          <a:xfrm>
            <a:off x="0" y="0"/>
            <a:ext cx="43891199" cy="30860999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1" Type="http://schemas.openxmlformats.org/officeDocument/2006/relationships/image" Target="../media/image2.png"/><Relationship Id="rId10" Type="http://schemas.openxmlformats.org/officeDocument/2006/relationships/image" Target="../media/image10.png"/><Relationship Id="rId13" Type="http://schemas.openxmlformats.org/officeDocument/2006/relationships/image" Target="../media/image9.png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jp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6.png"/><Relationship Id="rId7" Type="http://schemas.openxmlformats.org/officeDocument/2006/relationships/image" Target="../media/image3.png"/><Relationship Id="rId8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"/>
          <p:cNvSpPr/>
          <p:nvPr/>
        </p:nvSpPr>
        <p:spPr>
          <a:xfrm>
            <a:off x="75098" y="5292182"/>
            <a:ext cx="43891199" cy="25603200"/>
          </a:xfrm>
          <a:prstGeom prst="rect">
            <a:avLst/>
          </a:prstGeom>
          <a:gradFill>
            <a:gsLst>
              <a:gs pos="0">
                <a:srgbClr val="7030A0"/>
              </a:gs>
              <a:gs pos="58999">
                <a:srgbClr val="7030A0"/>
              </a:gs>
              <a:gs pos="100000">
                <a:srgbClr val="7030A0"/>
              </a:gs>
            </a:gsLst>
            <a:lin ang="5400000" scaled="0"/>
          </a:gradFill>
          <a:ln cap="flat" cmpd="sng" w="25400">
            <a:solidFill>
              <a:srgbClr val="0094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"/>
          <p:cNvSpPr/>
          <p:nvPr/>
        </p:nvSpPr>
        <p:spPr>
          <a:xfrm>
            <a:off x="32851481" y="7818513"/>
            <a:ext cx="9829800" cy="21848725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94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"/>
          <p:cNvSpPr/>
          <p:nvPr/>
        </p:nvSpPr>
        <p:spPr>
          <a:xfrm>
            <a:off x="1143000" y="7869275"/>
            <a:ext cx="9829800" cy="21848700"/>
          </a:xfrm>
          <a:prstGeom prst="rect">
            <a:avLst/>
          </a:prstGeom>
          <a:solidFill>
            <a:schemeClr val="lt1"/>
          </a:solidFill>
          <a:ln cap="flat" cmpd="sng" w="25400">
            <a:solidFill>
              <a:srgbClr val="0094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/>
          <p:nvPr/>
        </p:nvSpPr>
        <p:spPr>
          <a:xfrm>
            <a:off x="11736200" y="8847275"/>
            <a:ext cx="20410466" cy="1471491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 	 	 		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		 			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	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"/>
          <p:cNvSpPr/>
          <p:nvPr/>
        </p:nvSpPr>
        <p:spPr>
          <a:xfrm>
            <a:off x="11736200" y="23270675"/>
            <a:ext cx="20410501" cy="6471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972475" y="484925"/>
            <a:ext cx="29538900" cy="312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006C"/>
              </a:buClr>
              <a:buSzPts val="7200"/>
              <a:buFont typeface="Arial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Clinically Correct Report Generation </a:t>
            </a:r>
            <a:endParaRPr b="0" i="0" sz="9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006C"/>
              </a:buClr>
              <a:buSzPts val="7200"/>
              <a:buFont typeface="Arial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from Chest X-Rays</a:t>
            </a:r>
            <a:endParaRPr b="0" i="0" sz="9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8006C"/>
              </a:buClr>
              <a:buSzPts val="7200"/>
              <a:buFont typeface="Arial"/>
              <a:buNone/>
            </a:pPr>
            <a:r>
              <a:rPr b="0" i="0" lang="en-US" sz="9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using Templates</a:t>
            </a:r>
            <a:endParaRPr b="0" i="0" sz="9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0" y="5862637"/>
            <a:ext cx="43891199" cy="149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i="0" lang="en-US" sz="5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Pablo Pino, Denis Parra, Cecilia Besa, Claudio Lagos</a:t>
            </a:r>
            <a:endParaRPr b="1" i="0" sz="5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Pontificia Universidad Católica de Chile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1143000" y="7886700"/>
            <a:ext cx="9829800" cy="97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180000" lIns="360000" spcFirstLastPara="1" rIns="360000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11736200" y="7886700"/>
            <a:ext cx="20410501" cy="979069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180000" lIns="360000" spcFirstLastPara="1" rIns="360000" wrap="square" tIns="180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Traditional Architecture: Encoder Decoder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"/>
          <p:cNvSpPr txBox="1"/>
          <p:nvPr/>
        </p:nvSpPr>
        <p:spPr>
          <a:xfrm>
            <a:off x="32907200" y="16377663"/>
            <a:ext cx="9840900" cy="979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180000" lIns="360000" spcFirstLastPara="1" rIns="360000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Future 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32931850" y="26372503"/>
            <a:ext cx="9791700" cy="979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180000" lIns="360000" spcFirstLastPara="1" rIns="360000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Acknowledgements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1447800" y="8997950"/>
            <a:ext cx="9220200" cy="111722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Using Artificial Intelligence (AI) for medical image report generation (MIRG) could help hospitals deal with a large and growing demand of image-based clinical exams</a:t>
            </a:r>
            <a:endParaRPr/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SOTA models focus too much on NLP metrics (BLEU, ROUGE, etc.), which undermines its performance on clinical correctness (matching the diagnostics)</a:t>
            </a:r>
            <a:endParaRPr/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this article we focus on generating the</a:t>
            </a: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Findings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section from chest X-rays.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1347666" y="21693898"/>
            <a:ext cx="9296400" cy="74789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use both IU X-ray and MIMIC-CXR datasets, keeping only frontal X-rays.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compare our proposed solution (CNN-TRG) with naive baselines as well as SOTA methods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Among the naive baselines, we consider a fixed constant report, random reports, and a memory-based 1-NN report (retrieve the report of the most similar image)</a:t>
            </a:r>
            <a:endParaRPr/>
          </a:p>
          <a:p>
            <a:pPr indent="-4572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We compared the results of SOTA models reported in the literature.</a:t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 txBox="1"/>
          <p:nvPr/>
        </p:nvSpPr>
        <p:spPr>
          <a:xfrm>
            <a:off x="33375600" y="8864600"/>
            <a:ext cx="8839200" cy="12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33285697" y="17575852"/>
            <a:ext cx="9297900" cy="82175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Expand to other pathologies and types of images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(MRI, CT-Scan, Ecography, etc.): current work is limited to the 13 abnormalities classified by Chexpert and only on X-rays.</a:t>
            </a:r>
            <a:endParaRPr/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Deal with multimodal input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consider not only the image, but also the background information, specially to generate the Impression section of the report.</a:t>
            </a:r>
            <a:endParaRPr/>
          </a:p>
          <a:p>
            <a:pPr indent="-4318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Explainable AI</a:t>
            </a: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our solution allows to easily integrate visual explainability methods such as CAM o Grad-CAM</a:t>
            </a:r>
            <a:endParaRPr/>
          </a:p>
        </p:txBody>
      </p:sp>
      <p:pic>
        <p:nvPicPr>
          <p:cNvPr id="97" name="Google Shape;9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43000" y="375197"/>
            <a:ext cx="2148069" cy="2522321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"/>
          <p:cNvSpPr txBox="1"/>
          <p:nvPr/>
        </p:nvSpPr>
        <p:spPr>
          <a:xfrm>
            <a:off x="11734800" y="21951444"/>
            <a:ext cx="20410501" cy="97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180000" lIns="360000" spcFirstLastPara="1" rIns="360000" wrap="square" tIns="1800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Results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1"/>
          <p:cNvSpPr txBox="1"/>
          <p:nvPr/>
        </p:nvSpPr>
        <p:spPr>
          <a:xfrm>
            <a:off x="32918400" y="7869275"/>
            <a:ext cx="9829800" cy="97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180000" lIns="360000" spcFirstLastPara="1" rIns="360000" wrap="square" tIns="180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Conclusions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33238800" y="9383025"/>
            <a:ext cx="8520300" cy="66483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CNN-TRG Clinical Correctness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Our  template-based  models  outperform  all  other  models  (naïve and DL-based) in  terms  of  clinical  correctness,  both  in  Chexpert  and MIRQI  F-1  scores. </a:t>
            </a:r>
            <a:endParaRPr/>
          </a:p>
          <a:p>
            <a:pPr indent="-2540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1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NLP vs Clinical Correctness</a:t>
            </a: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Naive models achieve higher NLP performance than CNN-TRG and comparable to some SOTA models, even though they are not clinically useful by design. However, naive models achieve very  low  performance  on  Chexpert  and  MIRQI.</a:t>
            </a:r>
            <a:endParaRPr/>
          </a:p>
        </p:txBody>
      </p:sp>
      <p:pic>
        <p:nvPicPr>
          <p:cNvPr id="101" name="Google Shape;10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286250" y="3370856"/>
            <a:ext cx="4813124" cy="132360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A Lab" id="102" name="Google Shape;102;p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43000" y="3495235"/>
            <a:ext cx="5054600" cy="140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"/>
          <p:cNvSpPr txBox="1"/>
          <p:nvPr/>
        </p:nvSpPr>
        <p:spPr>
          <a:xfrm>
            <a:off x="33375600" y="27697975"/>
            <a:ext cx="9107400" cy="20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31800" lvl="0" marL="4572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●"/>
            </a:pPr>
            <a:r>
              <a:rPr b="0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ANID/FONDECYT 1191791. Instituto Milenio IMFD, convenio IMC-ANID.</a:t>
            </a:r>
            <a:endParaRPr b="0" i="0" sz="3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p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36706388" y="426836"/>
            <a:ext cx="5453335" cy="27250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693500" y="12399580"/>
            <a:ext cx="9008200" cy="2681987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"/>
          <p:cNvSpPr txBox="1"/>
          <p:nvPr/>
        </p:nvSpPr>
        <p:spPr>
          <a:xfrm>
            <a:off x="1143000" y="20415333"/>
            <a:ext cx="9829800" cy="9779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180000" lIns="360000" spcFirstLastPara="1" rIns="360000" wrap="square" tIns="1800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Experiments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2040700" y="23802802"/>
            <a:ext cx="10173023" cy="505297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1"/>
          <p:cNvGrpSpPr/>
          <p:nvPr/>
        </p:nvGrpSpPr>
        <p:grpSpPr>
          <a:xfrm>
            <a:off x="22695944" y="23854871"/>
            <a:ext cx="9179461" cy="5375605"/>
            <a:chOff x="1683256" y="1989067"/>
            <a:chExt cx="7908047" cy="4277621"/>
          </a:xfrm>
        </p:grpSpPr>
        <p:pic>
          <p:nvPicPr>
            <p:cNvPr id="109" name="Google Shape;109;p1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1706664" y="1989067"/>
              <a:ext cx="7816264" cy="7419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0" name="Google Shape;110;p1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1683256" y="2750057"/>
              <a:ext cx="7908047" cy="351663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1" name="Google Shape;111;p1"/>
          <p:cNvSpPr txBox="1"/>
          <p:nvPr/>
        </p:nvSpPr>
        <p:spPr>
          <a:xfrm>
            <a:off x="14923008" y="23071083"/>
            <a:ext cx="325526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IU dataset</a:t>
            </a:r>
            <a:endParaRPr/>
          </a:p>
        </p:txBody>
      </p:sp>
      <p:sp>
        <p:nvSpPr>
          <p:cNvPr id="112" name="Google Shape;112;p1"/>
          <p:cNvSpPr txBox="1"/>
          <p:nvPr/>
        </p:nvSpPr>
        <p:spPr>
          <a:xfrm>
            <a:off x="24853370" y="23071083"/>
            <a:ext cx="521210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MIMIC-CXR dataset</a:t>
            </a:r>
            <a:endParaRPr/>
          </a:p>
        </p:txBody>
      </p:sp>
      <p:sp>
        <p:nvSpPr>
          <p:cNvPr id="113" name="Google Shape;113;p1"/>
          <p:cNvSpPr txBox="1"/>
          <p:nvPr/>
        </p:nvSpPr>
        <p:spPr>
          <a:xfrm>
            <a:off x="11815448" y="15500605"/>
            <a:ext cx="20410501" cy="9792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anchorCtr="0" anchor="t" bIns="180000" lIns="360000" spcFirstLastPara="1" rIns="360000" wrap="square" tIns="1800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CNN-TRG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2266253" y="16672138"/>
            <a:ext cx="19455285" cy="4987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4085298" y="9648225"/>
            <a:ext cx="14829437" cy="541074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"/>
          <p:cNvSpPr/>
          <p:nvPr/>
        </p:nvSpPr>
        <p:spPr>
          <a:xfrm>
            <a:off x="15435072" y="10899648"/>
            <a:ext cx="6885707" cy="4358909"/>
          </a:xfrm>
          <a:prstGeom prst="rect">
            <a:avLst/>
          </a:prstGeom>
          <a:noFill/>
          <a:ln cap="flat" cmpd="sng" w="25400">
            <a:solidFill>
              <a:srgbClr val="0094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1"/>
          <p:cNvSpPr/>
          <p:nvPr/>
        </p:nvSpPr>
        <p:spPr>
          <a:xfrm>
            <a:off x="22598544" y="9624287"/>
            <a:ext cx="6452992" cy="5493856"/>
          </a:xfrm>
          <a:prstGeom prst="rect">
            <a:avLst/>
          </a:prstGeom>
          <a:noFill/>
          <a:ln cap="flat" cmpd="sng" w="25400">
            <a:solidFill>
              <a:srgbClr val="00946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1"/>
          <p:cNvSpPr txBox="1"/>
          <p:nvPr/>
        </p:nvSpPr>
        <p:spPr>
          <a:xfrm>
            <a:off x="12463807" y="10899648"/>
            <a:ext cx="2861537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Visual Encoder</a:t>
            </a:r>
            <a:endParaRPr/>
          </a:p>
        </p:txBody>
      </p:sp>
      <p:sp>
        <p:nvSpPr>
          <p:cNvPr id="119" name="Google Shape;119;p1"/>
          <p:cNvSpPr txBox="1"/>
          <p:nvPr/>
        </p:nvSpPr>
        <p:spPr>
          <a:xfrm>
            <a:off x="29112003" y="9624287"/>
            <a:ext cx="2632344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Language Decoder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1997-10-24T05:44:18Z</dcterms:created>
  <dc:creator>Medical Illustration Unit</dc:creator>
</cp:coreProperties>
</file>