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Lst>
  <p:sldSz cy="43200000" cx="32400000"/>
  <p:notesSz cx="9144000" cy="6858000"/>
  <p:embeddedFontLst>
    <p:embeddedFont>
      <p:font typeface="Lato"/>
      <p:regular r:id="rId8"/>
      <p:bold r:id="rId9"/>
      <p:italic r:id="rId10"/>
      <p:boldItalic r:id="rId11"/>
    </p:embeddedFont>
    <p:embeddedFont>
      <p:font typeface="Arial Narrow"/>
      <p:regular r:id="rId12"/>
      <p:bold r:id="rId13"/>
      <p:italic r:id="rId14"/>
      <p:boldItalic r:id="rId15"/>
    </p:embeddedFont>
    <p:embeddedFont>
      <p:font typeface="Roboto Mono Light"/>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652">
          <p15:clr>
            <a:srgbClr val="A4A3A4"/>
          </p15:clr>
        </p15:guide>
        <p15:guide id="2" pos="1020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28D843-7BF4-401D-89B7-E4BF65D7F91C}">
  <a:tblStyle styleId="{C028D843-7BF4-401D-89B7-E4BF65D7F91C}"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652" orient="horz"/>
        <p:guide pos="10205"/>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Lato-boldItalic.fntdata"/><Relationship Id="rId10" Type="http://schemas.openxmlformats.org/officeDocument/2006/relationships/font" Target="fonts/Lato-italic.fntdata"/><Relationship Id="rId13" Type="http://schemas.openxmlformats.org/officeDocument/2006/relationships/font" Target="fonts/ArialNarrow-bold.fntdata"/><Relationship Id="rId12" Type="http://schemas.openxmlformats.org/officeDocument/2006/relationships/font" Target="fonts/ArialNarrow-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Lato-bold.fntdata"/><Relationship Id="rId15" Type="http://schemas.openxmlformats.org/officeDocument/2006/relationships/font" Target="fonts/ArialNarrow-boldItalic.fntdata"/><Relationship Id="rId14" Type="http://schemas.openxmlformats.org/officeDocument/2006/relationships/font" Target="fonts/ArialNarrow-italic.fntdata"/><Relationship Id="rId17" Type="http://schemas.openxmlformats.org/officeDocument/2006/relationships/font" Target="fonts/RobotoMonoLight-bold.fntdata"/><Relationship Id="rId16" Type="http://schemas.openxmlformats.org/officeDocument/2006/relationships/font" Target="fonts/RobotoMonoLight-regular.fntdata"/><Relationship Id="rId5" Type="http://schemas.openxmlformats.org/officeDocument/2006/relationships/slideMaster" Target="slideMasters/slideMaster1.xml"/><Relationship Id="rId19" Type="http://schemas.openxmlformats.org/officeDocument/2006/relationships/font" Target="fonts/RobotoMonoLight-boldItalic.fntdata"/><Relationship Id="rId6" Type="http://schemas.openxmlformats.org/officeDocument/2006/relationships/notesMaster" Target="notesMasters/notesMaster1.xml"/><Relationship Id="rId18" Type="http://schemas.openxmlformats.org/officeDocument/2006/relationships/font" Target="fonts/RobotoMonoLight-italic.fntdata"/><Relationship Id="rId7" Type="http://schemas.openxmlformats.org/officeDocument/2006/relationships/slide" Target="slides/slide1.xml"/><Relationship Id="rId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607594" y="514350"/>
            <a:ext cx="19287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3962400" cy="342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3607594" y="514350"/>
            <a:ext cx="1928700" cy="25716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5180013" y="6513513"/>
            <a:ext cx="3962400" cy="3429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2430001" y="13420003"/>
            <a:ext cx="27540000" cy="9260100"/>
          </a:xfrm>
          <a:prstGeom prst="rect">
            <a:avLst/>
          </a:prstGeom>
          <a:noFill/>
          <a:ln>
            <a:noFill/>
          </a:ln>
        </p:spPr>
        <p:txBody>
          <a:bodyPr anchorCtr="0" anchor="ctr" bIns="156700" lIns="313425" spcFirstLastPara="1" rIns="313425" wrap="square" tIns="156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4860001" y="24480000"/>
            <a:ext cx="22680000" cy="11040000"/>
          </a:xfrm>
          <a:prstGeom prst="rect">
            <a:avLst/>
          </a:prstGeom>
          <a:noFill/>
          <a:ln>
            <a:noFill/>
          </a:ln>
        </p:spPr>
        <p:txBody>
          <a:bodyPr anchorCtr="0" anchor="t" bIns="156700" lIns="313425" spcFirstLastPara="1" rIns="313425" wrap="square" tIns="156700">
            <a:noAutofit/>
          </a:bodyPr>
          <a:lstStyle>
            <a:lvl1pPr lvl="0" algn="ctr">
              <a:spcBef>
                <a:spcPts val="2220"/>
              </a:spcBef>
              <a:spcAft>
                <a:spcPts val="0"/>
              </a:spcAft>
              <a:buClr>
                <a:srgbClr val="888888"/>
              </a:buClr>
              <a:buSzPts val="11100"/>
              <a:buNone/>
              <a:defRPr>
                <a:solidFill>
                  <a:srgbClr val="888888"/>
                </a:solidFill>
              </a:defRPr>
            </a:lvl1pPr>
            <a:lvl2pPr lvl="1" algn="ctr">
              <a:spcBef>
                <a:spcPts val="1900"/>
              </a:spcBef>
              <a:spcAft>
                <a:spcPts val="0"/>
              </a:spcAft>
              <a:buClr>
                <a:srgbClr val="888888"/>
              </a:buClr>
              <a:buSzPts val="9500"/>
              <a:buNone/>
              <a:defRPr>
                <a:solidFill>
                  <a:srgbClr val="888888"/>
                </a:solidFill>
              </a:defRPr>
            </a:lvl2pPr>
            <a:lvl3pPr lvl="2" algn="ctr">
              <a:spcBef>
                <a:spcPts val="1640"/>
              </a:spcBef>
              <a:spcAft>
                <a:spcPts val="0"/>
              </a:spcAft>
              <a:buClr>
                <a:srgbClr val="888888"/>
              </a:buClr>
              <a:buSzPts val="8200"/>
              <a:buNone/>
              <a:defRPr>
                <a:solidFill>
                  <a:srgbClr val="888888"/>
                </a:solidFill>
              </a:defRPr>
            </a:lvl3pPr>
            <a:lvl4pPr lvl="3" algn="ctr">
              <a:spcBef>
                <a:spcPts val="1400"/>
              </a:spcBef>
              <a:spcAft>
                <a:spcPts val="0"/>
              </a:spcAft>
              <a:buClr>
                <a:srgbClr val="888888"/>
              </a:buClr>
              <a:buSzPts val="7000"/>
              <a:buNone/>
              <a:defRPr>
                <a:solidFill>
                  <a:srgbClr val="888888"/>
                </a:solidFill>
              </a:defRPr>
            </a:lvl4pPr>
            <a:lvl5pPr lvl="4" algn="ctr">
              <a:spcBef>
                <a:spcPts val="1400"/>
              </a:spcBef>
              <a:spcAft>
                <a:spcPts val="0"/>
              </a:spcAft>
              <a:buClr>
                <a:srgbClr val="888888"/>
              </a:buClr>
              <a:buSzPts val="7000"/>
              <a:buNone/>
              <a:defRPr>
                <a:solidFill>
                  <a:srgbClr val="888888"/>
                </a:solidFill>
              </a:defRPr>
            </a:lvl5pPr>
            <a:lvl6pPr lvl="5" algn="ctr">
              <a:spcBef>
                <a:spcPts val="1400"/>
              </a:spcBef>
              <a:spcAft>
                <a:spcPts val="0"/>
              </a:spcAft>
              <a:buClr>
                <a:srgbClr val="888888"/>
              </a:buClr>
              <a:buSzPts val="7000"/>
              <a:buNone/>
              <a:defRPr>
                <a:solidFill>
                  <a:srgbClr val="888888"/>
                </a:solidFill>
              </a:defRPr>
            </a:lvl6pPr>
            <a:lvl7pPr lvl="6" algn="ctr">
              <a:spcBef>
                <a:spcPts val="1400"/>
              </a:spcBef>
              <a:spcAft>
                <a:spcPts val="0"/>
              </a:spcAft>
              <a:buClr>
                <a:srgbClr val="888888"/>
              </a:buClr>
              <a:buSzPts val="7000"/>
              <a:buNone/>
              <a:defRPr>
                <a:solidFill>
                  <a:srgbClr val="888888"/>
                </a:solidFill>
              </a:defRPr>
            </a:lvl7pPr>
            <a:lvl8pPr lvl="7" algn="ctr">
              <a:spcBef>
                <a:spcPts val="1400"/>
              </a:spcBef>
              <a:spcAft>
                <a:spcPts val="0"/>
              </a:spcAft>
              <a:buClr>
                <a:srgbClr val="888888"/>
              </a:buClr>
              <a:buSzPts val="7000"/>
              <a:buNone/>
              <a:defRPr>
                <a:solidFill>
                  <a:srgbClr val="888888"/>
                </a:solidFill>
              </a:defRPr>
            </a:lvl8pPr>
            <a:lvl9pPr lvl="8" algn="ctr">
              <a:spcBef>
                <a:spcPts val="1400"/>
              </a:spcBef>
              <a:spcAft>
                <a:spcPts val="0"/>
              </a:spcAft>
              <a:buClr>
                <a:srgbClr val="888888"/>
              </a:buClr>
              <a:buSzPts val="7000"/>
              <a:buNone/>
              <a:defRPr>
                <a:solidFill>
                  <a:srgbClr val="888888"/>
                </a:solidFill>
              </a:defRPr>
            </a:lvl9pPr>
          </a:lstStyle>
          <a:p/>
        </p:txBody>
      </p:sp>
      <p:sp>
        <p:nvSpPr>
          <p:cNvPr id="18" name="Google Shape;18;p2"/>
          <p:cNvSpPr txBox="1"/>
          <p:nvPr>
            <p:ph idx="10" type="dt"/>
          </p:nvPr>
        </p:nvSpPr>
        <p:spPr>
          <a:xfrm>
            <a:off x="1620001" y="40040007"/>
            <a:ext cx="7560000" cy="2300100"/>
          </a:xfrm>
          <a:prstGeom prst="rect">
            <a:avLst/>
          </a:prstGeom>
          <a:noFill/>
          <a:ln>
            <a:noFill/>
          </a:ln>
        </p:spPr>
        <p:txBody>
          <a:bodyPr anchorCtr="0" anchor="ctr" bIns="156700" lIns="313425" spcFirstLastPara="1" rIns="313425" wrap="square" tIns="156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11070001" y="40040007"/>
            <a:ext cx="10260000" cy="2300100"/>
          </a:xfrm>
          <a:prstGeom prst="rect">
            <a:avLst/>
          </a:prstGeom>
          <a:noFill/>
          <a:ln>
            <a:noFill/>
          </a:ln>
        </p:spPr>
        <p:txBody>
          <a:bodyPr anchorCtr="0" anchor="ctr" bIns="156700" lIns="313425" spcFirstLastPara="1" rIns="313425" wrap="square" tIns="156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23220000" y="40040007"/>
            <a:ext cx="7560000" cy="2300100"/>
          </a:xfrm>
          <a:prstGeom prst="rect">
            <a:avLst/>
          </a:prstGeom>
          <a:noFill/>
          <a:ln>
            <a:noFill/>
          </a:ln>
        </p:spPr>
        <p:txBody>
          <a:bodyPr anchorCtr="0" anchor="ctr" bIns="156700" lIns="313425" spcFirstLastPara="1" rIns="313425" wrap="square" tIns="156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1620001" y="1730006"/>
            <a:ext cx="29160000" cy="7200000"/>
          </a:xfrm>
          <a:prstGeom prst="rect">
            <a:avLst/>
          </a:prstGeom>
          <a:noFill/>
          <a:ln>
            <a:noFill/>
          </a:ln>
        </p:spPr>
        <p:txBody>
          <a:bodyPr anchorCtr="0" anchor="ctr" bIns="156700" lIns="313425" spcFirstLastPara="1" rIns="313425" wrap="square" tIns="156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1945054" y="9754952"/>
            <a:ext cx="28509900" cy="29160000"/>
          </a:xfrm>
          <a:prstGeom prst="rect">
            <a:avLst/>
          </a:prstGeom>
          <a:noFill/>
          <a:ln>
            <a:noFill/>
          </a:ln>
        </p:spPr>
        <p:txBody>
          <a:bodyPr anchorCtr="0" anchor="t" bIns="156700" lIns="313425" spcFirstLastPara="1" rIns="313425" wrap="square" tIns="156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1620001" y="40040007"/>
            <a:ext cx="7560000" cy="2300100"/>
          </a:xfrm>
          <a:prstGeom prst="rect">
            <a:avLst/>
          </a:prstGeom>
          <a:noFill/>
          <a:ln>
            <a:noFill/>
          </a:ln>
        </p:spPr>
        <p:txBody>
          <a:bodyPr anchorCtr="0" anchor="ctr" bIns="156700" lIns="313425" spcFirstLastPara="1" rIns="313425" wrap="square" tIns="156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11070001" y="40040007"/>
            <a:ext cx="10260000" cy="2300100"/>
          </a:xfrm>
          <a:prstGeom prst="rect">
            <a:avLst/>
          </a:prstGeom>
          <a:noFill/>
          <a:ln>
            <a:noFill/>
          </a:ln>
        </p:spPr>
        <p:txBody>
          <a:bodyPr anchorCtr="0" anchor="ctr" bIns="156700" lIns="313425" spcFirstLastPara="1" rIns="313425" wrap="square" tIns="156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23220000" y="40040007"/>
            <a:ext cx="7560000" cy="2300100"/>
          </a:xfrm>
          <a:prstGeom prst="rect">
            <a:avLst/>
          </a:prstGeom>
          <a:noFill/>
          <a:ln>
            <a:noFill/>
          </a:ln>
        </p:spPr>
        <p:txBody>
          <a:bodyPr anchorCtr="0" anchor="ctr" bIns="156700" lIns="313425" spcFirstLastPara="1" rIns="313425" wrap="square" tIns="156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8704951" y="16515056"/>
            <a:ext cx="36860100" cy="7290000"/>
          </a:xfrm>
          <a:prstGeom prst="rect">
            <a:avLst/>
          </a:prstGeom>
          <a:noFill/>
          <a:ln>
            <a:noFill/>
          </a:ln>
        </p:spPr>
        <p:txBody>
          <a:bodyPr anchorCtr="0" anchor="ctr" bIns="156700" lIns="313425" spcFirstLastPara="1" rIns="313425" wrap="square" tIns="156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6145048" y="9495056"/>
            <a:ext cx="36860100" cy="21330000"/>
          </a:xfrm>
          <a:prstGeom prst="rect">
            <a:avLst/>
          </a:prstGeom>
          <a:noFill/>
          <a:ln>
            <a:noFill/>
          </a:ln>
        </p:spPr>
        <p:txBody>
          <a:bodyPr anchorCtr="0" anchor="t" bIns="156700" lIns="313425" spcFirstLastPara="1" rIns="313425" wrap="square" tIns="156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1620001" y="40040007"/>
            <a:ext cx="7560000" cy="2300100"/>
          </a:xfrm>
          <a:prstGeom prst="rect">
            <a:avLst/>
          </a:prstGeom>
          <a:noFill/>
          <a:ln>
            <a:noFill/>
          </a:ln>
        </p:spPr>
        <p:txBody>
          <a:bodyPr anchorCtr="0" anchor="ctr" bIns="156700" lIns="313425" spcFirstLastPara="1" rIns="313425" wrap="square" tIns="156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11070001" y="40040007"/>
            <a:ext cx="10260000" cy="2300100"/>
          </a:xfrm>
          <a:prstGeom prst="rect">
            <a:avLst/>
          </a:prstGeom>
          <a:noFill/>
          <a:ln>
            <a:noFill/>
          </a:ln>
        </p:spPr>
        <p:txBody>
          <a:bodyPr anchorCtr="0" anchor="ctr" bIns="156700" lIns="313425" spcFirstLastPara="1" rIns="313425" wrap="square" tIns="156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23220000" y="40040007"/>
            <a:ext cx="7560000" cy="2300100"/>
          </a:xfrm>
          <a:prstGeom prst="rect">
            <a:avLst/>
          </a:prstGeom>
          <a:noFill/>
          <a:ln>
            <a:noFill/>
          </a:ln>
        </p:spPr>
        <p:txBody>
          <a:bodyPr anchorCtr="0" anchor="ctr" bIns="156700" lIns="313425" spcFirstLastPara="1" rIns="313425" wrap="square" tIns="156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1620001" y="1730006"/>
            <a:ext cx="29160000" cy="7200000"/>
          </a:xfrm>
          <a:prstGeom prst="rect">
            <a:avLst/>
          </a:prstGeom>
          <a:noFill/>
          <a:ln>
            <a:noFill/>
          </a:ln>
        </p:spPr>
        <p:txBody>
          <a:bodyPr anchorCtr="0" anchor="ctr" bIns="156700" lIns="313425" spcFirstLastPara="1" rIns="313425" wrap="square" tIns="156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1620001" y="10080002"/>
            <a:ext cx="29160000" cy="28509900"/>
          </a:xfrm>
          <a:prstGeom prst="rect">
            <a:avLst/>
          </a:prstGeom>
          <a:noFill/>
          <a:ln>
            <a:noFill/>
          </a:ln>
        </p:spPr>
        <p:txBody>
          <a:bodyPr anchorCtr="0" anchor="t" bIns="156700" lIns="313425" spcFirstLastPara="1" rIns="313425" wrap="square" tIns="156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1620001" y="40040007"/>
            <a:ext cx="7560000" cy="2300100"/>
          </a:xfrm>
          <a:prstGeom prst="rect">
            <a:avLst/>
          </a:prstGeom>
          <a:noFill/>
          <a:ln>
            <a:noFill/>
          </a:ln>
        </p:spPr>
        <p:txBody>
          <a:bodyPr anchorCtr="0" anchor="ctr" bIns="156700" lIns="313425" spcFirstLastPara="1" rIns="313425" wrap="square" tIns="156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11070001" y="40040007"/>
            <a:ext cx="10260000" cy="2300100"/>
          </a:xfrm>
          <a:prstGeom prst="rect">
            <a:avLst/>
          </a:prstGeom>
          <a:noFill/>
          <a:ln>
            <a:noFill/>
          </a:ln>
        </p:spPr>
        <p:txBody>
          <a:bodyPr anchorCtr="0" anchor="ctr" bIns="156700" lIns="313425" spcFirstLastPara="1" rIns="313425" wrap="square" tIns="156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23220000" y="40040007"/>
            <a:ext cx="7560000" cy="2300100"/>
          </a:xfrm>
          <a:prstGeom prst="rect">
            <a:avLst/>
          </a:prstGeom>
          <a:noFill/>
          <a:ln>
            <a:noFill/>
          </a:ln>
        </p:spPr>
        <p:txBody>
          <a:bodyPr anchorCtr="0" anchor="ctr" bIns="156700" lIns="313425" spcFirstLastPara="1" rIns="313425" wrap="square" tIns="156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2559378" y="27760002"/>
            <a:ext cx="27540000" cy="8580000"/>
          </a:xfrm>
          <a:prstGeom prst="rect">
            <a:avLst/>
          </a:prstGeom>
          <a:noFill/>
          <a:ln>
            <a:noFill/>
          </a:ln>
        </p:spPr>
        <p:txBody>
          <a:bodyPr anchorCtr="0" anchor="t" bIns="156700" lIns="313425" spcFirstLastPara="1" rIns="313425" wrap="square" tIns="156700">
            <a:noAutofit/>
          </a:bodyPr>
          <a:lstStyle>
            <a:lvl1pPr lvl="0" algn="l">
              <a:spcBef>
                <a:spcPts val="0"/>
              </a:spcBef>
              <a:spcAft>
                <a:spcPts val="0"/>
              </a:spcAft>
              <a:buClr>
                <a:schemeClr val="dk1"/>
              </a:buClr>
              <a:buSzPts val="13600"/>
              <a:buFont typeface="Calibri"/>
              <a:buNone/>
              <a:defRPr b="1" sz="13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2559378" y="18310010"/>
            <a:ext cx="27540000" cy="9450000"/>
          </a:xfrm>
          <a:prstGeom prst="rect">
            <a:avLst/>
          </a:prstGeom>
          <a:noFill/>
          <a:ln>
            <a:noFill/>
          </a:ln>
        </p:spPr>
        <p:txBody>
          <a:bodyPr anchorCtr="0" anchor="b" bIns="156700" lIns="313425" spcFirstLastPara="1" rIns="313425" wrap="square" tIns="156700">
            <a:noAutofit/>
          </a:bodyPr>
          <a:lstStyle>
            <a:lvl1pPr indent="-228600" lvl="0" marL="457200" algn="l">
              <a:spcBef>
                <a:spcPts val="1400"/>
              </a:spcBef>
              <a:spcAft>
                <a:spcPts val="0"/>
              </a:spcAft>
              <a:buClr>
                <a:srgbClr val="888888"/>
              </a:buClr>
              <a:buSzPts val="7000"/>
              <a:buNone/>
              <a:defRPr sz="7000">
                <a:solidFill>
                  <a:srgbClr val="888888"/>
                </a:solidFill>
              </a:defRPr>
            </a:lvl1pPr>
            <a:lvl2pPr indent="-228600" lvl="1" marL="914400" algn="l">
              <a:spcBef>
                <a:spcPts val="1240"/>
              </a:spcBef>
              <a:spcAft>
                <a:spcPts val="0"/>
              </a:spcAft>
              <a:buClr>
                <a:srgbClr val="888888"/>
              </a:buClr>
              <a:buSzPts val="6200"/>
              <a:buNone/>
              <a:defRPr sz="6200">
                <a:solidFill>
                  <a:srgbClr val="888888"/>
                </a:solidFill>
              </a:defRPr>
            </a:lvl2pPr>
            <a:lvl3pPr indent="-228600" lvl="2" marL="1371600" algn="l">
              <a:spcBef>
                <a:spcPts val="1080"/>
              </a:spcBef>
              <a:spcAft>
                <a:spcPts val="0"/>
              </a:spcAft>
              <a:buClr>
                <a:srgbClr val="888888"/>
              </a:buClr>
              <a:buSzPts val="5400"/>
              <a:buNone/>
              <a:defRPr sz="5400">
                <a:solidFill>
                  <a:srgbClr val="888888"/>
                </a:solidFill>
              </a:defRPr>
            </a:lvl3pPr>
            <a:lvl4pPr indent="-228600" lvl="3" marL="1828800" algn="l">
              <a:spcBef>
                <a:spcPts val="980"/>
              </a:spcBef>
              <a:spcAft>
                <a:spcPts val="0"/>
              </a:spcAft>
              <a:buClr>
                <a:srgbClr val="888888"/>
              </a:buClr>
              <a:buSzPts val="4900"/>
              <a:buNone/>
              <a:defRPr sz="4900">
                <a:solidFill>
                  <a:srgbClr val="888888"/>
                </a:solidFill>
              </a:defRPr>
            </a:lvl4pPr>
            <a:lvl5pPr indent="-228600" lvl="4" marL="2286000" algn="l">
              <a:spcBef>
                <a:spcPts val="980"/>
              </a:spcBef>
              <a:spcAft>
                <a:spcPts val="0"/>
              </a:spcAft>
              <a:buClr>
                <a:srgbClr val="888888"/>
              </a:buClr>
              <a:buSzPts val="4900"/>
              <a:buNone/>
              <a:defRPr sz="4900">
                <a:solidFill>
                  <a:srgbClr val="888888"/>
                </a:solidFill>
              </a:defRPr>
            </a:lvl5pPr>
            <a:lvl6pPr indent="-228600" lvl="5" marL="2743200" algn="l">
              <a:spcBef>
                <a:spcPts val="980"/>
              </a:spcBef>
              <a:spcAft>
                <a:spcPts val="0"/>
              </a:spcAft>
              <a:buClr>
                <a:srgbClr val="888888"/>
              </a:buClr>
              <a:buSzPts val="4900"/>
              <a:buNone/>
              <a:defRPr sz="4900">
                <a:solidFill>
                  <a:srgbClr val="888888"/>
                </a:solidFill>
              </a:defRPr>
            </a:lvl6pPr>
            <a:lvl7pPr indent="-228600" lvl="6" marL="3200400" algn="l">
              <a:spcBef>
                <a:spcPts val="980"/>
              </a:spcBef>
              <a:spcAft>
                <a:spcPts val="0"/>
              </a:spcAft>
              <a:buClr>
                <a:srgbClr val="888888"/>
              </a:buClr>
              <a:buSzPts val="4900"/>
              <a:buNone/>
              <a:defRPr sz="4900">
                <a:solidFill>
                  <a:srgbClr val="888888"/>
                </a:solidFill>
              </a:defRPr>
            </a:lvl7pPr>
            <a:lvl8pPr indent="-228600" lvl="7" marL="3657600" algn="l">
              <a:spcBef>
                <a:spcPts val="980"/>
              </a:spcBef>
              <a:spcAft>
                <a:spcPts val="0"/>
              </a:spcAft>
              <a:buClr>
                <a:srgbClr val="888888"/>
              </a:buClr>
              <a:buSzPts val="4900"/>
              <a:buNone/>
              <a:defRPr sz="4900">
                <a:solidFill>
                  <a:srgbClr val="888888"/>
                </a:solidFill>
              </a:defRPr>
            </a:lvl8pPr>
            <a:lvl9pPr indent="-228600" lvl="8" marL="4114800" algn="l">
              <a:spcBef>
                <a:spcPts val="980"/>
              </a:spcBef>
              <a:spcAft>
                <a:spcPts val="0"/>
              </a:spcAft>
              <a:buClr>
                <a:srgbClr val="888888"/>
              </a:buClr>
              <a:buSzPts val="4900"/>
              <a:buNone/>
              <a:defRPr sz="4900">
                <a:solidFill>
                  <a:srgbClr val="888888"/>
                </a:solidFill>
              </a:defRPr>
            </a:lvl9pPr>
          </a:lstStyle>
          <a:p/>
        </p:txBody>
      </p:sp>
      <p:sp>
        <p:nvSpPr>
          <p:cNvPr id="30" name="Google Shape;30;p4"/>
          <p:cNvSpPr txBox="1"/>
          <p:nvPr>
            <p:ph idx="10" type="dt"/>
          </p:nvPr>
        </p:nvSpPr>
        <p:spPr>
          <a:xfrm>
            <a:off x="1620001" y="40040007"/>
            <a:ext cx="7560000" cy="2300100"/>
          </a:xfrm>
          <a:prstGeom prst="rect">
            <a:avLst/>
          </a:prstGeom>
          <a:noFill/>
          <a:ln>
            <a:noFill/>
          </a:ln>
        </p:spPr>
        <p:txBody>
          <a:bodyPr anchorCtr="0" anchor="ctr" bIns="156700" lIns="313425" spcFirstLastPara="1" rIns="313425" wrap="square" tIns="156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11070001" y="40040007"/>
            <a:ext cx="10260000" cy="2300100"/>
          </a:xfrm>
          <a:prstGeom prst="rect">
            <a:avLst/>
          </a:prstGeom>
          <a:noFill/>
          <a:ln>
            <a:noFill/>
          </a:ln>
        </p:spPr>
        <p:txBody>
          <a:bodyPr anchorCtr="0" anchor="ctr" bIns="156700" lIns="313425" spcFirstLastPara="1" rIns="313425" wrap="square" tIns="156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23220000" y="40040007"/>
            <a:ext cx="7560000" cy="2300100"/>
          </a:xfrm>
          <a:prstGeom prst="rect">
            <a:avLst/>
          </a:prstGeom>
          <a:noFill/>
          <a:ln>
            <a:noFill/>
          </a:ln>
        </p:spPr>
        <p:txBody>
          <a:bodyPr anchorCtr="0" anchor="ctr" bIns="156700" lIns="313425" spcFirstLastPara="1" rIns="313425" wrap="square" tIns="156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1620001" y="1730006"/>
            <a:ext cx="29160000" cy="7200000"/>
          </a:xfrm>
          <a:prstGeom prst="rect">
            <a:avLst/>
          </a:prstGeom>
          <a:noFill/>
          <a:ln>
            <a:noFill/>
          </a:ln>
        </p:spPr>
        <p:txBody>
          <a:bodyPr anchorCtr="0" anchor="ctr" bIns="156700" lIns="313425" spcFirstLastPara="1" rIns="313425" wrap="square" tIns="156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1620002" y="10080002"/>
            <a:ext cx="14310000" cy="28509900"/>
          </a:xfrm>
          <a:prstGeom prst="rect">
            <a:avLst/>
          </a:prstGeom>
          <a:noFill/>
          <a:ln>
            <a:noFill/>
          </a:ln>
        </p:spPr>
        <p:txBody>
          <a:bodyPr anchorCtr="0" anchor="t" bIns="156700" lIns="313425" spcFirstLastPara="1" rIns="313425" wrap="square" tIns="156700">
            <a:noAutofit/>
          </a:bodyPr>
          <a:lstStyle>
            <a:lvl1pPr indent="-831850" lvl="0" marL="457200" algn="l">
              <a:spcBef>
                <a:spcPts val="1900"/>
              </a:spcBef>
              <a:spcAft>
                <a:spcPts val="0"/>
              </a:spcAft>
              <a:buClr>
                <a:schemeClr val="dk1"/>
              </a:buClr>
              <a:buSzPts val="9500"/>
              <a:buChar char="•"/>
              <a:defRPr sz="9500"/>
            </a:lvl1pPr>
            <a:lvl2pPr indent="-749300" lvl="1" marL="914400" algn="l">
              <a:spcBef>
                <a:spcPts val="1640"/>
              </a:spcBef>
              <a:spcAft>
                <a:spcPts val="0"/>
              </a:spcAft>
              <a:buClr>
                <a:schemeClr val="dk1"/>
              </a:buClr>
              <a:buSzPts val="8200"/>
              <a:buChar char="–"/>
              <a:defRPr sz="8200"/>
            </a:lvl2pPr>
            <a:lvl3pPr indent="-673100" lvl="2" marL="1371600" algn="l">
              <a:spcBef>
                <a:spcPts val="1400"/>
              </a:spcBef>
              <a:spcAft>
                <a:spcPts val="0"/>
              </a:spcAft>
              <a:buClr>
                <a:schemeClr val="dk1"/>
              </a:buClr>
              <a:buSzPts val="7000"/>
              <a:buChar char="•"/>
              <a:defRPr sz="7000"/>
            </a:lvl3pPr>
            <a:lvl4pPr indent="-622300" lvl="3" marL="1828800" algn="l">
              <a:spcBef>
                <a:spcPts val="1240"/>
              </a:spcBef>
              <a:spcAft>
                <a:spcPts val="0"/>
              </a:spcAft>
              <a:buClr>
                <a:schemeClr val="dk1"/>
              </a:buClr>
              <a:buSzPts val="6200"/>
              <a:buChar char="–"/>
              <a:defRPr sz="6200"/>
            </a:lvl4pPr>
            <a:lvl5pPr indent="-622300" lvl="4" marL="2286000" algn="l">
              <a:spcBef>
                <a:spcPts val="1240"/>
              </a:spcBef>
              <a:spcAft>
                <a:spcPts val="0"/>
              </a:spcAft>
              <a:buClr>
                <a:schemeClr val="dk1"/>
              </a:buClr>
              <a:buSzPts val="6200"/>
              <a:buChar char="»"/>
              <a:defRPr sz="6200"/>
            </a:lvl5pPr>
            <a:lvl6pPr indent="-622300" lvl="5" marL="2743200" algn="l">
              <a:spcBef>
                <a:spcPts val="1240"/>
              </a:spcBef>
              <a:spcAft>
                <a:spcPts val="0"/>
              </a:spcAft>
              <a:buClr>
                <a:schemeClr val="dk1"/>
              </a:buClr>
              <a:buSzPts val="6200"/>
              <a:buChar char="•"/>
              <a:defRPr sz="6200"/>
            </a:lvl6pPr>
            <a:lvl7pPr indent="-622300" lvl="6" marL="3200400" algn="l">
              <a:spcBef>
                <a:spcPts val="1240"/>
              </a:spcBef>
              <a:spcAft>
                <a:spcPts val="0"/>
              </a:spcAft>
              <a:buClr>
                <a:schemeClr val="dk1"/>
              </a:buClr>
              <a:buSzPts val="6200"/>
              <a:buChar char="•"/>
              <a:defRPr sz="6200"/>
            </a:lvl7pPr>
            <a:lvl8pPr indent="-622300" lvl="7" marL="3657600" algn="l">
              <a:spcBef>
                <a:spcPts val="1240"/>
              </a:spcBef>
              <a:spcAft>
                <a:spcPts val="0"/>
              </a:spcAft>
              <a:buClr>
                <a:schemeClr val="dk1"/>
              </a:buClr>
              <a:buSzPts val="6200"/>
              <a:buChar char="•"/>
              <a:defRPr sz="6200"/>
            </a:lvl8pPr>
            <a:lvl9pPr indent="-622300" lvl="8" marL="4114800" algn="l">
              <a:spcBef>
                <a:spcPts val="1240"/>
              </a:spcBef>
              <a:spcAft>
                <a:spcPts val="0"/>
              </a:spcAft>
              <a:buClr>
                <a:schemeClr val="dk1"/>
              </a:buClr>
              <a:buSzPts val="6200"/>
              <a:buChar char="•"/>
              <a:defRPr sz="6200"/>
            </a:lvl9pPr>
          </a:lstStyle>
          <a:p/>
        </p:txBody>
      </p:sp>
      <p:sp>
        <p:nvSpPr>
          <p:cNvPr id="36" name="Google Shape;36;p5"/>
          <p:cNvSpPr txBox="1"/>
          <p:nvPr>
            <p:ph idx="2" type="body"/>
          </p:nvPr>
        </p:nvSpPr>
        <p:spPr>
          <a:xfrm>
            <a:off x="16470000" y="10080002"/>
            <a:ext cx="14310000" cy="28509900"/>
          </a:xfrm>
          <a:prstGeom prst="rect">
            <a:avLst/>
          </a:prstGeom>
          <a:noFill/>
          <a:ln>
            <a:noFill/>
          </a:ln>
        </p:spPr>
        <p:txBody>
          <a:bodyPr anchorCtr="0" anchor="t" bIns="156700" lIns="313425" spcFirstLastPara="1" rIns="313425" wrap="square" tIns="156700">
            <a:noAutofit/>
          </a:bodyPr>
          <a:lstStyle>
            <a:lvl1pPr indent="-831850" lvl="0" marL="457200" algn="l">
              <a:spcBef>
                <a:spcPts val="1900"/>
              </a:spcBef>
              <a:spcAft>
                <a:spcPts val="0"/>
              </a:spcAft>
              <a:buClr>
                <a:schemeClr val="dk1"/>
              </a:buClr>
              <a:buSzPts val="9500"/>
              <a:buChar char="•"/>
              <a:defRPr sz="9500"/>
            </a:lvl1pPr>
            <a:lvl2pPr indent="-749300" lvl="1" marL="914400" algn="l">
              <a:spcBef>
                <a:spcPts val="1640"/>
              </a:spcBef>
              <a:spcAft>
                <a:spcPts val="0"/>
              </a:spcAft>
              <a:buClr>
                <a:schemeClr val="dk1"/>
              </a:buClr>
              <a:buSzPts val="8200"/>
              <a:buChar char="–"/>
              <a:defRPr sz="8200"/>
            </a:lvl2pPr>
            <a:lvl3pPr indent="-673100" lvl="2" marL="1371600" algn="l">
              <a:spcBef>
                <a:spcPts val="1400"/>
              </a:spcBef>
              <a:spcAft>
                <a:spcPts val="0"/>
              </a:spcAft>
              <a:buClr>
                <a:schemeClr val="dk1"/>
              </a:buClr>
              <a:buSzPts val="7000"/>
              <a:buChar char="•"/>
              <a:defRPr sz="7000"/>
            </a:lvl3pPr>
            <a:lvl4pPr indent="-622300" lvl="3" marL="1828800" algn="l">
              <a:spcBef>
                <a:spcPts val="1240"/>
              </a:spcBef>
              <a:spcAft>
                <a:spcPts val="0"/>
              </a:spcAft>
              <a:buClr>
                <a:schemeClr val="dk1"/>
              </a:buClr>
              <a:buSzPts val="6200"/>
              <a:buChar char="–"/>
              <a:defRPr sz="6200"/>
            </a:lvl4pPr>
            <a:lvl5pPr indent="-622300" lvl="4" marL="2286000" algn="l">
              <a:spcBef>
                <a:spcPts val="1240"/>
              </a:spcBef>
              <a:spcAft>
                <a:spcPts val="0"/>
              </a:spcAft>
              <a:buClr>
                <a:schemeClr val="dk1"/>
              </a:buClr>
              <a:buSzPts val="6200"/>
              <a:buChar char="»"/>
              <a:defRPr sz="6200"/>
            </a:lvl5pPr>
            <a:lvl6pPr indent="-622300" lvl="5" marL="2743200" algn="l">
              <a:spcBef>
                <a:spcPts val="1240"/>
              </a:spcBef>
              <a:spcAft>
                <a:spcPts val="0"/>
              </a:spcAft>
              <a:buClr>
                <a:schemeClr val="dk1"/>
              </a:buClr>
              <a:buSzPts val="6200"/>
              <a:buChar char="•"/>
              <a:defRPr sz="6200"/>
            </a:lvl6pPr>
            <a:lvl7pPr indent="-622300" lvl="6" marL="3200400" algn="l">
              <a:spcBef>
                <a:spcPts val="1240"/>
              </a:spcBef>
              <a:spcAft>
                <a:spcPts val="0"/>
              </a:spcAft>
              <a:buClr>
                <a:schemeClr val="dk1"/>
              </a:buClr>
              <a:buSzPts val="6200"/>
              <a:buChar char="•"/>
              <a:defRPr sz="6200"/>
            </a:lvl7pPr>
            <a:lvl8pPr indent="-622300" lvl="7" marL="3657600" algn="l">
              <a:spcBef>
                <a:spcPts val="1240"/>
              </a:spcBef>
              <a:spcAft>
                <a:spcPts val="0"/>
              </a:spcAft>
              <a:buClr>
                <a:schemeClr val="dk1"/>
              </a:buClr>
              <a:buSzPts val="6200"/>
              <a:buChar char="•"/>
              <a:defRPr sz="6200"/>
            </a:lvl8pPr>
            <a:lvl9pPr indent="-622300" lvl="8" marL="4114800" algn="l">
              <a:spcBef>
                <a:spcPts val="1240"/>
              </a:spcBef>
              <a:spcAft>
                <a:spcPts val="0"/>
              </a:spcAft>
              <a:buClr>
                <a:schemeClr val="dk1"/>
              </a:buClr>
              <a:buSzPts val="6200"/>
              <a:buChar char="•"/>
              <a:defRPr sz="6200"/>
            </a:lvl9pPr>
          </a:lstStyle>
          <a:p/>
        </p:txBody>
      </p:sp>
      <p:sp>
        <p:nvSpPr>
          <p:cNvPr id="37" name="Google Shape;37;p5"/>
          <p:cNvSpPr txBox="1"/>
          <p:nvPr>
            <p:ph idx="10" type="dt"/>
          </p:nvPr>
        </p:nvSpPr>
        <p:spPr>
          <a:xfrm>
            <a:off x="1620001" y="40040007"/>
            <a:ext cx="7560000" cy="2300100"/>
          </a:xfrm>
          <a:prstGeom prst="rect">
            <a:avLst/>
          </a:prstGeom>
          <a:noFill/>
          <a:ln>
            <a:noFill/>
          </a:ln>
        </p:spPr>
        <p:txBody>
          <a:bodyPr anchorCtr="0" anchor="ctr" bIns="156700" lIns="313425" spcFirstLastPara="1" rIns="313425" wrap="square" tIns="156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11070001" y="40040007"/>
            <a:ext cx="10260000" cy="2300100"/>
          </a:xfrm>
          <a:prstGeom prst="rect">
            <a:avLst/>
          </a:prstGeom>
          <a:noFill/>
          <a:ln>
            <a:noFill/>
          </a:ln>
        </p:spPr>
        <p:txBody>
          <a:bodyPr anchorCtr="0" anchor="ctr" bIns="156700" lIns="313425" spcFirstLastPara="1" rIns="313425" wrap="square" tIns="156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23220000" y="40040007"/>
            <a:ext cx="7560000" cy="2300100"/>
          </a:xfrm>
          <a:prstGeom prst="rect">
            <a:avLst/>
          </a:prstGeom>
          <a:noFill/>
          <a:ln>
            <a:noFill/>
          </a:ln>
        </p:spPr>
        <p:txBody>
          <a:bodyPr anchorCtr="0" anchor="ctr" bIns="156700" lIns="313425" spcFirstLastPara="1" rIns="313425" wrap="square" tIns="156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1620001" y="1730006"/>
            <a:ext cx="29160000" cy="7200000"/>
          </a:xfrm>
          <a:prstGeom prst="rect">
            <a:avLst/>
          </a:prstGeom>
          <a:noFill/>
          <a:ln>
            <a:noFill/>
          </a:ln>
        </p:spPr>
        <p:txBody>
          <a:bodyPr anchorCtr="0" anchor="ctr" bIns="156700" lIns="313425" spcFirstLastPara="1" rIns="313425" wrap="square" tIns="156700">
            <a:noAutofit/>
          </a:bodyPr>
          <a:lstStyle>
            <a:lvl1pPr lvl="0" algn="ctr">
              <a:spcBef>
                <a:spcPts val="0"/>
              </a:spcBef>
              <a:spcAft>
                <a:spcPts val="0"/>
              </a:spcAft>
              <a:buClr>
                <a:schemeClr val="dk1"/>
              </a:buClr>
              <a:buSzPts val="152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1620001" y="9670002"/>
            <a:ext cx="14315700" cy="4029900"/>
          </a:xfrm>
          <a:prstGeom prst="rect">
            <a:avLst/>
          </a:prstGeom>
          <a:noFill/>
          <a:ln>
            <a:noFill/>
          </a:ln>
        </p:spPr>
        <p:txBody>
          <a:bodyPr anchorCtr="0" anchor="b" bIns="156700" lIns="313425" spcFirstLastPara="1" rIns="313425" wrap="square" tIns="156700">
            <a:noAutofit/>
          </a:bodyPr>
          <a:lstStyle>
            <a:lvl1pPr indent="-228600" lvl="0" marL="457200" algn="l">
              <a:spcBef>
                <a:spcPts val="1640"/>
              </a:spcBef>
              <a:spcAft>
                <a:spcPts val="0"/>
              </a:spcAft>
              <a:buClr>
                <a:schemeClr val="dk1"/>
              </a:buClr>
              <a:buSzPts val="8200"/>
              <a:buNone/>
              <a:defRPr b="1" sz="8200"/>
            </a:lvl1pPr>
            <a:lvl2pPr indent="-228600" lvl="1" marL="914400" algn="l">
              <a:spcBef>
                <a:spcPts val="1400"/>
              </a:spcBef>
              <a:spcAft>
                <a:spcPts val="0"/>
              </a:spcAft>
              <a:buClr>
                <a:schemeClr val="dk1"/>
              </a:buClr>
              <a:buSzPts val="7000"/>
              <a:buNone/>
              <a:defRPr b="1" sz="7000"/>
            </a:lvl2pPr>
            <a:lvl3pPr indent="-228600" lvl="2" marL="1371600" algn="l">
              <a:spcBef>
                <a:spcPts val="1240"/>
              </a:spcBef>
              <a:spcAft>
                <a:spcPts val="0"/>
              </a:spcAft>
              <a:buClr>
                <a:schemeClr val="dk1"/>
              </a:buClr>
              <a:buSzPts val="6200"/>
              <a:buNone/>
              <a:defRPr b="1" sz="6200"/>
            </a:lvl3pPr>
            <a:lvl4pPr indent="-228600" lvl="3" marL="1828800" algn="l">
              <a:spcBef>
                <a:spcPts val="1080"/>
              </a:spcBef>
              <a:spcAft>
                <a:spcPts val="0"/>
              </a:spcAft>
              <a:buClr>
                <a:schemeClr val="dk1"/>
              </a:buClr>
              <a:buSzPts val="5400"/>
              <a:buNone/>
              <a:defRPr b="1" sz="5400"/>
            </a:lvl4pPr>
            <a:lvl5pPr indent="-228600" lvl="4" marL="2286000" algn="l">
              <a:spcBef>
                <a:spcPts val="1080"/>
              </a:spcBef>
              <a:spcAft>
                <a:spcPts val="0"/>
              </a:spcAft>
              <a:buClr>
                <a:schemeClr val="dk1"/>
              </a:buClr>
              <a:buSzPts val="5400"/>
              <a:buNone/>
              <a:defRPr b="1" sz="5400"/>
            </a:lvl5pPr>
            <a:lvl6pPr indent="-228600" lvl="5" marL="2743200" algn="l">
              <a:spcBef>
                <a:spcPts val="1080"/>
              </a:spcBef>
              <a:spcAft>
                <a:spcPts val="0"/>
              </a:spcAft>
              <a:buClr>
                <a:schemeClr val="dk1"/>
              </a:buClr>
              <a:buSzPts val="5400"/>
              <a:buNone/>
              <a:defRPr b="1" sz="5400"/>
            </a:lvl6pPr>
            <a:lvl7pPr indent="-228600" lvl="6" marL="3200400" algn="l">
              <a:spcBef>
                <a:spcPts val="1080"/>
              </a:spcBef>
              <a:spcAft>
                <a:spcPts val="0"/>
              </a:spcAft>
              <a:buClr>
                <a:schemeClr val="dk1"/>
              </a:buClr>
              <a:buSzPts val="5400"/>
              <a:buNone/>
              <a:defRPr b="1" sz="5400"/>
            </a:lvl7pPr>
            <a:lvl8pPr indent="-228600" lvl="7" marL="3657600" algn="l">
              <a:spcBef>
                <a:spcPts val="1080"/>
              </a:spcBef>
              <a:spcAft>
                <a:spcPts val="0"/>
              </a:spcAft>
              <a:buClr>
                <a:schemeClr val="dk1"/>
              </a:buClr>
              <a:buSzPts val="5400"/>
              <a:buNone/>
              <a:defRPr b="1" sz="5400"/>
            </a:lvl8pPr>
            <a:lvl9pPr indent="-228600" lvl="8" marL="4114800" algn="l">
              <a:spcBef>
                <a:spcPts val="1080"/>
              </a:spcBef>
              <a:spcAft>
                <a:spcPts val="0"/>
              </a:spcAft>
              <a:buClr>
                <a:schemeClr val="dk1"/>
              </a:buClr>
              <a:buSzPts val="5400"/>
              <a:buNone/>
              <a:defRPr b="1" sz="5400"/>
            </a:lvl9pPr>
          </a:lstStyle>
          <a:p/>
        </p:txBody>
      </p:sp>
      <p:sp>
        <p:nvSpPr>
          <p:cNvPr id="43" name="Google Shape;43;p6"/>
          <p:cNvSpPr txBox="1"/>
          <p:nvPr>
            <p:ph idx="2" type="body"/>
          </p:nvPr>
        </p:nvSpPr>
        <p:spPr>
          <a:xfrm>
            <a:off x="1620001" y="13700002"/>
            <a:ext cx="14315700" cy="24890100"/>
          </a:xfrm>
          <a:prstGeom prst="rect">
            <a:avLst/>
          </a:prstGeom>
          <a:noFill/>
          <a:ln>
            <a:noFill/>
          </a:ln>
        </p:spPr>
        <p:txBody>
          <a:bodyPr anchorCtr="0" anchor="t" bIns="156700" lIns="313425" spcFirstLastPara="1" rIns="313425" wrap="square" tIns="156700">
            <a:noAutofit/>
          </a:bodyPr>
          <a:lstStyle>
            <a:lvl1pPr indent="-749300" lvl="0" marL="457200" algn="l">
              <a:spcBef>
                <a:spcPts val="1640"/>
              </a:spcBef>
              <a:spcAft>
                <a:spcPts val="0"/>
              </a:spcAft>
              <a:buClr>
                <a:schemeClr val="dk1"/>
              </a:buClr>
              <a:buSzPts val="8200"/>
              <a:buChar char="•"/>
              <a:defRPr sz="8200"/>
            </a:lvl1pPr>
            <a:lvl2pPr indent="-673100" lvl="1" marL="914400" algn="l">
              <a:spcBef>
                <a:spcPts val="1400"/>
              </a:spcBef>
              <a:spcAft>
                <a:spcPts val="0"/>
              </a:spcAft>
              <a:buClr>
                <a:schemeClr val="dk1"/>
              </a:buClr>
              <a:buSzPts val="7000"/>
              <a:buChar char="–"/>
              <a:defRPr sz="7000"/>
            </a:lvl2pPr>
            <a:lvl3pPr indent="-622300" lvl="2" marL="1371600" algn="l">
              <a:spcBef>
                <a:spcPts val="1240"/>
              </a:spcBef>
              <a:spcAft>
                <a:spcPts val="0"/>
              </a:spcAft>
              <a:buClr>
                <a:schemeClr val="dk1"/>
              </a:buClr>
              <a:buSzPts val="6200"/>
              <a:buChar char="•"/>
              <a:defRPr sz="6200"/>
            </a:lvl3pPr>
            <a:lvl4pPr indent="-571500" lvl="3" marL="1828800" algn="l">
              <a:spcBef>
                <a:spcPts val="1080"/>
              </a:spcBef>
              <a:spcAft>
                <a:spcPts val="0"/>
              </a:spcAft>
              <a:buClr>
                <a:schemeClr val="dk1"/>
              </a:buClr>
              <a:buSzPts val="5400"/>
              <a:buChar char="–"/>
              <a:defRPr sz="5400"/>
            </a:lvl4pPr>
            <a:lvl5pPr indent="-571500" lvl="4" marL="2286000" algn="l">
              <a:spcBef>
                <a:spcPts val="1080"/>
              </a:spcBef>
              <a:spcAft>
                <a:spcPts val="0"/>
              </a:spcAft>
              <a:buClr>
                <a:schemeClr val="dk1"/>
              </a:buClr>
              <a:buSzPts val="5400"/>
              <a:buChar char="»"/>
              <a:defRPr sz="5400"/>
            </a:lvl5pPr>
            <a:lvl6pPr indent="-571500" lvl="5" marL="2743200" algn="l">
              <a:spcBef>
                <a:spcPts val="1080"/>
              </a:spcBef>
              <a:spcAft>
                <a:spcPts val="0"/>
              </a:spcAft>
              <a:buClr>
                <a:schemeClr val="dk1"/>
              </a:buClr>
              <a:buSzPts val="5400"/>
              <a:buChar char="•"/>
              <a:defRPr sz="5400"/>
            </a:lvl6pPr>
            <a:lvl7pPr indent="-571500" lvl="6" marL="3200400" algn="l">
              <a:spcBef>
                <a:spcPts val="1080"/>
              </a:spcBef>
              <a:spcAft>
                <a:spcPts val="0"/>
              </a:spcAft>
              <a:buClr>
                <a:schemeClr val="dk1"/>
              </a:buClr>
              <a:buSzPts val="5400"/>
              <a:buChar char="•"/>
              <a:defRPr sz="5400"/>
            </a:lvl7pPr>
            <a:lvl8pPr indent="-571500" lvl="7" marL="3657600" algn="l">
              <a:spcBef>
                <a:spcPts val="1080"/>
              </a:spcBef>
              <a:spcAft>
                <a:spcPts val="0"/>
              </a:spcAft>
              <a:buClr>
                <a:schemeClr val="dk1"/>
              </a:buClr>
              <a:buSzPts val="5400"/>
              <a:buChar char="•"/>
              <a:defRPr sz="5400"/>
            </a:lvl8pPr>
            <a:lvl9pPr indent="-571500" lvl="8" marL="4114800" algn="l">
              <a:spcBef>
                <a:spcPts val="1080"/>
              </a:spcBef>
              <a:spcAft>
                <a:spcPts val="0"/>
              </a:spcAft>
              <a:buClr>
                <a:schemeClr val="dk1"/>
              </a:buClr>
              <a:buSzPts val="5400"/>
              <a:buChar char="•"/>
              <a:defRPr sz="5400"/>
            </a:lvl9pPr>
          </a:lstStyle>
          <a:p/>
        </p:txBody>
      </p:sp>
      <p:sp>
        <p:nvSpPr>
          <p:cNvPr id="44" name="Google Shape;44;p6"/>
          <p:cNvSpPr txBox="1"/>
          <p:nvPr>
            <p:ph idx="3" type="body"/>
          </p:nvPr>
        </p:nvSpPr>
        <p:spPr>
          <a:xfrm>
            <a:off x="16458754" y="9670002"/>
            <a:ext cx="14321400" cy="4029900"/>
          </a:xfrm>
          <a:prstGeom prst="rect">
            <a:avLst/>
          </a:prstGeom>
          <a:noFill/>
          <a:ln>
            <a:noFill/>
          </a:ln>
        </p:spPr>
        <p:txBody>
          <a:bodyPr anchorCtr="0" anchor="b" bIns="156700" lIns="313425" spcFirstLastPara="1" rIns="313425" wrap="square" tIns="156700">
            <a:noAutofit/>
          </a:bodyPr>
          <a:lstStyle>
            <a:lvl1pPr indent="-228600" lvl="0" marL="457200" algn="l">
              <a:spcBef>
                <a:spcPts val="1640"/>
              </a:spcBef>
              <a:spcAft>
                <a:spcPts val="0"/>
              </a:spcAft>
              <a:buClr>
                <a:schemeClr val="dk1"/>
              </a:buClr>
              <a:buSzPts val="8200"/>
              <a:buNone/>
              <a:defRPr b="1" sz="8200"/>
            </a:lvl1pPr>
            <a:lvl2pPr indent="-228600" lvl="1" marL="914400" algn="l">
              <a:spcBef>
                <a:spcPts val="1400"/>
              </a:spcBef>
              <a:spcAft>
                <a:spcPts val="0"/>
              </a:spcAft>
              <a:buClr>
                <a:schemeClr val="dk1"/>
              </a:buClr>
              <a:buSzPts val="7000"/>
              <a:buNone/>
              <a:defRPr b="1" sz="7000"/>
            </a:lvl2pPr>
            <a:lvl3pPr indent="-228600" lvl="2" marL="1371600" algn="l">
              <a:spcBef>
                <a:spcPts val="1240"/>
              </a:spcBef>
              <a:spcAft>
                <a:spcPts val="0"/>
              </a:spcAft>
              <a:buClr>
                <a:schemeClr val="dk1"/>
              </a:buClr>
              <a:buSzPts val="6200"/>
              <a:buNone/>
              <a:defRPr b="1" sz="6200"/>
            </a:lvl3pPr>
            <a:lvl4pPr indent="-228600" lvl="3" marL="1828800" algn="l">
              <a:spcBef>
                <a:spcPts val="1080"/>
              </a:spcBef>
              <a:spcAft>
                <a:spcPts val="0"/>
              </a:spcAft>
              <a:buClr>
                <a:schemeClr val="dk1"/>
              </a:buClr>
              <a:buSzPts val="5400"/>
              <a:buNone/>
              <a:defRPr b="1" sz="5400"/>
            </a:lvl4pPr>
            <a:lvl5pPr indent="-228600" lvl="4" marL="2286000" algn="l">
              <a:spcBef>
                <a:spcPts val="1080"/>
              </a:spcBef>
              <a:spcAft>
                <a:spcPts val="0"/>
              </a:spcAft>
              <a:buClr>
                <a:schemeClr val="dk1"/>
              </a:buClr>
              <a:buSzPts val="5400"/>
              <a:buNone/>
              <a:defRPr b="1" sz="5400"/>
            </a:lvl5pPr>
            <a:lvl6pPr indent="-228600" lvl="5" marL="2743200" algn="l">
              <a:spcBef>
                <a:spcPts val="1080"/>
              </a:spcBef>
              <a:spcAft>
                <a:spcPts val="0"/>
              </a:spcAft>
              <a:buClr>
                <a:schemeClr val="dk1"/>
              </a:buClr>
              <a:buSzPts val="5400"/>
              <a:buNone/>
              <a:defRPr b="1" sz="5400"/>
            </a:lvl6pPr>
            <a:lvl7pPr indent="-228600" lvl="6" marL="3200400" algn="l">
              <a:spcBef>
                <a:spcPts val="1080"/>
              </a:spcBef>
              <a:spcAft>
                <a:spcPts val="0"/>
              </a:spcAft>
              <a:buClr>
                <a:schemeClr val="dk1"/>
              </a:buClr>
              <a:buSzPts val="5400"/>
              <a:buNone/>
              <a:defRPr b="1" sz="5400"/>
            </a:lvl7pPr>
            <a:lvl8pPr indent="-228600" lvl="7" marL="3657600" algn="l">
              <a:spcBef>
                <a:spcPts val="1080"/>
              </a:spcBef>
              <a:spcAft>
                <a:spcPts val="0"/>
              </a:spcAft>
              <a:buClr>
                <a:schemeClr val="dk1"/>
              </a:buClr>
              <a:buSzPts val="5400"/>
              <a:buNone/>
              <a:defRPr b="1" sz="5400"/>
            </a:lvl8pPr>
            <a:lvl9pPr indent="-228600" lvl="8" marL="4114800" algn="l">
              <a:spcBef>
                <a:spcPts val="1080"/>
              </a:spcBef>
              <a:spcAft>
                <a:spcPts val="0"/>
              </a:spcAft>
              <a:buClr>
                <a:schemeClr val="dk1"/>
              </a:buClr>
              <a:buSzPts val="5400"/>
              <a:buNone/>
              <a:defRPr b="1" sz="5400"/>
            </a:lvl9pPr>
          </a:lstStyle>
          <a:p/>
        </p:txBody>
      </p:sp>
      <p:sp>
        <p:nvSpPr>
          <p:cNvPr id="45" name="Google Shape;45;p6"/>
          <p:cNvSpPr txBox="1"/>
          <p:nvPr>
            <p:ph idx="4" type="body"/>
          </p:nvPr>
        </p:nvSpPr>
        <p:spPr>
          <a:xfrm>
            <a:off x="16458754" y="13700002"/>
            <a:ext cx="14321400" cy="24890100"/>
          </a:xfrm>
          <a:prstGeom prst="rect">
            <a:avLst/>
          </a:prstGeom>
          <a:noFill/>
          <a:ln>
            <a:noFill/>
          </a:ln>
        </p:spPr>
        <p:txBody>
          <a:bodyPr anchorCtr="0" anchor="t" bIns="156700" lIns="313425" spcFirstLastPara="1" rIns="313425" wrap="square" tIns="156700">
            <a:noAutofit/>
          </a:bodyPr>
          <a:lstStyle>
            <a:lvl1pPr indent="-749300" lvl="0" marL="457200" algn="l">
              <a:spcBef>
                <a:spcPts val="1640"/>
              </a:spcBef>
              <a:spcAft>
                <a:spcPts val="0"/>
              </a:spcAft>
              <a:buClr>
                <a:schemeClr val="dk1"/>
              </a:buClr>
              <a:buSzPts val="8200"/>
              <a:buChar char="•"/>
              <a:defRPr sz="8200"/>
            </a:lvl1pPr>
            <a:lvl2pPr indent="-673100" lvl="1" marL="914400" algn="l">
              <a:spcBef>
                <a:spcPts val="1400"/>
              </a:spcBef>
              <a:spcAft>
                <a:spcPts val="0"/>
              </a:spcAft>
              <a:buClr>
                <a:schemeClr val="dk1"/>
              </a:buClr>
              <a:buSzPts val="7000"/>
              <a:buChar char="–"/>
              <a:defRPr sz="7000"/>
            </a:lvl2pPr>
            <a:lvl3pPr indent="-622300" lvl="2" marL="1371600" algn="l">
              <a:spcBef>
                <a:spcPts val="1240"/>
              </a:spcBef>
              <a:spcAft>
                <a:spcPts val="0"/>
              </a:spcAft>
              <a:buClr>
                <a:schemeClr val="dk1"/>
              </a:buClr>
              <a:buSzPts val="6200"/>
              <a:buChar char="•"/>
              <a:defRPr sz="6200"/>
            </a:lvl3pPr>
            <a:lvl4pPr indent="-571500" lvl="3" marL="1828800" algn="l">
              <a:spcBef>
                <a:spcPts val="1080"/>
              </a:spcBef>
              <a:spcAft>
                <a:spcPts val="0"/>
              </a:spcAft>
              <a:buClr>
                <a:schemeClr val="dk1"/>
              </a:buClr>
              <a:buSzPts val="5400"/>
              <a:buChar char="–"/>
              <a:defRPr sz="5400"/>
            </a:lvl4pPr>
            <a:lvl5pPr indent="-571500" lvl="4" marL="2286000" algn="l">
              <a:spcBef>
                <a:spcPts val="1080"/>
              </a:spcBef>
              <a:spcAft>
                <a:spcPts val="0"/>
              </a:spcAft>
              <a:buClr>
                <a:schemeClr val="dk1"/>
              </a:buClr>
              <a:buSzPts val="5400"/>
              <a:buChar char="»"/>
              <a:defRPr sz="5400"/>
            </a:lvl5pPr>
            <a:lvl6pPr indent="-571500" lvl="5" marL="2743200" algn="l">
              <a:spcBef>
                <a:spcPts val="1080"/>
              </a:spcBef>
              <a:spcAft>
                <a:spcPts val="0"/>
              </a:spcAft>
              <a:buClr>
                <a:schemeClr val="dk1"/>
              </a:buClr>
              <a:buSzPts val="5400"/>
              <a:buChar char="•"/>
              <a:defRPr sz="5400"/>
            </a:lvl6pPr>
            <a:lvl7pPr indent="-571500" lvl="6" marL="3200400" algn="l">
              <a:spcBef>
                <a:spcPts val="1080"/>
              </a:spcBef>
              <a:spcAft>
                <a:spcPts val="0"/>
              </a:spcAft>
              <a:buClr>
                <a:schemeClr val="dk1"/>
              </a:buClr>
              <a:buSzPts val="5400"/>
              <a:buChar char="•"/>
              <a:defRPr sz="5400"/>
            </a:lvl7pPr>
            <a:lvl8pPr indent="-571500" lvl="7" marL="3657600" algn="l">
              <a:spcBef>
                <a:spcPts val="1080"/>
              </a:spcBef>
              <a:spcAft>
                <a:spcPts val="0"/>
              </a:spcAft>
              <a:buClr>
                <a:schemeClr val="dk1"/>
              </a:buClr>
              <a:buSzPts val="5400"/>
              <a:buChar char="•"/>
              <a:defRPr sz="5400"/>
            </a:lvl8pPr>
            <a:lvl9pPr indent="-571500" lvl="8" marL="4114800" algn="l">
              <a:spcBef>
                <a:spcPts val="1080"/>
              </a:spcBef>
              <a:spcAft>
                <a:spcPts val="0"/>
              </a:spcAft>
              <a:buClr>
                <a:schemeClr val="dk1"/>
              </a:buClr>
              <a:buSzPts val="5400"/>
              <a:buChar char="•"/>
              <a:defRPr sz="5400"/>
            </a:lvl9pPr>
          </a:lstStyle>
          <a:p/>
        </p:txBody>
      </p:sp>
      <p:sp>
        <p:nvSpPr>
          <p:cNvPr id="46" name="Google Shape;46;p6"/>
          <p:cNvSpPr txBox="1"/>
          <p:nvPr>
            <p:ph idx="10" type="dt"/>
          </p:nvPr>
        </p:nvSpPr>
        <p:spPr>
          <a:xfrm>
            <a:off x="1620001" y="40040007"/>
            <a:ext cx="7560000" cy="2300100"/>
          </a:xfrm>
          <a:prstGeom prst="rect">
            <a:avLst/>
          </a:prstGeom>
          <a:noFill/>
          <a:ln>
            <a:noFill/>
          </a:ln>
        </p:spPr>
        <p:txBody>
          <a:bodyPr anchorCtr="0" anchor="ctr" bIns="156700" lIns="313425" spcFirstLastPara="1" rIns="313425" wrap="square" tIns="156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11070001" y="40040007"/>
            <a:ext cx="10260000" cy="2300100"/>
          </a:xfrm>
          <a:prstGeom prst="rect">
            <a:avLst/>
          </a:prstGeom>
          <a:noFill/>
          <a:ln>
            <a:noFill/>
          </a:ln>
        </p:spPr>
        <p:txBody>
          <a:bodyPr anchorCtr="0" anchor="ctr" bIns="156700" lIns="313425" spcFirstLastPara="1" rIns="313425" wrap="square" tIns="156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23220000" y="40040007"/>
            <a:ext cx="7560000" cy="2300100"/>
          </a:xfrm>
          <a:prstGeom prst="rect">
            <a:avLst/>
          </a:prstGeom>
          <a:noFill/>
          <a:ln>
            <a:noFill/>
          </a:ln>
        </p:spPr>
        <p:txBody>
          <a:bodyPr anchorCtr="0" anchor="ctr" bIns="156700" lIns="313425" spcFirstLastPara="1" rIns="313425" wrap="square" tIns="156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1620001" y="1730006"/>
            <a:ext cx="29160000" cy="7200000"/>
          </a:xfrm>
          <a:prstGeom prst="rect">
            <a:avLst/>
          </a:prstGeom>
          <a:noFill/>
          <a:ln>
            <a:noFill/>
          </a:ln>
        </p:spPr>
        <p:txBody>
          <a:bodyPr anchorCtr="0" anchor="ctr" bIns="156700" lIns="313425" spcFirstLastPara="1" rIns="313425" wrap="square" tIns="156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1620001" y="40040007"/>
            <a:ext cx="7560000" cy="2300100"/>
          </a:xfrm>
          <a:prstGeom prst="rect">
            <a:avLst/>
          </a:prstGeom>
          <a:noFill/>
          <a:ln>
            <a:noFill/>
          </a:ln>
        </p:spPr>
        <p:txBody>
          <a:bodyPr anchorCtr="0" anchor="ctr" bIns="156700" lIns="313425" spcFirstLastPara="1" rIns="313425" wrap="square" tIns="156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11070001" y="40040007"/>
            <a:ext cx="10260000" cy="2300100"/>
          </a:xfrm>
          <a:prstGeom prst="rect">
            <a:avLst/>
          </a:prstGeom>
          <a:noFill/>
          <a:ln>
            <a:noFill/>
          </a:ln>
        </p:spPr>
        <p:txBody>
          <a:bodyPr anchorCtr="0" anchor="ctr" bIns="156700" lIns="313425" spcFirstLastPara="1" rIns="313425" wrap="square" tIns="156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23220000" y="40040007"/>
            <a:ext cx="7560000" cy="2300100"/>
          </a:xfrm>
          <a:prstGeom prst="rect">
            <a:avLst/>
          </a:prstGeom>
          <a:noFill/>
          <a:ln>
            <a:noFill/>
          </a:ln>
        </p:spPr>
        <p:txBody>
          <a:bodyPr anchorCtr="0" anchor="ctr" bIns="156700" lIns="313425" spcFirstLastPara="1" rIns="313425" wrap="square" tIns="156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1620001" y="40040007"/>
            <a:ext cx="7560000" cy="2300100"/>
          </a:xfrm>
          <a:prstGeom prst="rect">
            <a:avLst/>
          </a:prstGeom>
          <a:noFill/>
          <a:ln>
            <a:noFill/>
          </a:ln>
        </p:spPr>
        <p:txBody>
          <a:bodyPr anchorCtr="0" anchor="ctr" bIns="156700" lIns="313425" spcFirstLastPara="1" rIns="313425" wrap="square" tIns="156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11070001" y="40040007"/>
            <a:ext cx="10260000" cy="2300100"/>
          </a:xfrm>
          <a:prstGeom prst="rect">
            <a:avLst/>
          </a:prstGeom>
          <a:noFill/>
          <a:ln>
            <a:noFill/>
          </a:ln>
        </p:spPr>
        <p:txBody>
          <a:bodyPr anchorCtr="0" anchor="ctr" bIns="156700" lIns="313425" spcFirstLastPara="1" rIns="313425" wrap="square" tIns="156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23220000" y="40040007"/>
            <a:ext cx="7560000" cy="2300100"/>
          </a:xfrm>
          <a:prstGeom prst="rect">
            <a:avLst/>
          </a:prstGeom>
          <a:noFill/>
          <a:ln>
            <a:noFill/>
          </a:ln>
        </p:spPr>
        <p:txBody>
          <a:bodyPr anchorCtr="0" anchor="ctr" bIns="156700" lIns="313425" spcFirstLastPara="1" rIns="313425" wrap="square" tIns="156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1620006" y="1720000"/>
            <a:ext cx="10659300" cy="7320000"/>
          </a:xfrm>
          <a:prstGeom prst="rect">
            <a:avLst/>
          </a:prstGeom>
          <a:noFill/>
          <a:ln>
            <a:noFill/>
          </a:ln>
        </p:spPr>
        <p:txBody>
          <a:bodyPr anchorCtr="0" anchor="b" bIns="156700" lIns="313425" spcFirstLastPara="1" rIns="313425" wrap="square" tIns="156700">
            <a:noAutofit/>
          </a:bodyPr>
          <a:lstStyle>
            <a:lvl1pPr lvl="0" algn="l">
              <a:spcBef>
                <a:spcPts val="0"/>
              </a:spcBef>
              <a:spcAft>
                <a:spcPts val="0"/>
              </a:spcAft>
              <a:buClr>
                <a:schemeClr val="dk1"/>
              </a:buClr>
              <a:buSzPts val="7000"/>
              <a:buFont typeface="Calibri"/>
              <a:buNone/>
              <a:defRPr b="1" sz="7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12667502" y="1720004"/>
            <a:ext cx="18112500" cy="36870000"/>
          </a:xfrm>
          <a:prstGeom prst="rect">
            <a:avLst/>
          </a:prstGeom>
          <a:noFill/>
          <a:ln>
            <a:noFill/>
          </a:ln>
        </p:spPr>
        <p:txBody>
          <a:bodyPr anchorCtr="0" anchor="t" bIns="156700" lIns="313425" spcFirstLastPara="1" rIns="313425" wrap="square" tIns="156700">
            <a:noAutofit/>
          </a:bodyPr>
          <a:lstStyle>
            <a:lvl1pPr indent="-933450" lvl="0" marL="457200" algn="l">
              <a:spcBef>
                <a:spcPts val="2220"/>
              </a:spcBef>
              <a:spcAft>
                <a:spcPts val="0"/>
              </a:spcAft>
              <a:buClr>
                <a:schemeClr val="dk1"/>
              </a:buClr>
              <a:buSzPts val="11100"/>
              <a:buChar char="•"/>
              <a:defRPr sz="11100"/>
            </a:lvl1pPr>
            <a:lvl2pPr indent="-831850" lvl="1" marL="914400" algn="l">
              <a:spcBef>
                <a:spcPts val="1900"/>
              </a:spcBef>
              <a:spcAft>
                <a:spcPts val="0"/>
              </a:spcAft>
              <a:buClr>
                <a:schemeClr val="dk1"/>
              </a:buClr>
              <a:buSzPts val="9500"/>
              <a:buChar char="–"/>
              <a:defRPr sz="9500"/>
            </a:lvl2pPr>
            <a:lvl3pPr indent="-749300" lvl="2" marL="1371600" algn="l">
              <a:spcBef>
                <a:spcPts val="1640"/>
              </a:spcBef>
              <a:spcAft>
                <a:spcPts val="0"/>
              </a:spcAft>
              <a:buClr>
                <a:schemeClr val="dk1"/>
              </a:buClr>
              <a:buSzPts val="8200"/>
              <a:buChar char="•"/>
              <a:defRPr sz="8200"/>
            </a:lvl3pPr>
            <a:lvl4pPr indent="-673100" lvl="3" marL="1828800" algn="l">
              <a:spcBef>
                <a:spcPts val="1400"/>
              </a:spcBef>
              <a:spcAft>
                <a:spcPts val="0"/>
              </a:spcAft>
              <a:buClr>
                <a:schemeClr val="dk1"/>
              </a:buClr>
              <a:buSzPts val="7000"/>
              <a:buChar char="–"/>
              <a:defRPr sz="7000"/>
            </a:lvl4pPr>
            <a:lvl5pPr indent="-673100" lvl="4" marL="2286000" algn="l">
              <a:spcBef>
                <a:spcPts val="1400"/>
              </a:spcBef>
              <a:spcAft>
                <a:spcPts val="0"/>
              </a:spcAft>
              <a:buClr>
                <a:schemeClr val="dk1"/>
              </a:buClr>
              <a:buSzPts val="7000"/>
              <a:buChar char="»"/>
              <a:defRPr sz="7000"/>
            </a:lvl5pPr>
            <a:lvl6pPr indent="-673100" lvl="5" marL="2743200" algn="l">
              <a:spcBef>
                <a:spcPts val="1400"/>
              </a:spcBef>
              <a:spcAft>
                <a:spcPts val="0"/>
              </a:spcAft>
              <a:buClr>
                <a:schemeClr val="dk1"/>
              </a:buClr>
              <a:buSzPts val="7000"/>
              <a:buChar char="•"/>
              <a:defRPr sz="7000"/>
            </a:lvl6pPr>
            <a:lvl7pPr indent="-673100" lvl="6" marL="3200400" algn="l">
              <a:spcBef>
                <a:spcPts val="1400"/>
              </a:spcBef>
              <a:spcAft>
                <a:spcPts val="0"/>
              </a:spcAft>
              <a:buClr>
                <a:schemeClr val="dk1"/>
              </a:buClr>
              <a:buSzPts val="7000"/>
              <a:buChar char="•"/>
              <a:defRPr sz="7000"/>
            </a:lvl7pPr>
            <a:lvl8pPr indent="-673100" lvl="7" marL="3657600" algn="l">
              <a:spcBef>
                <a:spcPts val="1400"/>
              </a:spcBef>
              <a:spcAft>
                <a:spcPts val="0"/>
              </a:spcAft>
              <a:buClr>
                <a:schemeClr val="dk1"/>
              </a:buClr>
              <a:buSzPts val="7000"/>
              <a:buChar char="•"/>
              <a:defRPr sz="7000"/>
            </a:lvl8pPr>
            <a:lvl9pPr indent="-673100" lvl="8" marL="4114800" algn="l">
              <a:spcBef>
                <a:spcPts val="1400"/>
              </a:spcBef>
              <a:spcAft>
                <a:spcPts val="0"/>
              </a:spcAft>
              <a:buClr>
                <a:schemeClr val="dk1"/>
              </a:buClr>
              <a:buSzPts val="7000"/>
              <a:buChar char="•"/>
              <a:defRPr sz="7000"/>
            </a:lvl9pPr>
          </a:lstStyle>
          <a:p/>
        </p:txBody>
      </p:sp>
      <p:sp>
        <p:nvSpPr>
          <p:cNvPr id="61" name="Google Shape;61;p9"/>
          <p:cNvSpPr txBox="1"/>
          <p:nvPr>
            <p:ph idx="2" type="body"/>
          </p:nvPr>
        </p:nvSpPr>
        <p:spPr>
          <a:xfrm>
            <a:off x="1620006" y="9040004"/>
            <a:ext cx="10659300" cy="29550000"/>
          </a:xfrm>
          <a:prstGeom prst="rect">
            <a:avLst/>
          </a:prstGeom>
          <a:noFill/>
          <a:ln>
            <a:noFill/>
          </a:ln>
        </p:spPr>
        <p:txBody>
          <a:bodyPr anchorCtr="0" anchor="t" bIns="156700" lIns="313425" spcFirstLastPara="1" rIns="313425" wrap="square" tIns="156700">
            <a:noAutofit/>
          </a:bodyPr>
          <a:lstStyle>
            <a:lvl1pPr indent="-228600" lvl="0" marL="457200" algn="l">
              <a:spcBef>
                <a:spcPts val="980"/>
              </a:spcBef>
              <a:spcAft>
                <a:spcPts val="0"/>
              </a:spcAft>
              <a:buClr>
                <a:schemeClr val="dk1"/>
              </a:buClr>
              <a:buSzPts val="4900"/>
              <a:buNone/>
              <a:defRPr sz="4900"/>
            </a:lvl1pPr>
            <a:lvl2pPr indent="-228600" lvl="1" marL="914400" algn="l">
              <a:spcBef>
                <a:spcPts val="820"/>
              </a:spcBef>
              <a:spcAft>
                <a:spcPts val="0"/>
              </a:spcAft>
              <a:buClr>
                <a:schemeClr val="dk1"/>
              </a:buClr>
              <a:buSzPts val="4100"/>
              <a:buNone/>
              <a:defRPr sz="4100"/>
            </a:lvl2pPr>
            <a:lvl3pPr indent="-228600" lvl="2" marL="1371600" algn="l">
              <a:spcBef>
                <a:spcPts val="660"/>
              </a:spcBef>
              <a:spcAft>
                <a:spcPts val="0"/>
              </a:spcAft>
              <a:buClr>
                <a:schemeClr val="dk1"/>
              </a:buClr>
              <a:buSzPts val="3300"/>
              <a:buNone/>
              <a:defRPr sz="3300"/>
            </a:lvl3pPr>
            <a:lvl4pPr indent="-228600" lvl="3" marL="1828800" algn="l">
              <a:spcBef>
                <a:spcPts val="620"/>
              </a:spcBef>
              <a:spcAft>
                <a:spcPts val="0"/>
              </a:spcAft>
              <a:buClr>
                <a:schemeClr val="dk1"/>
              </a:buClr>
              <a:buSzPts val="3100"/>
              <a:buNone/>
              <a:defRPr sz="3100"/>
            </a:lvl4pPr>
            <a:lvl5pPr indent="-228600" lvl="4" marL="2286000" algn="l">
              <a:spcBef>
                <a:spcPts val="620"/>
              </a:spcBef>
              <a:spcAft>
                <a:spcPts val="0"/>
              </a:spcAft>
              <a:buClr>
                <a:schemeClr val="dk1"/>
              </a:buClr>
              <a:buSzPts val="3100"/>
              <a:buNone/>
              <a:defRPr sz="3100"/>
            </a:lvl5pPr>
            <a:lvl6pPr indent="-228600" lvl="5" marL="2743200" algn="l">
              <a:spcBef>
                <a:spcPts val="620"/>
              </a:spcBef>
              <a:spcAft>
                <a:spcPts val="0"/>
              </a:spcAft>
              <a:buClr>
                <a:schemeClr val="dk1"/>
              </a:buClr>
              <a:buSzPts val="3100"/>
              <a:buNone/>
              <a:defRPr sz="3100"/>
            </a:lvl6pPr>
            <a:lvl7pPr indent="-228600" lvl="6" marL="3200400" algn="l">
              <a:spcBef>
                <a:spcPts val="620"/>
              </a:spcBef>
              <a:spcAft>
                <a:spcPts val="0"/>
              </a:spcAft>
              <a:buClr>
                <a:schemeClr val="dk1"/>
              </a:buClr>
              <a:buSzPts val="3100"/>
              <a:buNone/>
              <a:defRPr sz="3100"/>
            </a:lvl7pPr>
            <a:lvl8pPr indent="-228600" lvl="7" marL="3657600" algn="l">
              <a:spcBef>
                <a:spcPts val="620"/>
              </a:spcBef>
              <a:spcAft>
                <a:spcPts val="0"/>
              </a:spcAft>
              <a:buClr>
                <a:schemeClr val="dk1"/>
              </a:buClr>
              <a:buSzPts val="3100"/>
              <a:buNone/>
              <a:defRPr sz="3100"/>
            </a:lvl8pPr>
            <a:lvl9pPr indent="-228600" lvl="8" marL="4114800" algn="l">
              <a:spcBef>
                <a:spcPts val="620"/>
              </a:spcBef>
              <a:spcAft>
                <a:spcPts val="0"/>
              </a:spcAft>
              <a:buClr>
                <a:schemeClr val="dk1"/>
              </a:buClr>
              <a:buSzPts val="3100"/>
              <a:buNone/>
              <a:defRPr sz="3100"/>
            </a:lvl9pPr>
          </a:lstStyle>
          <a:p/>
        </p:txBody>
      </p:sp>
      <p:sp>
        <p:nvSpPr>
          <p:cNvPr id="62" name="Google Shape;62;p9"/>
          <p:cNvSpPr txBox="1"/>
          <p:nvPr>
            <p:ph idx="10" type="dt"/>
          </p:nvPr>
        </p:nvSpPr>
        <p:spPr>
          <a:xfrm>
            <a:off x="1620001" y="40040007"/>
            <a:ext cx="7560000" cy="2300100"/>
          </a:xfrm>
          <a:prstGeom prst="rect">
            <a:avLst/>
          </a:prstGeom>
          <a:noFill/>
          <a:ln>
            <a:noFill/>
          </a:ln>
        </p:spPr>
        <p:txBody>
          <a:bodyPr anchorCtr="0" anchor="ctr" bIns="156700" lIns="313425" spcFirstLastPara="1" rIns="313425" wrap="square" tIns="156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11070001" y="40040007"/>
            <a:ext cx="10260000" cy="2300100"/>
          </a:xfrm>
          <a:prstGeom prst="rect">
            <a:avLst/>
          </a:prstGeom>
          <a:noFill/>
          <a:ln>
            <a:noFill/>
          </a:ln>
        </p:spPr>
        <p:txBody>
          <a:bodyPr anchorCtr="0" anchor="ctr" bIns="156700" lIns="313425" spcFirstLastPara="1" rIns="313425" wrap="square" tIns="156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23220000" y="40040007"/>
            <a:ext cx="7560000" cy="2300100"/>
          </a:xfrm>
          <a:prstGeom prst="rect">
            <a:avLst/>
          </a:prstGeom>
          <a:noFill/>
          <a:ln>
            <a:noFill/>
          </a:ln>
        </p:spPr>
        <p:txBody>
          <a:bodyPr anchorCtr="0" anchor="ctr" bIns="156700" lIns="313425" spcFirstLastPara="1" rIns="313425" wrap="square" tIns="156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350628" y="30240001"/>
            <a:ext cx="19440000" cy="3570000"/>
          </a:xfrm>
          <a:prstGeom prst="rect">
            <a:avLst/>
          </a:prstGeom>
          <a:noFill/>
          <a:ln>
            <a:noFill/>
          </a:ln>
        </p:spPr>
        <p:txBody>
          <a:bodyPr anchorCtr="0" anchor="b" bIns="156700" lIns="313425" spcFirstLastPara="1" rIns="313425" wrap="square" tIns="156700">
            <a:noAutofit/>
          </a:bodyPr>
          <a:lstStyle>
            <a:lvl1pPr lvl="0" algn="l">
              <a:spcBef>
                <a:spcPts val="0"/>
              </a:spcBef>
              <a:spcAft>
                <a:spcPts val="0"/>
              </a:spcAft>
              <a:buClr>
                <a:schemeClr val="dk1"/>
              </a:buClr>
              <a:buSzPts val="7000"/>
              <a:buFont typeface="Calibri"/>
              <a:buNone/>
              <a:defRPr b="1" sz="7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6350628" y="3860000"/>
            <a:ext cx="19440000" cy="25920000"/>
          </a:xfrm>
          <a:prstGeom prst="rect">
            <a:avLst/>
          </a:prstGeom>
          <a:noFill/>
          <a:ln>
            <a:noFill/>
          </a:ln>
        </p:spPr>
        <p:txBody>
          <a:bodyPr anchorCtr="0" anchor="t" bIns="156700" lIns="313425" spcFirstLastPara="1" rIns="313425" wrap="square" tIns="156700">
            <a:noAutofit/>
          </a:bodyPr>
          <a:lstStyle>
            <a:lvl1pPr lvl="0" marR="0" rtl="0" algn="l">
              <a:spcBef>
                <a:spcPts val="2220"/>
              </a:spcBef>
              <a:spcAft>
                <a:spcPts val="0"/>
              </a:spcAft>
              <a:buClr>
                <a:schemeClr val="dk1"/>
              </a:buClr>
              <a:buSzPts val="11100"/>
              <a:buFont typeface="Arial"/>
              <a:buNone/>
              <a:defRPr b="0" i="0" sz="11100" u="none" cap="none" strike="noStrike">
                <a:solidFill>
                  <a:schemeClr val="dk1"/>
                </a:solidFill>
                <a:latin typeface="Calibri"/>
                <a:ea typeface="Calibri"/>
                <a:cs typeface="Calibri"/>
                <a:sym typeface="Calibri"/>
              </a:defRPr>
            </a:lvl1pPr>
            <a:lvl2pPr lvl="1" marR="0" rtl="0" algn="l">
              <a:spcBef>
                <a:spcPts val="1900"/>
              </a:spcBef>
              <a:spcAft>
                <a:spcPts val="0"/>
              </a:spcAft>
              <a:buClr>
                <a:schemeClr val="dk1"/>
              </a:buClr>
              <a:buSzPts val="9500"/>
              <a:buFont typeface="Arial"/>
              <a:buNone/>
              <a:defRPr b="0" i="0" sz="9500" u="none" cap="none" strike="noStrike">
                <a:solidFill>
                  <a:schemeClr val="dk1"/>
                </a:solidFill>
                <a:latin typeface="Calibri"/>
                <a:ea typeface="Calibri"/>
                <a:cs typeface="Calibri"/>
                <a:sym typeface="Calibri"/>
              </a:defRPr>
            </a:lvl2pPr>
            <a:lvl3pPr lvl="2" marR="0" rtl="0" algn="l">
              <a:spcBef>
                <a:spcPts val="1640"/>
              </a:spcBef>
              <a:spcAft>
                <a:spcPts val="0"/>
              </a:spcAft>
              <a:buClr>
                <a:schemeClr val="dk1"/>
              </a:buClr>
              <a:buSzPts val="8200"/>
              <a:buFont typeface="Arial"/>
              <a:buNone/>
              <a:defRPr b="0" i="0" sz="8200" u="none" cap="none" strike="noStrike">
                <a:solidFill>
                  <a:schemeClr val="dk1"/>
                </a:solidFill>
                <a:latin typeface="Calibri"/>
                <a:ea typeface="Calibri"/>
                <a:cs typeface="Calibri"/>
                <a:sym typeface="Calibri"/>
              </a:defRPr>
            </a:lvl3pPr>
            <a:lvl4pPr lvl="3" marR="0" rtl="0" algn="l">
              <a:spcBef>
                <a:spcPts val="1400"/>
              </a:spcBef>
              <a:spcAft>
                <a:spcPts val="0"/>
              </a:spcAft>
              <a:buClr>
                <a:schemeClr val="dk1"/>
              </a:buClr>
              <a:buSzPts val="7000"/>
              <a:buFont typeface="Arial"/>
              <a:buNone/>
              <a:defRPr b="0" i="0" sz="7000" u="none" cap="none" strike="noStrike">
                <a:solidFill>
                  <a:schemeClr val="dk1"/>
                </a:solidFill>
                <a:latin typeface="Calibri"/>
                <a:ea typeface="Calibri"/>
                <a:cs typeface="Calibri"/>
                <a:sym typeface="Calibri"/>
              </a:defRPr>
            </a:lvl4pPr>
            <a:lvl5pPr lvl="4" marR="0" rtl="0" algn="l">
              <a:spcBef>
                <a:spcPts val="1400"/>
              </a:spcBef>
              <a:spcAft>
                <a:spcPts val="0"/>
              </a:spcAft>
              <a:buClr>
                <a:schemeClr val="dk1"/>
              </a:buClr>
              <a:buSzPts val="7000"/>
              <a:buFont typeface="Arial"/>
              <a:buNone/>
              <a:defRPr b="0" i="0" sz="7000" u="none" cap="none" strike="noStrike">
                <a:solidFill>
                  <a:schemeClr val="dk1"/>
                </a:solidFill>
                <a:latin typeface="Calibri"/>
                <a:ea typeface="Calibri"/>
                <a:cs typeface="Calibri"/>
                <a:sym typeface="Calibri"/>
              </a:defRPr>
            </a:lvl5pPr>
            <a:lvl6pPr lvl="5" marR="0" rtl="0" algn="l">
              <a:spcBef>
                <a:spcPts val="1400"/>
              </a:spcBef>
              <a:spcAft>
                <a:spcPts val="0"/>
              </a:spcAft>
              <a:buClr>
                <a:schemeClr val="dk1"/>
              </a:buClr>
              <a:buSzPts val="7000"/>
              <a:buFont typeface="Arial"/>
              <a:buNone/>
              <a:defRPr b="0" i="0" sz="7000" u="none" cap="none" strike="noStrike">
                <a:solidFill>
                  <a:schemeClr val="dk1"/>
                </a:solidFill>
                <a:latin typeface="Calibri"/>
                <a:ea typeface="Calibri"/>
                <a:cs typeface="Calibri"/>
                <a:sym typeface="Calibri"/>
              </a:defRPr>
            </a:lvl6pPr>
            <a:lvl7pPr lvl="6" marR="0" rtl="0" algn="l">
              <a:spcBef>
                <a:spcPts val="1400"/>
              </a:spcBef>
              <a:spcAft>
                <a:spcPts val="0"/>
              </a:spcAft>
              <a:buClr>
                <a:schemeClr val="dk1"/>
              </a:buClr>
              <a:buSzPts val="7000"/>
              <a:buFont typeface="Arial"/>
              <a:buNone/>
              <a:defRPr b="0" i="0" sz="7000" u="none" cap="none" strike="noStrike">
                <a:solidFill>
                  <a:schemeClr val="dk1"/>
                </a:solidFill>
                <a:latin typeface="Calibri"/>
                <a:ea typeface="Calibri"/>
                <a:cs typeface="Calibri"/>
                <a:sym typeface="Calibri"/>
              </a:defRPr>
            </a:lvl7pPr>
            <a:lvl8pPr lvl="7" marR="0" rtl="0" algn="l">
              <a:spcBef>
                <a:spcPts val="1400"/>
              </a:spcBef>
              <a:spcAft>
                <a:spcPts val="0"/>
              </a:spcAft>
              <a:buClr>
                <a:schemeClr val="dk1"/>
              </a:buClr>
              <a:buSzPts val="7000"/>
              <a:buFont typeface="Arial"/>
              <a:buNone/>
              <a:defRPr b="0" i="0" sz="7000" u="none" cap="none" strike="noStrike">
                <a:solidFill>
                  <a:schemeClr val="dk1"/>
                </a:solidFill>
                <a:latin typeface="Calibri"/>
                <a:ea typeface="Calibri"/>
                <a:cs typeface="Calibri"/>
                <a:sym typeface="Calibri"/>
              </a:defRPr>
            </a:lvl8pPr>
            <a:lvl9pPr lvl="8" marR="0" rtl="0" algn="l">
              <a:spcBef>
                <a:spcPts val="1400"/>
              </a:spcBef>
              <a:spcAft>
                <a:spcPts val="0"/>
              </a:spcAft>
              <a:buClr>
                <a:schemeClr val="dk1"/>
              </a:buClr>
              <a:buSzPts val="7000"/>
              <a:buFont typeface="Arial"/>
              <a:buNone/>
              <a:defRPr b="0" i="0" sz="7000" u="none" cap="none" strike="noStrike">
                <a:solidFill>
                  <a:schemeClr val="dk1"/>
                </a:solidFill>
                <a:latin typeface="Calibri"/>
                <a:ea typeface="Calibri"/>
                <a:cs typeface="Calibri"/>
                <a:sym typeface="Calibri"/>
              </a:defRPr>
            </a:lvl9pPr>
          </a:lstStyle>
          <a:p/>
        </p:txBody>
      </p:sp>
      <p:sp>
        <p:nvSpPr>
          <p:cNvPr id="68" name="Google Shape;68;p10"/>
          <p:cNvSpPr txBox="1"/>
          <p:nvPr>
            <p:ph idx="1" type="body"/>
          </p:nvPr>
        </p:nvSpPr>
        <p:spPr>
          <a:xfrm>
            <a:off x="6350628" y="33810006"/>
            <a:ext cx="19440000" cy="5070000"/>
          </a:xfrm>
          <a:prstGeom prst="rect">
            <a:avLst/>
          </a:prstGeom>
          <a:noFill/>
          <a:ln>
            <a:noFill/>
          </a:ln>
        </p:spPr>
        <p:txBody>
          <a:bodyPr anchorCtr="0" anchor="t" bIns="156700" lIns="313425" spcFirstLastPara="1" rIns="313425" wrap="square" tIns="156700">
            <a:noAutofit/>
          </a:bodyPr>
          <a:lstStyle>
            <a:lvl1pPr indent="-228600" lvl="0" marL="457200" algn="l">
              <a:spcBef>
                <a:spcPts val="980"/>
              </a:spcBef>
              <a:spcAft>
                <a:spcPts val="0"/>
              </a:spcAft>
              <a:buClr>
                <a:schemeClr val="dk1"/>
              </a:buClr>
              <a:buSzPts val="4900"/>
              <a:buNone/>
              <a:defRPr sz="4900"/>
            </a:lvl1pPr>
            <a:lvl2pPr indent="-228600" lvl="1" marL="914400" algn="l">
              <a:spcBef>
                <a:spcPts val="820"/>
              </a:spcBef>
              <a:spcAft>
                <a:spcPts val="0"/>
              </a:spcAft>
              <a:buClr>
                <a:schemeClr val="dk1"/>
              </a:buClr>
              <a:buSzPts val="4100"/>
              <a:buNone/>
              <a:defRPr sz="4100"/>
            </a:lvl2pPr>
            <a:lvl3pPr indent="-228600" lvl="2" marL="1371600" algn="l">
              <a:spcBef>
                <a:spcPts val="660"/>
              </a:spcBef>
              <a:spcAft>
                <a:spcPts val="0"/>
              </a:spcAft>
              <a:buClr>
                <a:schemeClr val="dk1"/>
              </a:buClr>
              <a:buSzPts val="3300"/>
              <a:buNone/>
              <a:defRPr sz="3300"/>
            </a:lvl3pPr>
            <a:lvl4pPr indent="-228600" lvl="3" marL="1828800" algn="l">
              <a:spcBef>
                <a:spcPts val="620"/>
              </a:spcBef>
              <a:spcAft>
                <a:spcPts val="0"/>
              </a:spcAft>
              <a:buClr>
                <a:schemeClr val="dk1"/>
              </a:buClr>
              <a:buSzPts val="3100"/>
              <a:buNone/>
              <a:defRPr sz="3100"/>
            </a:lvl4pPr>
            <a:lvl5pPr indent="-228600" lvl="4" marL="2286000" algn="l">
              <a:spcBef>
                <a:spcPts val="620"/>
              </a:spcBef>
              <a:spcAft>
                <a:spcPts val="0"/>
              </a:spcAft>
              <a:buClr>
                <a:schemeClr val="dk1"/>
              </a:buClr>
              <a:buSzPts val="3100"/>
              <a:buNone/>
              <a:defRPr sz="3100"/>
            </a:lvl5pPr>
            <a:lvl6pPr indent="-228600" lvl="5" marL="2743200" algn="l">
              <a:spcBef>
                <a:spcPts val="620"/>
              </a:spcBef>
              <a:spcAft>
                <a:spcPts val="0"/>
              </a:spcAft>
              <a:buClr>
                <a:schemeClr val="dk1"/>
              </a:buClr>
              <a:buSzPts val="3100"/>
              <a:buNone/>
              <a:defRPr sz="3100"/>
            </a:lvl6pPr>
            <a:lvl7pPr indent="-228600" lvl="6" marL="3200400" algn="l">
              <a:spcBef>
                <a:spcPts val="620"/>
              </a:spcBef>
              <a:spcAft>
                <a:spcPts val="0"/>
              </a:spcAft>
              <a:buClr>
                <a:schemeClr val="dk1"/>
              </a:buClr>
              <a:buSzPts val="3100"/>
              <a:buNone/>
              <a:defRPr sz="3100"/>
            </a:lvl7pPr>
            <a:lvl8pPr indent="-228600" lvl="7" marL="3657600" algn="l">
              <a:spcBef>
                <a:spcPts val="620"/>
              </a:spcBef>
              <a:spcAft>
                <a:spcPts val="0"/>
              </a:spcAft>
              <a:buClr>
                <a:schemeClr val="dk1"/>
              </a:buClr>
              <a:buSzPts val="3100"/>
              <a:buNone/>
              <a:defRPr sz="3100"/>
            </a:lvl8pPr>
            <a:lvl9pPr indent="-228600" lvl="8" marL="4114800" algn="l">
              <a:spcBef>
                <a:spcPts val="620"/>
              </a:spcBef>
              <a:spcAft>
                <a:spcPts val="0"/>
              </a:spcAft>
              <a:buClr>
                <a:schemeClr val="dk1"/>
              </a:buClr>
              <a:buSzPts val="3100"/>
              <a:buNone/>
              <a:defRPr sz="3100"/>
            </a:lvl9pPr>
          </a:lstStyle>
          <a:p/>
        </p:txBody>
      </p:sp>
      <p:sp>
        <p:nvSpPr>
          <p:cNvPr id="69" name="Google Shape;69;p10"/>
          <p:cNvSpPr txBox="1"/>
          <p:nvPr>
            <p:ph idx="10" type="dt"/>
          </p:nvPr>
        </p:nvSpPr>
        <p:spPr>
          <a:xfrm>
            <a:off x="1620001" y="40040007"/>
            <a:ext cx="7560000" cy="2300100"/>
          </a:xfrm>
          <a:prstGeom prst="rect">
            <a:avLst/>
          </a:prstGeom>
          <a:noFill/>
          <a:ln>
            <a:noFill/>
          </a:ln>
        </p:spPr>
        <p:txBody>
          <a:bodyPr anchorCtr="0" anchor="ctr" bIns="156700" lIns="313425" spcFirstLastPara="1" rIns="313425" wrap="square" tIns="156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11070001" y="40040007"/>
            <a:ext cx="10260000" cy="2300100"/>
          </a:xfrm>
          <a:prstGeom prst="rect">
            <a:avLst/>
          </a:prstGeom>
          <a:noFill/>
          <a:ln>
            <a:noFill/>
          </a:ln>
        </p:spPr>
        <p:txBody>
          <a:bodyPr anchorCtr="0" anchor="ctr" bIns="156700" lIns="313425" spcFirstLastPara="1" rIns="313425" wrap="square" tIns="156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23220000" y="40040007"/>
            <a:ext cx="7560000" cy="2300100"/>
          </a:xfrm>
          <a:prstGeom prst="rect">
            <a:avLst/>
          </a:prstGeom>
          <a:noFill/>
          <a:ln>
            <a:noFill/>
          </a:ln>
        </p:spPr>
        <p:txBody>
          <a:bodyPr anchorCtr="0" anchor="ctr" bIns="156700" lIns="313425" spcFirstLastPara="1" rIns="313425" wrap="square" tIns="156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620001" y="1730006"/>
            <a:ext cx="29160000" cy="7200000"/>
          </a:xfrm>
          <a:prstGeom prst="rect">
            <a:avLst/>
          </a:prstGeom>
          <a:noFill/>
          <a:ln>
            <a:noFill/>
          </a:ln>
        </p:spPr>
        <p:txBody>
          <a:bodyPr anchorCtr="0" anchor="ctr" bIns="156700" lIns="313425" spcFirstLastPara="1" rIns="313425" wrap="square" tIns="156700">
            <a:noAutofit/>
          </a:bodyPr>
          <a:lstStyle>
            <a:lvl1pPr lvl="0" marR="0" rtl="0" algn="ctr">
              <a:spcBef>
                <a:spcPts val="0"/>
              </a:spcBef>
              <a:spcAft>
                <a:spcPts val="0"/>
              </a:spcAft>
              <a:buClr>
                <a:schemeClr val="dk1"/>
              </a:buClr>
              <a:buSzPts val="15200"/>
              <a:buFont typeface="Calibri"/>
              <a:buNone/>
              <a:defRPr b="0" i="0" sz="15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620001" y="10080002"/>
            <a:ext cx="29160000" cy="28509900"/>
          </a:xfrm>
          <a:prstGeom prst="rect">
            <a:avLst/>
          </a:prstGeom>
          <a:noFill/>
          <a:ln>
            <a:noFill/>
          </a:ln>
        </p:spPr>
        <p:txBody>
          <a:bodyPr anchorCtr="0" anchor="t" bIns="156700" lIns="313425" spcFirstLastPara="1" rIns="313425" wrap="square" tIns="156700">
            <a:noAutofit/>
          </a:bodyPr>
          <a:lstStyle>
            <a:lvl1pPr indent="-933450" lvl="0" marL="457200" marR="0" rtl="0" algn="l">
              <a:spcBef>
                <a:spcPts val="2220"/>
              </a:spcBef>
              <a:spcAft>
                <a:spcPts val="0"/>
              </a:spcAft>
              <a:buClr>
                <a:schemeClr val="dk1"/>
              </a:buClr>
              <a:buSzPts val="11100"/>
              <a:buFont typeface="Arial"/>
              <a:buChar char="•"/>
              <a:defRPr b="0" i="0" sz="11100" u="none" cap="none" strike="noStrike">
                <a:solidFill>
                  <a:schemeClr val="dk1"/>
                </a:solidFill>
                <a:latin typeface="Calibri"/>
                <a:ea typeface="Calibri"/>
                <a:cs typeface="Calibri"/>
                <a:sym typeface="Calibri"/>
              </a:defRPr>
            </a:lvl1pPr>
            <a:lvl2pPr indent="-831850" lvl="1" marL="914400" marR="0" rtl="0" algn="l">
              <a:spcBef>
                <a:spcPts val="1900"/>
              </a:spcBef>
              <a:spcAft>
                <a:spcPts val="0"/>
              </a:spcAft>
              <a:buClr>
                <a:schemeClr val="dk1"/>
              </a:buClr>
              <a:buSzPts val="9500"/>
              <a:buFont typeface="Arial"/>
              <a:buChar char="–"/>
              <a:defRPr b="0" i="0" sz="9500" u="none" cap="none" strike="noStrike">
                <a:solidFill>
                  <a:schemeClr val="dk1"/>
                </a:solidFill>
                <a:latin typeface="Calibri"/>
                <a:ea typeface="Calibri"/>
                <a:cs typeface="Calibri"/>
                <a:sym typeface="Calibri"/>
              </a:defRPr>
            </a:lvl2pPr>
            <a:lvl3pPr indent="-749300" lvl="2" marL="1371600" marR="0" rtl="0" algn="l">
              <a:spcBef>
                <a:spcPts val="1640"/>
              </a:spcBef>
              <a:spcAft>
                <a:spcPts val="0"/>
              </a:spcAft>
              <a:buClr>
                <a:schemeClr val="dk1"/>
              </a:buClr>
              <a:buSzPts val="8200"/>
              <a:buFont typeface="Arial"/>
              <a:buChar char="•"/>
              <a:defRPr b="0" i="0" sz="8200" u="none" cap="none" strike="noStrike">
                <a:solidFill>
                  <a:schemeClr val="dk1"/>
                </a:solidFill>
                <a:latin typeface="Calibri"/>
                <a:ea typeface="Calibri"/>
                <a:cs typeface="Calibri"/>
                <a:sym typeface="Calibri"/>
              </a:defRPr>
            </a:lvl3pPr>
            <a:lvl4pPr indent="-673100" lvl="3" marL="1828800" marR="0" rtl="0" algn="l">
              <a:spcBef>
                <a:spcPts val="1400"/>
              </a:spcBef>
              <a:spcAft>
                <a:spcPts val="0"/>
              </a:spcAft>
              <a:buClr>
                <a:schemeClr val="dk1"/>
              </a:buClr>
              <a:buSzPts val="7000"/>
              <a:buFont typeface="Arial"/>
              <a:buChar char="–"/>
              <a:defRPr b="0" i="0" sz="7000" u="none" cap="none" strike="noStrike">
                <a:solidFill>
                  <a:schemeClr val="dk1"/>
                </a:solidFill>
                <a:latin typeface="Calibri"/>
                <a:ea typeface="Calibri"/>
                <a:cs typeface="Calibri"/>
                <a:sym typeface="Calibri"/>
              </a:defRPr>
            </a:lvl4pPr>
            <a:lvl5pPr indent="-673100" lvl="4" marL="2286000" marR="0" rtl="0" algn="l">
              <a:spcBef>
                <a:spcPts val="1400"/>
              </a:spcBef>
              <a:spcAft>
                <a:spcPts val="0"/>
              </a:spcAft>
              <a:buClr>
                <a:schemeClr val="dk1"/>
              </a:buClr>
              <a:buSzPts val="7000"/>
              <a:buFont typeface="Arial"/>
              <a:buChar char="»"/>
              <a:defRPr b="0" i="0" sz="7000" u="none" cap="none" strike="noStrike">
                <a:solidFill>
                  <a:schemeClr val="dk1"/>
                </a:solidFill>
                <a:latin typeface="Calibri"/>
                <a:ea typeface="Calibri"/>
                <a:cs typeface="Calibri"/>
                <a:sym typeface="Calibri"/>
              </a:defRPr>
            </a:lvl5pPr>
            <a:lvl6pPr indent="-673100" lvl="5" marL="2743200" marR="0" rtl="0" algn="l">
              <a:spcBef>
                <a:spcPts val="1400"/>
              </a:spcBef>
              <a:spcAft>
                <a:spcPts val="0"/>
              </a:spcAft>
              <a:buClr>
                <a:schemeClr val="dk1"/>
              </a:buClr>
              <a:buSzPts val="7000"/>
              <a:buFont typeface="Arial"/>
              <a:buChar char="•"/>
              <a:defRPr b="0" i="0" sz="7000" u="none" cap="none" strike="noStrike">
                <a:solidFill>
                  <a:schemeClr val="dk1"/>
                </a:solidFill>
                <a:latin typeface="Calibri"/>
                <a:ea typeface="Calibri"/>
                <a:cs typeface="Calibri"/>
                <a:sym typeface="Calibri"/>
              </a:defRPr>
            </a:lvl6pPr>
            <a:lvl7pPr indent="-673100" lvl="6" marL="3200400" marR="0" rtl="0" algn="l">
              <a:spcBef>
                <a:spcPts val="1400"/>
              </a:spcBef>
              <a:spcAft>
                <a:spcPts val="0"/>
              </a:spcAft>
              <a:buClr>
                <a:schemeClr val="dk1"/>
              </a:buClr>
              <a:buSzPts val="7000"/>
              <a:buFont typeface="Arial"/>
              <a:buChar char="•"/>
              <a:defRPr b="0" i="0" sz="7000" u="none" cap="none" strike="noStrike">
                <a:solidFill>
                  <a:schemeClr val="dk1"/>
                </a:solidFill>
                <a:latin typeface="Calibri"/>
                <a:ea typeface="Calibri"/>
                <a:cs typeface="Calibri"/>
                <a:sym typeface="Calibri"/>
              </a:defRPr>
            </a:lvl7pPr>
            <a:lvl8pPr indent="-673100" lvl="7" marL="3657600" marR="0" rtl="0" algn="l">
              <a:spcBef>
                <a:spcPts val="1400"/>
              </a:spcBef>
              <a:spcAft>
                <a:spcPts val="0"/>
              </a:spcAft>
              <a:buClr>
                <a:schemeClr val="dk1"/>
              </a:buClr>
              <a:buSzPts val="7000"/>
              <a:buFont typeface="Arial"/>
              <a:buChar char="•"/>
              <a:defRPr b="0" i="0" sz="7000" u="none" cap="none" strike="noStrike">
                <a:solidFill>
                  <a:schemeClr val="dk1"/>
                </a:solidFill>
                <a:latin typeface="Calibri"/>
                <a:ea typeface="Calibri"/>
                <a:cs typeface="Calibri"/>
                <a:sym typeface="Calibri"/>
              </a:defRPr>
            </a:lvl8pPr>
            <a:lvl9pPr indent="-673100" lvl="8" marL="4114800" marR="0" rtl="0" algn="l">
              <a:spcBef>
                <a:spcPts val="1400"/>
              </a:spcBef>
              <a:spcAft>
                <a:spcPts val="0"/>
              </a:spcAft>
              <a:buClr>
                <a:schemeClr val="dk1"/>
              </a:buClr>
              <a:buSzPts val="7000"/>
              <a:buFont typeface="Arial"/>
              <a:buChar char="•"/>
              <a:defRPr b="0" i="0" sz="7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1620001" y="40040007"/>
            <a:ext cx="7560000" cy="2300100"/>
          </a:xfrm>
          <a:prstGeom prst="rect">
            <a:avLst/>
          </a:prstGeom>
          <a:noFill/>
          <a:ln>
            <a:noFill/>
          </a:ln>
        </p:spPr>
        <p:txBody>
          <a:bodyPr anchorCtr="0" anchor="ctr" bIns="156700" lIns="313425" spcFirstLastPara="1" rIns="313425" wrap="square" tIns="156700">
            <a:noAutofit/>
          </a:bodyPr>
          <a:lstStyle>
            <a:lvl1pPr lvl="0" marR="0" rtl="0" algn="l">
              <a:spcBef>
                <a:spcPts val="0"/>
              </a:spcBef>
              <a:spcAft>
                <a:spcPts val="0"/>
              </a:spcAft>
              <a:buSzPts val="1400"/>
              <a:buNone/>
              <a:defRPr b="0" i="0" sz="41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11070001" y="40040007"/>
            <a:ext cx="10260000" cy="2300100"/>
          </a:xfrm>
          <a:prstGeom prst="rect">
            <a:avLst/>
          </a:prstGeom>
          <a:noFill/>
          <a:ln>
            <a:noFill/>
          </a:ln>
        </p:spPr>
        <p:txBody>
          <a:bodyPr anchorCtr="0" anchor="ctr" bIns="156700" lIns="313425" spcFirstLastPara="1" rIns="313425" wrap="square" tIns="156700">
            <a:noAutofit/>
          </a:bodyPr>
          <a:lstStyle>
            <a:lvl1pPr lvl="0" marR="0" rtl="0" algn="ctr">
              <a:spcBef>
                <a:spcPts val="0"/>
              </a:spcBef>
              <a:spcAft>
                <a:spcPts val="0"/>
              </a:spcAft>
              <a:buSzPts val="1400"/>
              <a:buNone/>
              <a:defRPr b="0" i="0" sz="41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62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23220000" y="40040007"/>
            <a:ext cx="7560000" cy="2300100"/>
          </a:xfrm>
          <a:prstGeom prst="rect">
            <a:avLst/>
          </a:prstGeom>
          <a:noFill/>
          <a:ln>
            <a:noFill/>
          </a:ln>
        </p:spPr>
        <p:txBody>
          <a:bodyPr anchorCtr="0" anchor="ctr" bIns="156700" lIns="313425" spcFirstLastPara="1" rIns="313425" wrap="square" tIns="156700">
            <a:noAutofit/>
          </a:bodyPr>
          <a:lstStyle>
            <a:lvl1pPr indent="0" lvl="0" marL="0" marR="0" rtl="0" algn="r">
              <a:spcBef>
                <a:spcPts val="0"/>
              </a:spcBef>
              <a:buNone/>
              <a:defRPr b="0" i="0" sz="4100" u="none" cap="none" strike="noStrike">
                <a:solidFill>
                  <a:srgbClr val="888888"/>
                </a:solidFill>
                <a:latin typeface="Calibri"/>
                <a:ea typeface="Calibri"/>
                <a:cs typeface="Calibri"/>
                <a:sym typeface="Calibri"/>
              </a:defRPr>
            </a:lvl1pPr>
            <a:lvl2pPr indent="0" lvl="1" marL="0" marR="0" rtl="0" algn="r">
              <a:spcBef>
                <a:spcPts val="0"/>
              </a:spcBef>
              <a:buNone/>
              <a:defRPr b="0" i="0" sz="4100" u="none" cap="none" strike="noStrike">
                <a:solidFill>
                  <a:srgbClr val="888888"/>
                </a:solidFill>
                <a:latin typeface="Calibri"/>
                <a:ea typeface="Calibri"/>
                <a:cs typeface="Calibri"/>
                <a:sym typeface="Calibri"/>
              </a:defRPr>
            </a:lvl2pPr>
            <a:lvl3pPr indent="0" lvl="2" marL="0" marR="0" rtl="0" algn="r">
              <a:spcBef>
                <a:spcPts val="0"/>
              </a:spcBef>
              <a:buNone/>
              <a:defRPr b="0" i="0" sz="4100" u="none" cap="none" strike="noStrike">
                <a:solidFill>
                  <a:srgbClr val="888888"/>
                </a:solidFill>
                <a:latin typeface="Calibri"/>
                <a:ea typeface="Calibri"/>
                <a:cs typeface="Calibri"/>
                <a:sym typeface="Calibri"/>
              </a:defRPr>
            </a:lvl3pPr>
            <a:lvl4pPr indent="0" lvl="3" marL="0" marR="0" rtl="0" algn="r">
              <a:spcBef>
                <a:spcPts val="0"/>
              </a:spcBef>
              <a:buNone/>
              <a:defRPr b="0" i="0" sz="4100" u="none" cap="none" strike="noStrike">
                <a:solidFill>
                  <a:srgbClr val="888888"/>
                </a:solidFill>
                <a:latin typeface="Calibri"/>
                <a:ea typeface="Calibri"/>
                <a:cs typeface="Calibri"/>
                <a:sym typeface="Calibri"/>
              </a:defRPr>
            </a:lvl4pPr>
            <a:lvl5pPr indent="0" lvl="4" marL="0" marR="0" rtl="0" algn="r">
              <a:spcBef>
                <a:spcPts val="0"/>
              </a:spcBef>
              <a:buNone/>
              <a:defRPr b="0" i="0" sz="4100" u="none" cap="none" strike="noStrike">
                <a:solidFill>
                  <a:srgbClr val="888888"/>
                </a:solidFill>
                <a:latin typeface="Calibri"/>
                <a:ea typeface="Calibri"/>
                <a:cs typeface="Calibri"/>
                <a:sym typeface="Calibri"/>
              </a:defRPr>
            </a:lvl5pPr>
            <a:lvl6pPr indent="0" lvl="5" marL="0" marR="0" rtl="0" algn="r">
              <a:spcBef>
                <a:spcPts val="0"/>
              </a:spcBef>
              <a:buNone/>
              <a:defRPr b="0" i="0" sz="4100" u="none" cap="none" strike="noStrike">
                <a:solidFill>
                  <a:srgbClr val="888888"/>
                </a:solidFill>
                <a:latin typeface="Calibri"/>
                <a:ea typeface="Calibri"/>
                <a:cs typeface="Calibri"/>
                <a:sym typeface="Calibri"/>
              </a:defRPr>
            </a:lvl6pPr>
            <a:lvl7pPr indent="0" lvl="6" marL="0" marR="0" rtl="0" algn="r">
              <a:spcBef>
                <a:spcPts val="0"/>
              </a:spcBef>
              <a:buNone/>
              <a:defRPr b="0" i="0" sz="4100" u="none" cap="none" strike="noStrike">
                <a:solidFill>
                  <a:srgbClr val="888888"/>
                </a:solidFill>
                <a:latin typeface="Calibri"/>
                <a:ea typeface="Calibri"/>
                <a:cs typeface="Calibri"/>
                <a:sym typeface="Calibri"/>
              </a:defRPr>
            </a:lvl7pPr>
            <a:lvl8pPr indent="0" lvl="7" marL="0" marR="0" rtl="0" algn="r">
              <a:spcBef>
                <a:spcPts val="0"/>
              </a:spcBef>
              <a:buNone/>
              <a:defRPr b="0" i="0" sz="4100" u="none" cap="none" strike="noStrike">
                <a:solidFill>
                  <a:srgbClr val="888888"/>
                </a:solidFill>
                <a:latin typeface="Calibri"/>
                <a:ea typeface="Calibri"/>
                <a:cs typeface="Calibri"/>
                <a:sym typeface="Calibri"/>
              </a:defRPr>
            </a:lvl8pPr>
            <a:lvl9pPr indent="0" lvl="8" marL="0" marR="0" rtl="0" algn="r">
              <a:spcBef>
                <a:spcPts val="0"/>
              </a:spcBef>
              <a:buNone/>
              <a:defRPr b="0" i="0" sz="4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png"/><Relationship Id="rId10" Type="http://schemas.openxmlformats.org/officeDocument/2006/relationships/image" Target="../media/image15.png"/><Relationship Id="rId13" Type="http://schemas.openxmlformats.org/officeDocument/2006/relationships/image" Target="../media/image12.jpg"/><Relationship Id="rId12" Type="http://schemas.openxmlformats.org/officeDocument/2006/relationships/image" Target="../media/image7.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png"/><Relationship Id="rId9" Type="http://schemas.openxmlformats.org/officeDocument/2006/relationships/image" Target="../media/image4.png"/><Relationship Id="rId15" Type="http://schemas.openxmlformats.org/officeDocument/2006/relationships/image" Target="../media/image10.png"/><Relationship Id="rId14" Type="http://schemas.openxmlformats.org/officeDocument/2006/relationships/image" Target="../media/image6.png"/><Relationship Id="rId17" Type="http://schemas.openxmlformats.org/officeDocument/2006/relationships/image" Target="../media/image13.png"/><Relationship Id="rId16"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14.png"/><Relationship Id="rId7" Type="http://schemas.openxmlformats.org/officeDocument/2006/relationships/image" Target="../media/image11.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3"/>
          <p:cNvSpPr/>
          <p:nvPr/>
        </p:nvSpPr>
        <p:spPr>
          <a:xfrm>
            <a:off x="10229078" y="6202317"/>
            <a:ext cx="21472200" cy="12086400"/>
          </a:xfrm>
          <a:prstGeom prst="rect">
            <a:avLst/>
          </a:prstGeom>
          <a:solidFill>
            <a:srgbClr val="E5DFEC">
              <a:alpha val="9803"/>
            </a:srgbClr>
          </a:solidFill>
          <a:ln>
            <a:noFill/>
          </a:ln>
          <a:effectLst>
            <a:outerShdw blurRad="40000" rotWithShape="0" dir="5400000" dist="23000">
              <a:srgbClr val="000000">
                <a:alpha val="34901"/>
              </a:srgbClr>
            </a:outerShdw>
          </a:effectLst>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4400" u="none" cap="none" strike="noStrike">
              <a:solidFill>
                <a:schemeClr val="dk1"/>
              </a:solidFill>
              <a:latin typeface="Arial"/>
              <a:ea typeface="Arial"/>
              <a:cs typeface="Arial"/>
              <a:sym typeface="Arial"/>
            </a:endParaRPr>
          </a:p>
        </p:txBody>
      </p:sp>
      <p:sp>
        <p:nvSpPr>
          <p:cNvPr id="90" name="Google Shape;90;p13"/>
          <p:cNvSpPr txBox="1"/>
          <p:nvPr/>
        </p:nvSpPr>
        <p:spPr>
          <a:xfrm>
            <a:off x="12090338" y="11175725"/>
            <a:ext cx="4591800" cy="3215400"/>
          </a:xfrm>
          <a:prstGeom prst="rect">
            <a:avLst/>
          </a:prstGeom>
          <a:blipFill rotWithShape="1">
            <a:blip r:embed="rId3">
              <a:alphaModFix/>
            </a:blip>
            <a:stretch>
              <a:fillRect b="-2202" l="-810" r="-811" t="-44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6200">
                <a:latin typeface="Calibri"/>
                <a:ea typeface="Calibri"/>
                <a:cs typeface="Calibri"/>
                <a:sym typeface="Calibri"/>
              </a:rPr>
              <a:t> </a:t>
            </a:r>
            <a:endParaRPr/>
          </a:p>
        </p:txBody>
      </p:sp>
      <p:sp>
        <p:nvSpPr>
          <p:cNvPr id="91" name="Google Shape;91;p13"/>
          <p:cNvSpPr/>
          <p:nvPr/>
        </p:nvSpPr>
        <p:spPr>
          <a:xfrm>
            <a:off x="10229082" y="17853823"/>
            <a:ext cx="13793100" cy="24552000"/>
          </a:xfrm>
          <a:prstGeom prst="rect">
            <a:avLst/>
          </a:prstGeom>
          <a:solidFill>
            <a:srgbClr val="E5DFEC">
              <a:alpha val="9803"/>
            </a:srgbClr>
          </a:solidFill>
          <a:ln>
            <a:noFill/>
          </a:ln>
          <a:effectLst>
            <a:outerShdw blurRad="40000" rotWithShape="0" dir="5400000" dist="23000">
              <a:srgbClr val="000000">
                <a:alpha val="34901"/>
              </a:srgbClr>
            </a:outerShdw>
          </a:effectLst>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6200" u="none" cap="none" strike="noStrike">
              <a:solidFill>
                <a:schemeClr val="lt1"/>
              </a:solidFill>
              <a:latin typeface="Calibri"/>
              <a:ea typeface="Calibri"/>
              <a:cs typeface="Calibri"/>
              <a:sym typeface="Calibri"/>
            </a:endParaRPr>
          </a:p>
        </p:txBody>
      </p:sp>
      <p:sp>
        <p:nvSpPr>
          <p:cNvPr id="92" name="Google Shape;92;p13"/>
          <p:cNvSpPr/>
          <p:nvPr/>
        </p:nvSpPr>
        <p:spPr>
          <a:xfrm>
            <a:off x="786225" y="6134150"/>
            <a:ext cx="8884200" cy="36587100"/>
          </a:xfrm>
          <a:prstGeom prst="rect">
            <a:avLst/>
          </a:prstGeom>
          <a:solidFill>
            <a:srgbClr val="E5DFEC">
              <a:alpha val="9803"/>
            </a:srgbClr>
          </a:solidFill>
          <a:ln>
            <a:noFill/>
          </a:ln>
          <a:effectLst>
            <a:outerShdw blurRad="40000" rotWithShape="0" dir="5400000" dist="23000">
              <a:srgbClr val="000000">
                <a:alpha val="34901"/>
              </a:srgbClr>
            </a:outerShdw>
          </a:effectLst>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6200" u="none" cap="none" strike="noStrike">
              <a:solidFill>
                <a:schemeClr val="lt1"/>
              </a:solidFill>
              <a:latin typeface="Calibri"/>
              <a:ea typeface="Calibri"/>
              <a:cs typeface="Calibri"/>
              <a:sym typeface="Calibri"/>
            </a:endParaRPr>
          </a:p>
        </p:txBody>
      </p:sp>
      <p:sp>
        <p:nvSpPr>
          <p:cNvPr id="93" name="Google Shape;93;p13"/>
          <p:cNvSpPr/>
          <p:nvPr/>
        </p:nvSpPr>
        <p:spPr>
          <a:xfrm>
            <a:off x="-1280" y="-893954"/>
            <a:ext cx="32400000" cy="1710300"/>
          </a:xfrm>
          <a:prstGeom prst="rect">
            <a:avLst/>
          </a:prstGeom>
          <a:solidFill>
            <a:schemeClr val="lt1"/>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6200" u="none" cap="none" strike="noStrike">
              <a:solidFill>
                <a:schemeClr val="dk1"/>
              </a:solidFill>
              <a:latin typeface="Calibri"/>
              <a:ea typeface="Calibri"/>
              <a:cs typeface="Calibri"/>
              <a:sym typeface="Calibri"/>
            </a:endParaRPr>
          </a:p>
        </p:txBody>
      </p:sp>
      <p:sp>
        <p:nvSpPr>
          <p:cNvPr id="94" name="Google Shape;94;p13"/>
          <p:cNvSpPr/>
          <p:nvPr/>
        </p:nvSpPr>
        <p:spPr>
          <a:xfrm>
            <a:off x="2" y="42405875"/>
            <a:ext cx="32400000" cy="836400"/>
          </a:xfrm>
          <a:prstGeom prst="rect">
            <a:avLst/>
          </a:prstGeom>
          <a:solidFill>
            <a:schemeClr val="lt1"/>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6200" u="none" cap="none" strike="noStrike">
              <a:solidFill>
                <a:schemeClr val="dk1"/>
              </a:solidFill>
              <a:latin typeface="Calibri"/>
              <a:ea typeface="Calibri"/>
              <a:cs typeface="Calibri"/>
              <a:sym typeface="Calibri"/>
            </a:endParaRPr>
          </a:p>
        </p:txBody>
      </p:sp>
      <p:sp>
        <p:nvSpPr>
          <p:cNvPr id="95" name="Google Shape;95;p13"/>
          <p:cNvSpPr/>
          <p:nvPr/>
        </p:nvSpPr>
        <p:spPr>
          <a:xfrm rot="-5400000">
            <a:off x="-21345235" y="20927061"/>
            <a:ext cx="43356300" cy="397200"/>
          </a:xfrm>
          <a:prstGeom prst="rect">
            <a:avLst/>
          </a:prstGeom>
          <a:solidFill>
            <a:schemeClr val="lt1"/>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6200" u="none" cap="none" strike="noStrike">
              <a:solidFill>
                <a:schemeClr val="dk1"/>
              </a:solidFill>
              <a:latin typeface="Calibri"/>
              <a:ea typeface="Calibri"/>
              <a:cs typeface="Calibri"/>
              <a:sym typeface="Calibri"/>
            </a:endParaRPr>
          </a:p>
        </p:txBody>
      </p:sp>
      <p:sp>
        <p:nvSpPr>
          <p:cNvPr id="96" name="Google Shape;96;p13"/>
          <p:cNvSpPr/>
          <p:nvPr/>
        </p:nvSpPr>
        <p:spPr>
          <a:xfrm rot="-5400000">
            <a:off x="13646340" y="23652122"/>
            <a:ext cx="36963900" cy="543600"/>
          </a:xfrm>
          <a:prstGeom prst="rect">
            <a:avLst/>
          </a:prstGeom>
          <a:solidFill>
            <a:schemeClr val="lt1"/>
          </a:solidFill>
          <a:ln>
            <a:noFill/>
          </a:ln>
        </p:spPr>
        <p:txBody>
          <a:bodyPr anchorCtr="0" anchor="ctr" bIns="45700" lIns="91400" spcFirstLastPara="1" rIns="91400" wrap="square" tIns="45700">
            <a:noAutofit/>
          </a:bodyPr>
          <a:lstStyle/>
          <a:p>
            <a:pPr indent="0" lvl="0" marL="0" marR="0" rtl="0" algn="ctr">
              <a:spcBef>
                <a:spcPts val="0"/>
              </a:spcBef>
              <a:spcAft>
                <a:spcPts val="0"/>
              </a:spcAft>
              <a:buNone/>
            </a:pPr>
            <a:r>
              <a:t/>
            </a:r>
            <a:endParaRPr b="0" i="0" sz="6200" u="none" cap="none" strike="noStrike">
              <a:solidFill>
                <a:schemeClr val="dk1"/>
              </a:solidFill>
              <a:latin typeface="Calibri"/>
              <a:ea typeface="Calibri"/>
              <a:cs typeface="Calibri"/>
              <a:sym typeface="Calibri"/>
            </a:endParaRPr>
          </a:p>
        </p:txBody>
      </p:sp>
      <p:sp>
        <p:nvSpPr>
          <p:cNvPr id="97" name="Google Shape;97;p13"/>
          <p:cNvSpPr/>
          <p:nvPr/>
        </p:nvSpPr>
        <p:spPr>
          <a:xfrm>
            <a:off x="9542600" y="2384384"/>
            <a:ext cx="21472200" cy="2559900"/>
          </a:xfrm>
          <a:prstGeom prst="rect">
            <a:avLst/>
          </a:prstGeom>
          <a:noFill/>
          <a:ln>
            <a:noFill/>
          </a:ln>
        </p:spPr>
        <p:txBody>
          <a:bodyPr anchorCtr="0" anchor="t" bIns="45700" lIns="91400" spcFirstLastPara="1" rIns="91400" wrap="square" tIns="45700">
            <a:noAutofit/>
          </a:bodyPr>
          <a:lstStyle/>
          <a:p>
            <a:pPr indent="0" lvl="0" marL="0" marR="0" rtl="0" algn="ctr">
              <a:spcBef>
                <a:spcPts val="0"/>
              </a:spcBef>
              <a:spcAft>
                <a:spcPts val="0"/>
              </a:spcAft>
              <a:buNone/>
            </a:pPr>
            <a:r>
              <a:rPr b="0" i="0" lang="en-US" sz="3000" u="none" cap="none" strike="noStrike">
                <a:solidFill>
                  <a:srgbClr val="262626"/>
                </a:solidFill>
                <a:latin typeface="Lato"/>
                <a:ea typeface="Lato"/>
                <a:cs typeface="Lato"/>
                <a:sym typeface="Lato"/>
              </a:rPr>
              <a:t>María F. Sepúlveda</a:t>
            </a:r>
            <a:r>
              <a:rPr b="0" baseline="30000" i="0" lang="en-US" sz="3000" u="none" cap="none" strike="noStrike">
                <a:solidFill>
                  <a:srgbClr val="262626"/>
                </a:solidFill>
                <a:latin typeface="Lato"/>
                <a:ea typeface="Lato"/>
                <a:cs typeface="Lato"/>
                <a:sym typeface="Lato"/>
              </a:rPr>
              <a:t>1</a:t>
            </a:r>
            <a:r>
              <a:rPr b="0" i="0" lang="en-US" sz="3000" u="none" cap="none" strike="noStrike">
                <a:solidFill>
                  <a:srgbClr val="262626"/>
                </a:solidFill>
                <a:latin typeface="Lato"/>
                <a:ea typeface="Lato"/>
                <a:cs typeface="Lato"/>
                <a:sym typeface="Lato"/>
              </a:rPr>
              <a:t>, Denis Parra</a:t>
            </a:r>
            <a:r>
              <a:rPr b="0" baseline="30000" i="0" lang="en-US" sz="3000" u="none" cap="none" strike="noStrike">
                <a:solidFill>
                  <a:srgbClr val="262626"/>
                </a:solidFill>
                <a:latin typeface="Lato"/>
                <a:ea typeface="Lato"/>
                <a:cs typeface="Lato"/>
                <a:sym typeface="Lato"/>
              </a:rPr>
              <a:t>1</a:t>
            </a:r>
            <a:r>
              <a:rPr b="0" i="0" lang="en-US" sz="3000" u="none" cap="none" strike="noStrike">
                <a:solidFill>
                  <a:srgbClr val="262626"/>
                </a:solidFill>
                <a:latin typeface="Lato"/>
                <a:ea typeface="Lato"/>
                <a:cs typeface="Lato"/>
                <a:sym typeface="Lato"/>
              </a:rPr>
              <a:t>, Richard Weber</a:t>
            </a:r>
            <a:r>
              <a:rPr b="0" baseline="30000" i="0" lang="en-US" sz="3000" u="none" cap="none" strike="noStrike">
                <a:solidFill>
                  <a:srgbClr val="262626"/>
                </a:solidFill>
                <a:latin typeface="Lato"/>
                <a:ea typeface="Lato"/>
                <a:cs typeface="Lato"/>
                <a:sym typeface="Lato"/>
              </a:rPr>
              <a:t>2</a:t>
            </a:r>
            <a:r>
              <a:rPr b="0" i="0" lang="en-US" sz="3000" u="none" cap="none" strike="noStrike">
                <a:solidFill>
                  <a:srgbClr val="262626"/>
                </a:solidFill>
                <a:latin typeface="Lato"/>
                <a:ea typeface="Lato"/>
                <a:cs typeface="Lato"/>
                <a:sym typeface="Lato"/>
              </a:rPr>
              <a:t>, Barbara Poblete</a:t>
            </a:r>
            <a:r>
              <a:rPr b="0" baseline="30000" i="0" lang="en-US" sz="3000" u="none" cap="none" strike="noStrike">
                <a:solidFill>
                  <a:srgbClr val="262626"/>
                </a:solidFill>
                <a:latin typeface="Lato"/>
                <a:ea typeface="Lato"/>
                <a:cs typeface="Lato"/>
                <a:sym typeface="Lato"/>
              </a:rPr>
              <a:t>2</a:t>
            </a:r>
            <a:r>
              <a:rPr b="0" i="0" lang="en-US" sz="3000" u="none" cap="none" strike="noStrike">
                <a:solidFill>
                  <a:srgbClr val="262626"/>
                </a:solidFill>
                <a:latin typeface="Lato"/>
                <a:ea typeface="Lato"/>
                <a:cs typeface="Lato"/>
                <a:sym typeface="Lato"/>
              </a:rPr>
              <a:t>, </a:t>
            </a:r>
            <a:r>
              <a:rPr lang="en-US" sz="3000">
                <a:solidFill>
                  <a:srgbClr val="262626"/>
                </a:solidFill>
                <a:latin typeface="Lato"/>
                <a:ea typeface="Lato"/>
                <a:cs typeface="Lato"/>
                <a:sym typeface="Lato"/>
              </a:rPr>
              <a:t>Angel Jiménez</a:t>
            </a:r>
            <a:r>
              <a:rPr baseline="30000" lang="en-US" sz="3000">
                <a:solidFill>
                  <a:srgbClr val="262626"/>
                </a:solidFill>
                <a:latin typeface="Lato"/>
                <a:ea typeface="Lato"/>
                <a:cs typeface="Lato"/>
                <a:sym typeface="Lato"/>
              </a:rPr>
              <a:t>2</a:t>
            </a:r>
            <a:r>
              <a:rPr lang="en-US" sz="3000">
                <a:solidFill>
                  <a:srgbClr val="262626"/>
                </a:solidFill>
                <a:latin typeface="Lato"/>
                <a:ea typeface="Lato"/>
                <a:cs typeface="Lato"/>
                <a:sym typeface="Lato"/>
              </a:rPr>
              <a:t> </a:t>
            </a:r>
            <a:r>
              <a:rPr b="0" i="0" lang="en-US" sz="3000" u="none" cap="none" strike="noStrike">
                <a:solidFill>
                  <a:srgbClr val="262626"/>
                </a:solidFill>
                <a:latin typeface="Lato"/>
                <a:ea typeface="Lato"/>
                <a:cs typeface="Lato"/>
                <a:sym typeface="Lato"/>
              </a:rPr>
              <a:t>y Rodrigo Joannon</a:t>
            </a:r>
            <a:r>
              <a:rPr b="0" baseline="30000" i="0" lang="en-US" sz="3000" u="none" cap="none" strike="noStrike">
                <a:solidFill>
                  <a:srgbClr val="262626"/>
                </a:solidFill>
                <a:latin typeface="Lato"/>
                <a:ea typeface="Lato"/>
                <a:cs typeface="Lato"/>
                <a:sym typeface="Lato"/>
              </a:rPr>
              <a:t>3</a:t>
            </a:r>
            <a:endParaRPr b="0" baseline="30000" i="0" sz="3000" u="none" cap="none" strike="noStrike">
              <a:solidFill>
                <a:srgbClr val="262626"/>
              </a:solidFill>
              <a:latin typeface="Lato"/>
              <a:ea typeface="Lato"/>
              <a:cs typeface="Lato"/>
              <a:sym typeface="Lato"/>
            </a:endParaRPr>
          </a:p>
          <a:p>
            <a:pPr indent="0" lvl="0" marL="0" marR="0" rtl="0" algn="ctr">
              <a:spcBef>
                <a:spcPts val="0"/>
              </a:spcBef>
              <a:spcAft>
                <a:spcPts val="0"/>
              </a:spcAft>
              <a:buNone/>
            </a:pPr>
            <a:r>
              <a:rPr lang="en-US" sz="3000">
                <a:solidFill>
                  <a:srgbClr val="262626"/>
                </a:solidFill>
                <a:latin typeface="Lato"/>
                <a:ea typeface="Lato"/>
                <a:cs typeface="Lato"/>
                <a:sym typeface="Lato"/>
              </a:rPr>
              <a:t> </a:t>
            </a:r>
            <a:r>
              <a:rPr baseline="30000" lang="en-US" sz="3000">
                <a:solidFill>
                  <a:srgbClr val="262626"/>
                </a:solidFill>
                <a:latin typeface="Lato"/>
                <a:ea typeface="Lato"/>
                <a:cs typeface="Lato"/>
                <a:sym typeface="Lato"/>
              </a:rPr>
              <a:t>1 </a:t>
            </a:r>
            <a:r>
              <a:rPr b="0" i="0" lang="en-US" sz="3000" u="none" cap="none" strike="noStrike">
                <a:solidFill>
                  <a:srgbClr val="262626"/>
                </a:solidFill>
                <a:latin typeface="Lato"/>
                <a:ea typeface="Lato"/>
                <a:cs typeface="Lato"/>
                <a:sym typeface="Lato"/>
              </a:rPr>
              <a:t>Pontificia Universidad Cat</a:t>
            </a:r>
            <a:r>
              <a:rPr lang="en-US" sz="3000">
                <a:solidFill>
                  <a:srgbClr val="262626"/>
                </a:solidFill>
                <a:latin typeface="Lato"/>
                <a:ea typeface="Lato"/>
                <a:cs typeface="Lato"/>
                <a:sym typeface="Lato"/>
              </a:rPr>
              <a:t>ó</a:t>
            </a:r>
            <a:r>
              <a:rPr b="0" i="0" lang="en-US" sz="3000" u="none" cap="none" strike="noStrike">
                <a:solidFill>
                  <a:srgbClr val="262626"/>
                </a:solidFill>
                <a:latin typeface="Lato"/>
                <a:ea typeface="Lato"/>
                <a:cs typeface="Lato"/>
                <a:sym typeface="Lato"/>
              </a:rPr>
              <a:t>lica de Chile, Santiago de Chile, Chile </a:t>
            </a:r>
            <a:endParaRPr sz="3000"/>
          </a:p>
          <a:p>
            <a:pPr indent="0" lvl="0" marL="0" marR="0" rtl="0" algn="ctr">
              <a:spcBef>
                <a:spcPts val="0"/>
              </a:spcBef>
              <a:spcAft>
                <a:spcPts val="0"/>
              </a:spcAft>
              <a:buNone/>
            </a:pPr>
            <a:r>
              <a:rPr baseline="30000" lang="en-US" sz="3000">
                <a:solidFill>
                  <a:srgbClr val="262626"/>
                </a:solidFill>
                <a:latin typeface="Lato"/>
                <a:ea typeface="Lato"/>
                <a:cs typeface="Lato"/>
                <a:sym typeface="Lato"/>
              </a:rPr>
              <a:t>2</a:t>
            </a:r>
            <a:r>
              <a:rPr lang="en-US" sz="3000">
                <a:solidFill>
                  <a:srgbClr val="262626"/>
                </a:solidFill>
                <a:latin typeface="Lato"/>
                <a:ea typeface="Lato"/>
                <a:cs typeface="Lato"/>
                <a:sym typeface="Lato"/>
              </a:rPr>
              <a:t> </a:t>
            </a:r>
            <a:r>
              <a:rPr b="0" i="0" lang="en-US" sz="3000" u="none" cap="none" strike="noStrike">
                <a:solidFill>
                  <a:srgbClr val="262626"/>
                </a:solidFill>
                <a:latin typeface="Lato"/>
                <a:ea typeface="Lato"/>
                <a:cs typeface="Lato"/>
                <a:sym typeface="Lato"/>
              </a:rPr>
              <a:t>Universidad de Chile, Santiago de Chile, Chile </a:t>
            </a:r>
            <a:endParaRPr sz="3000"/>
          </a:p>
          <a:p>
            <a:pPr indent="0" lvl="0" marL="0" marR="0" rtl="0" algn="ctr">
              <a:spcBef>
                <a:spcPts val="0"/>
              </a:spcBef>
              <a:spcAft>
                <a:spcPts val="0"/>
              </a:spcAft>
              <a:buNone/>
            </a:pPr>
            <a:r>
              <a:rPr baseline="30000" lang="en-US" sz="3000">
                <a:solidFill>
                  <a:srgbClr val="262626"/>
                </a:solidFill>
                <a:latin typeface="Lato"/>
                <a:ea typeface="Lato"/>
                <a:cs typeface="Lato"/>
                <a:sym typeface="Lato"/>
              </a:rPr>
              <a:t>3 </a:t>
            </a:r>
            <a:r>
              <a:rPr b="0" i="0" lang="en-US" sz="3000" u="none" cap="none" strike="noStrike">
                <a:solidFill>
                  <a:srgbClr val="262626"/>
                </a:solidFill>
                <a:latin typeface="Lato"/>
                <a:ea typeface="Lato"/>
                <a:cs typeface="Lato"/>
                <a:sym typeface="Lato"/>
              </a:rPr>
              <a:t>Asociación </a:t>
            </a:r>
            <a:r>
              <a:rPr lang="en-US" sz="3000">
                <a:solidFill>
                  <a:srgbClr val="262626"/>
                </a:solidFill>
                <a:latin typeface="Lato"/>
                <a:ea typeface="Lato"/>
                <a:cs typeface="Lato"/>
                <a:sym typeface="Lato"/>
              </a:rPr>
              <a:t>de Aseguradores de Chile</a:t>
            </a:r>
            <a:r>
              <a:rPr b="0" i="0" lang="en-US" sz="3000" u="none" cap="none" strike="noStrike">
                <a:solidFill>
                  <a:srgbClr val="262626"/>
                </a:solidFill>
                <a:latin typeface="Lato"/>
                <a:ea typeface="Lato"/>
                <a:cs typeface="Lato"/>
                <a:sym typeface="Lato"/>
              </a:rPr>
              <a:t>, AACh, Santiago de Chile, Chile </a:t>
            </a:r>
            <a:endParaRPr sz="3000"/>
          </a:p>
          <a:p>
            <a:pPr indent="0" lvl="0" marL="0" marR="0" rtl="0" algn="ctr">
              <a:spcBef>
                <a:spcPts val="0"/>
              </a:spcBef>
              <a:spcAft>
                <a:spcPts val="0"/>
              </a:spcAft>
              <a:buNone/>
            </a:pPr>
            <a:r>
              <a:rPr b="0" i="0" lang="en-US" sz="3000" u="none" cap="none" strike="noStrike">
                <a:solidFill>
                  <a:srgbClr val="262626"/>
                </a:solidFill>
                <a:latin typeface="Lato"/>
                <a:ea typeface="Lato"/>
                <a:cs typeface="Lato"/>
                <a:sym typeface="Lato"/>
              </a:rPr>
              <a:t>mfsepulveda@uc.cl, dparra@ing.puc.cl, richard.weber@uchile.cl, </a:t>
            </a:r>
            <a:r>
              <a:rPr b="0" i="0" lang="en-US" sz="3000" cap="none" strike="noStrike">
                <a:solidFill>
                  <a:srgbClr val="262626"/>
                </a:solidFill>
                <a:latin typeface="Lato"/>
                <a:ea typeface="Lato"/>
                <a:cs typeface="Lato"/>
                <a:sym typeface="Lato"/>
              </a:rPr>
              <a:t>bpoblete@dcc.uchile.cl</a:t>
            </a:r>
            <a:r>
              <a:rPr b="0" i="0" lang="en-US" sz="3000" u="none" cap="none" strike="noStrike">
                <a:solidFill>
                  <a:srgbClr val="262626"/>
                </a:solidFill>
                <a:latin typeface="Lato"/>
                <a:ea typeface="Lato"/>
                <a:cs typeface="Lato"/>
                <a:sym typeface="Lato"/>
              </a:rPr>
              <a:t>, </a:t>
            </a:r>
            <a:r>
              <a:rPr lang="en-US" sz="3000">
                <a:solidFill>
                  <a:srgbClr val="262626"/>
                </a:solidFill>
                <a:latin typeface="Lato"/>
                <a:ea typeface="Lato"/>
                <a:cs typeface="Lato"/>
                <a:sym typeface="Lato"/>
              </a:rPr>
              <a:t>ajimenez@dii.uchile.cl</a:t>
            </a:r>
            <a:endParaRPr sz="3000"/>
          </a:p>
        </p:txBody>
      </p:sp>
      <p:sp>
        <p:nvSpPr>
          <p:cNvPr id="98" name="Google Shape;98;p13"/>
          <p:cNvSpPr/>
          <p:nvPr/>
        </p:nvSpPr>
        <p:spPr>
          <a:xfrm>
            <a:off x="8421706" y="1314107"/>
            <a:ext cx="23978400" cy="1817700"/>
          </a:xfrm>
          <a:prstGeom prst="rect">
            <a:avLst/>
          </a:prstGeom>
          <a:noFill/>
          <a:ln>
            <a:noFill/>
          </a:ln>
        </p:spPr>
        <p:txBody>
          <a:bodyPr anchorCtr="0" anchor="t" bIns="45700" lIns="91400" spcFirstLastPara="1" rIns="91400" wrap="square" tIns="45700">
            <a:noAutofit/>
          </a:bodyPr>
          <a:lstStyle/>
          <a:p>
            <a:pPr indent="0" lvl="0" marL="0" marR="0" rtl="0" algn="ctr">
              <a:spcBef>
                <a:spcPts val="0"/>
              </a:spcBef>
              <a:spcAft>
                <a:spcPts val="0"/>
              </a:spcAft>
              <a:buNone/>
            </a:pPr>
            <a:r>
              <a:rPr b="1" i="0" lang="en-US" sz="5400" u="none" cap="none" strike="noStrike">
                <a:solidFill>
                  <a:srgbClr val="262626"/>
                </a:solidFill>
                <a:latin typeface="Lato"/>
                <a:ea typeface="Lato"/>
                <a:cs typeface="Lato"/>
                <a:sym typeface="Lato"/>
              </a:rPr>
              <a:t>Herramientas para el análisis interactivo de datos de robo de vehículos</a:t>
            </a:r>
            <a:endParaRPr b="1" i="0" sz="5400" u="none" cap="none" strike="noStrike">
              <a:solidFill>
                <a:srgbClr val="262626"/>
              </a:solidFill>
              <a:latin typeface="Lato"/>
              <a:ea typeface="Lato"/>
              <a:cs typeface="Lato"/>
              <a:sym typeface="Lato"/>
            </a:endParaRPr>
          </a:p>
        </p:txBody>
      </p:sp>
      <p:sp>
        <p:nvSpPr>
          <p:cNvPr id="99" name="Google Shape;99;p13"/>
          <p:cNvSpPr/>
          <p:nvPr/>
        </p:nvSpPr>
        <p:spPr>
          <a:xfrm>
            <a:off x="1181050" y="7799725"/>
            <a:ext cx="8125500" cy="14116500"/>
          </a:xfrm>
          <a:prstGeom prst="rect">
            <a:avLst/>
          </a:prstGeom>
          <a:noFill/>
          <a:ln>
            <a:noFill/>
          </a:ln>
        </p:spPr>
        <p:txBody>
          <a:bodyPr anchorCtr="0" anchor="t" bIns="45700" lIns="91400" spcFirstLastPara="1" rIns="91400" wrap="square" tIns="45700">
            <a:noAutofit/>
          </a:bodyPr>
          <a:lstStyle/>
          <a:p>
            <a:pPr indent="0" lvl="0" marL="0" marR="0" rtl="0" algn="just">
              <a:spcBef>
                <a:spcPts val="0"/>
              </a:spcBef>
              <a:spcAft>
                <a:spcPts val="0"/>
              </a:spcAft>
              <a:buNone/>
            </a:pPr>
            <a:r>
              <a:rPr b="0" i="0" lang="en-US" sz="3200" u="none" cap="none" strike="noStrike">
                <a:solidFill>
                  <a:schemeClr val="dk1"/>
                </a:solidFill>
                <a:latin typeface="Calibri"/>
                <a:ea typeface="Calibri"/>
                <a:cs typeface="Calibri"/>
                <a:sym typeface="Calibri"/>
              </a:rPr>
              <a:t>El robo de automóviles afecta no solo a los propietarios de vehículos, sino que a la sociedad en general debido a que se ha vinculado a otros tipos de delitos</a:t>
            </a:r>
            <a:r>
              <a:rPr lang="en-US" sz="3200">
                <a:solidFill>
                  <a:schemeClr val="dk1"/>
                </a:solidFill>
                <a:latin typeface="Calibri"/>
                <a:ea typeface="Calibri"/>
                <a:cs typeface="Calibri"/>
                <a:sym typeface="Calibri"/>
              </a:rPr>
              <a:t> como el t</a:t>
            </a:r>
            <a:r>
              <a:rPr b="0" i="0" lang="en-US" sz="3200" u="none" cap="none" strike="noStrike">
                <a:solidFill>
                  <a:schemeClr val="dk1"/>
                </a:solidFill>
                <a:latin typeface="Calibri"/>
                <a:ea typeface="Calibri"/>
                <a:cs typeface="Calibri"/>
                <a:sym typeface="Calibri"/>
              </a:rPr>
              <a:t>errorismo</a:t>
            </a:r>
            <a:r>
              <a:rPr lang="en-US" sz="3200">
                <a:solidFill>
                  <a:schemeClr val="dk1"/>
                </a:solidFill>
                <a:latin typeface="Calibri"/>
                <a:ea typeface="Calibri"/>
                <a:cs typeface="Calibri"/>
                <a:sym typeface="Calibri"/>
              </a:rPr>
              <a:t> y el t</a:t>
            </a:r>
            <a:r>
              <a:rPr b="0" i="0" lang="en-US" sz="3200" u="none" cap="none" strike="noStrike">
                <a:solidFill>
                  <a:schemeClr val="dk1"/>
                </a:solidFill>
                <a:latin typeface="Calibri"/>
                <a:ea typeface="Calibri"/>
                <a:cs typeface="Calibri"/>
                <a:sym typeface="Calibri"/>
              </a:rPr>
              <a:t>ráfico de bienes y personas.</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b="0" i="0" lang="en-US" sz="3200" u="none" cap="none" strike="noStrike">
                <a:solidFill>
                  <a:schemeClr val="dk1"/>
                </a:solidFill>
                <a:latin typeface="Calibri"/>
                <a:ea typeface="Calibri"/>
                <a:cs typeface="Calibri"/>
                <a:sym typeface="Calibri"/>
              </a:rPr>
              <a:t>Existen varias partes interesadas, </a:t>
            </a:r>
            <a:r>
              <a:rPr lang="en-US" sz="3200">
                <a:solidFill>
                  <a:schemeClr val="dk1"/>
                </a:solidFill>
                <a:latin typeface="Calibri"/>
                <a:ea typeface="Calibri"/>
                <a:cs typeface="Calibri"/>
                <a:sym typeface="Calibri"/>
              </a:rPr>
              <a:t>como</a:t>
            </a:r>
            <a:r>
              <a:rPr b="0" i="0" lang="en-US" sz="3200" u="none" cap="none" strike="noStrike">
                <a:solidFill>
                  <a:schemeClr val="dk1"/>
                </a:solidFill>
                <a:latin typeface="Calibri"/>
                <a:ea typeface="Calibri"/>
                <a:cs typeface="Calibri"/>
                <a:sym typeface="Calibri"/>
              </a:rPr>
              <a:t> los organismos encargados de hacer cumplir la ley hasta los fabricantes de automóviles y las compañías de seguros. Todas estas instituciones recopilan datos que pueden analizarse para descubrir patrones de delitos de vehículos, pero varias veces carecen de herramientas especializadas para esta tarea.</a:t>
            </a:r>
            <a:endParaRPr sz="3200"/>
          </a:p>
          <a:p>
            <a:pPr indent="0" lvl="0" marL="0" marR="0" rtl="0" algn="just">
              <a:spcBef>
                <a:spcPts val="0"/>
              </a:spcBef>
              <a:spcAft>
                <a:spcPts val="0"/>
              </a:spcAft>
              <a:buNone/>
            </a:pPr>
            <a:r>
              <a:rPr b="0" i="0" lang="en-US" sz="3200" u="none" cap="none" strike="noStrike">
                <a:solidFill>
                  <a:schemeClr val="dk1"/>
                </a:solidFill>
                <a:latin typeface="Calibri"/>
                <a:ea typeface="Calibri"/>
                <a:cs typeface="Calibri"/>
                <a:sym typeface="Calibri"/>
              </a:rPr>
              <a:t>Para contribuir a resolver este problema, se propone una herramienta interactiva que permite a los analistas</a:t>
            </a:r>
            <a:r>
              <a:rPr lang="en-US" sz="3200">
                <a:solidFill>
                  <a:schemeClr val="dk1"/>
                </a:solidFill>
                <a:latin typeface="Calibri"/>
                <a:ea typeface="Calibri"/>
                <a:cs typeface="Calibri"/>
                <a:sym typeface="Calibri"/>
              </a:rPr>
              <a:t> </a:t>
            </a:r>
            <a:r>
              <a:rPr b="0" i="0" lang="en-US" sz="3200" u="none" cap="none" strike="noStrike">
                <a:solidFill>
                  <a:schemeClr val="dk1"/>
                </a:solidFill>
                <a:latin typeface="Calibri"/>
                <a:ea typeface="Calibri"/>
                <a:cs typeface="Calibri"/>
                <a:sym typeface="Calibri"/>
              </a:rPr>
              <a:t>descubrir patrones de robo de automóviles a partir de texto no estructurado proveniente de diferentes fuentes de información. Llamamos a esta herramienta</a:t>
            </a:r>
            <a:r>
              <a:rPr b="1" i="0" lang="en-US" sz="3200" u="none" cap="none" strike="noStrike">
                <a:solidFill>
                  <a:schemeClr val="dk1"/>
                </a:solidFill>
                <a:latin typeface="Calibri"/>
                <a:ea typeface="Calibri"/>
                <a:cs typeface="Calibri"/>
                <a:sym typeface="Calibri"/>
              </a:rPr>
              <a:t> ITACaT </a:t>
            </a:r>
            <a:r>
              <a:rPr b="0" i="0" lang="en-US" sz="3200" u="none" cap="none" strike="noStrike">
                <a:solidFill>
                  <a:schemeClr val="dk1"/>
                </a:solidFill>
                <a:latin typeface="Calibri"/>
                <a:ea typeface="Calibri"/>
                <a:cs typeface="Calibri"/>
                <a:sym typeface="Calibri"/>
              </a:rPr>
              <a:t>(</a:t>
            </a:r>
            <a:r>
              <a:rPr b="0" i="1" lang="en-US" sz="3200" u="none" cap="none" strike="noStrike">
                <a:solidFill>
                  <a:schemeClr val="dk1"/>
                </a:solidFill>
                <a:latin typeface="Calibri"/>
                <a:ea typeface="Calibri"/>
                <a:cs typeface="Calibri"/>
                <a:sym typeface="Calibri"/>
              </a:rPr>
              <a:t>Interactive Tool for Analysis of Car Theft</a:t>
            </a:r>
            <a:r>
              <a:rPr b="0" lang="en-US" sz="3200" u="none" cap="none" strike="noStrike">
                <a:solidFill>
                  <a:schemeClr val="dk1"/>
                </a:solidFill>
                <a:latin typeface="Calibri"/>
                <a:ea typeface="Calibri"/>
                <a:cs typeface="Calibri"/>
                <a:sym typeface="Calibri"/>
              </a:rPr>
              <a:t>)</a:t>
            </a:r>
            <a:r>
              <a:rPr b="0" i="0" lang="en-US" sz="3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b="0" i="0" lang="en-US" sz="3200" u="none" cap="none" strike="noStrike">
                <a:solidFill>
                  <a:schemeClr val="dk1"/>
                </a:solidFill>
                <a:latin typeface="Calibri"/>
                <a:ea typeface="Calibri"/>
                <a:cs typeface="Calibri"/>
                <a:sym typeface="Calibri"/>
              </a:rPr>
              <a:t>Se presentan:</a:t>
            </a:r>
            <a:endParaRPr sz="3200">
              <a:solidFill>
                <a:schemeClr val="dk1"/>
              </a:solidFill>
              <a:latin typeface="Calibri"/>
              <a:ea typeface="Calibri"/>
              <a:cs typeface="Calibri"/>
              <a:sym typeface="Calibri"/>
            </a:endParaRPr>
          </a:p>
          <a:p>
            <a:pPr indent="-431800" lvl="0" marL="457200" marR="0" rtl="0" algn="just">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Detalles del sistema</a:t>
            </a:r>
            <a:r>
              <a:rPr b="0" i="0" lang="en-US" sz="3200" u="none" cap="none" strike="noStrike">
                <a:solidFill>
                  <a:schemeClr val="dk1"/>
                </a:solidFill>
                <a:latin typeface="Calibri"/>
                <a:ea typeface="Calibri"/>
                <a:cs typeface="Calibri"/>
                <a:sym typeface="Calibri"/>
              </a:rPr>
              <a:t>.</a:t>
            </a:r>
            <a:endParaRPr sz="3200">
              <a:solidFill>
                <a:schemeClr val="dk1"/>
              </a:solidFill>
              <a:latin typeface="Calibri"/>
              <a:ea typeface="Calibri"/>
              <a:cs typeface="Calibri"/>
              <a:sym typeface="Calibri"/>
            </a:endParaRPr>
          </a:p>
          <a:p>
            <a:pPr indent="-431800" lvl="0" marL="457200" marR="0" rtl="0" algn="just">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U</a:t>
            </a:r>
            <a:r>
              <a:rPr b="0" i="0" lang="en-US" sz="3200" u="none" cap="none" strike="noStrike">
                <a:solidFill>
                  <a:schemeClr val="dk1"/>
                </a:solidFill>
                <a:latin typeface="Calibri"/>
                <a:ea typeface="Calibri"/>
                <a:cs typeface="Calibri"/>
                <a:sym typeface="Calibri"/>
              </a:rPr>
              <a:t>so de datos.</a:t>
            </a:r>
            <a:endParaRPr sz="3200">
              <a:solidFill>
                <a:schemeClr val="dk1"/>
              </a:solidFill>
              <a:latin typeface="Calibri"/>
              <a:ea typeface="Calibri"/>
              <a:cs typeface="Calibri"/>
              <a:sym typeface="Calibri"/>
            </a:endParaRPr>
          </a:p>
          <a:p>
            <a:pPr indent="-431800" lvl="0" marL="457200" marR="0" rtl="0" algn="just">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M</a:t>
            </a:r>
            <a:r>
              <a:rPr b="0" i="0" lang="en-US" sz="3200" u="none" cap="none" strike="noStrike">
                <a:solidFill>
                  <a:schemeClr val="dk1"/>
                </a:solidFill>
                <a:latin typeface="Calibri"/>
                <a:ea typeface="Calibri"/>
                <a:cs typeface="Calibri"/>
                <a:sym typeface="Calibri"/>
              </a:rPr>
              <a:t>odelos (</a:t>
            </a:r>
            <a:r>
              <a:rPr lang="en-US" sz="3200">
                <a:solidFill>
                  <a:schemeClr val="dk1"/>
                </a:solidFill>
                <a:latin typeface="Calibri"/>
                <a:ea typeface="Calibri"/>
                <a:cs typeface="Calibri"/>
                <a:sym typeface="Calibri"/>
              </a:rPr>
              <a:t>Latent Dirichlet Allocation,  David Blei ,2003</a:t>
            </a:r>
            <a:r>
              <a:rPr b="0" i="0" lang="en-US" sz="3200" u="none" cap="none" strike="noStrike">
                <a:solidFill>
                  <a:schemeClr val="dk1"/>
                </a:solidFill>
                <a:latin typeface="Calibri"/>
                <a:ea typeface="Calibri"/>
                <a:cs typeface="Calibri"/>
                <a:sym typeface="Calibri"/>
              </a:rPr>
              <a:t>).</a:t>
            </a:r>
            <a:endParaRPr sz="3200">
              <a:solidFill>
                <a:schemeClr val="dk1"/>
              </a:solidFill>
              <a:latin typeface="Calibri"/>
              <a:ea typeface="Calibri"/>
              <a:cs typeface="Calibri"/>
              <a:sym typeface="Calibri"/>
            </a:endParaRPr>
          </a:p>
          <a:p>
            <a:pPr indent="-431800" lvl="0" marL="457200" marR="0" rtl="0" algn="just">
              <a:spcBef>
                <a:spcPts val="0"/>
              </a:spcBef>
              <a:spcAft>
                <a:spcPts val="0"/>
              </a:spcAft>
              <a:buClr>
                <a:schemeClr val="dk1"/>
              </a:buClr>
              <a:buSzPts val="3200"/>
              <a:buFont typeface="Calibri"/>
              <a:buChar char="➔"/>
            </a:pPr>
            <a:r>
              <a:rPr lang="en-US" sz="3200">
                <a:solidFill>
                  <a:schemeClr val="dk1"/>
                </a:solidFill>
                <a:latin typeface="Calibri"/>
                <a:ea typeface="Calibri"/>
                <a:cs typeface="Calibri"/>
                <a:sym typeface="Calibri"/>
              </a:rPr>
              <a:t>C</a:t>
            </a:r>
            <a:r>
              <a:rPr b="0" i="0" lang="en-US" sz="3200" u="none" cap="none" strike="noStrike">
                <a:solidFill>
                  <a:schemeClr val="dk1"/>
                </a:solidFill>
                <a:latin typeface="Calibri"/>
                <a:ea typeface="Calibri"/>
                <a:cs typeface="Calibri"/>
                <a:sym typeface="Calibri"/>
              </a:rPr>
              <a:t>asos de uso. </a:t>
            </a:r>
            <a:endParaRPr b="0" i="0" sz="3200" u="none" cap="none" strike="noStrike">
              <a:solidFill>
                <a:srgbClr val="244061"/>
              </a:solidFill>
              <a:latin typeface="Calibri"/>
              <a:ea typeface="Calibri"/>
              <a:cs typeface="Calibri"/>
              <a:sym typeface="Calibri"/>
            </a:endParaRPr>
          </a:p>
        </p:txBody>
      </p:sp>
      <p:cxnSp>
        <p:nvCxnSpPr>
          <p:cNvPr id="100" name="Google Shape;100;p13"/>
          <p:cNvCxnSpPr/>
          <p:nvPr/>
        </p:nvCxnSpPr>
        <p:spPr>
          <a:xfrm>
            <a:off x="26540806" y="14605330"/>
            <a:ext cx="4618800" cy="35700"/>
          </a:xfrm>
          <a:prstGeom prst="straightConnector1">
            <a:avLst/>
          </a:prstGeom>
          <a:noFill/>
          <a:ln cap="flat" cmpd="sng" w="19050">
            <a:solidFill>
              <a:schemeClr val="lt1"/>
            </a:solidFill>
            <a:prstDash val="dash"/>
            <a:round/>
            <a:headEnd len="sm" w="sm" type="none"/>
            <a:tailEnd len="sm" w="sm" type="none"/>
          </a:ln>
        </p:spPr>
      </p:cxnSp>
      <p:cxnSp>
        <p:nvCxnSpPr>
          <p:cNvPr id="101" name="Google Shape;101;p13"/>
          <p:cNvCxnSpPr/>
          <p:nvPr/>
        </p:nvCxnSpPr>
        <p:spPr>
          <a:xfrm>
            <a:off x="26571066" y="19440623"/>
            <a:ext cx="4618800" cy="35700"/>
          </a:xfrm>
          <a:prstGeom prst="straightConnector1">
            <a:avLst/>
          </a:prstGeom>
          <a:noFill/>
          <a:ln cap="flat" cmpd="sng" w="19050">
            <a:solidFill>
              <a:schemeClr val="lt1"/>
            </a:solidFill>
            <a:prstDash val="dash"/>
            <a:round/>
            <a:headEnd len="sm" w="sm" type="none"/>
            <a:tailEnd len="sm" w="sm" type="none"/>
          </a:ln>
        </p:spPr>
      </p:cxnSp>
      <p:cxnSp>
        <p:nvCxnSpPr>
          <p:cNvPr id="102" name="Google Shape;102;p13"/>
          <p:cNvCxnSpPr/>
          <p:nvPr/>
        </p:nvCxnSpPr>
        <p:spPr>
          <a:xfrm>
            <a:off x="22216855" y="35379663"/>
            <a:ext cx="0" cy="4259100"/>
          </a:xfrm>
          <a:prstGeom prst="straightConnector1">
            <a:avLst/>
          </a:prstGeom>
          <a:noFill/>
          <a:ln cap="flat" cmpd="sng" w="19050">
            <a:solidFill>
              <a:schemeClr val="lt1"/>
            </a:solidFill>
            <a:prstDash val="dash"/>
            <a:round/>
            <a:headEnd len="sm" w="sm" type="none"/>
            <a:tailEnd len="sm" w="sm" type="none"/>
          </a:ln>
        </p:spPr>
      </p:cxnSp>
      <p:cxnSp>
        <p:nvCxnSpPr>
          <p:cNvPr id="103" name="Google Shape;103;p13"/>
          <p:cNvCxnSpPr/>
          <p:nvPr/>
        </p:nvCxnSpPr>
        <p:spPr>
          <a:xfrm>
            <a:off x="22216855" y="32952814"/>
            <a:ext cx="0" cy="1710000"/>
          </a:xfrm>
          <a:prstGeom prst="straightConnector1">
            <a:avLst/>
          </a:prstGeom>
          <a:noFill/>
          <a:ln cap="flat" cmpd="sng" w="19050">
            <a:solidFill>
              <a:schemeClr val="lt1"/>
            </a:solidFill>
            <a:prstDash val="dash"/>
            <a:round/>
            <a:headEnd len="sm" w="sm" type="none"/>
            <a:tailEnd len="sm" w="sm" type="none"/>
          </a:ln>
        </p:spPr>
      </p:cxnSp>
      <p:sp>
        <p:nvSpPr>
          <p:cNvPr id="104" name="Google Shape;104;p13"/>
          <p:cNvSpPr/>
          <p:nvPr/>
        </p:nvSpPr>
        <p:spPr>
          <a:xfrm>
            <a:off x="1031277" y="38240677"/>
            <a:ext cx="8329200" cy="969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600" u="none" cap="none" strike="noStrike">
              <a:solidFill>
                <a:schemeClr val="dk1"/>
              </a:solidFill>
              <a:latin typeface="Arial Narrow"/>
              <a:ea typeface="Arial Narrow"/>
              <a:cs typeface="Arial Narrow"/>
              <a:sym typeface="Arial Narrow"/>
            </a:endParaRPr>
          </a:p>
        </p:txBody>
      </p:sp>
      <p:sp>
        <p:nvSpPr>
          <p:cNvPr id="105" name="Google Shape;105;p13"/>
          <p:cNvSpPr/>
          <p:nvPr/>
        </p:nvSpPr>
        <p:spPr>
          <a:xfrm>
            <a:off x="959659" y="36169159"/>
            <a:ext cx="8785500" cy="1575300"/>
          </a:xfrm>
          <a:prstGeom prst="rect">
            <a:avLst/>
          </a:prstGeom>
          <a:noFill/>
          <a:ln>
            <a:noFill/>
          </a:ln>
        </p:spPr>
        <p:txBody>
          <a:bodyPr anchorCtr="0" anchor="t" bIns="45700" lIns="91400" spcFirstLastPara="1" rIns="91400" wrap="square" tIns="45700">
            <a:noAutofit/>
          </a:bodyPr>
          <a:lstStyle/>
          <a:p>
            <a:pPr indent="0" lvl="0" marL="0" marR="0" rtl="0" algn="l">
              <a:spcBef>
                <a:spcPts val="0"/>
              </a:spcBef>
              <a:spcAft>
                <a:spcPts val="0"/>
              </a:spcAft>
              <a:buNone/>
            </a:pPr>
            <a:r>
              <a:t/>
            </a:r>
            <a:endParaRPr b="1" sz="2300">
              <a:solidFill>
                <a:schemeClr val="dk1"/>
              </a:solidFill>
              <a:latin typeface="Calibri"/>
              <a:ea typeface="Calibri"/>
              <a:cs typeface="Calibri"/>
              <a:sym typeface="Calibri"/>
            </a:endParaRPr>
          </a:p>
          <a:p>
            <a:pPr indent="0" lvl="0" marL="0" marR="0" rtl="0" algn="l">
              <a:spcBef>
                <a:spcPts val="0"/>
              </a:spcBef>
              <a:spcAft>
                <a:spcPts val="0"/>
              </a:spcAft>
              <a:buNone/>
            </a:pPr>
            <a:r>
              <a:rPr lang="en-US" sz="2300">
                <a:solidFill>
                  <a:schemeClr val="dk1"/>
                </a:solidFill>
                <a:latin typeface="Calibri"/>
                <a:ea typeface="Calibri"/>
                <a:cs typeface="Calibri"/>
                <a:sym typeface="Calibri"/>
              </a:rPr>
              <a:t> </a:t>
            </a:r>
            <a:endParaRPr/>
          </a:p>
        </p:txBody>
      </p:sp>
      <p:sp>
        <p:nvSpPr>
          <p:cNvPr id="106" name="Google Shape;106;p13"/>
          <p:cNvSpPr/>
          <p:nvPr/>
        </p:nvSpPr>
        <p:spPr>
          <a:xfrm>
            <a:off x="24295031" y="17853820"/>
            <a:ext cx="7429500" cy="24636300"/>
          </a:xfrm>
          <a:prstGeom prst="rect">
            <a:avLst/>
          </a:prstGeom>
          <a:solidFill>
            <a:srgbClr val="E5DFEC">
              <a:alpha val="9803"/>
            </a:srgbClr>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200">
              <a:solidFill>
                <a:schemeClr val="lt1"/>
              </a:solidFill>
              <a:latin typeface="Calibri"/>
              <a:ea typeface="Calibri"/>
              <a:cs typeface="Calibri"/>
              <a:sym typeface="Calibri"/>
            </a:endParaRPr>
          </a:p>
        </p:txBody>
      </p:sp>
      <p:sp>
        <p:nvSpPr>
          <p:cNvPr id="107" name="Google Shape;107;p13"/>
          <p:cNvSpPr/>
          <p:nvPr/>
        </p:nvSpPr>
        <p:spPr>
          <a:xfrm>
            <a:off x="786225" y="6134146"/>
            <a:ext cx="8884200" cy="1226700"/>
          </a:xfrm>
          <a:prstGeom prst="rect">
            <a:avLst/>
          </a:prstGeom>
          <a:solidFill>
            <a:schemeClr val="dk1"/>
          </a:solidFill>
          <a:ln>
            <a:noFill/>
          </a:ln>
          <a:effectLst>
            <a:outerShdw blurRad="50800" rotWithShape="0" algn="tl" dir="2700000" dist="38100">
              <a:srgbClr val="000000">
                <a:alpha val="42745"/>
              </a:srgbClr>
            </a:outerShdw>
          </a:effectLst>
        </p:spPr>
        <p:txBody>
          <a:bodyPr anchorCtr="0" anchor="ctr" bIns="45700" lIns="91400" spcFirstLastPara="1" rIns="91400" wrap="square" tIns="45700">
            <a:noAutofit/>
          </a:bodyPr>
          <a:lstStyle/>
          <a:p>
            <a:pPr indent="0" lvl="0" marL="0" marR="0" rtl="0" algn="ctr">
              <a:spcBef>
                <a:spcPts val="0"/>
              </a:spcBef>
              <a:spcAft>
                <a:spcPts val="0"/>
              </a:spcAft>
              <a:buNone/>
            </a:pPr>
            <a:r>
              <a:rPr b="1" lang="en-US" sz="3200">
                <a:solidFill>
                  <a:schemeClr val="lt1"/>
                </a:solidFill>
                <a:latin typeface="Roboto Mono Light"/>
                <a:ea typeface="Roboto Mono Light"/>
                <a:cs typeface="Roboto Mono Light"/>
                <a:sym typeface="Roboto Mono Light"/>
              </a:rPr>
              <a:t>RESUMEN</a:t>
            </a:r>
            <a:endParaRPr/>
          </a:p>
        </p:txBody>
      </p:sp>
      <p:pic>
        <p:nvPicPr>
          <p:cNvPr id="108" name="Google Shape;108;p13"/>
          <p:cNvPicPr preferRelativeResize="0"/>
          <p:nvPr/>
        </p:nvPicPr>
        <p:blipFill rotWithShape="1">
          <a:blip r:embed="rId4">
            <a:alphaModFix/>
          </a:blip>
          <a:srcRect b="0" l="0" r="0" t="0"/>
          <a:stretch/>
        </p:blipFill>
        <p:spPr>
          <a:xfrm>
            <a:off x="5248190" y="1387447"/>
            <a:ext cx="4205033" cy="1247501"/>
          </a:xfrm>
          <a:prstGeom prst="rect">
            <a:avLst/>
          </a:prstGeom>
          <a:noFill/>
          <a:ln>
            <a:noFill/>
          </a:ln>
        </p:spPr>
      </p:pic>
      <p:pic>
        <p:nvPicPr>
          <p:cNvPr id="109" name="Google Shape;109;p13"/>
          <p:cNvPicPr preferRelativeResize="0"/>
          <p:nvPr/>
        </p:nvPicPr>
        <p:blipFill rotWithShape="1">
          <a:blip r:embed="rId5">
            <a:alphaModFix/>
          </a:blip>
          <a:srcRect b="0" l="0" r="0" t="0"/>
          <a:stretch/>
        </p:blipFill>
        <p:spPr>
          <a:xfrm>
            <a:off x="531525" y="735425"/>
            <a:ext cx="2637063" cy="2637080"/>
          </a:xfrm>
          <a:prstGeom prst="rect">
            <a:avLst/>
          </a:prstGeom>
          <a:noFill/>
          <a:ln>
            <a:noFill/>
          </a:ln>
        </p:spPr>
      </p:pic>
      <p:pic>
        <p:nvPicPr>
          <p:cNvPr id="110" name="Google Shape;110;p13"/>
          <p:cNvPicPr preferRelativeResize="0"/>
          <p:nvPr/>
        </p:nvPicPr>
        <p:blipFill rotWithShape="1">
          <a:blip r:embed="rId6">
            <a:alphaModFix/>
          </a:blip>
          <a:srcRect b="0" l="0" r="0" t="0"/>
          <a:stretch/>
        </p:blipFill>
        <p:spPr>
          <a:xfrm>
            <a:off x="2730941" y="773930"/>
            <a:ext cx="2560037" cy="2560054"/>
          </a:xfrm>
          <a:prstGeom prst="rect">
            <a:avLst/>
          </a:prstGeom>
          <a:noFill/>
          <a:ln>
            <a:noFill/>
          </a:ln>
        </p:spPr>
      </p:pic>
      <p:pic>
        <p:nvPicPr>
          <p:cNvPr id="111" name="Google Shape;111;p13"/>
          <p:cNvPicPr preferRelativeResize="0"/>
          <p:nvPr/>
        </p:nvPicPr>
        <p:blipFill rotWithShape="1">
          <a:blip r:embed="rId7">
            <a:alphaModFix/>
          </a:blip>
          <a:srcRect b="3288" l="1210" r="1658" t="0"/>
          <a:stretch/>
        </p:blipFill>
        <p:spPr>
          <a:xfrm>
            <a:off x="10629083" y="19531020"/>
            <a:ext cx="12993076" cy="9356787"/>
          </a:xfrm>
          <a:prstGeom prst="rect">
            <a:avLst/>
          </a:prstGeom>
          <a:noFill/>
          <a:ln>
            <a:noFill/>
          </a:ln>
        </p:spPr>
      </p:pic>
      <p:sp>
        <p:nvSpPr>
          <p:cNvPr id="112" name="Google Shape;112;p13"/>
          <p:cNvSpPr/>
          <p:nvPr/>
        </p:nvSpPr>
        <p:spPr>
          <a:xfrm>
            <a:off x="675531" y="22354998"/>
            <a:ext cx="8884200" cy="1226700"/>
          </a:xfrm>
          <a:prstGeom prst="rect">
            <a:avLst/>
          </a:prstGeom>
          <a:solidFill>
            <a:schemeClr val="dk1"/>
          </a:solidFill>
          <a:ln>
            <a:noFill/>
          </a:ln>
          <a:effectLst>
            <a:outerShdw blurRad="50800" rotWithShape="0" algn="tl" dir="2700000" dist="38100">
              <a:srgbClr val="000000">
                <a:alpha val="42745"/>
              </a:srgbClr>
            </a:outerShdw>
          </a:effectLst>
        </p:spPr>
        <p:txBody>
          <a:bodyPr anchorCtr="0" anchor="ctr" bIns="45700" lIns="91400" spcFirstLastPara="1" rIns="91400" wrap="square" tIns="45700">
            <a:noAutofit/>
          </a:bodyPr>
          <a:lstStyle/>
          <a:p>
            <a:pPr indent="0" lvl="0" marL="0" marR="0" rtl="0" algn="ctr">
              <a:spcBef>
                <a:spcPts val="0"/>
              </a:spcBef>
              <a:spcAft>
                <a:spcPts val="0"/>
              </a:spcAft>
              <a:buNone/>
            </a:pPr>
            <a:r>
              <a:rPr b="1" lang="en-US" sz="3200">
                <a:solidFill>
                  <a:schemeClr val="lt1"/>
                </a:solidFill>
                <a:latin typeface="Roboto Mono Light"/>
                <a:ea typeface="Roboto Mono Light"/>
                <a:cs typeface="Roboto Mono Light"/>
                <a:sym typeface="Roboto Mono Light"/>
              </a:rPr>
              <a:t>INTRODUCCIÓN</a:t>
            </a:r>
            <a:endParaRPr/>
          </a:p>
        </p:txBody>
      </p:sp>
      <p:sp>
        <p:nvSpPr>
          <p:cNvPr id="113" name="Google Shape;113;p13"/>
          <p:cNvSpPr/>
          <p:nvPr/>
        </p:nvSpPr>
        <p:spPr>
          <a:xfrm>
            <a:off x="753899" y="30449130"/>
            <a:ext cx="8884200" cy="1226700"/>
          </a:xfrm>
          <a:prstGeom prst="rect">
            <a:avLst/>
          </a:prstGeom>
          <a:solidFill>
            <a:schemeClr val="dk1"/>
          </a:solidFill>
          <a:ln>
            <a:noFill/>
          </a:ln>
          <a:effectLst>
            <a:outerShdw blurRad="50800" rotWithShape="0" algn="tl" dir="2700000" dist="38100">
              <a:srgbClr val="000000">
                <a:alpha val="42745"/>
              </a:srgbClr>
            </a:outerShdw>
          </a:effectLst>
        </p:spPr>
        <p:txBody>
          <a:bodyPr anchorCtr="0" anchor="ctr" bIns="45700" lIns="91400" spcFirstLastPara="1" rIns="91400" wrap="square" tIns="45700">
            <a:noAutofit/>
          </a:bodyPr>
          <a:lstStyle/>
          <a:p>
            <a:pPr indent="0" lvl="0" marL="0" marR="0" rtl="0" algn="ctr">
              <a:spcBef>
                <a:spcPts val="0"/>
              </a:spcBef>
              <a:spcAft>
                <a:spcPts val="0"/>
              </a:spcAft>
              <a:buNone/>
            </a:pPr>
            <a:r>
              <a:rPr b="1" lang="en-US" sz="3200">
                <a:solidFill>
                  <a:schemeClr val="lt1"/>
                </a:solidFill>
                <a:latin typeface="Roboto Mono Light"/>
                <a:ea typeface="Roboto Mono Light"/>
                <a:cs typeface="Roboto Mono Light"/>
                <a:sym typeface="Roboto Mono Light"/>
              </a:rPr>
              <a:t>DATASET</a:t>
            </a:r>
            <a:endParaRPr/>
          </a:p>
        </p:txBody>
      </p:sp>
      <p:sp>
        <p:nvSpPr>
          <p:cNvPr id="114" name="Google Shape;114;p13"/>
          <p:cNvSpPr/>
          <p:nvPr/>
        </p:nvSpPr>
        <p:spPr>
          <a:xfrm>
            <a:off x="10229081" y="6158783"/>
            <a:ext cx="21429000" cy="1202100"/>
          </a:xfrm>
          <a:prstGeom prst="rect">
            <a:avLst/>
          </a:prstGeom>
          <a:solidFill>
            <a:schemeClr val="dk1"/>
          </a:solidFill>
          <a:ln>
            <a:noFill/>
          </a:ln>
          <a:effectLst>
            <a:outerShdw blurRad="50800" rotWithShape="0" algn="tl" dir="2700000" dist="38100">
              <a:srgbClr val="000000">
                <a:alpha val="42745"/>
              </a:srgbClr>
            </a:outerShdw>
          </a:effectLst>
        </p:spPr>
        <p:txBody>
          <a:bodyPr anchorCtr="0" anchor="ctr" bIns="45700" lIns="91400" spcFirstLastPara="1" rIns="91400" wrap="square" tIns="45700">
            <a:noAutofit/>
          </a:bodyPr>
          <a:lstStyle/>
          <a:p>
            <a:pPr indent="0" lvl="0" marL="0" marR="0" rtl="0" algn="ctr">
              <a:spcBef>
                <a:spcPts val="0"/>
              </a:spcBef>
              <a:spcAft>
                <a:spcPts val="0"/>
              </a:spcAft>
              <a:buNone/>
            </a:pPr>
            <a:r>
              <a:rPr b="1" lang="en-US" sz="3200">
                <a:solidFill>
                  <a:schemeClr val="lt1"/>
                </a:solidFill>
                <a:latin typeface="Roboto Mono Light"/>
                <a:ea typeface="Roboto Mono Light"/>
                <a:cs typeface="Roboto Mono Light"/>
                <a:sym typeface="Roboto Mono Light"/>
              </a:rPr>
              <a:t>METODOLOGÍA</a:t>
            </a:r>
            <a:endParaRPr/>
          </a:p>
        </p:txBody>
      </p:sp>
      <p:sp>
        <p:nvSpPr>
          <p:cNvPr id="115" name="Google Shape;115;p13"/>
          <p:cNvSpPr/>
          <p:nvPr/>
        </p:nvSpPr>
        <p:spPr>
          <a:xfrm>
            <a:off x="10258415" y="18021961"/>
            <a:ext cx="13726800" cy="1193100"/>
          </a:xfrm>
          <a:prstGeom prst="rect">
            <a:avLst/>
          </a:prstGeom>
          <a:solidFill>
            <a:schemeClr val="dk1"/>
          </a:solidFill>
          <a:ln>
            <a:noFill/>
          </a:ln>
          <a:effectLst>
            <a:outerShdw blurRad="50800" rotWithShape="0" algn="tl" dir="2700000" dist="38100">
              <a:srgbClr val="000000">
                <a:alpha val="42745"/>
              </a:srgbClr>
            </a:outerShdw>
          </a:effectLst>
        </p:spPr>
        <p:txBody>
          <a:bodyPr anchorCtr="0" anchor="ctr" bIns="45700" lIns="91400" spcFirstLastPara="1" rIns="91400" wrap="square" tIns="45700">
            <a:noAutofit/>
          </a:bodyPr>
          <a:lstStyle/>
          <a:p>
            <a:pPr indent="0" lvl="0" marL="0" marR="0" rtl="0" algn="ctr">
              <a:spcBef>
                <a:spcPts val="0"/>
              </a:spcBef>
              <a:spcAft>
                <a:spcPts val="0"/>
              </a:spcAft>
              <a:buNone/>
            </a:pPr>
            <a:r>
              <a:rPr b="1" lang="en-US" sz="3200">
                <a:solidFill>
                  <a:schemeClr val="lt1"/>
                </a:solidFill>
                <a:latin typeface="Roboto Mono Light"/>
                <a:ea typeface="Roboto Mono Light"/>
                <a:cs typeface="Roboto Mono Light"/>
                <a:sym typeface="Roboto Mono Light"/>
              </a:rPr>
              <a:t>DETALLES DEL SISTEMA</a:t>
            </a:r>
            <a:endParaRPr/>
          </a:p>
        </p:txBody>
      </p:sp>
      <p:sp>
        <p:nvSpPr>
          <p:cNvPr id="116" name="Google Shape;116;p13"/>
          <p:cNvSpPr/>
          <p:nvPr/>
        </p:nvSpPr>
        <p:spPr>
          <a:xfrm>
            <a:off x="10295399" y="37153522"/>
            <a:ext cx="13726800" cy="1193100"/>
          </a:xfrm>
          <a:prstGeom prst="rect">
            <a:avLst/>
          </a:prstGeom>
          <a:solidFill>
            <a:schemeClr val="dk1"/>
          </a:solidFill>
          <a:ln>
            <a:noFill/>
          </a:ln>
          <a:effectLst>
            <a:outerShdw blurRad="50800" rotWithShape="0" algn="tl" dir="2700000" dist="38100">
              <a:srgbClr val="000000">
                <a:alpha val="42745"/>
              </a:srgbClr>
            </a:outerShdw>
          </a:effectLst>
        </p:spPr>
        <p:txBody>
          <a:bodyPr anchorCtr="0" anchor="ctr" bIns="45700" lIns="91400" spcFirstLastPara="1" rIns="91400" wrap="square" tIns="45700">
            <a:noAutofit/>
          </a:bodyPr>
          <a:lstStyle/>
          <a:p>
            <a:pPr indent="0" lvl="0" marL="0" marR="0" rtl="0" algn="ctr">
              <a:spcBef>
                <a:spcPts val="0"/>
              </a:spcBef>
              <a:spcAft>
                <a:spcPts val="0"/>
              </a:spcAft>
              <a:buNone/>
            </a:pPr>
            <a:r>
              <a:rPr b="1" lang="en-US" sz="3200">
                <a:solidFill>
                  <a:schemeClr val="lt1"/>
                </a:solidFill>
                <a:latin typeface="Roboto Mono Light"/>
                <a:ea typeface="Roboto Mono Light"/>
                <a:cs typeface="Roboto Mono Light"/>
                <a:sym typeface="Roboto Mono Light"/>
              </a:rPr>
              <a:t>EVALUACIÓN</a:t>
            </a:r>
            <a:endParaRPr/>
          </a:p>
        </p:txBody>
      </p:sp>
      <p:sp>
        <p:nvSpPr>
          <p:cNvPr id="117" name="Google Shape;117;p13"/>
          <p:cNvSpPr/>
          <p:nvPr/>
        </p:nvSpPr>
        <p:spPr>
          <a:xfrm>
            <a:off x="24299800" y="18021961"/>
            <a:ext cx="7358100" cy="1237200"/>
          </a:xfrm>
          <a:prstGeom prst="rect">
            <a:avLst/>
          </a:prstGeom>
          <a:solidFill>
            <a:schemeClr val="dk1"/>
          </a:solidFill>
          <a:ln>
            <a:noFill/>
          </a:ln>
          <a:effectLst>
            <a:outerShdw blurRad="50800" rotWithShape="0" algn="tl" dir="2700000" dist="38100">
              <a:srgbClr val="000000">
                <a:alpha val="42745"/>
              </a:srgbClr>
            </a:outerShdw>
          </a:effectLst>
        </p:spPr>
        <p:txBody>
          <a:bodyPr anchorCtr="0" anchor="ctr" bIns="45700" lIns="91400" spcFirstLastPara="1" rIns="91400" wrap="square" tIns="45700">
            <a:noAutofit/>
          </a:bodyPr>
          <a:lstStyle/>
          <a:p>
            <a:pPr indent="0" lvl="0" marL="0" marR="0" rtl="0" algn="ctr">
              <a:spcBef>
                <a:spcPts val="0"/>
              </a:spcBef>
              <a:spcAft>
                <a:spcPts val="0"/>
              </a:spcAft>
              <a:buNone/>
            </a:pPr>
            <a:r>
              <a:rPr b="1" lang="en-US" sz="3200">
                <a:solidFill>
                  <a:schemeClr val="lt1"/>
                </a:solidFill>
                <a:latin typeface="Roboto Mono Light"/>
                <a:ea typeface="Roboto Mono Light"/>
                <a:cs typeface="Roboto Mono Light"/>
                <a:sym typeface="Roboto Mono Light"/>
              </a:rPr>
              <a:t>CONCLUSIONES</a:t>
            </a:r>
            <a:endParaRPr/>
          </a:p>
        </p:txBody>
      </p:sp>
      <p:sp>
        <p:nvSpPr>
          <p:cNvPr id="118" name="Google Shape;118;p13"/>
          <p:cNvSpPr txBox="1"/>
          <p:nvPr/>
        </p:nvSpPr>
        <p:spPr>
          <a:xfrm>
            <a:off x="1199525" y="23789275"/>
            <a:ext cx="8106900" cy="6452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3200">
                <a:solidFill>
                  <a:schemeClr val="dk1"/>
                </a:solidFill>
                <a:latin typeface="Calibri"/>
                <a:ea typeface="Calibri"/>
                <a:cs typeface="Calibri"/>
                <a:sym typeface="Calibri"/>
              </a:rPr>
              <a:t>En este trabajo, contribuimos a un aspecto el problema de identificación de robos de vehículos mediante la introducción de ITACaT (Interactive Tool for Analysis of Car Theft), una herramienta que respalda el análisis de los datos de robo de automóviles en las compañías de seguros. </a:t>
            </a:r>
            <a:endParaRPr sz="3200"/>
          </a:p>
          <a:p>
            <a:pPr indent="0" lvl="0" marL="0" marR="0" rtl="0" algn="just">
              <a:spcBef>
                <a:spcPts val="0"/>
              </a:spcBef>
              <a:spcAft>
                <a:spcPts val="0"/>
              </a:spcAft>
              <a:buNone/>
            </a:pPr>
            <a:r>
              <a:rPr lang="en-US" sz="3200">
                <a:solidFill>
                  <a:schemeClr val="dk1"/>
                </a:solidFill>
                <a:latin typeface="Calibri"/>
                <a:ea typeface="Calibri"/>
                <a:cs typeface="Calibri"/>
                <a:sym typeface="Calibri"/>
              </a:rPr>
              <a:t>Con un prototipo, mostramos cómo ITACaT puede combinar datos de diferentes fuentes, como relatos de los robos recopilados por las compañías de seguros y redes sociales, utilizando </a:t>
            </a:r>
            <a:r>
              <a:rPr i="1" lang="en-US" sz="3200">
                <a:solidFill>
                  <a:schemeClr val="dk1"/>
                </a:solidFill>
                <a:latin typeface="Calibri"/>
                <a:ea typeface="Calibri"/>
                <a:cs typeface="Calibri"/>
                <a:sym typeface="Calibri"/>
              </a:rPr>
              <a:t>topic modeling </a:t>
            </a:r>
            <a:r>
              <a:rPr lang="en-US" sz="3200">
                <a:solidFill>
                  <a:schemeClr val="dk1"/>
                </a:solidFill>
                <a:latin typeface="Calibri"/>
                <a:ea typeface="Calibri"/>
                <a:cs typeface="Calibri"/>
                <a:sym typeface="Calibri"/>
              </a:rPr>
              <a:t>y visualización de datos con una interfaz interactiva. </a:t>
            </a:r>
            <a:endParaRPr sz="3200"/>
          </a:p>
        </p:txBody>
      </p:sp>
      <p:sp>
        <p:nvSpPr>
          <p:cNvPr id="119" name="Google Shape;119;p13"/>
          <p:cNvSpPr txBox="1"/>
          <p:nvPr/>
        </p:nvSpPr>
        <p:spPr>
          <a:xfrm>
            <a:off x="1268200" y="32080500"/>
            <a:ext cx="8038200" cy="57555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3200">
                <a:solidFill>
                  <a:schemeClr val="dk1"/>
                </a:solidFill>
                <a:latin typeface="Calibri"/>
                <a:ea typeface="Calibri"/>
                <a:cs typeface="Calibri"/>
                <a:sym typeface="Calibri"/>
              </a:rPr>
              <a:t>Se describen dos fuentes de información:</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3200">
                <a:solidFill>
                  <a:schemeClr val="dk1"/>
                </a:solidFill>
                <a:latin typeface="Calibri"/>
                <a:ea typeface="Calibri"/>
                <a:cs typeface="Calibri"/>
                <a:sym typeface="Calibri"/>
              </a:rPr>
              <a:t>1.</a:t>
            </a:r>
            <a:r>
              <a:rPr lang="en-US" sz="3200">
                <a:solidFill>
                  <a:schemeClr val="dk1"/>
                </a:solidFill>
                <a:latin typeface="Calibri"/>
                <a:ea typeface="Calibri"/>
                <a:cs typeface="Calibri"/>
                <a:sym typeface="Calibri"/>
              </a:rPr>
              <a:t> Los datos de AACh con 51.782 registros de robos de vehículos con diferentes atributos como la fecha del siniestro, la marca, el tipo de vehículo y lo más importante el relato escrito del suceso, entre otros datos.</a:t>
            </a:r>
            <a:endParaRPr sz="3200"/>
          </a:p>
          <a:p>
            <a:pPr indent="0" lvl="0" marL="0" marR="0" rtl="0" algn="just">
              <a:spcBef>
                <a:spcPts val="0"/>
              </a:spcBef>
              <a:spcAft>
                <a:spcPts val="0"/>
              </a:spcAft>
              <a:buNone/>
            </a:pPr>
            <a:r>
              <a:rPr b="1" lang="en-US" sz="3200">
                <a:solidFill>
                  <a:schemeClr val="dk1"/>
                </a:solidFill>
                <a:latin typeface="Calibri"/>
                <a:ea typeface="Calibri"/>
                <a:cs typeface="Calibri"/>
                <a:sym typeface="Calibri"/>
              </a:rPr>
              <a:t>2.</a:t>
            </a:r>
            <a:r>
              <a:rPr lang="en-US" sz="3200">
                <a:solidFill>
                  <a:schemeClr val="dk1"/>
                </a:solidFill>
                <a:latin typeface="Calibri"/>
                <a:ea typeface="Calibri"/>
                <a:cs typeface="Calibri"/>
                <a:sym typeface="Calibri"/>
              </a:rPr>
              <a:t> Por otra parte también se extrajo texto de Twitter con 7.267 registros de tweets relacionados con etiquetas: “#robo”, “#robado” y “#robaron” desde el año 2008 hasta el 2017. </a:t>
            </a:r>
            <a:endParaRPr sz="3200"/>
          </a:p>
        </p:txBody>
      </p:sp>
      <p:sp>
        <p:nvSpPr>
          <p:cNvPr id="120" name="Google Shape;120;p13"/>
          <p:cNvSpPr txBox="1"/>
          <p:nvPr/>
        </p:nvSpPr>
        <p:spPr>
          <a:xfrm>
            <a:off x="10478625" y="15116025"/>
            <a:ext cx="13473000" cy="46620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3200">
                <a:solidFill>
                  <a:schemeClr val="dk1"/>
                </a:solidFill>
                <a:latin typeface="Calibri"/>
                <a:ea typeface="Calibri"/>
                <a:cs typeface="Calibri"/>
                <a:sym typeface="Calibri"/>
              </a:rPr>
              <a:t>Para agrupar los relatos de robos en temas, se procesaron utilizando modelamiento de tópicos. En particular, Latent Dirichlet Allocation (LDA), modelo descrito por David Blei, como modelo para clasificar los </a:t>
            </a:r>
            <a:r>
              <a:rPr lang="en-US" sz="3200">
                <a:solidFill>
                  <a:schemeClr val="dk1"/>
                </a:solidFill>
                <a:latin typeface="Calibri"/>
                <a:ea typeface="Calibri"/>
                <a:cs typeface="Calibri"/>
                <a:sym typeface="Calibri"/>
              </a:rPr>
              <a:t>documentos en tópicos. A continuación se presentan el modelo generativo del modelo de LDA junto a una explicación sobre cómo funciona.</a:t>
            </a:r>
            <a:endParaRPr sz="3200"/>
          </a:p>
        </p:txBody>
      </p:sp>
      <p:sp>
        <p:nvSpPr>
          <p:cNvPr id="121" name="Google Shape;121;p13"/>
          <p:cNvSpPr/>
          <p:nvPr/>
        </p:nvSpPr>
        <p:spPr>
          <a:xfrm>
            <a:off x="11614395" y="9186922"/>
            <a:ext cx="5412600" cy="1936200"/>
          </a:xfrm>
          <a:prstGeom prst="rect">
            <a:avLst/>
          </a:prstGeom>
          <a:no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200">
              <a:solidFill>
                <a:schemeClr val="lt1"/>
              </a:solidFill>
              <a:latin typeface="Calibri"/>
              <a:ea typeface="Calibri"/>
              <a:cs typeface="Calibri"/>
              <a:sym typeface="Calibri"/>
            </a:endParaRPr>
          </a:p>
        </p:txBody>
      </p:sp>
      <p:sp>
        <p:nvSpPr>
          <p:cNvPr id="122" name="Google Shape;122;p13"/>
          <p:cNvSpPr/>
          <p:nvPr/>
        </p:nvSpPr>
        <p:spPr>
          <a:xfrm>
            <a:off x="13697346" y="8085779"/>
            <a:ext cx="2354400" cy="921900"/>
          </a:xfrm>
          <a:prstGeom prst="rect">
            <a:avLst/>
          </a:prstGeom>
          <a:no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200">
              <a:solidFill>
                <a:schemeClr val="lt1"/>
              </a:solidFill>
              <a:latin typeface="Calibri"/>
              <a:ea typeface="Calibri"/>
              <a:cs typeface="Calibri"/>
              <a:sym typeface="Calibri"/>
            </a:endParaRPr>
          </a:p>
        </p:txBody>
      </p:sp>
      <p:sp>
        <p:nvSpPr>
          <p:cNvPr id="123" name="Google Shape;123;p13"/>
          <p:cNvSpPr/>
          <p:nvPr/>
        </p:nvSpPr>
        <p:spPr>
          <a:xfrm>
            <a:off x="13343775" y="9494190"/>
            <a:ext cx="2963400" cy="1321800"/>
          </a:xfrm>
          <a:prstGeom prst="rect">
            <a:avLst/>
          </a:prstGeom>
          <a:no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200">
              <a:solidFill>
                <a:schemeClr val="lt1"/>
              </a:solidFill>
              <a:latin typeface="Calibri"/>
              <a:ea typeface="Calibri"/>
              <a:cs typeface="Calibri"/>
              <a:sym typeface="Calibri"/>
            </a:endParaRPr>
          </a:p>
        </p:txBody>
      </p:sp>
      <p:sp>
        <p:nvSpPr>
          <p:cNvPr id="124" name="Google Shape;124;p13"/>
          <p:cNvSpPr/>
          <p:nvPr/>
        </p:nvSpPr>
        <p:spPr>
          <a:xfrm>
            <a:off x="12190142" y="8189883"/>
            <a:ext cx="654600" cy="719400"/>
          </a:xfrm>
          <a:prstGeom prst="ellipse">
            <a:avLst/>
          </a:prstGeom>
          <a:no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200">
              <a:solidFill>
                <a:schemeClr val="lt1"/>
              </a:solidFill>
              <a:latin typeface="Calibri"/>
              <a:ea typeface="Calibri"/>
              <a:cs typeface="Calibri"/>
              <a:sym typeface="Calibri"/>
            </a:endParaRPr>
          </a:p>
        </p:txBody>
      </p:sp>
      <p:cxnSp>
        <p:nvCxnSpPr>
          <p:cNvPr id="125" name="Google Shape;125;p13"/>
          <p:cNvCxnSpPr>
            <a:stCxn id="124" idx="6"/>
            <a:endCxn id="126" idx="2"/>
          </p:cNvCxnSpPr>
          <p:nvPr/>
        </p:nvCxnSpPr>
        <p:spPr>
          <a:xfrm>
            <a:off x="12844742" y="8549583"/>
            <a:ext cx="1663500" cy="144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
        <p:nvSpPr>
          <p:cNvPr id="126" name="Google Shape;126;p13"/>
          <p:cNvSpPr/>
          <p:nvPr/>
        </p:nvSpPr>
        <p:spPr>
          <a:xfrm>
            <a:off x="14508279" y="8204368"/>
            <a:ext cx="654600" cy="719400"/>
          </a:xfrm>
          <a:prstGeom prst="ellipse">
            <a:avLst/>
          </a:prstGeom>
          <a:no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200">
              <a:solidFill>
                <a:schemeClr val="lt1"/>
              </a:solidFill>
              <a:latin typeface="Calibri"/>
              <a:ea typeface="Calibri"/>
              <a:cs typeface="Calibri"/>
              <a:sym typeface="Calibri"/>
            </a:endParaRPr>
          </a:p>
        </p:txBody>
      </p:sp>
      <p:sp>
        <p:nvSpPr>
          <p:cNvPr id="127" name="Google Shape;127;p13"/>
          <p:cNvSpPr/>
          <p:nvPr/>
        </p:nvSpPr>
        <p:spPr>
          <a:xfrm>
            <a:off x="15162926" y="9746085"/>
            <a:ext cx="654600" cy="719400"/>
          </a:xfrm>
          <a:prstGeom prst="ellipse">
            <a:avLst/>
          </a:prstGeom>
          <a:solidFill>
            <a:srgbClr val="A5A5A5"/>
          </a:solid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200">
              <a:solidFill>
                <a:schemeClr val="lt1"/>
              </a:solidFill>
              <a:latin typeface="Calibri"/>
              <a:ea typeface="Calibri"/>
              <a:cs typeface="Calibri"/>
              <a:sym typeface="Calibri"/>
            </a:endParaRPr>
          </a:p>
        </p:txBody>
      </p:sp>
      <p:sp>
        <p:nvSpPr>
          <p:cNvPr id="128" name="Google Shape;128;p13"/>
          <p:cNvSpPr/>
          <p:nvPr/>
        </p:nvSpPr>
        <p:spPr>
          <a:xfrm>
            <a:off x="13769305" y="9746085"/>
            <a:ext cx="654600" cy="719400"/>
          </a:xfrm>
          <a:prstGeom prst="ellipse">
            <a:avLst/>
          </a:prstGeom>
          <a:no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200">
              <a:solidFill>
                <a:schemeClr val="lt1"/>
              </a:solidFill>
              <a:latin typeface="Calibri"/>
              <a:ea typeface="Calibri"/>
              <a:cs typeface="Calibri"/>
              <a:sym typeface="Calibri"/>
            </a:endParaRPr>
          </a:p>
        </p:txBody>
      </p:sp>
      <p:sp>
        <p:nvSpPr>
          <p:cNvPr id="129" name="Google Shape;129;p13"/>
          <p:cNvSpPr/>
          <p:nvPr/>
        </p:nvSpPr>
        <p:spPr>
          <a:xfrm>
            <a:off x="12255098" y="9735965"/>
            <a:ext cx="654600" cy="719400"/>
          </a:xfrm>
          <a:prstGeom prst="ellipse">
            <a:avLst/>
          </a:prstGeom>
          <a:no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200">
              <a:solidFill>
                <a:schemeClr val="lt1"/>
              </a:solidFill>
              <a:latin typeface="Calibri"/>
              <a:ea typeface="Calibri"/>
              <a:cs typeface="Calibri"/>
              <a:sym typeface="Calibri"/>
            </a:endParaRPr>
          </a:p>
        </p:txBody>
      </p:sp>
      <p:sp>
        <p:nvSpPr>
          <p:cNvPr id="130" name="Google Shape;130;p13"/>
          <p:cNvSpPr/>
          <p:nvPr/>
        </p:nvSpPr>
        <p:spPr>
          <a:xfrm>
            <a:off x="10610538" y="9746085"/>
            <a:ext cx="654600" cy="719400"/>
          </a:xfrm>
          <a:prstGeom prst="ellipse">
            <a:avLst/>
          </a:prstGeom>
          <a:noFill/>
          <a:ln cap="flat" cmpd="sng" w="9525">
            <a:solidFill>
              <a:schemeClr val="dk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6200">
              <a:solidFill>
                <a:schemeClr val="lt1"/>
              </a:solidFill>
              <a:latin typeface="Calibri"/>
              <a:ea typeface="Calibri"/>
              <a:cs typeface="Calibri"/>
              <a:sym typeface="Calibri"/>
            </a:endParaRPr>
          </a:p>
        </p:txBody>
      </p:sp>
      <p:cxnSp>
        <p:nvCxnSpPr>
          <p:cNvPr id="131" name="Google Shape;131;p13"/>
          <p:cNvCxnSpPr>
            <a:stCxn id="126" idx="4"/>
            <a:endCxn id="127" idx="0"/>
          </p:cNvCxnSpPr>
          <p:nvPr/>
        </p:nvCxnSpPr>
        <p:spPr>
          <a:xfrm>
            <a:off x="14835579" y="8923768"/>
            <a:ext cx="654600" cy="8223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32" name="Google Shape;132;p13"/>
          <p:cNvCxnSpPr>
            <a:stCxn id="130" idx="6"/>
            <a:endCxn id="129" idx="2"/>
          </p:cNvCxnSpPr>
          <p:nvPr/>
        </p:nvCxnSpPr>
        <p:spPr>
          <a:xfrm flipH="1" rot="10800000">
            <a:off x="11265138" y="10095585"/>
            <a:ext cx="990000" cy="102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33" name="Google Shape;133;p13"/>
          <p:cNvCxnSpPr>
            <a:stCxn id="129" idx="6"/>
            <a:endCxn id="128" idx="2"/>
          </p:cNvCxnSpPr>
          <p:nvPr/>
        </p:nvCxnSpPr>
        <p:spPr>
          <a:xfrm>
            <a:off x="12909698" y="10095665"/>
            <a:ext cx="859500" cy="1020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cxnSp>
        <p:nvCxnSpPr>
          <p:cNvPr id="134" name="Google Shape;134;p13"/>
          <p:cNvCxnSpPr>
            <a:stCxn id="128" idx="6"/>
            <a:endCxn id="127" idx="2"/>
          </p:cNvCxnSpPr>
          <p:nvPr/>
        </p:nvCxnSpPr>
        <p:spPr>
          <a:xfrm>
            <a:off x="14423905" y="10105785"/>
            <a:ext cx="738900" cy="0"/>
          </a:xfrm>
          <a:prstGeom prst="straightConnector1">
            <a:avLst/>
          </a:prstGeom>
          <a:noFill/>
          <a:ln cap="flat" cmpd="sng" w="25400">
            <a:solidFill>
              <a:schemeClr val="dk1"/>
            </a:solidFill>
            <a:prstDash val="solid"/>
            <a:round/>
            <a:headEnd len="sm" w="sm" type="none"/>
            <a:tailEnd len="med" w="med" type="triangle"/>
          </a:ln>
          <a:effectLst>
            <a:outerShdw blurRad="40000" rotWithShape="0" dir="5400000" dist="20000">
              <a:srgbClr val="000000">
                <a:alpha val="37647"/>
              </a:srgbClr>
            </a:outerShdw>
          </a:effectLst>
        </p:spPr>
      </p:cxnSp>
      <p:sp>
        <p:nvSpPr>
          <p:cNvPr id="135" name="Google Shape;135;p13"/>
          <p:cNvSpPr txBox="1"/>
          <p:nvPr/>
        </p:nvSpPr>
        <p:spPr>
          <a:xfrm>
            <a:off x="16441243" y="10448213"/>
            <a:ext cx="719700" cy="9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3000">
                <a:solidFill>
                  <a:schemeClr val="dk1"/>
                </a:solidFill>
                <a:latin typeface="Times New Roman"/>
                <a:ea typeface="Times New Roman"/>
                <a:cs typeface="Times New Roman"/>
                <a:sym typeface="Times New Roman"/>
              </a:rPr>
              <a:t>M</a:t>
            </a:r>
            <a:endParaRPr b="1" sz="3000">
              <a:latin typeface="Times New Roman"/>
              <a:ea typeface="Times New Roman"/>
              <a:cs typeface="Times New Roman"/>
              <a:sym typeface="Times New Roman"/>
            </a:endParaRPr>
          </a:p>
        </p:txBody>
      </p:sp>
      <p:sp>
        <p:nvSpPr>
          <p:cNvPr id="136" name="Google Shape;136;p13"/>
          <p:cNvSpPr txBox="1"/>
          <p:nvPr/>
        </p:nvSpPr>
        <p:spPr>
          <a:xfrm>
            <a:off x="15784425" y="10168804"/>
            <a:ext cx="719700" cy="9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3000">
                <a:solidFill>
                  <a:schemeClr val="dk1"/>
                </a:solidFill>
                <a:latin typeface="Times New Roman"/>
                <a:ea typeface="Times New Roman"/>
                <a:cs typeface="Times New Roman"/>
                <a:sym typeface="Times New Roman"/>
              </a:rPr>
              <a:t>N</a:t>
            </a:r>
            <a:endParaRPr b="1" sz="3000">
              <a:latin typeface="Times New Roman"/>
              <a:ea typeface="Times New Roman"/>
              <a:cs typeface="Times New Roman"/>
              <a:sym typeface="Times New Roman"/>
            </a:endParaRPr>
          </a:p>
        </p:txBody>
      </p:sp>
      <p:sp>
        <p:nvSpPr>
          <p:cNvPr id="137" name="Google Shape;137;p13"/>
          <p:cNvSpPr txBox="1"/>
          <p:nvPr/>
        </p:nvSpPr>
        <p:spPr>
          <a:xfrm>
            <a:off x="15646535" y="8358140"/>
            <a:ext cx="719700" cy="905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3000">
                <a:solidFill>
                  <a:schemeClr val="dk1"/>
                </a:solidFill>
                <a:latin typeface="Times New Roman"/>
                <a:ea typeface="Times New Roman"/>
                <a:cs typeface="Times New Roman"/>
                <a:sym typeface="Times New Roman"/>
              </a:rPr>
              <a:t>k</a:t>
            </a:r>
            <a:endParaRPr b="1" sz="3000">
              <a:latin typeface="Times New Roman"/>
              <a:ea typeface="Times New Roman"/>
              <a:cs typeface="Times New Roman"/>
              <a:sym typeface="Times New Roman"/>
            </a:endParaRPr>
          </a:p>
        </p:txBody>
      </p:sp>
      <p:sp>
        <p:nvSpPr>
          <p:cNvPr id="138" name="Google Shape;138;p13"/>
          <p:cNvSpPr txBox="1"/>
          <p:nvPr/>
        </p:nvSpPr>
        <p:spPr>
          <a:xfrm>
            <a:off x="10732633" y="10359780"/>
            <a:ext cx="601200" cy="6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𝛂</a:t>
            </a:r>
            <a:endParaRPr/>
          </a:p>
        </p:txBody>
      </p:sp>
      <p:sp>
        <p:nvSpPr>
          <p:cNvPr id="139" name="Google Shape;139;p13"/>
          <p:cNvSpPr txBox="1"/>
          <p:nvPr/>
        </p:nvSpPr>
        <p:spPr>
          <a:xfrm>
            <a:off x="12345183" y="10389941"/>
            <a:ext cx="598800" cy="6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𝛉</a:t>
            </a:r>
            <a:endParaRPr/>
          </a:p>
        </p:txBody>
      </p:sp>
      <p:sp>
        <p:nvSpPr>
          <p:cNvPr id="140" name="Google Shape;140;p13"/>
          <p:cNvSpPr txBox="1"/>
          <p:nvPr/>
        </p:nvSpPr>
        <p:spPr>
          <a:xfrm>
            <a:off x="11699107" y="8219983"/>
            <a:ext cx="373800" cy="6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𝛈</a:t>
            </a:r>
            <a:endParaRPr/>
          </a:p>
        </p:txBody>
      </p:sp>
      <p:sp>
        <p:nvSpPr>
          <p:cNvPr id="141" name="Google Shape;141;p13"/>
          <p:cNvSpPr txBox="1"/>
          <p:nvPr/>
        </p:nvSpPr>
        <p:spPr>
          <a:xfrm>
            <a:off x="15116100" y="8230913"/>
            <a:ext cx="327600" cy="6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𝛃</a:t>
            </a:r>
            <a:endParaRPr/>
          </a:p>
        </p:txBody>
      </p:sp>
      <p:sp>
        <p:nvSpPr>
          <p:cNvPr id="142" name="Google Shape;142;p13"/>
          <p:cNvSpPr txBox="1"/>
          <p:nvPr/>
        </p:nvSpPr>
        <p:spPr>
          <a:xfrm>
            <a:off x="13922948" y="10286378"/>
            <a:ext cx="538500" cy="6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z</a:t>
            </a:r>
            <a:endParaRPr>
              <a:latin typeface="Times New Roman"/>
              <a:ea typeface="Times New Roman"/>
              <a:cs typeface="Times New Roman"/>
              <a:sym typeface="Times New Roman"/>
            </a:endParaRPr>
          </a:p>
        </p:txBody>
      </p:sp>
      <p:sp>
        <p:nvSpPr>
          <p:cNvPr id="143" name="Google Shape;143;p13"/>
          <p:cNvSpPr txBox="1"/>
          <p:nvPr/>
        </p:nvSpPr>
        <p:spPr>
          <a:xfrm>
            <a:off x="15252737" y="10280514"/>
            <a:ext cx="567000" cy="64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w</a:t>
            </a:r>
            <a:endParaRPr>
              <a:latin typeface="Times New Roman"/>
              <a:ea typeface="Times New Roman"/>
              <a:cs typeface="Times New Roman"/>
              <a:sym typeface="Times New Roman"/>
            </a:endParaRPr>
          </a:p>
        </p:txBody>
      </p:sp>
      <p:sp>
        <p:nvSpPr>
          <p:cNvPr id="144" name="Google Shape;144;p13"/>
          <p:cNvSpPr txBox="1"/>
          <p:nvPr/>
        </p:nvSpPr>
        <p:spPr>
          <a:xfrm>
            <a:off x="24518400" y="13113050"/>
            <a:ext cx="6550500" cy="46620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3200">
                <a:solidFill>
                  <a:schemeClr val="dk1"/>
                </a:solidFill>
                <a:latin typeface="Calibri"/>
                <a:ea typeface="Calibri"/>
                <a:cs typeface="Calibri"/>
                <a:sym typeface="Calibri"/>
              </a:rPr>
              <a:t>Para definir la cantidad de tópicos óptima que deben asignarse a cada conjunto de datos, se utilizó el algoritmo  lda-tuning de Nikita Murzintcev, que usa las métricas de Griffiths (2004), Cao et. al. (2009) y Develaud (2014). Para ACCH, el número de temas fue 4, 10 y 14 y para Twitter fue 3, 12 y 13.</a:t>
            </a:r>
            <a:endParaRPr sz="3200"/>
          </a:p>
        </p:txBody>
      </p:sp>
      <p:pic>
        <p:nvPicPr>
          <p:cNvPr descr="https://lh4.googleusercontent.com/d_6CAI0FasEKgCaN5nQHT2oZvtkhFy3rgbmFYysZYX8jg4KEal1RCIboZjVmOWkccVpjZ7kj1b4w0BcTDSJPlBE2mwXwAswbF4nou-TWqlub0TRunc1f-L7rynvN_YccDpt4CSfrKqTrYdaZ8w" id="145" name="Google Shape;145;p13"/>
          <p:cNvPicPr preferRelativeResize="0"/>
          <p:nvPr/>
        </p:nvPicPr>
        <p:blipFill rotWithShape="1">
          <a:blip r:embed="rId8">
            <a:alphaModFix/>
          </a:blip>
          <a:srcRect b="0" l="0" r="0" t="0"/>
          <a:stretch/>
        </p:blipFill>
        <p:spPr>
          <a:xfrm>
            <a:off x="1016649" y="3735020"/>
            <a:ext cx="3366745" cy="1089455"/>
          </a:xfrm>
          <a:prstGeom prst="rect">
            <a:avLst/>
          </a:prstGeom>
          <a:noFill/>
          <a:ln>
            <a:noFill/>
          </a:ln>
        </p:spPr>
      </p:pic>
      <p:sp>
        <p:nvSpPr>
          <p:cNvPr id="146" name="Google Shape;146;p13"/>
          <p:cNvSpPr txBox="1"/>
          <p:nvPr/>
        </p:nvSpPr>
        <p:spPr>
          <a:xfrm>
            <a:off x="10472725" y="31917238"/>
            <a:ext cx="13241700" cy="4959600"/>
          </a:xfrm>
          <a:prstGeom prst="rect">
            <a:avLst/>
          </a:prstGeom>
          <a:noFill/>
          <a:ln>
            <a:noFill/>
          </a:ln>
        </p:spPr>
        <p:txBody>
          <a:bodyPr anchorCtr="0" anchor="t" bIns="45700" lIns="91425" spcFirstLastPara="1" rIns="91425" wrap="square" tIns="45700">
            <a:noAutofit/>
          </a:bodyPr>
          <a:lstStyle/>
          <a:p>
            <a:pPr indent="-419100" lvl="0" marL="457200" marR="0" rtl="0" algn="just">
              <a:spcBef>
                <a:spcPts val="0"/>
              </a:spcBef>
              <a:spcAft>
                <a:spcPts val="0"/>
              </a:spcAft>
              <a:buClr>
                <a:schemeClr val="dk1"/>
              </a:buClr>
              <a:buSzPts val="3000"/>
              <a:buFont typeface="Calibri"/>
              <a:buChar char="➔"/>
            </a:pPr>
            <a:r>
              <a:rPr b="1" lang="en-US" sz="3000">
                <a:solidFill>
                  <a:schemeClr val="dk1"/>
                </a:solidFill>
                <a:latin typeface="Calibri"/>
                <a:ea typeface="Calibri"/>
                <a:cs typeface="Calibri"/>
                <a:sym typeface="Calibri"/>
              </a:rPr>
              <a:t>S</a:t>
            </a:r>
            <a:r>
              <a:rPr b="1" lang="en-US" sz="3000">
                <a:solidFill>
                  <a:schemeClr val="dk1"/>
                </a:solidFill>
                <a:latin typeface="Calibri"/>
                <a:ea typeface="Calibri"/>
                <a:cs typeface="Calibri"/>
                <a:sym typeface="Calibri"/>
              </a:rPr>
              <a:t>ección A</a:t>
            </a:r>
            <a:r>
              <a:rPr lang="en-US" sz="3000">
                <a:solidFill>
                  <a:schemeClr val="dk1"/>
                </a:solidFill>
                <a:latin typeface="Calibri"/>
                <a:ea typeface="Calibri"/>
                <a:cs typeface="Calibri"/>
                <a:sym typeface="Calibri"/>
              </a:rPr>
              <a:t>: Mapa que muestra los documentos como un punto en el mapa con un color según el tópico asignado. Se asigna si el documento tiene más del 35% de probabilidad de estar asignado a ese tópico.</a:t>
            </a:r>
            <a:endParaRPr sz="3000">
              <a:solidFill>
                <a:schemeClr val="dk1"/>
              </a:solidFill>
              <a:latin typeface="Calibri"/>
              <a:ea typeface="Calibri"/>
              <a:cs typeface="Calibri"/>
              <a:sym typeface="Calibri"/>
            </a:endParaRPr>
          </a:p>
          <a:p>
            <a:pPr indent="-419100" lvl="0" marL="457200" marR="0" rtl="0" algn="just">
              <a:spcBef>
                <a:spcPts val="0"/>
              </a:spcBef>
              <a:spcAft>
                <a:spcPts val="0"/>
              </a:spcAft>
              <a:buClr>
                <a:schemeClr val="dk1"/>
              </a:buClr>
              <a:buSzPts val="3000"/>
              <a:buFont typeface="Calibri"/>
              <a:buChar char="➔"/>
            </a:pPr>
            <a:r>
              <a:rPr b="1" lang="en-US" sz="3000">
                <a:solidFill>
                  <a:schemeClr val="dk1"/>
                </a:solidFill>
                <a:latin typeface="Calibri"/>
                <a:ea typeface="Calibri"/>
                <a:cs typeface="Calibri"/>
                <a:sym typeface="Calibri"/>
              </a:rPr>
              <a:t>Sección B</a:t>
            </a:r>
            <a:r>
              <a:rPr lang="en-US" sz="3000">
                <a:solidFill>
                  <a:schemeClr val="dk1"/>
                </a:solidFill>
                <a:latin typeface="Calibri"/>
                <a:ea typeface="Calibri"/>
                <a:cs typeface="Calibri"/>
                <a:sym typeface="Calibri"/>
              </a:rPr>
              <a:t>: oculta por defecto. La vista detallada muestra la distribución como un mapa de calor, la intensidad de acuerdo con el porcentaje de relación con el tópico. Además, proporciona un gráfico  de  barras </a:t>
            </a:r>
            <a:r>
              <a:rPr lang="en-US" sz="3000">
                <a:solidFill>
                  <a:schemeClr val="dk1"/>
                </a:solidFill>
                <a:latin typeface="Calibri"/>
                <a:ea typeface="Calibri"/>
                <a:cs typeface="Calibri"/>
                <a:sym typeface="Calibri"/>
              </a:rPr>
              <a:t>sobre las palabras más representativas del tópico .</a:t>
            </a:r>
            <a:endParaRPr sz="3000">
              <a:solidFill>
                <a:schemeClr val="dk1"/>
              </a:solidFill>
              <a:latin typeface="Calibri"/>
              <a:ea typeface="Calibri"/>
              <a:cs typeface="Calibri"/>
              <a:sym typeface="Calibri"/>
            </a:endParaRPr>
          </a:p>
          <a:p>
            <a:pPr indent="-419100" lvl="0" marL="457200" rtl="0" algn="just">
              <a:spcBef>
                <a:spcPts val="0"/>
              </a:spcBef>
              <a:spcAft>
                <a:spcPts val="0"/>
              </a:spcAft>
              <a:buClr>
                <a:schemeClr val="dk1"/>
              </a:buClr>
              <a:buSzPts val="3000"/>
              <a:buFont typeface="Calibri"/>
              <a:buChar char="➔"/>
            </a:pPr>
            <a:r>
              <a:rPr b="1" lang="en-US" sz="3000">
                <a:solidFill>
                  <a:schemeClr val="dk1"/>
                </a:solidFill>
                <a:latin typeface="Calibri"/>
                <a:ea typeface="Calibri"/>
                <a:cs typeface="Calibri"/>
                <a:sym typeface="Calibri"/>
              </a:rPr>
              <a:t>Sección C</a:t>
            </a:r>
            <a:r>
              <a:rPr lang="en-US" sz="3000">
                <a:solidFill>
                  <a:schemeClr val="dk1"/>
                </a:solidFill>
                <a:latin typeface="Calibri"/>
                <a:ea typeface="Calibri"/>
                <a:cs typeface="Calibri"/>
                <a:sym typeface="Calibri"/>
              </a:rPr>
              <a:t>: permite filtrar los documentos.</a:t>
            </a:r>
            <a:endParaRPr sz="3000">
              <a:solidFill>
                <a:schemeClr val="dk1"/>
              </a:solidFill>
              <a:latin typeface="Calibri"/>
              <a:ea typeface="Calibri"/>
              <a:cs typeface="Calibri"/>
              <a:sym typeface="Calibri"/>
            </a:endParaRPr>
          </a:p>
          <a:p>
            <a:pPr indent="-419100" lvl="0" marL="457200" rtl="0" algn="just">
              <a:spcBef>
                <a:spcPts val="0"/>
              </a:spcBef>
              <a:spcAft>
                <a:spcPts val="0"/>
              </a:spcAft>
              <a:buClr>
                <a:schemeClr val="dk1"/>
              </a:buClr>
              <a:buSzPts val="3000"/>
              <a:buFont typeface="Calibri"/>
              <a:buChar char="➔"/>
            </a:pPr>
            <a:r>
              <a:rPr b="1" lang="en-US" sz="3000">
                <a:solidFill>
                  <a:schemeClr val="dk1"/>
                </a:solidFill>
                <a:latin typeface="Calibri"/>
                <a:ea typeface="Calibri"/>
                <a:cs typeface="Calibri"/>
                <a:sym typeface="Calibri"/>
              </a:rPr>
              <a:t>Sección D</a:t>
            </a:r>
            <a:r>
              <a:rPr lang="en-US" sz="3000">
                <a:solidFill>
                  <a:schemeClr val="dk1"/>
                </a:solidFill>
                <a:latin typeface="Calibri"/>
                <a:ea typeface="Calibri"/>
                <a:cs typeface="Calibri"/>
                <a:sym typeface="Calibri"/>
              </a:rPr>
              <a:t>: explicación resumida del tópico seleccionado.</a:t>
            </a:r>
            <a:endParaRPr sz="3000">
              <a:solidFill>
                <a:schemeClr val="dk1"/>
              </a:solidFill>
              <a:latin typeface="Calibri"/>
              <a:ea typeface="Calibri"/>
              <a:cs typeface="Calibri"/>
              <a:sym typeface="Calibri"/>
            </a:endParaRPr>
          </a:p>
          <a:p>
            <a:pPr indent="-419100" lvl="1" marL="914400" rtl="0" algn="just">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Total de documentos asignados </a:t>
            </a:r>
            <a:endParaRPr sz="3000">
              <a:solidFill>
                <a:schemeClr val="dk1"/>
              </a:solidFill>
              <a:latin typeface="Calibri"/>
              <a:ea typeface="Calibri"/>
              <a:cs typeface="Calibri"/>
              <a:sym typeface="Calibri"/>
            </a:endParaRPr>
          </a:p>
          <a:p>
            <a:pPr indent="-419100" lvl="1" marL="914400" rtl="0" algn="just">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10 primeras palabras relacionadas</a:t>
            </a:r>
            <a:endParaRPr sz="3000">
              <a:solidFill>
                <a:schemeClr val="dk1"/>
              </a:solidFill>
              <a:latin typeface="Calibri"/>
              <a:ea typeface="Calibri"/>
              <a:cs typeface="Calibri"/>
              <a:sym typeface="Calibri"/>
            </a:endParaRPr>
          </a:p>
        </p:txBody>
      </p:sp>
      <p:pic>
        <p:nvPicPr>
          <p:cNvPr descr="https://lh6.googleusercontent.com/MTIiRAZuyyg-tfme5xQpzw3EQnsgdrs4zSY7LtKrU6wyjRMHvbFfsZZnutvIP5AMJxkRO4-EYUx5LngWVkVk-GL-zYXmUXPTH5tcFCYN-6BqMKGo800r3grPWPMNPp9tcRRWSF_VgrI-KvY5KA" id="147" name="Google Shape;147;p13"/>
          <p:cNvPicPr preferRelativeResize="0"/>
          <p:nvPr/>
        </p:nvPicPr>
        <p:blipFill rotWithShape="1">
          <a:blip r:embed="rId9">
            <a:alphaModFix/>
          </a:blip>
          <a:srcRect b="0" l="0" r="0" t="0"/>
          <a:stretch/>
        </p:blipFill>
        <p:spPr>
          <a:xfrm>
            <a:off x="4408149" y="3711664"/>
            <a:ext cx="3720650" cy="1056147"/>
          </a:xfrm>
          <a:prstGeom prst="rect">
            <a:avLst/>
          </a:prstGeom>
          <a:noFill/>
          <a:ln>
            <a:noFill/>
          </a:ln>
        </p:spPr>
      </p:pic>
      <p:pic>
        <p:nvPicPr>
          <p:cNvPr id="148" name="Google Shape;148;p13"/>
          <p:cNvPicPr preferRelativeResize="0"/>
          <p:nvPr/>
        </p:nvPicPr>
        <p:blipFill rotWithShape="1">
          <a:blip r:embed="rId10">
            <a:alphaModFix/>
          </a:blip>
          <a:srcRect b="0" l="0" r="0" t="0"/>
          <a:stretch/>
        </p:blipFill>
        <p:spPr>
          <a:xfrm>
            <a:off x="24386639" y="32952817"/>
            <a:ext cx="7105402" cy="3384027"/>
          </a:xfrm>
          <a:prstGeom prst="rect">
            <a:avLst/>
          </a:prstGeom>
          <a:noFill/>
          <a:ln>
            <a:noFill/>
          </a:ln>
        </p:spPr>
      </p:pic>
      <p:sp>
        <p:nvSpPr>
          <p:cNvPr id="149" name="Google Shape;149;p13"/>
          <p:cNvSpPr txBox="1"/>
          <p:nvPr/>
        </p:nvSpPr>
        <p:spPr>
          <a:xfrm>
            <a:off x="24565387" y="23104538"/>
            <a:ext cx="6747900" cy="10203600"/>
          </a:xfrm>
          <a:prstGeom prst="rect">
            <a:avLst/>
          </a:prstGeom>
          <a:noFill/>
          <a:ln>
            <a:noFill/>
          </a:ln>
        </p:spPr>
        <p:txBody>
          <a:bodyPr anchorCtr="0" anchor="t" bIns="45700" lIns="91425" spcFirstLastPara="1" rIns="91425" wrap="square" tIns="45700">
            <a:noAutofit/>
          </a:bodyPr>
          <a:lstStyle/>
          <a:p>
            <a:pPr indent="-419100" lvl="0" marL="457200" marR="0" rtl="0" algn="just">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Un acierto de la interfaz es</a:t>
            </a:r>
            <a:r>
              <a:rPr lang="en-US" sz="3000">
                <a:solidFill>
                  <a:schemeClr val="dk1"/>
                </a:solidFill>
                <a:latin typeface="Calibri"/>
                <a:ea typeface="Calibri"/>
                <a:cs typeface="Calibri"/>
                <a:sym typeface="Calibri"/>
              </a:rPr>
              <a:t> la utilidad al momento de identificar los distintos tipos de robos, como la identificación de patrones delictuales encontrados por la relación entre los tópicos asignados, gracias a la </a:t>
            </a:r>
            <a:r>
              <a:rPr b="1" lang="en-US" sz="3000">
                <a:solidFill>
                  <a:schemeClr val="dk1"/>
                </a:solidFill>
                <a:latin typeface="Calibri"/>
                <a:ea typeface="Calibri"/>
                <a:cs typeface="Calibri"/>
                <a:sym typeface="Calibri"/>
              </a:rPr>
              <a:t>exploración</a:t>
            </a:r>
            <a:r>
              <a:rPr lang="en-US" sz="3000">
                <a:solidFill>
                  <a:schemeClr val="dk1"/>
                </a:solidFill>
                <a:latin typeface="Calibri"/>
                <a:ea typeface="Calibri"/>
                <a:cs typeface="Calibri"/>
                <a:sym typeface="Calibri"/>
              </a:rPr>
              <a:t> que permite la interfaz. </a:t>
            </a:r>
            <a:endParaRPr sz="3000">
              <a:solidFill>
                <a:schemeClr val="dk1"/>
              </a:solidFill>
              <a:latin typeface="Calibri"/>
              <a:ea typeface="Calibri"/>
              <a:cs typeface="Calibri"/>
              <a:sym typeface="Calibri"/>
            </a:endParaRPr>
          </a:p>
          <a:p>
            <a:pPr indent="-419100" lvl="0" marL="457200" marR="0" rtl="0" algn="just">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Una dificultad es la </a:t>
            </a:r>
            <a:r>
              <a:rPr b="1" lang="en-US" sz="3000">
                <a:solidFill>
                  <a:schemeClr val="dk1"/>
                </a:solidFill>
                <a:latin typeface="Calibri"/>
                <a:ea typeface="Calibri"/>
                <a:cs typeface="Calibri"/>
                <a:sym typeface="Calibri"/>
              </a:rPr>
              <a:t>aglomeración</a:t>
            </a:r>
            <a:r>
              <a:rPr lang="en-US" sz="3000">
                <a:solidFill>
                  <a:schemeClr val="dk1"/>
                </a:solidFill>
                <a:latin typeface="Calibri"/>
                <a:ea typeface="Calibri"/>
                <a:cs typeface="Calibri"/>
                <a:sym typeface="Calibri"/>
              </a:rPr>
              <a:t> de delitos en un área, esto era más visible con la vista de mapa de calor. En este caso tener los documentos reunidos en un mismo espacio dificulta el análisis por área. </a:t>
            </a:r>
            <a:endParaRPr sz="3000">
              <a:solidFill>
                <a:schemeClr val="dk1"/>
              </a:solidFill>
              <a:latin typeface="Calibri"/>
              <a:ea typeface="Calibri"/>
              <a:cs typeface="Calibri"/>
              <a:sym typeface="Calibri"/>
            </a:endParaRPr>
          </a:p>
          <a:p>
            <a:pPr indent="-419100" lvl="0" marL="457200" marR="0" rtl="0" algn="just">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Una forma de atacar el problema anterior es con una vista agregada por área, en el caso de Santiago una división natural sería la </a:t>
            </a:r>
            <a:r>
              <a:rPr b="1" lang="en-US" sz="3000">
                <a:solidFill>
                  <a:schemeClr val="dk1"/>
                </a:solidFill>
                <a:latin typeface="Calibri"/>
                <a:ea typeface="Calibri"/>
                <a:cs typeface="Calibri"/>
                <a:sym typeface="Calibri"/>
              </a:rPr>
              <a:t>división por comunas</a:t>
            </a:r>
            <a:r>
              <a:rPr lang="en-US" sz="3000">
                <a:solidFill>
                  <a:schemeClr val="dk1"/>
                </a:solidFill>
                <a:latin typeface="Calibri"/>
                <a:ea typeface="Calibri"/>
                <a:cs typeface="Calibri"/>
                <a:sym typeface="Calibri"/>
              </a:rPr>
              <a:t>. </a:t>
            </a:r>
            <a:endParaRPr sz="3000">
              <a:solidFill>
                <a:schemeClr val="dk1"/>
              </a:solidFill>
              <a:latin typeface="Calibri"/>
              <a:ea typeface="Calibri"/>
              <a:cs typeface="Calibri"/>
              <a:sym typeface="Calibri"/>
            </a:endParaRPr>
          </a:p>
          <a:p>
            <a:pPr indent="-419100" lvl="0" marL="457200" marR="0" rtl="0" algn="just">
              <a:spcBef>
                <a:spcPts val="0"/>
              </a:spcBef>
              <a:spcAft>
                <a:spcPts val="0"/>
              </a:spcAft>
              <a:buClr>
                <a:schemeClr val="dk1"/>
              </a:buClr>
              <a:buSzPts val="3000"/>
              <a:buFont typeface="Calibri"/>
              <a:buChar char="➔"/>
            </a:pPr>
            <a:r>
              <a:rPr lang="en-US" sz="3000">
                <a:solidFill>
                  <a:schemeClr val="dk1"/>
                </a:solidFill>
                <a:latin typeface="Calibri"/>
                <a:ea typeface="Calibri"/>
                <a:cs typeface="Calibri"/>
                <a:sym typeface="Calibri"/>
              </a:rPr>
              <a:t>En</a:t>
            </a:r>
            <a:r>
              <a:rPr b="1" lang="en-US" sz="3000">
                <a:solidFill>
                  <a:schemeClr val="dk1"/>
                </a:solidFill>
                <a:latin typeface="Calibri"/>
                <a:ea typeface="Calibri"/>
                <a:cs typeface="Calibri"/>
                <a:sym typeface="Calibri"/>
              </a:rPr>
              <a:t> trabajo futuro</a:t>
            </a:r>
            <a:r>
              <a:rPr lang="en-US" sz="3000">
                <a:solidFill>
                  <a:schemeClr val="dk1"/>
                </a:solidFill>
                <a:latin typeface="Calibri"/>
                <a:ea typeface="Calibri"/>
                <a:cs typeface="Calibri"/>
                <a:sym typeface="Calibri"/>
              </a:rPr>
              <a:t> proponemos una interfaz basada en </a:t>
            </a:r>
            <a:r>
              <a:rPr i="1" lang="en-US" sz="3000">
                <a:solidFill>
                  <a:schemeClr val="dk1"/>
                </a:solidFill>
                <a:latin typeface="Calibri"/>
                <a:ea typeface="Calibri"/>
                <a:cs typeface="Calibri"/>
                <a:sym typeface="Calibri"/>
              </a:rPr>
              <a:t>small-multiples</a:t>
            </a:r>
            <a:r>
              <a:rPr lang="en-US" sz="3000">
                <a:solidFill>
                  <a:schemeClr val="dk1"/>
                </a:solidFill>
                <a:latin typeface="Calibri"/>
                <a:ea typeface="Calibri"/>
                <a:cs typeface="Calibri"/>
                <a:sym typeface="Calibri"/>
              </a:rPr>
              <a:t> que ataque estos problemas.</a:t>
            </a:r>
            <a:endParaRPr sz="3000">
              <a:solidFill>
                <a:schemeClr val="dk1"/>
              </a:solidFill>
              <a:latin typeface="Calibri"/>
              <a:ea typeface="Calibri"/>
              <a:cs typeface="Calibri"/>
              <a:sym typeface="Calibri"/>
            </a:endParaRPr>
          </a:p>
        </p:txBody>
      </p:sp>
      <p:pic>
        <p:nvPicPr>
          <p:cNvPr id="150" name="Google Shape;150;p13"/>
          <p:cNvPicPr preferRelativeResize="0"/>
          <p:nvPr/>
        </p:nvPicPr>
        <p:blipFill rotWithShape="1">
          <a:blip r:embed="rId11">
            <a:alphaModFix/>
          </a:blip>
          <a:srcRect b="12879" l="0" r="0" t="0"/>
          <a:stretch/>
        </p:blipFill>
        <p:spPr>
          <a:xfrm>
            <a:off x="18054438" y="28996925"/>
            <a:ext cx="3333750" cy="2456876"/>
          </a:xfrm>
          <a:prstGeom prst="rect">
            <a:avLst/>
          </a:prstGeom>
          <a:noFill/>
          <a:ln cap="flat" cmpd="sng" w="38100">
            <a:solidFill>
              <a:schemeClr val="dk2"/>
            </a:solidFill>
            <a:prstDash val="solid"/>
            <a:round/>
            <a:headEnd len="sm" w="sm" type="none"/>
            <a:tailEnd len="sm" w="sm" type="none"/>
          </a:ln>
        </p:spPr>
      </p:pic>
      <p:sp>
        <p:nvSpPr>
          <p:cNvPr id="151" name="Google Shape;151;p13"/>
          <p:cNvSpPr txBox="1"/>
          <p:nvPr/>
        </p:nvSpPr>
        <p:spPr>
          <a:xfrm>
            <a:off x="10478620" y="38397389"/>
            <a:ext cx="13473000" cy="878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US" sz="3000">
                <a:solidFill>
                  <a:schemeClr val="dk1"/>
                </a:solidFill>
                <a:latin typeface="Calibri"/>
                <a:ea typeface="Calibri"/>
                <a:cs typeface="Calibri"/>
                <a:sym typeface="Calibri"/>
              </a:rPr>
              <a:t>Se señalan a continuación los casos de usos o tareas analizados sobre la interfaz.</a:t>
            </a:r>
            <a:endParaRPr sz="3000"/>
          </a:p>
        </p:txBody>
      </p:sp>
      <p:graphicFrame>
        <p:nvGraphicFramePr>
          <p:cNvPr id="152" name="Google Shape;152;p13"/>
          <p:cNvGraphicFramePr/>
          <p:nvPr/>
        </p:nvGraphicFramePr>
        <p:xfrm>
          <a:off x="10675126" y="39225132"/>
          <a:ext cx="3000000" cy="3000000"/>
        </p:xfrm>
        <a:graphic>
          <a:graphicData uri="http://schemas.openxmlformats.org/drawingml/2006/table">
            <a:tbl>
              <a:tblPr bandRow="1" firstRow="1">
                <a:noFill/>
                <a:tableStyleId>{C028D843-7BF4-401D-89B7-E4BF65D7F91C}</a:tableStyleId>
              </a:tblPr>
              <a:tblGrid>
                <a:gridCol w="4331025"/>
                <a:gridCol w="4331025"/>
                <a:gridCol w="4331025"/>
              </a:tblGrid>
              <a:tr h="1016250">
                <a:tc>
                  <a:txBody>
                    <a:bodyPr/>
                    <a:lstStyle/>
                    <a:p>
                      <a:pPr indent="0" lvl="0" marL="0" marR="0" rtl="0" algn="ctr">
                        <a:spcBef>
                          <a:spcPts val="0"/>
                        </a:spcBef>
                        <a:spcAft>
                          <a:spcPts val="0"/>
                        </a:spcAft>
                        <a:buNone/>
                      </a:pPr>
                      <a:r>
                        <a:rPr lang="en-US" sz="3000" u="none" cap="none" strike="noStrike">
                          <a:latin typeface="Calibri"/>
                          <a:ea typeface="Calibri"/>
                          <a:cs typeface="Calibri"/>
                          <a:sym typeface="Calibri"/>
                        </a:rPr>
                        <a:t>T1. Análisis </a:t>
                      </a:r>
                      <a:r>
                        <a:rPr lang="en-US" sz="3000" u="none" cap="none" strike="noStrike">
                          <a:solidFill>
                            <a:schemeClr val="dk1"/>
                          </a:solidFill>
                          <a:latin typeface="Calibri"/>
                          <a:ea typeface="Calibri"/>
                          <a:cs typeface="Calibri"/>
                          <a:sym typeface="Calibri"/>
                        </a:rPr>
                        <a:t>geoespacial de temas.</a:t>
                      </a:r>
                      <a:r>
                        <a:rPr lang="en-US" sz="3000" u="none" cap="none" strike="noStrike">
                          <a:latin typeface="Calibri"/>
                          <a:ea typeface="Calibri"/>
                          <a:cs typeface="Calibri"/>
                          <a:sym typeface="Calibri"/>
                        </a:rPr>
                        <a:t> </a:t>
                      </a:r>
                      <a:endParaRPr sz="3000" u="none" cap="none" strike="noStrike">
                        <a:latin typeface="Calibri"/>
                        <a:ea typeface="Calibri"/>
                        <a:cs typeface="Calibri"/>
                        <a:sym typeface="Calibri"/>
                      </a:endParaRPr>
                    </a:p>
                  </a:txBody>
                  <a:tcPr marT="44825" marB="44825" marR="44825" marL="44825" anchor="ctr"/>
                </a:tc>
                <a:tc>
                  <a:txBody>
                    <a:bodyPr/>
                    <a:lstStyle/>
                    <a:p>
                      <a:pPr indent="0" lvl="0" marL="0" marR="0" rtl="0" algn="ctr">
                        <a:spcBef>
                          <a:spcPts val="0"/>
                        </a:spcBef>
                        <a:spcAft>
                          <a:spcPts val="0"/>
                        </a:spcAft>
                        <a:buNone/>
                      </a:pPr>
                      <a:r>
                        <a:rPr lang="en-US" sz="3000" u="none" cap="none" strike="noStrike">
                          <a:latin typeface="Calibri"/>
                          <a:ea typeface="Calibri"/>
                          <a:cs typeface="Calibri"/>
                          <a:sym typeface="Calibri"/>
                        </a:rPr>
                        <a:t>T2. Distribución y aglomeración de robos por tema.</a:t>
                      </a:r>
                      <a:endParaRPr sz="3000"/>
                    </a:p>
                  </a:txBody>
                  <a:tcPr marT="44825" marB="44825" marR="44825" marL="44825" anchor="ctr"/>
                </a:tc>
                <a:tc>
                  <a:txBody>
                    <a:bodyPr/>
                    <a:lstStyle/>
                    <a:p>
                      <a:pPr indent="0" lvl="0" marL="0" marR="0" rtl="0" algn="ctr">
                        <a:spcBef>
                          <a:spcPts val="0"/>
                        </a:spcBef>
                        <a:spcAft>
                          <a:spcPts val="0"/>
                        </a:spcAft>
                        <a:buNone/>
                      </a:pPr>
                      <a:r>
                        <a:rPr lang="en-US" sz="3000" u="none" cap="none" strike="noStrike">
                          <a:latin typeface="Calibri"/>
                          <a:ea typeface="Calibri"/>
                          <a:cs typeface="Calibri"/>
                          <a:sym typeface="Calibri"/>
                        </a:rPr>
                        <a:t>T3. Filtro de documentos.</a:t>
                      </a:r>
                      <a:endParaRPr sz="3000"/>
                    </a:p>
                  </a:txBody>
                  <a:tcPr marT="44825" marB="44825" marR="44825" marL="44825" anchor="ctr"/>
                </a:tc>
              </a:tr>
              <a:tr h="1016250">
                <a:tc>
                  <a:txBody>
                    <a:bodyPr/>
                    <a:lstStyle/>
                    <a:p>
                      <a:pPr indent="0" lvl="0" marL="0" marR="0" rtl="0" algn="ctr">
                        <a:spcBef>
                          <a:spcPts val="0"/>
                        </a:spcBef>
                        <a:spcAft>
                          <a:spcPts val="0"/>
                        </a:spcAft>
                        <a:buNone/>
                      </a:pPr>
                      <a:r>
                        <a:rPr lang="en-US" sz="3000" u="none" cap="none" strike="noStrike">
                          <a:latin typeface="Calibri"/>
                          <a:ea typeface="Calibri"/>
                          <a:cs typeface="Calibri"/>
                          <a:sym typeface="Calibri"/>
                        </a:rPr>
                        <a:t>T4. Análisis de un tema</a:t>
                      </a:r>
                      <a:endParaRPr sz="3000"/>
                    </a:p>
                  </a:txBody>
                  <a:tcPr marT="44825" marB="44825" marR="44825" marL="44825" anchor="ctr"/>
                </a:tc>
                <a:tc>
                  <a:txBody>
                    <a:bodyPr/>
                    <a:lstStyle/>
                    <a:p>
                      <a:pPr indent="0" lvl="0" marL="0" marR="0" rtl="0" algn="ctr">
                        <a:spcBef>
                          <a:spcPts val="0"/>
                        </a:spcBef>
                        <a:spcAft>
                          <a:spcPts val="0"/>
                        </a:spcAft>
                        <a:buNone/>
                      </a:pPr>
                      <a:r>
                        <a:rPr lang="en-US" sz="3000" u="none" cap="none" strike="noStrike">
                          <a:latin typeface="Calibri"/>
                          <a:ea typeface="Calibri"/>
                          <a:cs typeface="Calibri"/>
                          <a:sym typeface="Calibri"/>
                        </a:rPr>
                        <a:t>T5. Verificar la información detallada de un robo</a:t>
                      </a:r>
                      <a:endParaRPr sz="3000"/>
                    </a:p>
                  </a:txBody>
                  <a:tcPr marT="44825" marB="44825" marR="44825" marL="44825" anchor="ctr"/>
                </a:tc>
                <a:tc>
                  <a:txBody>
                    <a:bodyPr/>
                    <a:lstStyle/>
                    <a:p>
                      <a:pPr indent="0" lvl="0" marL="0" marR="0" rtl="0" algn="ctr">
                        <a:spcBef>
                          <a:spcPts val="0"/>
                        </a:spcBef>
                        <a:spcAft>
                          <a:spcPts val="0"/>
                        </a:spcAft>
                        <a:buNone/>
                      </a:pPr>
                      <a:r>
                        <a:t/>
                      </a:r>
                      <a:endParaRPr sz="3000" u="none" cap="none" strike="noStrike">
                        <a:latin typeface="Calibri"/>
                        <a:ea typeface="Calibri"/>
                        <a:cs typeface="Calibri"/>
                        <a:sym typeface="Calibri"/>
                      </a:endParaRPr>
                    </a:p>
                  </a:txBody>
                  <a:tcPr marT="44825" marB="44825" marR="44825" marL="44825" anchor="ctr"/>
                </a:tc>
              </a:tr>
            </a:tbl>
          </a:graphicData>
        </a:graphic>
      </p:graphicFrame>
      <p:pic>
        <p:nvPicPr>
          <p:cNvPr id="153" name="Google Shape;153;p13"/>
          <p:cNvPicPr preferRelativeResize="0"/>
          <p:nvPr/>
        </p:nvPicPr>
        <p:blipFill rotWithShape="1">
          <a:blip r:embed="rId12">
            <a:alphaModFix/>
          </a:blip>
          <a:srcRect b="-8061" l="0" r="-5141" t="0"/>
          <a:stretch/>
        </p:blipFill>
        <p:spPr>
          <a:xfrm>
            <a:off x="12724163" y="28962063"/>
            <a:ext cx="5430601" cy="2770475"/>
          </a:xfrm>
          <a:prstGeom prst="rect">
            <a:avLst/>
          </a:prstGeom>
          <a:noFill/>
          <a:ln>
            <a:noFill/>
          </a:ln>
        </p:spPr>
      </p:pic>
      <p:pic>
        <p:nvPicPr>
          <p:cNvPr descr="Imagen que contiene texto&#10;&#10;&#10;&#10;Descripción generada automáticamente" id="154" name="Google Shape;154;p13"/>
          <p:cNvPicPr preferRelativeResize="0"/>
          <p:nvPr/>
        </p:nvPicPr>
        <p:blipFill rotWithShape="1">
          <a:blip r:embed="rId13">
            <a:alphaModFix/>
          </a:blip>
          <a:srcRect b="0" l="0" r="0" t="17073"/>
          <a:stretch/>
        </p:blipFill>
        <p:spPr>
          <a:xfrm>
            <a:off x="24580825" y="19657812"/>
            <a:ext cx="6550320" cy="2781156"/>
          </a:xfrm>
          <a:prstGeom prst="rect">
            <a:avLst/>
          </a:prstGeom>
          <a:noFill/>
          <a:ln>
            <a:noFill/>
          </a:ln>
        </p:spPr>
      </p:pic>
      <p:pic>
        <p:nvPicPr>
          <p:cNvPr id="155" name="Google Shape;155;p13"/>
          <p:cNvPicPr preferRelativeResize="0"/>
          <p:nvPr/>
        </p:nvPicPr>
        <p:blipFill rotWithShape="1">
          <a:blip r:embed="rId14">
            <a:alphaModFix/>
          </a:blip>
          <a:srcRect b="0" l="0" r="0" t="3028"/>
          <a:stretch/>
        </p:blipFill>
        <p:spPr>
          <a:xfrm>
            <a:off x="18101050" y="7942913"/>
            <a:ext cx="5412600" cy="6015819"/>
          </a:xfrm>
          <a:prstGeom prst="rect">
            <a:avLst/>
          </a:prstGeom>
          <a:noFill/>
          <a:ln>
            <a:noFill/>
          </a:ln>
        </p:spPr>
      </p:pic>
      <p:pic>
        <p:nvPicPr>
          <p:cNvPr id="156" name="Google Shape;156;p13"/>
          <p:cNvPicPr preferRelativeResize="0"/>
          <p:nvPr/>
        </p:nvPicPr>
        <p:blipFill rotWithShape="1">
          <a:blip r:embed="rId15">
            <a:alphaModFix/>
          </a:blip>
          <a:srcRect b="0" l="3928" r="0" t="0"/>
          <a:stretch/>
        </p:blipFill>
        <p:spPr>
          <a:xfrm>
            <a:off x="1402875" y="38723751"/>
            <a:ext cx="3671865" cy="2768895"/>
          </a:xfrm>
          <a:prstGeom prst="rect">
            <a:avLst/>
          </a:prstGeom>
          <a:noFill/>
          <a:ln>
            <a:noFill/>
          </a:ln>
        </p:spPr>
      </p:pic>
      <p:pic>
        <p:nvPicPr>
          <p:cNvPr id="157" name="Google Shape;157;p13"/>
          <p:cNvPicPr preferRelativeResize="0"/>
          <p:nvPr/>
        </p:nvPicPr>
        <p:blipFill rotWithShape="1">
          <a:blip r:embed="rId16">
            <a:alphaModFix/>
          </a:blip>
          <a:srcRect b="0" l="4268" r="0" t="0"/>
          <a:stretch/>
        </p:blipFill>
        <p:spPr>
          <a:xfrm>
            <a:off x="5223591" y="38749217"/>
            <a:ext cx="3608784" cy="2768895"/>
          </a:xfrm>
          <a:prstGeom prst="rect">
            <a:avLst/>
          </a:prstGeom>
          <a:noFill/>
          <a:ln>
            <a:noFill/>
          </a:ln>
        </p:spPr>
      </p:pic>
      <p:sp>
        <p:nvSpPr>
          <p:cNvPr id="158" name="Google Shape;158;p13"/>
          <p:cNvSpPr txBox="1"/>
          <p:nvPr/>
        </p:nvSpPr>
        <p:spPr>
          <a:xfrm>
            <a:off x="941015" y="41702639"/>
            <a:ext cx="8773500" cy="787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Figura 1</a:t>
            </a:r>
            <a:r>
              <a:rPr lang="en-US" sz="2000">
                <a:solidFill>
                  <a:schemeClr val="dk1"/>
                </a:solidFill>
                <a:latin typeface="Calibri"/>
                <a:ea typeface="Calibri"/>
                <a:cs typeface="Calibri"/>
                <a:sym typeface="Calibri"/>
              </a:rPr>
              <a:t>. Diferencia entre los datos de la AACh y Twitter comparando tipo y marca.</a:t>
            </a:r>
            <a:endParaRPr/>
          </a:p>
        </p:txBody>
      </p:sp>
      <p:sp>
        <p:nvSpPr>
          <p:cNvPr id="159" name="Google Shape;159;p13"/>
          <p:cNvSpPr txBox="1"/>
          <p:nvPr/>
        </p:nvSpPr>
        <p:spPr>
          <a:xfrm>
            <a:off x="11614400" y="14387725"/>
            <a:ext cx="5412600" cy="431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Figura 2</a:t>
            </a:r>
            <a:r>
              <a:rPr lang="en-US" sz="2000">
                <a:solidFill>
                  <a:schemeClr val="dk1"/>
                </a:solidFill>
                <a:latin typeface="Calibri"/>
                <a:ea typeface="Calibri"/>
                <a:cs typeface="Calibri"/>
                <a:sym typeface="Calibri"/>
              </a:rPr>
              <a:t>. Modelo generativo de LDA de David Blei.</a:t>
            </a:r>
            <a:endParaRPr/>
          </a:p>
        </p:txBody>
      </p:sp>
      <p:sp>
        <p:nvSpPr>
          <p:cNvPr id="160" name="Google Shape;160;p13"/>
          <p:cNvSpPr txBox="1"/>
          <p:nvPr/>
        </p:nvSpPr>
        <p:spPr>
          <a:xfrm>
            <a:off x="18300200" y="14363072"/>
            <a:ext cx="5430600" cy="52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Figura 3</a:t>
            </a:r>
            <a:r>
              <a:rPr lang="en-US" sz="2000">
                <a:solidFill>
                  <a:schemeClr val="dk1"/>
                </a:solidFill>
                <a:latin typeface="Calibri"/>
                <a:ea typeface="Calibri"/>
                <a:cs typeface="Calibri"/>
                <a:sym typeface="Calibri"/>
              </a:rPr>
              <a:t>. Diagrama explicando LDA de David Blei.</a:t>
            </a:r>
            <a:endParaRPr/>
          </a:p>
        </p:txBody>
      </p:sp>
      <p:sp>
        <p:nvSpPr>
          <p:cNvPr id="161" name="Google Shape;161;p13"/>
          <p:cNvSpPr txBox="1"/>
          <p:nvPr/>
        </p:nvSpPr>
        <p:spPr>
          <a:xfrm>
            <a:off x="24580826" y="12255500"/>
            <a:ext cx="6277800" cy="78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Gráfico 1</a:t>
            </a:r>
            <a:r>
              <a:rPr lang="en-US" sz="2000">
                <a:solidFill>
                  <a:schemeClr val="dk1"/>
                </a:solidFill>
                <a:latin typeface="Calibri"/>
                <a:ea typeface="Calibri"/>
                <a:cs typeface="Calibri"/>
                <a:sym typeface="Calibri"/>
              </a:rPr>
              <a:t>. Resultado al evaluar los tópicos para el dataset de la AACh.</a:t>
            </a:r>
            <a:endParaRPr/>
          </a:p>
        </p:txBody>
      </p:sp>
      <p:sp>
        <p:nvSpPr>
          <p:cNvPr id="162" name="Google Shape;162;p13"/>
          <p:cNvSpPr txBox="1"/>
          <p:nvPr/>
        </p:nvSpPr>
        <p:spPr>
          <a:xfrm>
            <a:off x="14945113" y="41706102"/>
            <a:ext cx="6550500" cy="78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Tabla 1</a:t>
            </a:r>
            <a:r>
              <a:rPr lang="en-US" sz="2000">
                <a:solidFill>
                  <a:schemeClr val="dk1"/>
                </a:solidFill>
                <a:latin typeface="Calibri"/>
                <a:ea typeface="Calibri"/>
                <a:cs typeface="Calibri"/>
                <a:sym typeface="Calibri"/>
              </a:rPr>
              <a:t>. Tareas evaluadas sobre la interfaz.</a:t>
            </a:r>
            <a:endParaRPr/>
          </a:p>
        </p:txBody>
      </p:sp>
      <p:sp>
        <p:nvSpPr>
          <p:cNvPr id="163" name="Google Shape;163;p13"/>
          <p:cNvSpPr txBox="1"/>
          <p:nvPr/>
        </p:nvSpPr>
        <p:spPr>
          <a:xfrm>
            <a:off x="13546473" y="31542396"/>
            <a:ext cx="7182000" cy="78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Figura 4</a:t>
            </a:r>
            <a:r>
              <a:rPr lang="en-US" sz="2000">
                <a:solidFill>
                  <a:schemeClr val="dk1"/>
                </a:solidFill>
                <a:latin typeface="Calibri"/>
                <a:ea typeface="Calibri"/>
                <a:cs typeface="Calibri"/>
                <a:sym typeface="Calibri"/>
              </a:rPr>
              <a:t>. Vista general de la interfaz ITACaT y sus funcionalidades.</a:t>
            </a:r>
            <a:endParaRPr/>
          </a:p>
        </p:txBody>
      </p:sp>
      <p:sp>
        <p:nvSpPr>
          <p:cNvPr id="164" name="Google Shape;164;p13"/>
          <p:cNvSpPr txBox="1"/>
          <p:nvPr/>
        </p:nvSpPr>
        <p:spPr>
          <a:xfrm>
            <a:off x="24983486" y="22427919"/>
            <a:ext cx="7182000" cy="787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Figura 5</a:t>
            </a:r>
            <a:r>
              <a:rPr lang="en-US" sz="2000">
                <a:solidFill>
                  <a:schemeClr val="dk1"/>
                </a:solidFill>
                <a:latin typeface="Calibri"/>
                <a:ea typeface="Calibri"/>
                <a:cs typeface="Calibri"/>
                <a:sym typeface="Calibri"/>
              </a:rPr>
              <a:t>. Evaluación de la T2. </a:t>
            </a:r>
            <a:r>
              <a:rPr lang="en-US" sz="2000">
                <a:solidFill>
                  <a:schemeClr val="dk1"/>
                </a:solidFill>
                <a:latin typeface="Calibri"/>
                <a:ea typeface="Calibri"/>
                <a:cs typeface="Calibri"/>
                <a:sym typeface="Calibri"/>
              </a:rPr>
              <a:t>Distribución</a:t>
            </a:r>
            <a:r>
              <a:rPr lang="en-US" sz="2000">
                <a:solidFill>
                  <a:schemeClr val="dk1"/>
                </a:solidFill>
                <a:latin typeface="Calibri"/>
                <a:ea typeface="Calibri"/>
                <a:cs typeface="Calibri"/>
                <a:sym typeface="Calibri"/>
              </a:rPr>
              <a:t> y aglomeración.</a:t>
            </a:r>
            <a:endParaRPr/>
          </a:p>
        </p:txBody>
      </p:sp>
      <p:sp>
        <p:nvSpPr>
          <p:cNvPr id="165" name="Google Shape;165;p13"/>
          <p:cNvSpPr txBox="1"/>
          <p:nvPr/>
        </p:nvSpPr>
        <p:spPr>
          <a:xfrm>
            <a:off x="25437700" y="36336850"/>
            <a:ext cx="5693400" cy="52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alibri"/>
                <a:ea typeface="Calibri"/>
                <a:cs typeface="Calibri"/>
                <a:sym typeface="Calibri"/>
              </a:rPr>
              <a:t>Figura 6</a:t>
            </a:r>
            <a:r>
              <a:rPr lang="en-US" sz="2000">
                <a:solidFill>
                  <a:schemeClr val="dk1"/>
                </a:solidFill>
                <a:latin typeface="Calibri"/>
                <a:ea typeface="Calibri"/>
                <a:cs typeface="Calibri"/>
                <a:sym typeface="Calibri"/>
              </a:rPr>
              <a:t>. Trabajo futuro: distribución por comunas.</a:t>
            </a:r>
            <a:endParaRPr/>
          </a:p>
        </p:txBody>
      </p:sp>
      <p:sp>
        <p:nvSpPr>
          <p:cNvPr id="166" name="Google Shape;166;p13"/>
          <p:cNvSpPr txBox="1"/>
          <p:nvPr/>
        </p:nvSpPr>
        <p:spPr>
          <a:xfrm>
            <a:off x="5413540" y="2504160"/>
            <a:ext cx="3893100" cy="9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solidFill>
                  <a:srgbClr val="434343"/>
                </a:solidFill>
                <a:latin typeface="Calibri"/>
                <a:ea typeface="Calibri"/>
                <a:cs typeface="Calibri"/>
                <a:sym typeface="Calibri"/>
              </a:rPr>
              <a:t>FONDEF ID16i10222</a:t>
            </a:r>
            <a:endParaRPr b="1" sz="2400">
              <a:solidFill>
                <a:srgbClr val="434343"/>
              </a:solidFill>
              <a:latin typeface="Calibri"/>
              <a:ea typeface="Calibri"/>
              <a:cs typeface="Calibri"/>
              <a:sym typeface="Calibri"/>
            </a:endParaRPr>
          </a:p>
        </p:txBody>
      </p:sp>
      <p:sp>
        <p:nvSpPr>
          <p:cNvPr id="167" name="Google Shape;167;p13"/>
          <p:cNvSpPr/>
          <p:nvPr/>
        </p:nvSpPr>
        <p:spPr>
          <a:xfrm>
            <a:off x="24260300" y="37153525"/>
            <a:ext cx="7358100" cy="1193100"/>
          </a:xfrm>
          <a:prstGeom prst="rect">
            <a:avLst/>
          </a:prstGeom>
          <a:solidFill>
            <a:schemeClr val="dk1"/>
          </a:solidFill>
          <a:ln>
            <a:noFill/>
          </a:ln>
          <a:effectLst>
            <a:outerShdw blurRad="50800" rotWithShape="0" algn="tl" dir="2700000" dist="38100">
              <a:srgbClr val="000000">
                <a:alpha val="42750"/>
              </a:srgbClr>
            </a:outerShdw>
          </a:effectLst>
        </p:spPr>
        <p:txBody>
          <a:bodyPr anchorCtr="0" anchor="ctr" bIns="45700" lIns="91400" spcFirstLastPara="1" rIns="91400" wrap="square" tIns="45700">
            <a:noAutofit/>
          </a:bodyPr>
          <a:lstStyle/>
          <a:p>
            <a:pPr indent="0" lvl="0" marL="0" marR="0" rtl="0" algn="ctr">
              <a:spcBef>
                <a:spcPts val="0"/>
              </a:spcBef>
              <a:spcAft>
                <a:spcPts val="0"/>
              </a:spcAft>
              <a:buNone/>
            </a:pPr>
            <a:r>
              <a:rPr b="1" lang="en-US" sz="3200">
                <a:solidFill>
                  <a:schemeClr val="lt1"/>
                </a:solidFill>
                <a:latin typeface="Roboto Mono Light"/>
                <a:ea typeface="Roboto Mono Light"/>
                <a:cs typeface="Roboto Mono Light"/>
                <a:sym typeface="Roboto Mono Light"/>
              </a:rPr>
              <a:t>REFERENCIAS</a:t>
            </a:r>
            <a:endParaRPr/>
          </a:p>
        </p:txBody>
      </p:sp>
      <p:pic>
        <p:nvPicPr>
          <p:cNvPr id="168" name="Google Shape;168;p13"/>
          <p:cNvPicPr preferRelativeResize="0"/>
          <p:nvPr/>
        </p:nvPicPr>
        <p:blipFill rotWithShape="1">
          <a:blip r:embed="rId17">
            <a:alphaModFix/>
          </a:blip>
          <a:srcRect b="0" l="38582" r="0" t="0"/>
          <a:stretch/>
        </p:blipFill>
        <p:spPr>
          <a:xfrm>
            <a:off x="24603350" y="7958775"/>
            <a:ext cx="6277800" cy="4092051"/>
          </a:xfrm>
          <a:prstGeom prst="rect">
            <a:avLst/>
          </a:prstGeom>
          <a:noFill/>
          <a:ln>
            <a:noFill/>
          </a:ln>
        </p:spPr>
      </p:pic>
      <p:sp>
        <p:nvSpPr>
          <p:cNvPr id="169" name="Google Shape;169;p13"/>
          <p:cNvSpPr txBox="1"/>
          <p:nvPr/>
        </p:nvSpPr>
        <p:spPr>
          <a:xfrm>
            <a:off x="24350300" y="38380825"/>
            <a:ext cx="7105500" cy="4092000"/>
          </a:xfrm>
          <a:prstGeom prst="rect">
            <a:avLst/>
          </a:prstGeom>
          <a:noFill/>
          <a:ln>
            <a:noFill/>
          </a:ln>
        </p:spPr>
        <p:txBody>
          <a:bodyPr anchorCtr="0" anchor="t" bIns="91425" lIns="91425" spcFirstLastPara="1" rIns="91425" wrap="square" tIns="91425">
            <a:noAutofit/>
          </a:bodyPr>
          <a:lstStyle/>
          <a:p>
            <a:pPr indent="-349250" lvl="0" marL="457200" rtl="0" algn="just">
              <a:spcBef>
                <a:spcPts val="0"/>
              </a:spcBef>
              <a:spcAft>
                <a:spcPts val="0"/>
              </a:spcAft>
              <a:buClr>
                <a:schemeClr val="dk1"/>
              </a:buClr>
              <a:buSzPts val="1900"/>
              <a:buFont typeface="Calibri"/>
              <a:buAutoNum type="arabicPeriod"/>
            </a:pPr>
            <a:r>
              <a:rPr lang="en-US" sz="1900">
                <a:solidFill>
                  <a:schemeClr val="dk1"/>
                </a:solidFill>
                <a:latin typeface="Calibri"/>
                <a:ea typeface="Calibri"/>
                <a:cs typeface="Calibri"/>
                <a:sym typeface="Calibri"/>
              </a:rPr>
              <a:t>David M. Blei, Andrew Y. Ng, and Michael I. Jordan. 2003. Latent dirichlet allocation. J. Mach. Learn. Res. 3 (March 2003), 993-1022.</a:t>
            </a:r>
            <a:endParaRPr sz="1900">
              <a:solidFill>
                <a:schemeClr val="dk1"/>
              </a:solidFill>
              <a:latin typeface="Calibri"/>
              <a:ea typeface="Calibri"/>
              <a:cs typeface="Calibri"/>
              <a:sym typeface="Calibri"/>
            </a:endParaRPr>
          </a:p>
          <a:p>
            <a:pPr indent="-349250" lvl="0" marL="457200" rtl="0" algn="just">
              <a:spcBef>
                <a:spcPts val="0"/>
              </a:spcBef>
              <a:spcAft>
                <a:spcPts val="0"/>
              </a:spcAft>
              <a:buClr>
                <a:schemeClr val="dk1"/>
              </a:buClr>
              <a:buSzPts val="1900"/>
              <a:buFont typeface="Calibri"/>
              <a:buAutoNum type="arabicPeriod"/>
            </a:pPr>
            <a:r>
              <a:rPr lang="en-US" sz="1900">
                <a:solidFill>
                  <a:schemeClr val="dk1"/>
                </a:solidFill>
                <a:latin typeface="Calibri"/>
                <a:ea typeface="Calibri"/>
                <a:cs typeface="Calibri"/>
                <a:sym typeface="Calibri"/>
              </a:rPr>
              <a:t>Thomas L. Griffiths, Mark Steyvers. </a:t>
            </a:r>
            <a:r>
              <a:rPr lang="en-US" sz="1900">
                <a:solidFill>
                  <a:schemeClr val="dk1"/>
                </a:solidFill>
                <a:latin typeface="Calibri"/>
                <a:ea typeface="Calibri"/>
                <a:cs typeface="Calibri"/>
                <a:sym typeface="Calibri"/>
              </a:rPr>
              <a:t>Finding scientific topics .</a:t>
            </a:r>
            <a:r>
              <a:rPr lang="en-US" sz="1900">
                <a:solidFill>
                  <a:schemeClr val="dk1"/>
                </a:solidFill>
                <a:latin typeface="Calibri"/>
                <a:ea typeface="Calibri"/>
                <a:cs typeface="Calibri"/>
                <a:sym typeface="Calibri"/>
              </a:rPr>
              <a:t> Proceedings of the National Academy of Sciences Apr 2004, 101 (suppl 1) 5228-5235; DOI: 10.1073/pnas.0307752101.</a:t>
            </a:r>
            <a:endParaRPr sz="1900">
              <a:solidFill>
                <a:schemeClr val="dk1"/>
              </a:solidFill>
              <a:latin typeface="Calibri"/>
              <a:ea typeface="Calibri"/>
              <a:cs typeface="Calibri"/>
              <a:sym typeface="Calibri"/>
            </a:endParaRPr>
          </a:p>
          <a:p>
            <a:pPr indent="-349250" lvl="0" marL="457200" rtl="0" algn="just">
              <a:spcBef>
                <a:spcPts val="0"/>
              </a:spcBef>
              <a:spcAft>
                <a:spcPts val="0"/>
              </a:spcAft>
              <a:buClr>
                <a:schemeClr val="dk1"/>
              </a:buClr>
              <a:buSzPts val="1900"/>
              <a:buFont typeface="Calibri"/>
              <a:buAutoNum type="arabicPeriod"/>
            </a:pPr>
            <a:r>
              <a:rPr lang="en-US" sz="1900">
                <a:solidFill>
                  <a:schemeClr val="dk1"/>
                </a:solidFill>
                <a:latin typeface="Calibri"/>
                <a:ea typeface="Calibri"/>
                <a:cs typeface="Calibri"/>
                <a:sym typeface="Calibri"/>
              </a:rPr>
              <a:t>Ziqiang Cao, Sujian Li, Yang Liu, Wenjie Li, Heng Ji. A Novel Neural Topic Model and Its Supervised Extension. AAAI 2009.</a:t>
            </a:r>
            <a:endParaRPr sz="1900">
              <a:solidFill>
                <a:schemeClr val="dk1"/>
              </a:solidFill>
              <a:latin typeface="Calibri"/>
              <a:ea typeface="Calibri"/>
              <a:cs typeface="Calibri"/>
              <a:sym typeface="Calibri"/>
            </a:endParaRPr>
          </a:p>
          <a:p>
            <a:pPr indent="-349250" lvl="0" marL="457200" rtl="0" algn="just">
              <a:spcBef>
                <a:spcPts val="0"/>
              </a:spcBef>
              <a:spcAft>
                <a:spcPts val="0"/>
              </a:spcAft>
              <a:buClr>
                <a:schemeClr val="dk1"/>
              </a:buClr>
              <a:buSzPts val="1900"/>
              <a:buFont typeface="Calibri"/>
              <a:buAutoNum type="arabicPeriod"/>
            </a:pPr>
            <a:r>
              <a:rPr lang="en-US" sz="1900">
                <a:solidFill>
                  <a:schemeClr val="dk1"/>
                </a:solidFill>
                <a:latin typeface="Calibri"/>
                <a:ea typeface="Calibri"/>
                <a:cs typeface="Calibri"/>
                <a:sym typeface="Calibri"/>
              </a:rPr>
              <a:t>Romain Deveaud, Eric SanJuan et Patrice Bellot Dans </a:t>
            </a:r>
            <a:r>
              <a:rPr lang="en-US" sz="1900">
                <a:solidFill>
                  <a:schemeClr val="dk1"/>
                </a:solidFill>
                <a:latin typeface="Calibri"/>
                <a:ea typeface="Calibri"/>
                <a:cs typeface="Calibri"/>
                <a:sym typeface="Calibri"/>
              </a:rPr>
              <a:t>. Accurate and effective latent concept modeling for ad hoc information retrieval. Document numérique 2014/1 (Vol. 17), pages 61 a 84.</a:t>
            </a:r>
            <a:endParaRPr sz="1900">
              <a:solidFill>
                <a:schemeClr val="dk1"/>
              </a:solidFill>
              <a:latin typeface="Calibri"/>
              <a:ea typeface="Calibri"/>
              <a:cs typeface="Calibri"/>
              <a:sym typeface="Calibri"/>
            </a:endParaRPr>
          </a:p>
          <a:p>
            <a:pPr indent="-349250" lvl="0" marL="457200" rtl="0" algn="just">
              <a:spcBef>
                <a:spcPts val="0"/>
              </a:spcBef>
              <a:spcAft>
                <a:spcPts val="0"/>
              </a:spcAft>
              <a:buClr>
                <a:schemeClr val="dk1"/>
              </a:buClr>
              <a:buSzPts val="1900"/>
              <a:buFont typeface="Calibri"/>
              <a:buAutoNum type="arabicPeriod"/>
            </a:pPr>
            <a:r>
              <a:rPr lang="en-US" sz="1900">
                <a:solidFill>
                  <a:schemeClr val="dk1"/>
                </a:solidFill>
                <a:latin typeface="Calibri"/>
                <a:ea typeface="Calibri"/>
                <a:cs typeface="Calibri"/>
                <a:sym typeface="Calibri"/>
              </a:rPr>
              <a:t>Tamara Munzner. Visualization Analysis and Design. 1st Edition ISBN 9781466508910. 2014.</a:t>
            </a:r>
            <a:endParaRPr sz="19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