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C087-406F-4347-86CE-000E66A3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7C02-3EF1-E8F9-0CE7-A1E8E70AF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E327-5CA5-0AFB-74A1-269969D8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0512-DE83-4FF1-E4EC-7EAC2627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973F-A80C-CFBB-6C45-4CADB4EC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3E8-DC04-D990-2412-5F32FC2B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8E923-582C-89B8-A444-5551B606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4D86-D8DE-FA49-077C-971F8BA8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898E-23BB-D17B-C4E1-D5189DC1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2553-46C5-D5E6-2250-997950C7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D8527-8025-C1A2-C851-A6CFC66AF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A9A2B-9D9B-DD81-6E7A-E0E66FDEF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9EF0-48A7-CCCC-1D33-FB7AC199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8B0B-FD7C-AF03-D917-66AB7941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1EB9-88C4-2015-4D86-3E52D039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2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4575-02A9-AB1D-B126-548DD07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085-6D8D-6036-4F28-9B87586C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DACF-5FA7-21AA-7B86-E34198FB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1EAC-6C44-5C97-32E8-8F98FBF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612E-C606-2F06-9CF3-34B45CF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DEA6-2BAB-4468-8F52-A49F5D88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F9A4-9BCF-CD9C-F5D7-78638CD6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AB1F-79EF-8B99-2C24-373576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C082-DCD7-D33A-CB6F-996ADB82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A581-E5F3-53BB-9584-F2A39B7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AF1F-030E-53CA-4980-CAE83425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C071-A201-E84A-9930-6DBF9E5A0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3351-99B3-2E44-97F7-7C3599D8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2E8A-CEF1-09A5-FECC-94A8714F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DD6C-CA38-E74A-D4C4-FE514615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51EA-44DF-C692-7C00-FC367F3C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7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84F-42A1-D8EA-DAE6-D4832CAC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484E-34AE-8AE6-3A1B-8FF03C95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AF6E-31BE-A0D7-3B9D-4A86041B0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CF202-55B3-7BD2-6040-1E270E8DA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61B07-E141-00BF-59DC-088A9EBF0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A3125-CAEE-75FC-CCB4-DFCDBD08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551FE-FF4E-341F-5F21-480DE0E9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29FAA-6162-263D-8539-F95E4BEF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B130-D40E-3FDB-F1EE-D00BAF12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C1F6-78DD-387A-330A-A480DE95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74D-0269-3D0A-3B85-8DC9739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5367-55C0-C96E-6296-29C446FE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5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B97D6-32BC-C02A-0C44-5344FE3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9FB0E-D771-773E-BC45-BBFDFA4C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8F0B-BDD4-3141-5843-E444F05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BDD6-51B5-1B60-3BEE-5681EDAA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D31F-906C-52FE-9CB6-DF821CCA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005A8-6E18-1E42-32A4-09A6FC40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AAC8B-4E26-F025-0116-90C4BE2A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D4FC6-8AB5-5EB3-B609-4F1387D8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488C-5FB7-BFFA-7E53-341AF55D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6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0222-3CE3-2E5C-A5C1-CE414454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C486-D2B9-235F-96AB-103B648C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DD27-F8E2-43B2-1259-F44DD580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A8A62-DE79-C848-F8A0-8515F850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BD968-AC9E-8E1C-37CD-6A36E97A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3E07-8687-5677-7DA7-41C24CD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693CE-94C6-70E9-D4A8-C3C14AF9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FCD9-4284-00F4-F713-CD6EF601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B4D8-2BF3-57CA-870B-552BA5B9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7551-913C-4947-AFA7-4399E637E763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E1D-FF6F-9D06-3504-5398749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692-4A4A-9A25-003C-E05DB224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CBAD-740B-4F29-B215-C7412C94E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1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E4F97-9B22-1243-21EC-F776F4E3EB75}"/>
              </a:ext>
            </a:extLst>
          </p:cNvPr>
          <p:cNvSpPr txBox="1"/>
          <p:nvPr/>
        </p:nvSpPr>
        <p:spPr>
          <a:xfrm>
            <a:off x="2894029" y="1583703"/>
            <a:ext cx="58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Demo ppt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shrijaymahajan@outlook.com</dc:creator>
  <cp:lastModifiedBy>shrijaymahajan@outlook.com</cp:lastModifiedBy>
  <cp:revision>2</cp:revision>
  <dcterms:created xsi:type="dcterms:W3CDTF">2023-08-27T14:51:01Z</dcterms:created>
  <dcterms:modified xsi:type="dcterms:W3CDTF">2023-08-27T14:51:39Z</dcterms:modified>
</cp:coreProperties>
</file>