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717363B-3FBB-4A40-AFE1-D8F5844FB750}" type="datetimeFigureOut">
              <a:rPr lang="pt-BR" smtClean="0"/>
              <a:pPr/>
              <a:t>15/10/2023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0F3B1A4-7415-4D64-BE4E-1DC79F4AB6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8077200" cy="121444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</a:t>
            </a:r>
            <a:r>
              <a:rPr lang="pt-BR" sz="4900" dirty="0" smtClean="0"/>
              <a:t>Sistema de Moeda Estudantil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2910" y="2143116"/>
            <a:ext cx="8077200" cy="28575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b="1" dirty="0" smtClean="0"/>
              <a:t>Professora: </a:t>
            </a:r>
            <a:r>
              <a:rPr lang="pt-BR" dirty="0" smtClean="0"/>
              <a:t>Aline </a:t>
            </a:r>
            <a:r>
              <a:rPr lang="pt-BR" dirty="0" err="1" smtClean="0"/>
              <a:t>Norberta</a:t>
            </a:r>
            <a:r>
              <a:rPr lang="pt-BR" dirty="0" smtClean="0"/>
              <a:t> de Brito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Disciplina</a:t>
            </a:r>
            <a:r>
              <a:rPr lang="pt-BR" dirty="0" smtClean="0"/>
              <a:t>: Laboratório de Desenvolvimento de Software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Alunos</a:t>
            </a:r>
            <a:r>
              <a:rPr lang="pt-BR" dirty="0" smtClean="0"/>
              <a:t>: Augusto </a:t>
            </a:r>
            <a:r>
              <a:rPr lang="pt-BR" dirty="0" err="1" smtClean="0"/>
              <a:t>Baldiotti</a:t>
            </a:r>
            <a:r>
              <a:rPr lang="pt-BR" dirty="0" smtClean="0"/>
              <a:t>, Caio  Araujo, Daniel </a:t>
            </a:r>
            <a:r>
              <a:rPr lang="pt-BR" dirty="0" err="1" smtClean="0"/>
              <a:t>Leao</a:t>
            </a:r>
            <a:r>
              <a:rPr lang="pt-BR" dirty="0" smtClean="0"/>
              <a:t>, Gabriel Estevão, Juliana Serra, Luana Fleury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O Sistema de Mérito é uma plataforma que reconhece o desempenho dos alunos em instituições de ensino. Tanto alunos quanto professores se cadastram, com os docentes recebendo moedas virtuais para premiar os estudantes, os quais têm a opção de trocá-las por vantagens. Além disso, empresas parceiras também podem participar do sistema. </a:t>
            </a:r>
          </a:p>
          <a:p>
            <a:endParaRPr lang="pt-BR" sz="2200" dirty="0" smtClean="0"/>
          </a:p>
          <a:p>
            <a:r>
              <a:rPr lang="pt-BR" sz="2200" dirty="0" smtClean="0"/>
              <a:t>A gestão de todas as operações ocorre por meio de autenticação com </a:t>
            </a:r>
            <a:r>
              <a:rPr lang="pt-BR" sz="2200" dirty="0" err="1" smtClean="0"/>
              <a:t>login</a:t>
            </a:r>
            <a:r>
              <a:rPr lang="pt-BR" sz="2200" dirty="0" smtClean="0"/>
              <a:t> e senha, fomentando o reconhecimento dos alunos e incentivando a colaboração entre as instituições de ensino e as empresas.</a:t>
            </a:r>
            <a:endParaRPr lang="pt-BR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pt-BR" b="1" dirty="0" err="1" smtClean="0">
                <a:latin typeface="+mj-lt"/>
                <a:cs typeface="Arial" pitchFamily="34" charset="0"/>
              </a:rPr>
              <a:t>Springboot</a:t>
            </a:r>
            <a:endParaRPr lang="pt-BR" b="1" dirty="0" smtClean="0">
              <a:latin typeface="+mj-lt"/>
              <a:cs typeface="Arial" pitchFamily="34" charset="0"/>
            </a:endParaRPr>
          </a:p>
          <a:p>
            <a:pPr marL="633222" indent="-514350"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cs typeface="Arial" pitchFamily="34" charset="0"/>
              </a:rPr>
              <a:t>O </a:t>
            </a:r>
            <a:r>
              <a:rPr lang="pt-BR" sz="2000" dirty="0" err="1" smtClean="0">
                <a:cs typeface="Arial" pitchFamily="34" charset="0"/>
              </a:rPr>
              <a:t>SpringBoot</a:t>
            </a:r>
            <a:r>
              <a:rPr lang="pt-BR" sz="2000" dirty="0" smtClean="0">
                <a:cs typeface="Arial" pitchFamily="34" charset="0"/>
              </a:rPr>
              <a:t> é um framework Java que simplifica o desenvolvimento de aplicativos, fornecendo configurações predefinidas e um ambiente de execução incorporado.</a:t>
            </a:r>
          </a:p>
          <a:p>
            <a:endParaRPr lang="pt-BR" sz="2000" dirty="0" smtClean="0">
              <a:cs typeface="Arial" pitchFamily="34" charset="0"/>
            </a:endParaRPr>
          </a:p>
          <a:p>
            <a:r>
              <a:rPr lang="pt-BR" sz="2000" dirty="0" smtClean="0">
                <a:cs typeface="Arial" pitchFamily="34" charset="0"/>
              </a:rPr>
              <a:t>Ele é conhecido por sua produtividade, eficiência e integração perfeita com outros projetos </a:t>
            </a:r>
            <a:r>
              <a:rPr lang="pt-BR" sz="2000" dirty="0" err="1" smtClean="0">
                <a:cs typeface="Arial" pitchFamily="34" charset="0"/>
              </a:rPr>
              <a:t>Spring</a:t>
            </a:r>
            <a:r>
              <a:rPr lang="pt-BR" sz="2000" dirty="0" smtClean="0">
                <a:cs typeface="Arial" pitchFamily="34" charset="0"/>
              </a:rPr>
              <a:t>.</a:t>
            </a:r>
          </a:p>
          <a:p>
            <a:endParaRPr lang="pt-BR" sz="2000" dirty="0" smtClean="0">
              <a:cs typeface="Arial" pitchFamily="34" charset="0"/>
            </a:endParaRPr>
          </a:p>
          <a:p>
            <a:r>
              <a:rPr lang="pt-BR" sz="2000" dirty="0" smtClean="0">
                <a:cs typeface="Arial" pitchFamily="34" charset="0"/>
              </a:rPr>
              <a:t>O </a:t>
            </a:r>
            <a:r>
              <a:rPr lang="pt-BR" sz="2000" dirty="0" err="1" smtClean="0">
                <a:cs typeface="Arial" pitchFamily="34" charset="0"/>
              </a:rPr>
              <a:t>SpringBoot</a:t>
            </a:r>
            <a:r>
              <a:rPr lang="pt-BR" sz="2000" dirty="0" smtClean="0">
                <a:cs typeface="Arial" pitchFamily="34" charset="0"/>
              </a:rPr>
              <a:t> é amplamente utilizado no desenvolvimento de aplicativos web e empresariais em Java.</a:t>
            </a:r>
          </a:p>
          <a:p>
            <a:pPr marL="633222" indent="-514350">
              <a:buNone/>
            </a:pPr>
            <a:endParaRPr lang="pt-BR" b="1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err="1" smtClean="0"/>
              <a:t>MySql</a:t>
            </a: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r>
              <a:rPr lang="pt-BR" sz="2000" dirty="0" err="1" smtClean="0"/>
              <a:t>MySQL</a:t>
            </a:r>
            <a:r>
              <a:rPr lang="pt-BR" sz="2000" dirty="0" smtClean="0"/>
              <a:t> é um sistema de gerenciamento de banco de dados (SGBD) de código aberto amplamente utilizado em todo o mundo.</a:t>
            </a:r>
          </a:p>
          <a:p>
            <a:endParaRPr lang="pt-BR" sz="2000" dirty="0" smtClean="0"/>
          </a:p>
          <a:p>
            <a:r>
              <a:rPr lang="pt-BR" sz="2000" dirty="0" smtClean="0"/>
              <a:t>É elogiado por sua confiabilidade, desempenho sólido e </a:t>
            </a:r>
            <a:r>
              <a:rPr lang="pt-BR" sz="2000" dirty="0" err="1" smtClean="0"/>
              <a:t>escalabilidade</a:t>
            </a:r>
            <a:r>
              <a:rPr lang="pt-BR" sz="2000" dirty="0" smtClean="0"/>
              <a:t>, tornando-o uma escolha popular para aplicativos web e empresariais.</a:t>
            </a:r>
          </a:p>
          <a:p>
            <a:endParaRPr lang="pt-BR" sz="2000" dirty="0" smtClean="0"/>
          </a:p>
          <a:p>
            <a:r>
              <a:rPr lang="pt-BR" sz="2000" dirty="0" smtClean="0"/>
              <a:t>Oferece suporte a várias linguagens de programação e é conhecido por sua capacidade de lidar com grandes volumes de dados.</a:t>
            </a:r>
          </a:p>
          <a:p>
            <a:endParaRPr lang="pt-BR" sz="2000" dirty="0" smtClean="0"/>
          </a:p>
          <a:p>
            <a:r>
              <a:rPr lang="pt-BR" sz="2000" dirty="0" smtClean="0"/>
              <a:t>Possui recursos avançados, incluindo suporte a transações, replicação e recursos de segurança robustos.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err="1" smtClean="0"/>
              <a:t>Postman</a:t>
            </a: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r>
              <a:rPr lang="pt-BR" sz="2000" dirty="0" smtClean="0"/>
              <a:t>O </a:t>
            </a:r>
            <a:r>
              <a:rPr lang="pt-BR" sz="2000" dirty="0" err="1" smtClean="0"/>
              <a:t>Postman</a:t>
            </a:r>
            <a:r>
              <a:rPr lang="pt-BR" sz="2000" dirty="0" smtClean="0"/>
              <a:t> é uma plataforma popular para testar e gerenciar </a:t>
            </a:r>
            <a:r>
              <a:rPr lang="pt-BR" sz="2000" dirty="0" err="1" smtClean="0"/>
              <a:t>APIs</a:t>
            </a:r>
            <a:r>
              <a:rPr lang="pt-BR" sz="2000" dirty="0" smtClean="0"/>
              <a:t> (Application Programming Interfaces).</a:t>
            </a:r>
          </a:p>
          <a:p>
            <a:endParaRPr lang="pt-BR" sz="2000" dirty="0" smtClean="0"/>
          </a:p>
          <a:p>
            <a:r>
              <a:rPr lang="pt-BR" sz="2000" dirty="0" smtClean="0"/>
              <a:t>Ele fornece uma interface de usuário amigável que permite criar, testar e documentar solicitações e respostas de API.</a:t>
            </a:r>
          </a:p>
          <a:p>
            <a:endParaRPr lang="pt-BR" sz="2000" dirty="0" smtClean="0"/>
          </a:p>
          <a:p>
            <a:r>
              <a:rPr lang="pt-BR" sz="2000" dirty="0" smtClean="0"/>
              <a:t>Oferece recursos avançados, como automação de testes, coleções para organizar solicitações e ambientes para gerenciar variáveis de ambiente.</a:t>
            </a:r>
          </a:p>
          <a:p>
            <a:pPr>
              <a:buNone/>
            </a:pPr>
            <a:endParaRPr lang="pt-BR" sz="2000" dirty="0" smtClean="0"/>
          </a:p>
          <a:p>
            <a:r>
              <a:rPr lang="pt-BR" sz="2000" dirty="0" smtClean="0"/>
              <a:t>Suporta uma variedade de métodos de solicitação, autenticação e integrações com ferramentas de desenvolvimento e colaboração.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</TotalTime>
  <Words>346</Words>
  <Application>Microsoft Office PowerPoint</Application>
  <PresentationFormat>Apresentação na tela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Módulo</vt:lpstr>
      <vt:lpstr>   Sistema de Moeda Estudantil   </vt:lpstr>
      <vt:lpstr>Descrição Geral</vt:lpstr>
      <vt:lpstr>Tecnologias</vt:lpstr>
      <vt:lpstr>Tecnologias</vt:lpstr>
      <vt:lpstr>Tecnologias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Moeda Estudantil</dc:title>
  <dc:creator>Pessoal</dc:creator>
  <cp:lastModifiedBy>Pessoal</cp:lastModifiedBy>
  <cp:revision>8</cp:revision>
  <dcterms:created xsi:type="dcterms:W3CDTF">2023-10-16T00:26:07Z</dcterms:created>
  <dcterms:modified xsi:type="dcterms:W3CDTF">2023-10-16T01:29:05Z</dcterms:modified>
</cp:coreProperties>
</file>