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83BCD0-249F-437E-BB3A-5BE9D40EF295}" type="datetimeFigureOut">
              <a:rPr lang="pt-BR" smtClean="0"/>
              <a:t>10/09/2015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D03749-6BB9-4877-881A-5046F06ACDE6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8143932" cy="3143272"/>
          </a:xfrm>
        </p:spPr>
        <p:txBody>
          <a:bodyPr/>
          <a:lstStyle/>
          <a:p>
            <a:r>
              <a:rPr lang="pt-BR" b="1" dirty="0"/>
              <a:t>Aconselhador de </a:t>
            </a:r>
            <a:r>
              <a:rPr lang="pt-BR" b="1" dirty="0" smtClean="0"/>
              <a:t>matrícula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Matheus </a:t>
            </a:r>
            <a:r>
              <a:rPr lang="pt-BR" dirty="0" err="1" smtClean="0"/>
              <a:t>Redecker</a:t>
            </a:r>
            <a:r>
              <a:rPr lang="pt-BR" dirty="0" smtClean="0"/>
              <a:t> – Gerente de Projeto</a:t>
            </a:r>
          </a:p>
          <a:p>
            <a:r>
              <a:rPr lang="pt-BR" dirty="0" smtClean="0"/>
              <a:t>Diego Jornada – Analista de Sistemas</a:t>
            </a:r>
          </a:p>
          <a:p>
            <a:r>
              <a:rPr lang="pt-BR" dirty="0" err="1" smtClean="0"/>
              <a:t>Matthias</a:t>
            </a:r>
            <a:r>
              <a:rPr lang="pt-BR" dirty="0" smtClean="0"/>
              <a:t> – Projetista</a:t>
            </a:r>
          </a:p>
          <a:p>
            <a:r>
              <a:rPr lang="pt-BR" dirty="0" err="1" smtClean="0"/>
              <a:t>Matthias</a:t>
            </a:r>
            <a:r>
              <a:rPr lang="pt-BR" dirty="0" smtClean="0"/>
              <a:t>,Diego,Matheus,Thomas – Desenvolvedores</a:t>
            </a:r>
          </a:p>
          <a:p>
            <a:r>
              <a:rPr lang="pt-BR" dirty="0" smtClean="0"/>
              <a:t>Thomas - Testador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User\Desktop\taciturn-duck\doc\inception-phase\identify-and-refine-requirements\diagrama-casos-de-u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7283176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9" y="2428868"/>
            <a:ext cx="9124541" cy="265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Numero de horas total : 860</a:t>
            </a:r>
          </a:p>
          <a:p>
            <a:r>
              <a:rPr lang="pt-BR" dirty="0" smtClean="0"/>
              <a:t>Data final: 10/10/2016</a:t>
            </a:r>
          </a:p>
          <a:p>
            <a:endParaRPr lang="pt-BR" dirty="0"/>
          </a:p>
          <a:p>
            <a:r>
              <a:rPr lang="pt-BR" dirty="0" smtClean="0"/>
              <a:t>Iniciação – 70 horas</a:t>
            </a:r>
            <a:endParaRPr lang="pt-BR" dirty="0"/>
          </a:p>
          <a:p>
            <a:r>
              <a:rPr lang="pt-BR" dirty="0" smtClean="0"/>
              <a:t>Elaboração – 140 horas dividida em 2</a:t>
            </a:r>
          </a:p>
          <a:p>
            <a:r>
              <a:rPr lang="pt-BR" dirty="0" smtClean="0"/>
              <a:t>Construção – 500 horas</a:t>
            </a:r>
          </a:p>
          <a:p>
            <a:r>
              <a:rPr lang="pt-BR" dirty="0" smtClean="0"/>
              <a:t>Transição – 150 horas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2332037"/>
            <a:ext cx="8229600" cy="4525963"/>
          </a:xfrm>
        </p:spPr>
        <p:txBody>
          <a:bodyPr>
            <a:normAutofit/>
          </a:bodyPr>
          <a:lstStyle/>
          <a:p>
            <a:r>
              <a:rPr lang="pt-BR" sz="9600" dirty="0" smtClean="0"/>
              <a:t>R$ 0,00</a:t>
            </a:r>
            <a:endParaRPr lang="pt-BR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61</Words>
  <Application>Microsoft Office PowerPoint</Application>
  <PresentationFormat>Apresentação na tela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Ápice</vt:lpstr>
      <vt:lpstr>Aconselhador de matrícula</vt:lpstr>
      <vt:lpstr>Organização</vt:lpstr>
      <vt:lpstr>Escopo</vt:lpstr>
      <vt:lpstr>Riscos</vt:lpstr>
      <vt:lpstr>Cronograma</vt:lpstr>
      <vt:lpstr>Custos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Aconselhador de matrícula</dc:title>
  <dc:creator>User</dc:creator>
  <cp:lastModifiedBy>User</cp:lastModifiedBy>
  <cp:revision>4</cp:revision>
  <dcterms:created xsi:type="dcterms:W3CDTF">2015-09-10T16:15:34Z</dcterms:created>
  <dcterms:modified xsi:type="dcterms:W3CDTF">2015-09-10T16:48:50Z</dcterms:modified>
</cp:coreProperties>
</file>