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pPr/>
              <a:t>24/11/2015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pPr/>
              <a:t>24/11/2015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pPr/>
              <a:t>24/11/2015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pPr/>
              <a:t>24/11/2015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pPr/>
              <a:t>24/11/2015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5D03749-6BB9-4877-881A-5046F06AC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pPr/>
              <a:t>24/11/2015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pPr/>
              <a:t>24/11/2015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pPr/>
              <a:t>24/11/2015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pPr/>
              <a:t>24/11/2015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pPr/>
              <a:t>24/11/2015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BCD0-249F-437E-BB3A-5BE9D40EF295}" type="datetimeFigureOut">
              <a:rPr lang="pt-BR" smtClean="0"/>
              <a:pPr/>
              <a:t>24/11/2015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3749-6BB9-4877-881A-5046F06AC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883BCD0-249F-437E-BB3A-5BE9D40EF295}" type="datetimeFigureOut">
              <a:rPr lang="pt-BR" smtClean="0"/>
              <a:pPr/>
              <a:t>24/11/2015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5D03749-6BB9-4877-881A-5046F06AC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8143932" cy="3143272"/>
          </a:xfrm>
        </p:spPr>
        <p:txBody>
          <a:bodyPr/>
          <a:lstStyle/>
          <a:p>
            <a:r>
              <a:rPr lang="pt-BR" b="1" dirty="0"/>
              <a:t>Aconselhador de </a:t>
            </a:r>
            <a:r>
              <a:rPr lang="pt-BR" b="1" dirty="0" smtClean="0"/>
              <a:t>matrícula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4357694"/>
            <a:ext cx="6500858" cy="1285884"/>
          </a:xfrm>
        </p:spPr>
        <p:txBody>
          <a:bodyPr/>
          <a:lstStyle/>
          <a:p>
            <a:r>
              <a:rPr lang="pt-BR" dirty="0" err="1" smtClean="0"/>
              <a:t>taciturn-duck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Gerente </a:t>
            </a:r>
            <a:r>
              <a:rPr lang="pt-BR" sz="3200" dirty="0" smtClean="0"/>
              <a:t>de </a:t>
            </a:r>
            <a:r>
              <a:rPr lang="pt-BR" sz="3200" dirty="0" smtClean="0"/>
              <a:t>Projeto - Matheus </a:t>
            </a:r>
            <a:r>
              <a:rPr lang="pt-BR" sz="3200" dirty="0" err="1" smtClean="0"/>
              <a:t>Redecker</a:t>
            </a:r>
            <a:r>
              <a:rPr lang="pt-BR" sz="3200" dirty="0" smtClean="0"/>
              <a:t> </a:t>
            </a:r>
            <a:endParaRPr lang="pt-BR" sz="3200" dirty="0" smtClean="0"/>
          </a:p>
          <a:p>
            <a:r>
              <a:rPr lang="pt-BR" sz="3200" dirty="0" smtClean="0"/>
              <a:t>Analista </a:t>
            </a:r>
            <a:r>
              <a:rPr lang="pt-BR" sz="3200" dirty="0" smtClean="0"/>
              <a:t>de </a:t>
            </a:r>
            <a:r>
              <a:rPr lang="pt-BR" sz="3200" dirty="0" smtClean="0"/>
              <a:t>Sistemas </a:t>
            </a:r>
            <a:r>
              <a:rPr lang="pt-BR" sz="3200" dirty="0" smtClean="0"/>
              <a:t>– Anderson </a:t>
            </a:r>
            <a:r>
              <a:rPr lang="pt-BR" sz="3200" dirty="0" err="1" smtClean="0"/>
              <a:t>Mattjie</a:t>
            </a:r>
            <a:endParaRPr lang="pt-BR" sz="3200" dirty="0" smtClean="0"/>
          </a:p>
          <a:p>
            <a:r>
              <a:rPr lang="pt-BR" sz="3200" dirty="0" smtClean="0"/>
              <a:t>Projetista </a:t>
            </a:r>
            <a:r>
              <a:rPr lang="pt-BR" sz="3200" dirty="0" smtClean="0"/>
              <a:t>– Diego Jornada e </a:t>
            </a:r>
            <a:r>
              <a:rPr lang="pt-BR" sz="3200" dirty="0" err="1" smtClean="0"/>
              <a:t>Matthias</a:t>
            </a:r>
            <a:r>
              <a:rPr lang="pt-BR" sz="3200" dirty="0" smtClean="0"/>
              <a:t> </a:t>
            </a:r>
            <a:endParaRPr lang="pt-BR" sz="3200" dirty="0" smtClean="0"/>
          </a:p>
          <a:p>
            <a:r>
              <a:rPr lang="pt-BR" sz="3200" dirty="0" smtClean="0"/>
              <a:t>Desenvolvedores – Diego e </a:t>
            </a:r>
            <a:r>
              <a:rPr lang="pt-BR" sz="3200" dirty="0" err="1" smtClean="0"/>
              <a:t>Matthias</a:t>
            </a:r>
            <a:endParaRPr lang="pt-BR" sz="3200" dirty="0" smtClean="0"/>
          </a:p>
          <a:p>
            <a:r>
              <a:rPr lang="pt-BR" sz="3200" dirty="0" smtClean="0"/>
              <a:t>Testador - Thomas </a:t>
            </a:r>
            <a:r>
              <a:rPr lang="pt-BR" sz="3200" dirty="0" smtClean="0"/>
              <a:t>Vieira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71939"/>
          </a:xfrm>
        </p:spPr>
        <p:txBody>
          <a:bodyPr/>
          <a:lstStyle/>
          <a:p>
            <a:r>
              <a:rPr lang="pt-BR" dirty="0" smtClean="0"/>
              <a:t>Entendimento dos problemas encontrados para geração de grades de horários.</a:t>
            </a:r>
          </a:p>
          <a:p>
            <a:r>
              <a:rPr lang="pt-BR" dirty="0" smtClean="0"/>
              <a:t>Capacitação técnica para a </a:t>
            </a:r>
            <a:r>
              <a:rPr lang="pt-BR" dirty="0" smtClean="0"/>
              <a:t>equipe.</a:t>
            </a:r>
          </a:p>
          <a:p>
            <a:r>
              <a:rPr lang="pt-BR" dirty="0" smtClean="0"/>
              <a:t>Desenvolvimento do produto.</a:t>
            </a:r>
          </a:p>
          <a:p>
            <a:r>
              <a:rPr lang="pt-BR" dirty="0" smtClean="0"/>
              <a:t>Acompanhamento pós produção.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Ter uma ferramenta estável para realizar o aconselhamento de matricula de forma independente. Utilizando os filtros para gerar uma grade com um melhor nível de satisfação.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Marcos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1428736"/>
            <a:ext cx="7686732" cy="4709160"/>
          </a:xfrm>
        </p:spPr>
        <p:txBody>
          <a:bodyPr>
            <a:normAutofit/>
          </a:bodyPr>
          <a:lstStyle/>
          <a:p>
            <a:r>
              <a:rPr lang="pt-BR" dirty="0" smtClean="0"/>
              <a:t>Inicio do projeto : 18/8</a:t>
            </a:r>
          </a:p>
          <a:p>
            <a:r>
              <a:rPr lang="pt-BR" dirty="0" smtClean="0"/>
              <a:t>Fim da iteração 1 : 10/9</a:t>
            </a:r>
          </a:p>
          <a:p>
            <a:r>
              <a:rPr lang="pt-BR" dirty="0" smtClean="0"/>
              <a:t>Fim da iteração 2 : 27/10</a:t>
            </a:r>
          </a:p>
          <a:p>
            <a:r>
              <a:rPr lang="pt-BR" dirty="0" smtClean="0"/>
              <a:t>Fim da iteração 3 e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    fim da fase de elaboração : 01/12</a:t>
            </a:r>
          </a:p>
          <a:p>
            <a:r>
              <a:rPr lang="pt-BR" dirty="0" smtClean="0"/>
              <a:t>Fim da iteração 4 e 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    fim da fase de construção : 06/06/16</a:t>
            </a:r>
          </a:p>
          <a:p>
            <a:r>
              <a:rPr lang="pt-BR" dirty="0" smtClean="0"/>
              <a:t>Fim da iteração 5 e</a:t>
            </a:r>
          </a:p>
          <a:p>
            <a:pPr>
              <a:buNone/>
            </a:pPr>
            <a:r>
              <a:rPr lang="pt-BR" dirty="0" smtClean="0"/>
              <a:t>     fim da fase de transição : 08/08/16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56</TotalTime>
  <Words>144</Words>
  <Application>Microsoft Office PowerPoint</Application>
  <PresentationFormat>Apresentação na tela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Ápice</vt:lpstr>
      <vt:lpstr>Aconselhador de matrícula</vt:lpstr>
      <vt:lpstr>Equipe</vt:lpstr>
      <vt:lpstr>Escopo</vt:lpstr>
      <vt:lpstr>Objetivos</vt:lpstr>
      <vt:lpstr>Marcos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Aconselhador de matrícula</dc:title>
  <dc:creator>User</dc:creator>
  <cp:lastModifiedBy>User</cp:lastModifiedBy>
  <cp:revision>7</cp:revision>
  <dcterms:created xsi:type="dcterms:W3CDTF">2015-09-10T16:15:34Z</dcterms:created>
  <dcterms:modified xsi:type="dcterms:W3CDTF">2015-11-24T23:56:38Z</dcterms:modified>
</cp:coreProperties>
</file>