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B644AD-892B-4B72-BAAC-B524EF3A8C35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7DF5A5-22C4-489D-82B5-9D09A890F24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Aconselhador de matrícula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4414" y="3714752"/>
            <a:ext cx="6400800" cy="1752600"/>
          </a:xfrm>
        </p:spPr>
        <p:txBody>
          <a:bodyPr/>
          <a:lstStyle/>
          <a:p>
            <a:r>
              <a:rPr lang="pt-BR" dirty="0" err="1" smtClean="0"/>
              <a:t>taciturn-duck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:\Users\User\Desktop\fisic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UseCase Diagram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/>
              <a:t>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</TotalTime>
  <Words>5</Words>
  <Application>Microsoft Office PowerPoint</Application>
  <PresentationFormat>Apresentação na tela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Ápice</vt:lpstr>
      <vt:lpstr>Aconselhador de matrícula</vt:lpstr>
      <vt:lpstr>Slide 2</vt:lpstr>
      <vt:lpstr>Slide 3</vt:lpstr>
      <vt:lpstr>Protótipo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Aconselhador de matrícula</dc:title>
  <dc:creator>User</dc:creator>
  <cp:lastModifiedBy>User</cp:lastModifiedBy>
  <cp:revision>1</cp:revision>
  <dcterms:created xsi:type="dcterms:W3CDTF">2015-12-01T21:23:06Z</dcterms:created>
  <dcterms:modified xsi:type="dcterms:W3CDTF">2015-12-01T21:27:42Z</dcterms:modified>
</cp:coreProperties>
</file>