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B2C73-1E00-4706-BDAD-B54E8070C13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9B474-BDA0-4B4F-926B-CFD6EC8157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	Content:</a:t>
          </a:r>
        </a:p>
      </dgm:t>
    </dgm:pt>
    <dgm:pt modelId="{56E46E0C-B674-434F-87EB-CA80F9F702B6}" type="parTrans" cxnId="{7BECBBC3-32A3-477D-B94F-2BE60A566AD7}">
      <dgm:prSet/>
      <dgm:spPr/>
      <dgm:t>
        <a:bodyPr/>
        <a:lstStyle/>
        <a:p>
          <a:endParaRPr lang="en-US"/>
        </a:p>
      </dgm:t>
    </dgm:pt>
    <dgm:pt modelId="{5C04BC03-7383-467E-8111-BBAF5330A89F}" type="sibTrans" cxnId="{7BECBBC3-32A3-477D-B94F-2BE60A566AD7}">
      <dgm:prSet/>
      <dgm:spPr/>
      <dgm:t>
        <a:bodyPr/>
        <a:lstStyle/>
        <a:p>
          <a:endParaRPr lang="en-US"/>
        </a:p>
      </dgm:t>
    </dgm:pt>
    <dgm:pt modelId="{4C460BEA-C35B-431E-9513-942C8CB805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Brief introduction to the concept of chatbots.</a:t>
          </a:r>
        </a:p>
      </dgm:t>
    </dgm:pt>
    <dgm:pt modelId="{E8055006-EA17-4318-97CD-145F7CDF36B2}" type="parTrans" cxnId="{F8B2E06F-7DD7-4577-A3B1-BA82CD01B1E8}">
      <dgm:prSet/>
      <dgm:spPr/>
      <dgm:t>
        <a:bodyPr/>
        <a:lstStyle/>
        <a:p>
          <a:endParaRPr lang="en-US"/>
        </a:p>
      </dgm:t>
    </dgm:pt>
    <dgm:pt modelId="{F1F2596F-7264-45A5-93F7-157F8B5566D7}" type="sibTrans" cxnId="{F8B2E06F-7DD7-4577-A3B1-BA82CD01B1E8}">
      <dgm:prSet/>
      <dgm:spPr/>
      <dgm:t>
        <a:bodyPr/>
        <a:lstStyle/>
        <a:p>
          <a:endParaRPr lang="en-US"/>
        </a:p>
      </dgm:t>
    </dgm:pt>
    <dgm:pt modelId="{574DCFE6-AEE9-4813-92EC-08C87085ED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Overview of the presentation.</a:t>
          </a:r>
        </a:p>
      </dgm:t>
    </dgm:pt>
    <dgm:pt modelId="{98C6BF2C-3D03-4CC9-8EEE-5068921DCA82}" type="parTrans" cxnId="{5B4924A8-F5BA-4922-A35D-D60AE5C16A36}">
      <dgm:prSet/>
      <dgm:spPr/>
      <dgm:t>
        <a:bodyPr/>
        <a:lstStyle/>
        <a:p>
          <a:endParaRPr lang="en-US"/>
        </a:p>
      </dgm:t>
    </dgm:pt>
    <dgm:pt modelId="{9B4004FE-B7BB-4EEE-A513-05341559DC9C}" type="sibTrans" cxnId="{5B4924A8-F5BA-4922-A35D-D60AE5C16A36}">
      <dgm:prSet/>
      <dgm:spPr/>
      <dgm:t>
        <a:bodyPr/>
        <a:lstStyle/>
        <a:p>
          <a:endParaRPr lang="en-US"/>
        </a:p>
      </dgm:t>
    </dgm:pt>
    <dgm:pt modelId="{636AC5EA-0085-4574-878C-AEC027573F5D}" type="pres">
      <dgm:prSet presAssocID="{53DB2C73-1E00-4706-BDAD-B54E8070C134}" presName="root" presStyleCnt="0">
        <dgm:presLayoutVars>
          <dgm:dir/>
          <dgm:resizeHandles val="exact"/>
        </dgm:presLayoutVars>
      </dgm:prSet>
      <dgm:spPr/>
    </dgm:pt>
    <dgm:pt modelId="{AB3C645F-A773-4B32-B4B8-795AD4287A42}" type="pres">
      <dgm:prSet presAssocID="{62E9B474-BDA0-4B4F-926B-CFD6EC815790}" presName="compNode" presStyleCnt="0"/>
      <dgm:spPr/>
    </dgm:pt>
    <dgm:pt modelId="{4F8E4F1D-0F11-4693-8CA5-FBE179C416D8}" type="pres">
      <dgm:prSet presAssocID="{62E9B474-BDA0-4B4F-926B-CFD6EC815790}" presName="iconRect" presStyleLbl="node1" presStyleIdx="0" presStyleCnt="3" custLinFactNeighborX="70878" custLinFactNeighborY="89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E7E57DDC-3B95-4002-8135-3A1D39F1044D}" type="pres">
      <dgm:prSet presAssocID="{62E9B474-BDA0-4B4F-926B-CFD6EC815790}" presName="iconSpace" presStyleCnt="0"/>
      <dgm:spPr/>
    </dgm:pt>
    <dgm:pt modelId="{FCDBD4F0-5DC3-4D76-B92C-C29474DA7A4B}" type="pres">
      <dgm:prSet presAssocID="{62E9B474-BDA0-4B4F-926B-CFD6EC815790}" presName="parTx" presStyleLbl="revTx" presStyleIdx="0" presStyleCnt="6" custLinFactNeighborX="9687" custLinFactNeighborY="11240">
        <dgm:presLayoutVars>
          <dgm:chMax val="0"/>
          <dgm:chPref val="0"/>
        </dgm:presLayoutVars>
      </dgm:prSet>
      <dgm:spPr/>
    </dgm:pt>
    <dgm:pt modelId="{38B77ED2-422E-49FF-9CE3-2BA136C33934}" type="pres">
      <dgm:prSet presAssocID="{62E9B474-BDA0-4B4F-926B-CFD6EC815790}" presName="txSpace" presStyleCnt="0"/>
      <dgm:spPr/>
    </dgm:pt>
    <dgm:pt modelId="{23C41470-7A3F-4C33-80BA-B24AE00BC134}" type="pres">
      <dgm:prSet presAssocID="{62E9B474-BDA0-4B4F-926B-CFD6EC815790}" presName="desTx" presStyleLbl="revTx" presStyleIdx="1" presStyleCnt="6">
        <dgm:presLayoutVars/>
      </dgm:prSet>
      <dgm:spPr/>
    </dgm:pt>
    <dgm:pt modelId="{C0A2EDCA-C2B7-432B-9CC0-FB4A0781D80B}" type="pres">
      <dgm:prSet presAssocID="{5C04BC03-7383-467E-8111-BBAF5330A89F}" presName="sibTrans" presStyleCnt="0"/>
      <dgm:spPr/>
    </dgm:pt>
    <dgm:pt modelId="{9ED81257-0E76-4189-9002-68214BBFA0DC}" type="pres">
      <dgm:prSet presAssocID="{4C460BEA-C35B-431E-9513-942C8CB805F3}" presName="compNode" presStyleCnt="0"/>
      <dgm:spPr/>
    </dgm:pt>
    <dgm:pt modelId="{16958B43-763C-4A55-8AAD-DB6305C58EF5}" type="pres">
      <dgm:prSet presAssocID="{4C460BEA-C35B-431E-9513-942C8CB805F3}" presName="iconRect" presStyleLbl="node1" presStyleIdx="1" presStyleCnt="3" custLinFactNeighborX="54958" custLinFactNeighborY="-42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F71C010-B7E5-450B-AAF5-0ABD5F22C55B}" type="pres">
      <dgm:prSet presAssocID="{4C460BEA-C35B-431E-9513-942C8CB805F3}" presName="iconSpace" presStyleCnt="0"/>
      <dgm:spPr/>
    </dgm:pt>
    <dgm:pt modelId="{818DCB63-A0CD-4914-872A-61E99E3B2F28}" type="pres">
      <dgm:prSet presAssocID="{4C460BEA-C35B-431E-9513-942C8CB805F3}" presName="parTx" presStyleLbl="revTx" presStyleIdx="2" presStyleCnt="6">
        <dgm:presLayoutVars>
          <dgm:chMax val="0"/>
          <dgm:chPref val="0"/>
        </dgm:presLayoutVars>
      </dgm:prSet>
      <dgm:spPr/>
    </dgm:pt>
    <dgm:pt modelId="{ECF2EE19-F1CD-4AE0-B017-9D0DADAE9400}" type="pres">
      <dgm:prSet presAssocID="{4C460BEA-C35B-431E-9513-942C8CB805F3}" presName="txSpace" presStyleCnt="0"/>
      <dgm:spPr/>
    </dgm:pt>
    <dgm:pt modelId="{BDE52CE0-4B0F-465D-9014-DB2FC58DDA59}" type="pres">
      <dgm:prSet presAssocID="{4C460BEA-C35B-431E-9513-942C8CB805F3}" presName="desTx" presStyleLbl="revTx" presStyleIdx="3" presStyleCnt="6">
        <dgm:presLayoutVars/>
      </dgm:prSet>
      <dgm:spPr/>
    </dgm:pt>
    <dgm:pt modelId="{311056E5-3B70-4D83-8172-FC50842470D7}" type="pres">
      <dgm:prSet presAssocID="{F1F2596F-7264-45A5-93F7-157F8B5566D7}" presName="sibTrans" presStyleCnt="0"/>
      <dgm:spPr/>
    </dgm:pt>
    <dgm:pt modelId="{4341F468-469C-4E8E-ACEA-0577ABF68380}" type="pres">
      <dgm:prSet presAssocID="{574DCFE6-AEE9-4813-92EC-08C87085EDF7}" presName="compNode" presStyleCnt="0"/>
      <dgm:spPr/>
    </dgm:pt>
    <dgm:pt modelId="{062014B5-A337-46EB-AB03-40A49836FCC0}" type="pres">
      <dgm:prSet presAssocID="{574DCFE6-AEE9-4813-92EC-08C87085EDF7}" presName="iconRect" presStyleLbl="node1" presStyleIdx="2" presStyleCnt="3" custLinFactNeighborX="63926" custLinFactNeighborY="-45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D043564-1F36-411F-94A0-DF4B78F59B3A}" type="pres">
      <dgm:prSet presAssocID="{574DCFE6-AEE9-4813-92EC-08C87085EDF7}" presName="iconSpace" presStyleCnt="0"/>
      <dgm:spPr/>
    </dgm:pt>
    <dgm:pt modelId="{4FF268E1-BC1B-4AD3-B783-56EF4FFDA0F5}" type="pres">
      <dgm:prSet presAssocID="{574DCFE6-AEE9-4813-92EC-08C87085EDF7}" presName="parTx" presStyleLbl="revTx" presStyleIdx="4" presStyleCnt="6">
        <dgm:presLayoutVars>
          <dgm:chMax val="0"/>
          <dgm:chPref val="0"/>
        </dgm:presLayoutVars>
      </dgm:prSet>
      <dgm:spPr/>
    </dgm:pt>
    <dgm:pt modelId="{73F10F7A-CA0A-4558-A3C4-BF68B6CBCA2F}" type="pres">
      <dgm:prSet presAssocID="{574DCFE6-AEE9-4813-92EC-08C87085EDF7}" presName="txSpace" presStyleCnt="0"/>
      <dgm:spPr/>
    </dgm:pt>
    <dgm:pt modelId="{43680733-6727-4991-B038-FF39B027729F}" type="pres">
      <dgm:prSet presAssocID="{574DCFE6-AEE9-4813-92EC-08C87085EDF7}" presName="desTx" presStyleLbl="revTx" presStyleIdx="5" presStyleCnt="6">
        <dgm:presLayoutVars/>
      </dgm:prSet>
      <dgm:spPr/>
    </dgm:pt>
  </dgm:ptLst>
  <dgm:cxnLst>
    <dgm:cxn modelId="{D16FE547-A307-A242-8E0E-E231CB61E3A7}" type="presOf" srcId="{62E9B474-BDA0-4B4F-926B-CFD6EC815790}" destId="{FCDBD4F0-5DC3-4D76-B92C-C29474DA7A4B}" srcOrd="0" destOrd="0" presId="urn:microsoft.com/office/officeart/2018/2/layout/IconLabelDescriptionList"/>
    <dgm:cxn modelId="{16162B6D-0897-544D-AD76-9D6913A86FE6}" type="presOf" srcId="{4C460BEA-C35B-431E-9513-942C8CB805F3}" destId="{818DCB63-A0CD-4914-872A-61E99E3B2F28}" srcOrd="0" destOrd="0" presId="urn:microsoft.com/office/officeart/2018/2/layout/IconLabelDescriptionList"/>
    <dgm:cxn modelId="{F8B2E06F-7DD7-4577-A3B1-BA82CD01B1E8}" srcId="{53DB2C73-1E00-4706-BDAD-B54E8070C134}" destId="{4C460BEA-C35B-431E-9513-942C8CB805F3}" srcOrd="1" destOrd="0" parTransId="{E8055006-EA17-4318-97CD-145F7CDF36B2}" sibTransId="{F1F2596F-7264-45A5-93F7-157F8B5566D7}"/>
    <dgm:cxn modelId="{5B4924A8-F5BA-4922-A35D-D60AE5C16A36}" srcId="{53DB2C73-1E00-4706-BDAD-B54E8070C134}" destId="{574DCFE6-AEE9-4813-92EC-08C87085EDF7}" srcOrd="2" destOrd="0" parTransId="{98C6BF2C-3D03-4CC9-8EEE-5068921DCA82}" sibTransId="{9B4004FE-B7BB-4EEE-A513-05341559DC9C}"/>
    <dgm:cxn modelId="{D64E43BA-4B8B-9B41-8ED3-98FA87294A9C}" type="presOf" srcId="{574DCFE6-AEE9-4813-92EC-08C87085EDF7}" destId="{4FF268E1-BC1B-4AD3-B783-56EF4FFDA0F5}" srcOrd="0" destOrd="0" presId="urn:microsoft.com/office/officeart/2018/2/layout/IconLabelDescriptionList"/>
    <dgm:cxn modelId="{7BECBBC3-32A3-477D-B94F-2BE60A566AD7}" srcId="{53DB2C73-1E00-4706-BDAD-B54E8070C134}" destId="{62E9B474-BDA0-4B4F-926B-CFD6EC815790}" srcOrd="0" destOrd="0" parTransId="{56E46E0C-B674-434F-87EB-CA80F9F702B6}" sibTransId="{5C04BC03-7383-467E-8111-BBAF5330A89F}"/>
    <dgm:cxn modelId="{3CAE96DB-7623-9943-863E-30DE761A0E3A}" type="presOf" srcId="{53DB2C73-1E00-4706-BDAD-B54E8070C134}" destId="{636AC5EA-0085-4574-878C-AEC027573F5D}" srcOrd="0" destOrd="0" presId="urn:microsoft.com/office/officeart/2018/2/layout/IconLabelDescriptionList"/>
    <dgm:cxn modelId="{75E13C8F-3BCE-B447-8598-813B006DF677}" type="presParOf" srcId="{636AC5EA-0085-4574-878C-AEC027573F5D}" destId="{AB3C645F-A773-4B32-B4B8-795AD4287A42}" srcOrd="0" destOrd="0" presId="urn:microsoft.com/office/officeart/2018/2/layout/IconLabelDescriptionList"/>
    <dgm:cxn modelId="{6652B304-F9DF-F64D-9D81-7CA60AC2FAC9}" type="presParOf" srcId="{AB3C645F-A773-4B32-B4B8-795AD4287A42}" destId="{4F8E4F1D-0F11-4693-8CA5-FBE179C416D8}" srcOrd="0" destOrd="0" presId="urn:microsoft.com/office/officeart/2018/2/layout/IconLabelDescriptionList"/>
    <dgm:cxn modelId="{F67A073D-733D-2B44-A5E2-D8BB64AC9312}" type="presParOf" srcId="{AB3C645F-A773-4B32-B4B8-795AD4287A42}" destId="{E7E57DDC-3B95-4002-8135-3A1D39F1044D}" srcOrd="1" destOrd="0" presId="urn:microsoft.com/office/officeart/2018/2/layout/IconLabelDescriptionList"/>
    <dgm:cxn modelId="{8F2FDE83-8B7D-C843-B3AB-72C956D7A848}" type="presParOf" srcId="{AB3C645F-A773-4B32-B4B8-795AD4287A42}" destId="{FCDBD4F0-5DC3-4D76-B92C-C29474DA7A4B}" srcOrd="2" destOrd="0" presId="urn:microsoft.com/office/officeart/2018/2/layout/IconLabelDescriptionList"/>
    <dgm:cxn modelId="{394672B7-6573-AE49-AFA4-FD8C362A3318}" type="presParOf" srcId="{AB3C645F-A773-4B32-B4B8-795AD4287A42}" destId="{38B77ED2-422E-49FF-9CE3-2BA136C33934}" srcOrd="3" destOrd="0" presId="urn:microsoft.com/office/officeart/2018/2/layout/IconLabelDescriptionList"/>
    <dgm:cxn modelId="{5DDDCA3F-D06D-504C-8554-FCA0AF0FA31A}" type="presParOf" srcId="{AB3C645F-A773-4B32-B4B8-795AD4287A42}" destId="{23C41470-7A3F-4C33-80BA-B24AE00BC134}" srcOrd="4" destOrd="0" presId="urn:microsoft.com/office/officeart/2018/2/layout/IconLabelDescriptionList"/>
    <dgm:cxn modelId="{86F81F8D-AA15-D343-96E8-42EB7565A92C}" type="presParOf" srcId="{636AC5EA-0085-4574-878C-AEC027573F5D}" destId="{C0A2EDCA-C2B7-432B-9CC0-FB4A0781D80B}" srcOrd="1" destOrd="0" presId="urn:microsoft.com/office/officeart/2018/2/layout/IconLabelDescriptionList"/>
    <dgm:cxn modelId="{4C0D554D-77BB-B84B-A1E9-286FDE97DDE1}" type="presParOf" srcId="{636AC5EA-0085-4574-878C-AEC027573F5D}" destId="{9ED81257-0E76-4189-9002-68214BBFA0DC}" srcOrd="2" destOrd="0" presId="urn:microsoft.com/office/officeart/2018/2/layout/IconLabelDescriptionList"/>
    <dgm:cxn modelId="{9C44A997-975B-B543-95B8-03BEA1B3DCA0}" type="presParOf" srcId="{9ED81257-0E76-4189-9002-68214BBFA0DC}" destId="{16958B43-763C-4A55-8AAD-DB6305C58EF5}" srcOrd="0" destOrd="0" presId="urn:microsoft.com/office/officeart/2018/2/layout/IconLabelDescriptionList"/>
    <dgm:cxn modelId="{F8E22301-6B07-1E43-BBDD-AE0C6F81D966}" type="presParOf" srcId="{9ED81257-0E76-4189-9002-68214BBFA0DC}" destId="{2F71C010-B7E5-450B-AAF5-0ABD5F22C55B}" srcOrd="1" destOrd="0" presId="urn:microsoft.com/office/officeart/2018/2/layout/IconLabelDescriptionList"/>
    <dgm:cxn modelId="{C96D2B4B-5438-5F42-870C-192F10AB222D}" type="presParOf" srcId="{9ED81257-0E76-4189-9002-68214BBFA0DC}" destId="{818DCB63-A0CD-4914-872A-61E99E3B2F28}" srcOrd="2" destOrd="0" presId="urn:microsoft.com/office/officeart/2018/2/layout/IconLabelDescriptionList"/>
    <dgm:cxn modelId="{2BD907E4-72D1-DA4C-B601-32945BA4C43D}" type="presParOf" srcId="{9ED81257-0E76-4189-9002-68214BBFA0DC}" destId="{ECF2EE19-F1CD-4AE0-B017-9D0DADAE9400}" srcOrd="3" destOrd="0" presId="urn:microsoft.com/office/officeart/2018/2/layout/IconLabelDescriptionList"/>
    <dgm:cxn modelId="{B62BCE0D-DC64-984F-A302-E4CE33E632CC}" type="presParOf" srcId="{9ED81257-0E76-4189-9002-68214BBFA0DC}" destId="{BDE52CE0-4B0F-465D-9014-DB2FC58DDA59}" srcOrd="4" destOrd="0" presId="urn:microsoft.com/office/officeart/2018/2/layout/IconLabelDescriptionList"/>
    <dgm:cxn modelId="{9C70E2FD-3C22-DE42-866A-BF6F0E10D249}" type="presParOf" srcId="{636AC5EA-0085-4574-878C-AEC027573F5D}" destId="{311056E5-3B70-4D83-8172-FC50842470D7}" srcOrd="3" destOrd="0" presId="urn:microsoft.com/office/officeart/2018/2/layout/IconLabelDescriptionList"/>
    <dgm:cxn modelId="{649CB062-9306-214F-8DDC-C179742C2B60}" type="presParOf" srcId="{636AC5EA-0085-4574-878C-AEC027573F5D}" destId="{4341F468-469C-4E8E-ACEA-0577ABF68380}" srcOrd="4" destOrd="0" presId="urn:microsoft.com/office/officeart/2018/2/layout/IconLabelDescriptionList"/>
    <dgm:cxn modelId="{F375322B-3CA3-B948-B7D6-0B4289124D8B}" type="presParOf" srcId="{4341F468-469C-4E8E-ACEA-0577ABF68380}" destId="{062014B5-A337-46EB-AB03-40A49836FCC0}" srcOrd="0" destOrd="0" presId="urn:microsoft.com/office/officeart/2018/2/layout/IconLabelDescriptionList"/>
    <dgm:cxn modelId="{EA78EA9A-DDF7-5344-A34A-452FF25D6346}" type="presParOf" srcId="{4341F468-469C-4E8E-ACEA-0577ABF68380}" destId="{5D043564-1F36-411F-94A0-DF4B78F59B3A}" srcOrd="1" destOrd="0" presId="urn:microsoft.com/office/officeart/2018/2/layout/IconLabelDescriptionList"/>
    <dgm:cxn modelId="{C176BD97-F760-E34F-A063-801B27848BD9}" type="presParOf" srcId="{4341F468-469C-4E8E-ACEA-0577ABF68380}" destId="{4FF268E1-BC1B-4AD3-B783-56EF4FFDA0F5}" srcOrd="2" destOrd="0" presId="urn:microsoft.com/office/officeart/2018/2/layout/IconLabelDescriptionList"/>
    <dgm:cxn modelId="{78DC260B-BBC8-B447-A3BD-F0D3517BF590}" type="presParOf" srcId="{4341F468-469C-4E8E-ACEA-0577ABF68380}" destId="{73F10F7A-CA0A-4558-A3C4-BF68B6CBCA2F}" srcOrd="3" destOrd="0" presId="urn:microsoft.com/office/officeart/2018/2/layout/IconLabelDescriptionList"/>
    <dgm:cxn modelId="{0AC4E68B-6649-EA40-A5D3-ECAAE60CEADB}" type="presParOf" srcId="{4341F468-469C-4E8E-ACEA-0577ABF68380}" destId="{43680733-6727-4991-B038-FF39B02772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879025-A6B7-479E-A8B5-5A27226593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A89A4-020B-440B-8557-27821FAC4954}">
      <dgm:prSet/>
      <dgm:spPr/>
      <dgm:t>
        <a:bodyPr/>
        <a:lstStyle/>
        <a:p>
          <a:r>
            <a:rPr lang="en-US" dirty="0"/>
            <a:t>Content:</a:t>
          </a:r>
        </a:p>
      </dgm:t>
    </dgm:pt>
    <dgm:pt modelId="{42621FDB-255B-4035-B03F-629351B2768B}" type="parTrans" cxnId="{60AAEDB7-EDB3-4280-863B-053536A81EE2}">
      <dgm:prSet/>
      <dgm:spPr/>
      <dgm:t>
        <a:bodyPr/>
        <a:lstStyle/>
        <a:p>
          <a:endParaRPr lang="en-US"/>
        </a:p>
      </dgm:t>
    </dgm:pt>
    <dgm:pt modelId="{7A159C41-09F6-4AC9-88D0-A4BFE4BEB290}" type="sibTrans" cxnId="{60AAEDB7-EDB3-4280-863B-053536A81EE2}">
      <dgm:prSet/>
      <dgm:spPr/>
      <dgm:t>
        <a:bodyPr/>
        <a:lstStyle/>
        <a:p>
          <a:endParaRPr lang="en-US"/>
        </a:p>
      </dgm:t>
    </dgm:pt>
    <dgm:pt modelId="{28701EA6-CBFE-4FFE-B341-1DD546E748BF}">
      <dgm:prSet/>
      <dgm:spPr/>
      <dgm:t>
        <a:bodyPr/>
        <a:lstStyle/>
        <a:p>
          <a:r>
            <a:rPr lang="en-US" dirty="0"/>
            <a:t>Challenges in traditional quiz platforms (e.g., limited engagement, static interfaces).</a:t>
          </a:r>
        </a:p>
      </dgm:t>
    </dgm:pt>
    <dgm:pt modelId="{F22B4C2C-D27C-43E0-B2A9-8A7C74BF1E70}" type="parTrans" cxnId="{8EFAF2DC-9D35-4C03-80E7-EF28CEEBA58E}">
      <dgm:prSet/>
      <dgm:spPr/>
      <dgm:t>
        <a:bodyPr/>
        <a:lstStyle/>
        <a:p>
          <a:endParaRPr lang="en-US"/>
        </a:p>
      </dgm:t>
    </dgm:pt>
    <dgm:pt modelId="{CE6DCDDD-F9B7-4B28-B582-4222BBB1B46D}" type="sibTrans" cxnId="{8EFAF2DC-9D35-4C03-80E7-EF28CEEBA58E}">
      <dgm:prSet/>
      <dgm:spPr/>
      <dgm:t>
        <a:bodyPr/>
        <a:lstStyle/>
        <a:p>
          <a:endParaRPr lang="en-US"/>
        </a:p>
      </dgm:t>
    </dgm:pt>
    <dgm:pt modelId="{28F50400-C4AF-4749-A3DF-01896B68D102}">
      <dgm:prSet/>
      <dgm:spPr/>
      <dgm:t>
        <a:bodyPr/>
        <a:lstStyle/>
        <a:p>
          <a:r>
            <a:rPr lang="en-US" dirty="0"/>
            <a:t>Need for interactive and accessible learning tools.</a:t>
          </a:r>
        </a:p>
      </dgm:t>
    </dgm:pt>
    <dgm:pt modelId="{7F83F1F6-EC3A-4DED-AE95-22BB54303D80}" type="parTrans" cxnId="{56794888-8491-48EB-A564-A748FF76905E}">
      <dgm:prSet/>
      <dgm:spPr/>
      <dgm:t>
        <a:bodyPr/>
        <a:lstStyle/>
        <a:p>
          <a:endParaRPr lang="en-US"/>
        </a:p>
      </dgm:t>
    </dgm:pt>
    <dgm:pt modelId="{1B0A7A7F-293E-4E42-BCEB-D7836C157F73}" type="sibTrans" cxnId="{56794888-8491-48EB-A564-A748FF76905E}">
      <dgm:prSet/>
      <dgm:spPr/>
      <dgm:t>
        <a:bodyPr/>
        <a:lstStyle/>
        <a:p>
          <a:endParaRPr lang="en-US"/>
        </a:p>
      </dgm:t>
    </dgm:pt>
    <dgm:pt modelId="{D2A4EED3-3BD8-4E4D-B760-158588A1B5A9}" type="pres">
      <dgm:prSet presAssocID="{C7879025-A6B7-479E-A8B5-5A27226593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661F12-9975-1940-839B-D9DD76431D0C}" type="pres">
      <dgm:prSet presAssocID="{AFFA89A4-020B-440B-8557-27821FAC4954}" presName="hierRoot1" presStyleCnt="0"/>
      <dgm:spPr/>
    </dgm:pt>
    <dgm:pt modelId="{E23C0EED-C5D0-D04C-9D43-5D47345F62E6}" type="pres">
      <dgm:prSet presAssocID="{AFFA89A4-020B-440B-8557-27821FAC4954}" presName="composite" presStyleCnt="0"/>
      <dgm:spPr/>
    </dgm:pt>
    <dgm:pt modelId="{CDB14529-CBE8-BC45-AC40-93E5B03E8379}" type="pres">
      <dgm:prSet presAssocID="{AFFA89A4-020B-440B-8557-27821FAC4954}" presName="background" presStyleLbl="node0" presStyleIdx="0" presStyleCnt="3"/>
      <dgm:spPr/>
    </dgm:pt>
    <dgm:pt modelId="{9E5274FA-7A7B-BA49-9390-8B41D18C7323}" type="pres">
      <dgm:prSet presAssocID="{AFFA89A4-020B-440B-8557-27821FAC4954}" presName="text" presStyleLbl="fgAcc0" presStyleIdx="0" presStyleCnt="3">
        <dgm:presLayoutVars>
          <dgm:chPref val="3"/>
        </dgm:presLayoutVars>
      </dgm:prSet>
      <dgm:spPr/>
    </dgm:pt>
    <dgm:pt modelId="{6FD25567-355F-2342-BE0D-1D69D044AEBB}" type="pres">
      <dgm:prSet presAssocID="{AFFA89A4-020B-440B-8557-27821FAC4954}" presName="hierChild2" presStyleCnt="0"/>
      <dgm:spPr/>
    </dgm:pt>
    <dgm:pt modelId="{71C1565D-2B2B-0449-B32F-96413177EC7E}" type="pres">
      <dgm:prSet presAssocID="{28701EA6-CBFE-4FFE-B341-1DD546E748BF}" presName="hierRoot1" presStyleCnt="0"/>
      <dgm:spPr/>
    </dgm:pt>
    <dgm:pt modelId="{19749456-4381-4147-A85B-8698298184C9}" type="pres">
      <dgm:prSet presAssocID="{28701EA6-CBFE-4FFE-B341-1DD546E748BF}" presName="composite" presStyleCnt="0"/>
      <dgm:spPr/>
    </dgm:pt>
    <dgm:pt modelId="{FE175047-9383-0542-BC38-FC66C8CE9220}" type="pres">
      <dgm:prSet presAssocID="{28701EA6-CBFE-4FFE-B341-1DD546E748BF}" presName="background" presStyleLbl="node0" presStyleIdx="1" presStyleCnt="3"/>
      <dgm:spPr/>
    </dgm:pt>
    <dgm:pt modelId="{8FB90B0E-390D-C644-A172-D57947E3E8B2}" type="pres">
      <dgm:prSet presAssocID="{28701EA6-CBFE-4FFE-B341-1DD546E748BF}" presName="text" presStyleLbl="fgAcc0" presStyleIdx="1" presStyleCnt="3">
        <dgm:presLayoutVars>
          <dgm:chPref val="3"/>
        </dgm:presLayoutVars>
      </dgm:prSet>
      <dgm:spPr/>
    </dgm:pt>
    <dgm:pt modelId="{58EE4CDC-A2B8-7846-A7C5-342B749A8AC4}" type="pres">
      <dgm:prSet presAssocID="{28701EA6-CBFE-4FFE-B341-1DD546E748BF}" presName="hierChild2" presStyleCnt="0"/>
      <dgm:spPr/>
    </dgm:pt>
    <dgm:pt modelId="{90D924EA-214E-F84F-A511-C9E32E79BFF0}" type="pres">
      <dgm:prSet presAssocID="{28F50400-C4AF-4749-A3DF-01896B68D102}" presName="hierRoot1" presStyleCnt="0"/>
      <dgm:spPr/>
    </dgm:pt>
    <dgm:pt modelId="{C89AEDB0-E4FD-7D4B-8FAA-408D4883F250}" type="pres">
      <dgm:prSet presAssocID="{28F50400-C4AF-4749-A3DF-01896B68D102}" presName="composite" presStyleCnt="0"/>
      <dgm:spPr/>
    </dgm:pt>
    <dgm:pt modelId="{AE68F3A5-F0F1-3B47-B24A-7CB0EFCDA276}" type="pres">
      <dgm:prSet presAssocID="{28F50400-C4AF-4749-A3DF-01896B68D102}" presName="background" presStyleLbl="node0" presStyleIdx="2" presStyleCnt="3"/>
      <dgm:spPr/>
    </dgm:pt>
    <dgm:pt modelId="{456CF663-80AB-EB40-8764-1257BD679361}" type="pres">
      <dgm:prSet presAssocID="{28F50400-C4AF-4749-A3DF-01896B68D102}" presName="text" presStyleLbl="fgAcc0" presStyleIdx="2" presStyleCnt="3">
        <dgm:presLayoutVars>
          <dgm:chPref val="3"/>
        </dgm:presLayoutVars>
      </dgm:prSet>
      <dgm:spPr/>
    </dgm:pt>
    <dgm:pt modelId="{A548F6C3-BCF6-DD47-8692-6A5F60743277}" type="pres">
      <dgm:prSet presAssocID="{28F50400-C4AF-4749-A3DF-01896B68D102}" presName="hierChild2" presStyleCnt="0"/>
      <dgm:spPr/>
    </dgm:pt>
  </dgm:ptLst>
  <dgm:cxnLst>
    <dgm:cxn modelId="{F62C4A28-E1E8-5242-B15E-F2EF1D76C1B2}" type="presOf" srcId="{28701EA6-CBFE-4FFE-B341-1DD546E748BF}" destId="{8FB90B0E-390D-C644-A172-D57947E3E8B2}" srcOrd="0" destOrd="0" presId="urn:microsoft.com/office/officeart/2005/8/layout/hierarchy1"/>
    <dgm:cxn modelId="{56794888-8491-48EB-A564-A748FF76905E}" srcId="{C7879025-A6B7-479E-A8B5-5A272265936D}" destId="{28F50400-C4AF-4749-A3DF-01896B68D102}" srcOrd="2" destOrd="0" parTransId="{7F83F1F6-EC3A-4DED-AE95-22BB54303D80}" sibTransId="{1B0A7A7F-293E-4E42-BCEB-D7836C157F73}"/>
    <dgm:cxn modelId="{60AAEDB7-EDB3-4280-863B-053536A81EE2}" srcId="{C7879025-A6B7-479E-A8B5-5A272265936D}" destId="{AFFA89A4-020B-440B-8557-27821FAC4954}" srcOrd="0" destOrd="0" parTransId="{42621FDB-255B-4035-B03F-629351B2768B}" sibTransId="{7A159C41-09F6-4AC9-88D0-A4BFE4BEB290}"/>
    <dgm:cxn modelId="{8015D5CE-41AD-5F49-BB7E-E10BE59665BD}" type="presOf" srcId="{28F50400-C4AF-4749-A3DF-01896B68D102}" destId="{456CF663-80AB-EB40-8764-1257BD679361}" srcOrd="0" destOrd="0" presId="urn:microsoft.com/office/officeart/2005/8/layout/hierarchy1"/>
    <dgm:cxn modelId="{8EFAF2DC-9D35-4C03-80E7-EF28CEEBA58E}" srcId="{C7879025-A6B7-479E-A8B5-5A272265936D}" destId="{28701EA6-CBFE-4FFE-B341-1DD546E748BF}" srcOrd="1" destOrd="0" parTransId="{F22B4C2C-D27C-43E0-B2A9-8A7C74BF1E70}" sibTransId="{CE6DCDDD-F9B7-4B28-B582-4222BBB1B46D}"/>
    <dgm:cxn modelId="{4F0959EA-22A5-644E-B9DA-C4CA56AF21F9}" type="presOf" srcId="{C7879025-A6B7-479E-A8B5-5A272265936D}" destId="{D2A4EED3-3BD8-4E4D-B760-158588A1B5A9}" srcOrd="0" destOrd="0" presId="urn:microsoft.com/office/officeart/2005/8/layout/hierarchy1"/>
    <dgm:cxn modelId="{E71CDBFE-A397-314E-95A9-36D67757AFD6}" type="presOf" srcId="{AFFA89A4-020B-440B-8557-27821FAC4954}" destId="{9E5274FA-7A7B-BA49-9390-8B41D18C7323}" srcOrd="0" destOrd="0" presId="urn:microsoft.com/office/officeart/2005/8/layout/hierarchy1"/>
    <dgm:cxn modelId="{0B4762DC-03F0-D54E-ABFC-EE9DB72C9129}" type="presParOf" srcId="{D2A4EED3-3BD8-4E4D-B760-158588A1B5A9}" destId="{75661F12-9975-1940-839B-D9DD76431D0C}" srcOrd="0" destOrd="0" presId="urn:microsoft.com/office/officeart/2005/8/layout/hierarchy1"/>
    <dgm:cxn modelId="{DC0C34E7-5602-8D47-9B58-9F4462F362AB}" type="presParOf" srcId="{75661F12-9975-1940-839B-D9DD76431D0C}" destId="{E23C0EED-C5D0-D04C-9D43-5D47345F62E6}" srcOrd="0" destOrd="0" presId="urn:microsoft.com/office/officeart/2005/8/layout/hierarchy1"/>
    <dgm:cxn modelId="{B53B814F-1FAE-B443-A738-757F87B188F8}" type="presParOf" srcId="{E23C0EED-C5D0-D04C-9D43-5D47345F62E6}" destId="{CDB14529-CBE8-BC45-AC40-93E5B03E8379}" srcOrd="0" destOrd="0" presId="urn:microsoft.com/office/officeart/2005/8/layout/hierarchy1"/>
    <dgm:cxn modelId="{01A71A52-7541-7E44-A0B5-D1EFEC92F620}" type="presParOf" srcId="{E23C0EED-C5D0-D04C-9D43-5D47345F62E6}" destId="{9E5274FA-7A7B-BA49-9390-8B41D18C7323}" srcOrd="1" destOrd="0" presId="urn:microsoft.com/office/officeart/2005/8/layout/hierarchy1"/>
    <dgm:cxn modelId="{CB5FDDCB-030F-A749-AF88-52620C694313}" type="presParOf" srcId="{75661F12-9975-1940-839B-D9DD76431D0C}" destId="{6FD25567-355F-2342-BE0D-1D69D044AEBB}" srcOrd="1" destOrd="0" presId="urn:microsoft.com/office/officeart/2005/8/layout/hierarchy1"/>
    <dgm:cxn modelId="{1D4586BA-581D-A742-A8B3-35FF8878AB93}" type="presParOf" srcId="{D2A4EED3-3BD8-4E4D-B760-158588A1B5A9}" destId="{71C1565D-2B2B-0449-B32F-96413177EC7E}" srcOrd="1" destOrd="0" presId="urn:microsoft.com/office/officeart/2005/8/layout/hierarchy1"/>
    <dgm:cxn modelId="{7C3A4DC8-DFE2-484A-A945-DD90E2DCF4F0}" type="presParOf" srcId="{71C1565D-2B2B-0449-B32F-96413177EC7E}" destId="{19749456-4381-4147-A85B-8698298184C9}" srcOrd="0" destOrd="0" presId="urn:microsoft.com/office/officeart/2005/8/layout/hierarchy1"/>
    <dgm:cxn modelId="{C2E18777-3B59-C244-8CEA-08D75B6672C0}" type="presParOf" srcId="{19749456-4381-4147-A85B-8698298184C9}" destId="{FE175047-9383-0542-BC38-FC66C8CE9220}" srcOrd="0" destOrd="0" presId="urn:microsoft.com/office/officeart/2005/8/layout/hierarchy1"/>
    <dgm:cxn modelId="{A9444555-C8F1-2244-B8FA-BBADE4B5308A}" type="presParOf" srcId="{19749456-4381-4147-A85B-8698298184C9}" destId="{8FB90B0E-390D-C644-A172-D57947E3E8B2}" srcOrd="1" destOrd="0" presId="urn:microsoft.com/office/officeart/2005/8/layout/hierarchy1"/>
    <dgm:cxn modelId="{9F97145B-DB57-FF47-BAD6-936FD796088E}" type="presParOf" srcId="{71C1565D-2B2B-0449-B32F-96413177EC7E}" destId="{58EE4CDC-A2B8-7846-A7C5-342B749A8AC4}" srcOrd="1" destOrd="0" presId="urn:microsoft.com/office/officeart/2005/8/layout/hierarchy1"/>
    <dgm:cxn modelId="{81E84BFF-0349-8F47-880D-9923EA1A14DB}" type="presParOf" srcId="{D2A4EED3-3BD8-4E4D-B760-158588A1B5A9}" destId="{90D924EA-214E-F84F-A511-C9E32E79BFF0}" srcOrd="2" destOrd="0" presId="urn:microsoft.com/office/officeart/2005/8/layout/hierarchy1"/>
    <dgm:cxn modelId="{567DA798-2EE5-2B42-A460-43E46603A7F5}" type="presParOf" srcId="{90D924EA-214E-F84F-A511-C9E32E79BFF0}" destId="{C89AEDB0-E4FD-7D4B-8FAA-408D4883F250}" srcOrd="0" destOrd="0" presId="urn:microsoft.com/office/officeart/2005/8/layout/hierarchy1"/>
    <dgm:cxn modelId="{9D624510-9A77-6147-A2F8-31747C2093FC}" type="presParOf" srcId="{C89AEDB0-E4FD-7D4B-8FAA-408D4883F250}" destId="{AE68F3A5-F0F1-3B47-B24A-7CB0EFCDA276}" srcOrd="0" destOrd="0" presId="urn:microsoft.com/office/officeart/2005/8/layout/hierarchy1"/>
    <dgm:cxn modelId="{8ED1CE31-ABB6-4A47-B375-180DC6B2CB49}" type="presParOf" srcId="{C89AEDB0-E4FD-7D4B-8FAA-408D4883F250}" destId="{456CF663-80AB-EB40-8764-1257BD679361}" srcOrd="1" destOrd="0" presId="urn:microsoft.com/office/officeart/2005/8/layout/hierarchy1"/>
    <dgm:cxn modelId="{75C54F40-4525-5744-A1D4-0792872314AB}" type="presParOf" srcId="{90D924EA-214E-F84F-A511-C9E32E79BFF0}" destId="{A548F6C3-BCF6-DD47-8692-6A5F607432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46DB52-F8A7-4DA1-9DBB-8ACC1DF7A58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CCB3B-B096-474E-850F-5D1EB96C34D4}">
      <dgm:prSet/>
      <dgm:spPr/>
      <dgm:t>
        <a:bodyPr/>
        <a:lstStyle/>
        <a:p>
          <a:r>
            <a:rPr lang="en-US" dirty="0"/>
            <a:t>•Direct interaction with the system.</a:t>
          </a:r>
        </a:p>
      </dgm:t>
    </dgm:pt>
    <dgm:pt modelId="{CA8A98E2-58E1-45FC-9B87-FA772EA01B9E}" type="parTrans" cxnId="{B69A637F-A788-4582-8E08-201E4720AFEF}">
      <dgm:prSet/>
      <dgm:spPr/>
      <dgm:t>
        <a:bodyPr/>
        <a:lstStyle/>
        <a:p>
          <a:endParaRPr lang="en-US"/>
        </a:p>
      </dgm:t>
    </dgm:pt>
    <dgm:pt modelId="{452867CE-844D-4143-8A17-B3E21B90769F}" type="sibTrans" cxnId="{B69A637F-A788-4582-8E08-201E4720AFEF}">
      <dgm:prSet/>
      <dgm:spPr/>
      <dgm:t>
        <a:bodyPr/>
        <a:lstStyle/>
        <a:p>
          <a:endParaRPr lang="en-US"/>
        </a:p>
      </dgm:t>
    </dgm:pt>
    <dgm:pt modelId="{5EBE4303-9DCC-49EB-992F-C34B06A58211}">
      <dgm:prSet/>
      <dgm:spPr/>
      <dgm:t>
        <a:bodyPr/>
        <a:lstStyle/>
        <a:p>
          <a:r>
            <a:rPr lang="en-US" dirty="0"/>
            <a:t>•Focused learning environment.</a:t>
          </a:r>
        </a:p>
      </dgm:t>
    </dgm:pt>
    <dgm:pt modelId="{C52EF94E-C687-45AE-9E56-8EBA97EA7505}" type="parTrans" cxnId="{76D4DE0A-60E3-4925-816B-425F8452F5F8}">
      <dgm:prSet/>
      <dgm:spPr/>
      <dgm:t>
        <a:bodyPr/>
        <a:lstStyle/>
        <a:p>
          <a:endParaRPr lang="en-US"/>
        </a:p>
      </dgm:t>
    </dgm:pt>
    <dgm:pt modelId="{6349027E-44F9-499A-8CF2-777731EBEB50}" type="sibTrans" cxnId="{76D4DE0A-60E3-4925-816B-425F8452F5F8}">
      <dgm:prSet/>
      <dgm:spPr/>
      <dgm:t>
        <a:bodyPr/>
        <a:lstStyle/>
        <a:p>
          <a:endParaRPr lang="en-US"/>
        </a:p>
      </dgm:t>
    </dgm:pt>
    <dgm:pt modelId="{C4590201-B43E-4CE5-9ABC-9400736D78A1}">
      <dgm:prSet/>
      <dgm:spPr/>
      <dgm:t>
        <a:bodyPr/>
        <a:lstStyle/>
        <a:p>
          <a:r>
            <a:rPr lang="en-US" dirty="0"/>
            <a:t>•Enhanced understanding of underlying processes.</a:t>
          </a:r>
        </a:p>
      </dgm:t>
    </dgm:pt>
    <dgm:pt modelId="{C26A0C79-B4E0-47D5-AB2E-E7E2B0E06B07}" type="parTrans" cxnId="{20BB52C3-4A71-498D-B10C-08894AB13180}">
      <dgm:prSet/>
      <dgm:spPr/>
      <dgm:t>
        <a:bodyPr/>
        <a:lstStyle/>
        <a:p>
          <a:endParaRPr lang="en-US"/>
        </a:p>
      </dgm:t>
    </dgm:pt>
    <dgm:pt modelId="{F6F0B317-CE91-4185-B782-EA52F6DF2B0B}" type="sibTrans" cxnId="{20BB52C3-4A71-498D-B10C-08894AB13180}">
      <dgm:prSet/>
      <dgm:spPr/>
      <dgm:t>
        <a:bodyPr/>
        <a:lstStyle/>
        <a:p>
          <a:endParaRPr lang="en-US"/>
        </a:p>
      </dgm:t>
    </dgm:pt>
    <dgm:pt modelId="{53694BC9-F3BB-4610-972F-EA0E33FE8424}">
      <dgm:prSet/>
      <dgm:spPr/>
      <dgm:t>
        <a:bodyPr/>
        <a:lstStyle/>
        <a:p>
          <a:r>
            <a:rPr lang="en-US" dirty="0"/>
            <a:t>•</a:t>
          </a:r>
          <a:r>
            <a:rPr lang="en-US" dirty="0" err="1"/>
            <a:t>mproved</a:t>
          </a:r>
          <a:r>
            <a:rPr lang="en-US" dirty="0"/>
            <a:t> technical skills.</a:t>
          </a:r>
        </a:p>
      </dgm:t>
    </dgm:pt>
    <dgm:pt modelId="{89CE6DA8-B36A-49D3-A0EA-A9CAF8AD7B48}" type="parTrans" cxnId="{30D61D4C-7FA0-422D-9C32-5AB42C308F6C}">
      <dgm:prSet/>
      <dgm:spPr/>
      <dgm:t>
        <a:bodyPr/>
        <a:lstStyle/>
        <a:p>
          <a:endParaRPr lang="en-US"/>
        </a:p>
      </dgm:t>
    </dgm:pt>
    <dgm:pt modelId="{C29576D1-4478-40DE-99E3-9F46A9632756}" type="sibTrans" cxnId="{30D61D4C-7FA0-422D-9C32-5AB42C308F6C}">
      <dgm:prSet/>
      <dgm:spPr/>
      <dgm:t>
        <a:bodyPr/>
        <a:lstStyle/>
        <a:p>
          <a:endParaRPr lang="en-US"/>
        </a:p>
      </dgm:t>
    </dgm:pt>
    <dgm:pt modelId="{BE4A33E2-2B10-5C43-8252-6457AB501CA7}" type="pres">
      <dgm:prSet presAssocID="{BF46DB52-F8A7-4DA1-9DBB-8ACC1DF7A587}" presName="matrix" presStyleCnt="0">
        <dgm:presLayoutVars>
          <dgm:chMax val="1"/>
          <dgm:dir/>
          <dgm:resizeHandles val="exact"/>
        </dgm:presLayoutVars>
      </dgm:prSet>
      <dgm:spPr/>
    </dgm:pt>
    <dgm:pt modelId="{D03641DC-30A6-1442-964D-5CCF369CA0A1}" type="pres">
      <dgm:prSet presAssocID="{BF46DB52-F8A7-4DA1-9DBB-8ACC1DF7A587}" presName="diamond" presStyleLbl="bgShp" presStyleIdx="0" presStyleCnt="1"/>
      <dgm:spPr/>
    </dgm:pt>
    <dgm:pt modelId="{8C1E1F12-CADA-4C4F-91DA-B0651E4AEC0A}" type="pres">
      <dgm:prSet presAssocID="{BF46DB52-F8A7-4DA1-9DBB-8ACC1DF7A5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4DA5CC-1AB6-4F46-B6D5-FF8CB985E6D9}" type="pres">
      <dgm:prSet presAssocID="{BF46DB52-F8A7-4DA1-9DBB-8ACC1DF7A5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4E256A-CCAF-C640-83E1-AC0E484D030B}" type="pres">
      <dgm:prSet presAssocID="{BF46DB52-F8A7-4DA1-9DBB-8ACC1DF7A5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D88913A-AB04-2D4B-84E6-1FE6D3A8A5B9}" type="pres">
      <dgm:prSet presAssocID="{BF46DB52-F8A7-4DA1-9DBB-8ACC1DF7A5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D4DE0A-60E3-4925-816B-425F8452F5F8}" srcId="{BF46DB52-F8A7-4DA1-9DBB-8ACC1DF7A587}" destId="{5EBE4303-9DCC-49EB-992F-C34B06A58211}" srcOrd="1" destOrd="0" parTransId="{C52EF94E-C687-45AE-9E56-8EBA97EA7505}" sibTransId="{6349027E-44F9-499A-8CF2-777731EBEB50}"/>
    <dgm:cxn modelId="{30D61D4C-7FA0-422D-9C32-5AB42C308F6C}" srcId="{BF46DB52-F8A7-4DA1-9DBB-8ACC1DF7A587}" destId="{53694BC9-F3BB-4610-972F-EA0E33FE8424}" srcOrd="3" destOrd="0" parTransId="{89CE6DA8-B36A-49D3-A0EA-A9CAF8AD7B48}" sibTransId="{C29576D1-4478-40DE-99E3-9F46A9632756}"/>
    <dgm:cxn modelId="{1C6C3D64-99EB-D546-AC46-A09D755404F3}" type="presOf" srcId="{53694BC9-F3BB-4610-972F-EA0E33FE8424}" destId="{DD88913A-AB04-2D4B-84E6-1FE6D3A8A5B9}" srcOrd="0" destOrd="0" presId="urn:microsoft.com/office/officeart/2005/8/layout/matrix3"/>
    <dgm:cxn modelId="{B69A637F-A788-4582-8E08-201E4720AFEF}" srcId="{BF46DB52-F8A7-4DA1-9DBB-8ACC1DF7A587}" destId="{03ACCB3B-B096-474E-850F-5D1EB96C34D4}" srcOrd="0" destOrd="0" parTransId="{CA8A98E2-58E1-45FC-9B87-FA772EA01B9E}" sibTransId="{452867CE-844D-4143-8A17-B3E21B90769F}"/>
    <dgm:cxn modelId="{46A51499-DD3E-154B-B4F3-7A583806C589}" type="presOf" srcId="{5EBE4303-9DCC-49EB-992F-C34B06A58211}" destId="{E24DA5CC-1AB6-4F46-B6D5-FF8CB985E6D9}" srcOrd="0" destOrd="0" presId="urn:microsoft.com/office/officeart/2005/8/layout/matrix3"/>
    <dgm:cxn modelId="{20BB52C3-4A71-498D-B10C-08894AB13180}" srcId="{BF46DB52-F8A7-4DA1-9DBB-8ACC1DF7A587}" destId="{C4590201-B43E-4CE5-9ABC-9400736D78A1}" srcOrd="2" destOrd="0" parTransId="{C26A0C79-B4E0-47D5-AB2E-E7E2B0E06B07}" sibTransId="{F6F0B317-CE91-4185-B782-EA52F6DF2B0B}"/>
    <dgm:cxn modelId="{85D2A1D0-17DC-284C-935F-4E02B309CF60}" type="presOf" srcId="{C4590201-B43E-4CE5-9ABC-9400736D78A1}" destId="{974E256A-CCAF-C640-83E1-AC0E484D030B}" srcOrd="0" destOrd="0" presId="urn:microsoft.com/office/officeart/2005/8/layout/matrix3"/>
    <dgm:cxn modelId="{CDC384DE-A1C7-144E-8082-5F4842D97EF9}" type="presOf" srcId="{03ACCB3B-B096-474E-850F-5D1EB96C34D4}" destId="{8C1E1F12-CADA-4C4F-91DA-B0651E4AEC0A}" srcOrd="0" destOrd="0" presId="urn:microsoft.com/office/officeart/2005/8/layout/matrix3"/>
    <dgm:cxn modelId="{BC5390E5-61D3-7041-B3F4-18A5969F6E84}" type="presOf" srcId="{BF46DB52-F8A7-4DA1-9DBB-8ACC1DF7A587}" destId="{BE4A33E2-2B10-5C43-8252-6457AB501CA7}" srcOrd="0" destOrd="0" presId="urn:microsoft.com/office/officeart/2005/8/layout/matrix3"/>
    <dgm:cxn modelId="{E295770D-3CEF-DE46-95DB-88F95E21D989}" type="presParOf" srcId="{BE4A33E2-2B10-5C43-8252-6457AB501CA7}" destId="{D03641DC-30A6-1442-964D-5CCF369CA0A1}" srcOrd="0" destOrd="0" presId="urn:microsoft.com/office/officeart/2005/8/layout/matrix3"/>
    <dgm:cxn modelId="{EC1230E5-A537-0E4C-9F94-1BFC33C4C6AA}" type="presParOf" srcId="{BE4A33E2-2B10-5C43-8252-6457AB501CA7}" destId="{8C1E1F12-CADA-4C4F-91DA-B0651E4AEC0A}" srcOrd="1" destOrd="0" presId="urn:microsoft.com/office/officeart/2005/8/layout/matrix3"/>
    <dgm:cxn modelId="{F05CBAC9-A2C9-0C4F-82B8-6232B5F50754}" type="presParOf" srcId="{BE4A33E2-2B10-5C43-8252-6457AB501CA7}" destId="{E24DA5CC-1AB6-4F46-B6D5-FF8CB985E6D9}" srcOrd="2" destOrd="0" presId="urn:microsoft.com/office/officeart/2005/8/layout/matrix3"/>
    <dgm:cxn modelId="{AB415D85-1939-3245-B7C4-F03BB627ACCF}" type="presParOf" srcId="{BE4A33E2-2B10-5C43-8252-6457AB501CA7}" destId="{974E256A-CCAF-C640-83E1-AC0E484D030B}" srcOrd="3" destOrd="0" presId="urn:microsoft.com/office/officeart/2005/8/layout/matrix3"/>
    <dgm:cxn modelId="{A1B66B26-B023-7641-9A04-613E32DC9471}" type="presParOf" srcId="{BE4A33E2-2B10-5C43-8252-6457AB501CA7}" destId="{DD88913A-AB04-2D4B-84E6-1FE6D3A8A5B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1CAA-28E4-4994-9318-814A66CEE12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DE868A-11BB-415D-87AB-43049DFA84F0}">
      <dgm:prSet/>
      <dgm:spPr/>
      <dgm:t>
        <a:bodyPr/>
        <a:lstStyle/>
        <a:p>
          <a:r>
            <a:rPr lang="en-US"/>
            <a:t>•	Interactive quiz sessions using text commands.</a:t>
          </a:r>
        </a:p>
      </dgm:t>
    </dgm:pt>
    <dgm:pt modelId="{B04DCE51-0042-4164-919D-60728F1A638E}" type="parTrans" cxnId="{D111E461-0EDF-4C58-BDD5-E513079C8ECE}">
      <dgm:prSet/>
      <dgm:spPr/>
      <dgm:t>
        <a:bodyPr/>
        <a:lstStyle/>
        <a:p>
          <a:endParaRPr lang="en-US"/>
        </a:p>
      </dgm:t>
    </dgm:pt>
    <dgm:pt modelId="{AD6E4CB0-CD83-4078-91A8-C290279F98F3}" type="sibTrans" cxnId="{D111E461-0EDF-4C58-BDD5-E513079C8ECE}">
      <dgm:prSet/>
      <dgm:spPr/>
      <dgm:t>
        <a:bodyPr/>
        <a:lstStyle/>
        <a:p>
          <a:endParaRPr lang="en-US"/>
        </a:p>
      </dgm:t>
    </dgm:pt>
    <dgm:pt modelId="{36235B2A-1A80-4B41-A184-1CF5F0B7D223}">
      <dgm:prSet/>
      <dgm:spPr/>
      <dgm:t>
        <a:bodyPr/>
        <a:lstStyle/>
        <a:p>
          <a:r>
            <a:rPr lang="en-US"/>
            <a:t>•	Real-time feedback and hints.</a:t>
          </a:r>
        </a:p>
      </dgm:t>
    </dgm:pt>
    <dgm:pt modelId="{07CA5B55-A5EC-4419-8DA7-5A3278D75378}" type="parTrans" cxnId="{C790D193-EE99-41F1-8509-78206FA7EE58}">
      <dgm:prSet/>
      <dgm:spPr/>
      <dgm:t>
        <a:bodyPr/>
        <a:lstStyle/>
        <a:p>
          <a:endParaRPr lang="en-US"/>
        </a:p>
      </dgm:t>
    </dgm:pt>
    <dgm:pt modelId="{AF75CC1C-8D91-4AE7-95C7-848A4815D5BC}" type="sibTrans" cxnId="{C790D193-EE99-41F1-8509-78206FA7EE58}">
      <dgm:prSet/>
      <dgm:spPr/>
      <dgm:t>
        <a:bodyPr/>
        <a:lstStyle/>
        <a:p>
          <a:endParaRPr lang="en-US"/>
        </a:p>
      </dgm:t>
    </dgm:pt>
    <dgm:pt modelId="{362B7A97-5A6F-4E45-A52D-F1FBB05B560E}">
      <dgm:prSet/>
      <dgm:spPr/>
      <dgm:t>
        <a:bodyPr/>
        <a:lstStyle/>
        <a:p>
          <a:r>
            <a:rPr lang="en-US"/>
            <a:t>•	Personalized question sets.</a:t>
          </a:r>
        </a:p>
      </dgm:t>
    </dgm:pt>
    <dgm:pt modelId="{CEE8A797-B4C0-42EF-9BAA-25CBB7B31DC2}" type="parTrans" cxnId="{CC7127E1-A2E1-4485-9BA2-63CB98F39B69}">
      <dgm:prSet/>
      <dgm:spPr/>
      <dgm:t>
        <a:bodyPr/>
        <a:lstStyle/>
        <a:p>
          <a:endParaRPr lang="en-US"/>
        </a:p>
      </dgm:t>
    </dgm:pt>
    <dgm:pt modelId="{666E395E-D75F-4B34-BE32-9E0B41C716D1}" type="sibTrans" cxnId="{CC7127E1-A2E1-4485-9BA2-63CB98F39B69}">
      <dgm:prSet/>
      <dgm:spPr/>
      <dgm:t>
        <a:bodyPr/>
        <a:lstStyle/>
        <a:p>
          <a:endParaRPr lang="en-US"/>
        </a:p>
      </dgm:t>
    </dgm:pt>
    <dgm:pt modelId="{6E128F8E-7C8E-4C1A-9268-2AE5A2F6F4F5}">
      <dgm:prSet/>
      <dgm:spPr/>
      <dgm:t>
        <a:bodyPr/>
        <a:lstStyle/>
        <a:p>
          <a:r>
            <a:rPr lang="en-US"/>
            <a:t>•	Performance tracking through command logs.</a:t>
          </a:r>
        </a:p>
      </dgm:t>
    </dgm:pt>
    <dgm:pt modelId="{855570AF-A10E-4E56-875C-1A170D2F8FF2}" type="parTrans" cxnId="{E8CB4F62-E2D6-4A75-AFB7-A780FC5312DD}">
      <dgm:prSet/>
      <dgm:spPr/>
      <dgm:t>
        <a:bodyPr/>
        <a:lstStyle/>
        <a:p>
          <a:endParaRPr lang="en-US"/>
        </a:p>
      </dgm:t>
    </dgm:pt>
    <dgm:pt modelId="{D7580425-4DC1-4742-B1B6-2C0886EC3129}" type="sibTrans" cxnId="{E8CB4F62-E2D6-4A75-AFB7-A780FC5312DD}">
      <dgm:prSet/>
      <dgm:spPr/>
      <dgm:t>
        <a:bodyPr/>
        <a:lstStyle/>
        <a:p>
          <a:endParaRPr lang="en-US"/>
        </a:p>
      </dgm:t>
    </dgm:pt>
    <dgm:pt modelId="{EEC20E07-AC12-CD46-8738-DAA1E6A399CA}" type="pres">
      <dgm:prSet presAssocID="{09931CAA-28E4-4994-9318-814A66CEE12D}" presName="Name0" presStyleCnt="0">
        <dgm:presLayoutVars>
          <dgm:dir/>
          <dgm:animLvl val="lvl"/>
          <dgm:resizeHandles val="exact"/>
        </dgm:presLayoutVars>
      </dgm:prSet>
      <dgm:spPr/>
    </dgm:pt>
    <dgm:pt modelId="{7E0865CF-1EB9-C740-BFD3-D08C8781979F}" type="pres">
      <dgm:prSet presAssocID="{81DE868A-11BB-415D-87AB-43049DFA84F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FC8547F-36CB-1348-9F28-CCE0407CDEDE}" type="pres">
      <dgm:prSet presAssocID="{AD6E4CB0-CD83-4078-91A8-C290279F98F3}" presName="parTxOnlySpace" presStyleCnt="0"/>
      <dgm:spPr/>
    </dgm:pt>
    <dgm:pt modelId="{E51C17F0-968A-5649-A974-A0E894209211}" type="pres">
      <dgm:prSet presAssocID="{36235B2A-1A80-4B41-A184-1CF5F0B7D22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E7C42A-D9C4-D44B-B909-E38D7C9E3B39}" type="pres">
      <dgm:prSet presAssocID="{AF75CC1C-8D91-4AE7-95C7-848A4815D5BC}" presName="parTxOnlySpace" presStyleCnt="0"/>
      <dgm:spPr/>
    </dgm:pt>
    <dgm:pt modelId="{1F976A78-5790-AD40-8969-5FED119741BA}" type="pres">
      <dgm:prSet presAssocID="{362B7A97-5A6F-4E45-A52D-F1FBB05B560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8A6A09-CF61-244F-8FA3-DE77F3D3F610}" type="pres">
      <dgm:prSet presAssocID="{666E395E-D75F-4B34-BE32-9E0B41C716D1}" presName="parTxOnlySpace" presStyleCnt="0"/>
      <dgm:spPr/>
    </dgm:pt>
    <dgm:pt modelId="{E9509532-090C-B540-972C-3A2B53F2CA75}" type="pres">
      <dgm:prSet presAssocID="{6E128F8E-7C8E-4C1A-9268-2AE5A2F6F4F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8EA863C-2BBB-1549-9D39-87FE2FE325C4}" type="presOf" srcId="{362B7A97-5A6F-4E45-A52D-F1FBB05B560E}" destId="{1F976A78-5790-AD40-8969-5FED119741BA}" srcOrd="0" destOrd="0" presId="urn:microsoft.com/office/officeart/2005/8/layout/chevron1"/>
    <dgm:cxn modelId="{B0ABDD4E-FF79-C946-8AFA-92C8241828B0}" type="presOf" srcId="{36235B2A-1A80-4B41-A184-1CF5F0B7D223}" destId="{E51C17F0-968A-5649-A974-A0E894209211}" srcOrd="0" destOrd="0" presId="urn:microsoft.com/office/officeart/2005/8/layout/chevron1"/>
    <dgm:cxn modelId="{D111E461-0EDF-4C58-BDD5-E513079C8ECE}" srcId="{09931CAA-28E4-4994-9318-814A66CEE12D}" destId="{81DE868A-11BB-415D-87AB-43049DFA84F0}" srcOrd="0" destOrd="0" parTransId="{B04DCE51-0042-4164-919D-60728F1A638E}" sibTransId="{AD6E4CB0-CD83-4078-91A8-C290279F98F3}"/>
    <dgm:cxn modelId="{E8CB4F62-E2D6-4A75-AFB7-A780FC5312DD}" srcId="{09931CAA-28E4-4994-9318-814A66CEE12D}" destId="{6E128F8E-7C8E-4C1A-9268-2AE5A2F6F4F5}" srcOrd="3" destOrd="0" parTransId="{855570AF-A10E-4E56-875C-1A170D2F8FF2}" sibTransId="{D7580425-4DC1-4742-B1B6-2C0886EC3129}"/>
    <dgm:cxn modelId="{3C4DF662-586B-8A4D-BBBB-F367F88A5474}" type="presOf" srcId="{09931CAA-28E4-4994-9318-814A66CEE12D}" destId="{EEC20E07-AC12-CD46-8738-DAA1E6A399CA}" srcOrd="0" destOrd="0" presId="urn:microsoft.com/office/officeart/2005/8/layout/chevron1"/>
    <dgm:cxn modelId="{8B06506D-B2D4-A845-9A94-6D3FD182DC18}" type="presOf" srcId="{6E128F8E-7C8E-4C1A-9268-2AE5A2F6F4F5}" destId="{E9509532-090C-B540-972C-3A2B53F2CA75}" srcOrd="0" destOrd="0" presId="urn:microsoft.com/office/officeart/2005/8/layout/chevron1"/>
    <dgm:cxn modelId="{E2BF4C76-B741-A44F-9167-3EE8F9BC1F6A}" type="presOf" srcId="{81DE868A-11BB-415D-87AB-43049DFA84F0}" destId="{7E0865CF-1EB9-C740-BFD3-D08C8781979F}" srcOrd="0" destOrd="0" presId="urn:microsoft.com/office/officeart/2005/8/layout/chevron1"/>
    <dgm:cxn modelId="{C790D193-EE99-41F1-8509-78206FA7EE58}" srcId="{09931CAA-28E4-4994-9318-814A66CEE12D}" destId="{36235B2A-1A80-4B41-A184-1CF5F0B7D223}" srcOrd="1" destOrd="0" parTransId="{07CA5B55-A5EC-4419-8DA7-5A3278D75378}" sibTransId="{AF75CC1C-8D91-4AE7-95C7-848A4815D5BC}"/>
    <dgm:cxn modelId="{CC7127E1-A2E1-4485-9BA2-63CB98F39B69}" srcId="{09931CAA-28E4-4994-9318-814A66CEE12D}" destId="{362B7A97-5A6F-4E45-A52D-F1FBB05B560E}" srcOrd="2" destOrd="0" parTransId="{CEE8A797-B4C0-42EF-9BAA-25CBB7B31DC2}" sibTransId="{666E395E-D75F-4B34-BE32-9E0B41C716D1}"/>
    <dgm:cxn modelId="{4E445938-B18A-4E4F-B29A-D7146DD4986D}" type="presParOf" srcId="{EEC20E07-AC12-CD46-8738-DAA1E6A399CA}" destId="{7E0865CF-1EB9-C740-BFD3-D08C8781979F}" srcOrd="0" destOrd="0" presId="urn:microsoft.com/office/officeart/2005/8/layout/chevron1"/>
    <dgm:cxn modelId="{25B01C6A-A095-514F-8103-EFC9C5E1D156}" type="presParOf" srcId="{EEC20E07-AC12-CD46-8738-DAA1E6A399CA}" destId="{AFC8547F-36CB-1348-9F28-CCE0407CDEDE}" srcOrd="1" destOrd="0" presId="urn:microsoft.com/office/officeart/2005/8/layout/chevron1"/>
    <dgm:cxn modelId="{28510B75-7614-E646-B199-F96C262E5187}" type="presParOf" srcId="{EEC20E07-AC12-CD46-8738-DAA1E6A399CA}" destId="{E51C17F0-968A-5649-A974-A0E894209211}" srcOrd="2" destOrd="0" presId="urn:microsoft.com/office/officeart/2005/8/layout/chevron1"/>
    <dgm:cxn modelId="{C2C9FAA1-AED0-4548-B00F-F93A122B3C23}" type="presParOf" srcId="{EEC20E07-AC12-CD46-8738-DAA1E6A399CA}" destId="{09E7C42A-D9C4-D44B-B909-E38D7C9E3B39}" srcOrd="3" destOrd="0" presId="urn:microsoft.com/office/officeart/2005/8/layout/chevron1"/>
    <dgm:cxn modelId="{911C59CB-83A6-294B-8436-A07A657E066B}" type="presParOf" srcId="{EEC20E07-AC12-CD46-8738-DAA1E6A399CA}" destId="{1F976A78-5790-AD40-8969-5FED119741BA}" srcOrd="4" destOrd="0" presId="urn:microsoft.com/office/officeart/2005/8/layout/chevron1"/>
    <dgm:cxn modelId="{97615412-CAF3-E348-AE0B-78358EF5855B}" type="presParOf" srcId="{EEC20E07-AC12-CD46-8738-DAA1E6A399CA}" destId="{798A6A09-CF61-244F-8FA3-DE77F3D3F610}" srcOrd="5" destOrd="0" presId="urn:microsoft.com/office/officeart/2005/8/layout/chevron1"/>
    <dgm:cxn modelId="{EC018BB6-CDE0-3D49-898A-5187D877DDF3}" type="presParOf" srcId="{EEC20E07-AC12-CD46-8738-DAA1E6A399CA}" destId="{E9509532-090C-B540-972C-3A2B53F2CA7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A23144-789A-4C9A-B069-AB4B276C05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FD8A0-34A7-49EA-AE86-902C805CB64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﻿﻿Example of a chatbot for quiz platform using command prompt.</a:t>
          </a:r>
          <a:endParaRPr lang="en-US"/>
        </a:p>
      </dgm:t>
    </dgm:pt>
    <dgm:pt modelId="{D0CFB15C-12B9-405D-BEC0-C9132DCBB3E2}" type="parTrans" cxnId="{7F0558F5-EDF4-44FE-97D3-3443E92473BA}">
      <dgm:prSet/>
      <dgm:spPr/>
      <dgm:t>
        <a:bodyPr/>
        <a:lstStyle/>
        <a:p>
          <a:endParaRPr lang="en-US"/>
        </a:p>
      </dgm:t>
    </dgm:pt>
    <dgm:pt modelId="{55330E98-9A73-478D-B4B8-5D7823AF264F}" type="sibTrans" cxnId="{7F0558F5-EDF4-44FE-97D3-3443E92473BA}">
      <dgm:prSet/>
      <dgm:spPr/>
      <dgm:t>
        <a:bodyPr/>
        <a:lstStyle/>
        <a:p>
          <a:endParaRPr lang="en-US"/>
        </a:p>
      </dgm:t>
    </dgm:pt>
    <dgm:pt modelId="{C5785C2F-BA60-4A85-92BD-0F789E9E920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﻿﻿Key features and user interaction.</a:t>
          </a:r>
          <a:endParaRPr lang="en-US"/>
        </a:p>
      </dgm:t>
    </dgm:pt>
    <dgm:pt modelId="{CCA20CDF-F7A9-4E64-8F71-14D511F531D3}" type="parTrans" cxnId="{FA77D811-4796-4293-A667-F91CA2D78DEA}">
      <dgm:prSet/>
      <dgm:spPr/>
      <dgm:t>
        <a:bodyPr/>
        <a:lstStyle/>
        <a:p>
          <a:endParaRPr lang="en-US"/>
        </a:p>
      </dgm:t>
    </dgm:pt>
    <dgm:pt modelId="{BE98CFEE-3B9E-46D1-B555-07E5D00F3B9D}" type="sibTrans" cxnId="{FA77D811-4796-4293-A667-F91CA2D78DEA}">
      <dgm:prSet/>
      <dgm:spPr/>
      <dgm:t>
        <a:bodyPr/>
        <a:lstStyle/>
        <a:p>
          <a:endParaRPr lang="en-US"/>
        </a:p>
      </dgm:t>
    </dgm:pt>
    <dgm:pt modelId="{B9C985F1-B526-4FAB-A7CA-D7706E908B9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﻿﻿Feedback and usage statistics.</a:t>
          </a:r>
          <a:endParaRPr lang="en-US"/>
        </a:p>
      </dgm:t>
    </dgm:pt>
    <dgm:pt modelId="{5C6E4FA2-AD33-4D66-BF79-E21AB255CEE8}" type="parTrans" cxnId="{6764CBB2-3C6B-40C6-AEBF-BA657A2BEAE6}">
      <dgm:prSet/>
      <dgm:spPr/>
      <dgm:t>
        <a:bodyPr/>
        <a:lstStyle/>
        <a:p>
          <a:endParaRPr lang="en-US"/>
        </a:p>
      </dgm:t>
    </dgm:pt>
    <dgm:pt modelId="{C81BDD32-A039-4A79-BE05-F12305FE4DAF}" type="sibTrans" cxnId="{6764CBB2-3C6B-40C6-AEBF-BA657A2BEAE6}">
      <dgm:prSet/>
      <dgm:spPr/>
      <dgm:t>
        <a:bodyPr/>
        <a:lstStyle/>
        <a:p>
          <a:endParaRPr lang="en-US"/>
        </a:p>
      </dgm:t>
    </dgm:pt>
    <dgm:pt modelId="{740373E3-5C43-4404-B4FB-B0B21A01ECAA}" type="pres">
      <dgm:prSet presAssocID="{34A23144-789A-4C9A-B069-AB4B276C0575}" presName="root" presStyleCnt="0">
        <dgm:presLayoutVars>
          <dgm:dir/>
          <dgm:resizeHandles val="exact"/>
        </dgm:presLayoutVars>
      </dgm:prSet>
      <dgm:spPr/>
    </dgm:pt>
    <dgm:pt modelId="{6CDF7F22-3BC7-49C7-8A42-070F290397F3}" type="pres">
      <dgm:prSet presAssocID="{D89FD8A0-34A7-49EA-AE86-902C805CB64C}" presName="compNode" presStyleCnt="0"/>
      <dgm:spPr/>
    </dgm:pt>
    <dgm:pt modelId="{2154CF66-63D4-4949-B203-73F41DFE2B42}" type="pres">
      <dgm:prSet presAssocID="{D89FD8A0-34A7-49EA-AE86-902C805CB64C}" presName="bgRect" presStyleLbl="bgShp" presStyleIdx="0" presStyleCnt="3"/>
      <dgm:spPr/>
    </dgm:pt>
    <dgm:pt modelId="{184CF36E-43D7-4420-B5E0-F384FA4763F8}" type="pres">
      <dgm:prSet presAssocID="{D89FD8A0-34A7-49EA-AE86-902C805CB6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DEDD4E2-654B-445E-8385-662452AE7C86}" type="pres">
      <dgm:prSet presAssocID="{D89FD8A0-34A7-49EA-AE86-902C805CB64C}" presName="spaceRect" presStyleCnt="0"/>
      <dgm:spPr/>
    </dgm:pt>
    <dgm:pt modelId="{D54CC31A-6025-43EA-A436-8FE6122942D3}" type="pres">
      <dgm:prSet presAssocID="{D89FD8A0-34A7-49EA-AE86-902C805CB64C}" presName="parTx" presStyleLbl="revTx" presStyleIdx="0" presStyleCnt="3">
        <dgm:presLayoutVars>
          <dgm:chMax val="0"/>
          <dgm:chPref val="0"/>
        </dgm:presLayoutVars>
      </dgm:prSet>
      <dgm:spPr/>
    </dgm:pt>
    <dgm:pt modelId="{0ED5E485-1A2A-49D1-B293-BB03137500A3}" type="pres">
      <dgm:prSet presAssocID="{55330E98-9A73-478D-B4B8-5D7823AF264F}" presName="sibTrans" presStyleCnt="0"/>
      <dgm:spPr/>
    </dgm:pt>
    <dgm:pt modelId="{27B48E27-4D29-41D2-97BE-682E0C7B35FF}" type="pres">
      <dgm:prSet presAssocID="{C5785C2F-BA60-4A85-92BD-0F789E9E9207}" presName="compNode" presStyleCnt="0"/>
      <dgm:spPr/>
    </dgm:pt>
    <dgm:pt modelId="{BB5C89A1-B221-4A81-8BD9-56F5D5981908}" type="pres">
      <dgm:prSet presAssocID="{C5785C2F-BA60-4A85-92BD-0F789E9E9207}" presName="bgRect" presStyleLbl="bgShp" presStyleIdx="1" presStyleCnt="3"/>
      <dgm:spPr/>
    </dgm:pt>
    <dgm:pt modelId="{4EEDA0C1-E2D9-49AF-AC75-52C5623DEB55}" type="pres">
      <dgm:prSet presAssocID="{C5785C2F-BA60-4A85-92BD-0F789E9E92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95EA195-2AA6-4660-B53B-0731AC893F13}" type="pres">
      <dgm:prSet presAssocID="{C5785C2F-BA60-4A85-92BD-0F789E9E9207}" presName="spaceRect" presStyleCnt="0"/>
      <dgm:spPr/>
    </dgm:pt>
    <dgm:pt modelId="{3B5AF2A4-6EA4-4D78-814E-B6C96846F024}" type="pres">
      <dgm:prSet presAssocID="{C5785C2F-BA60-4A85-92BD-0F789E9E9207}" presName="parTx" presStyleLbl="revTx" presStyleIdx="1" presStyleCnt="3">
        <dgm:presLayoutVars>
          <dgm:chMax val="0"/>
          <dgm:chPref val="0"/>
        </dgm:presLayoutVars>
      </dgm:prSet>
      <dgm:spPr/>
    </dgm:pt>
    <dgm:pt modelId="{2AF0A61B-98A4-4539-B7E3-AC3D38794E82}" type="pres">
      <dgm:prSet presAssocID="{BE98CFEE-3B9E-46D1-B555-07E5D00F3B9D}" presName="sibTrans" presStyleCnt="0"/>
      <dgm:spPr/>
    </dgm:pt>
    <dgm:pt modelId="{E11C3F22-AF53-4ADF-8753-C28319AC5FEF}" type="pres">
      <dgm:prSet presAssocID="{B9C985F1-B526-4FAB-A7CA-D7706E908B96}" presName="compNode" presStyleCnt="0"/>
      <dgm:spPr/>
    </dgm:pt>
    <dgm:pt modelId="{977D025D-9ED2-4137-81EA-CA126F49BB0E}" type="pres">
      <dgm:prSet presAssocID="{B9C985F1-B526-4FAB-A7CA-D7706E908B96}" presName="bgRect" presStyleLbl="bgShp" presStyleIdx="2" presStyleCnt="3"/>
      <dgm:spPr/>
    </dgm:pt>
    <dgm:pt modelId="{E9D5775F-9522-49B2-AE35-4BAC64D0795F}" type="pres">
      <dgm:prSet presAssocID="{B9C985F1-B526-4FAB-A7CA-D7706E908B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5F87CC-0CE5-431A-84F9-A83DDF8729DC}" type="pres">
      <dgm:prSet presAssocID="{B9C985F1-B526-4FAB-A7CA-D7706E908B96}" presName="spaceRect" presStyleCnt="0"/>
      <dgm:spPr/>
    </dgm:pt>
    <dgm:pt modelId="{3ABFF6F1-5801-4B35-858D-7955EA95A996}" type="pres">
      <dgm:prSet presAssocID="{B9C985F1-B526-4FAB-A7CA-D7706E908B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77D811-4796-4293-A667-F91CA2D78DEA}" srcId="{34A23144-789A-4C9A-B069-AB4B276C0575}" destId="{C5785C2F-BA60-4A85-92BD-0F789E9E9207}" srcOrd="1" destOrd="0" parTransId="{CCA20CDF-F7A9-4E64-8F71-14D511F531D3}" sibTransId="{BE98CFEE-3B9E-46D1-B555-07E5D00F3B9D}"/>
    <dgm:cxn modelId="{E81CBE20-6CA7-4764-BC09-C7B05AA5FA3A}" type="presOf" srcId="{34A23144-789A-4C9A-B069-AB4B276C0575}" destId="{740373E3-5C43-4404-B4FB-B0B21A01ECAA}" srcOrd="0" destOrd="0" presId="urn:microsoft.com/office/officeart/2018/2/layout/IconVerticalSolidList"/>
    <dgm:cxn modelId="{DB302355-4FC3-4EDC-9FD7-B8A403EF59CC}" type="presOf" srcId="{C5785C2F-BA60-4A85-92BD-0F789E9E9207}" destId="{3B5AF2A4-6EA4-4D78-814E-B6C96846F024}" srcOrd="0" destOrd="0" presId="urn:microsoft.com/office/officeart/2018/2/layout/IconVerticalSolidList"/>
    <dgm:cxn modelId="{56C2015A-11B1-40D2-9949-580DCFA56A41}" type="presOf" srcId="{B9C985F1-B526-4FAB-A7CA-D7706E908B96}" destId="{3ABFF6F1-5801-4B35-858D-7955EA95A996}" srcOrd="0" destOrd="0" presId="urn:microsoft.com/office/officeart/2018/2/layout/IconVerticalSolidList"/>
    <dgm:cxn modelId="{6764CBB2-3C6B-40C6-AEBF-BA657A2BEAE6}" srcId="{34A23144-789A-4C9A-B069-AB4B276C0575}" destId="{B9C985F1-B526-4FAB-A7CA-D7706E908B96}" srcOrd="2" destOrd="0" parTransId="{5C6E4FA2-AD33-4D66-BF79-E21AB255CEE8}" sibTransId="{C81BDD32-A039-4A79-BE05-F12305FE4DAF}"/>
    <dgm:cxn modelId="{DDB6A8DA-7CEF-46E8-97E2-7F45A39B294A}" type="presOf" srcId="{D89FD8A0-34A7-49EA-AE86-902C805CB64C}" destId="{D54CC31A-6025-43EA-A436-8FE6122942D3}" srcOrd="0" destOrd="0" presId="urn:microsoft.com/office/officeart/2018/2/layout/IconVerticalSolidList"/>
    <dgm:cxn modelId="{7F0558F5-EDF4-44FE-97D3-3443E92473BA}" srcId="{34A23144-789A-4C9A-B069-AB4B276C0575}" destId="{D89FD8A0-34A7-49EA-AE86-902C805CB64C}" srcOrd="0" destOrd="0" parTransId="{D0CFB15C-12B9-405D-BEC0-C9132DCBB3E2}" sibTransId="{55330E98-9A73-478D-B4B8-5D7823AF264F}"/>
    <dgm:cxn modelId="{1CFBC2E6-7DD4-4EF3-90DD-987717D610CD}" type="presParOf" srcId="{740373E3-5C43-4404-B4FB-B0B21A01ECAA}" destId="{6CDF7F22-3BC7-49C7-8A42-070F290397F3}" srcOrd="0" destOrd="0" presId="urn:microsoft.com/office/officeart/2018/2/layout/IconVerticalSolidList"/>
    <dgm:cxn modelId="{EF37743C-0B54-4813-99EA-03E064BC1602}" type="presParOf" srcId="{6CDF7F22-3BC7-49C7-8A42-070F290397F3}" destId="{2154CF66-63D4-4949-B203-73F41DFE2B42}" srcOrd="0" destOrd="0" presId="urn:microsoft.com/office/officeart/2018/2/layout/IconVerticalSolidList"/>
    <dgm:cxn modelId="{ACD34346-F2E6-4BBF-98A1-CCB3E28280BF}" type="presParOf" srcId="{6CDF7F22-3BC7-49C7-8A42-070F290397F3}" destId="{184CF36E-43D7-4420-B5E0-F384FA4763F8}" srcOrd="1" destOrd="0" presId="urn:microsoft.com/office/officeart/2018/2/layout/IconVerticalSolidList"/>
    <dgm:cxn modelId="{38CC1420-DC1D-461F-8605-320D568336B8}" type="presParOf" srcId="{6CDF7F22-3BC7-49C7-8A42-070F290397F3}" destId="{FDEDD4E2-654B-445E-8385-662452AE7C86}" srcOrd="2" destOrd="0" presId="urn:microsoft.com/office/officeart/2018/2/layout/IconVerticalSolidList"/>
    <dgm:cxn modelId="{76319427-5099-49DD-9854-0A3B19B710FD}" type="presParOf" srcId="{6CDF7F22-3BC7-49C7-8A42-070F290397F3}" destId="{D54CC31A-6025-43EA-A436-8FE6122942D3}" srcOrd="3" destOrd="0" presId="urn:microsoft.com/office/officeart/2018/2/layout/IconVerticalSolidList"/>
    <dgm:cxn modelId="{C17139FD-DC0D-4FF3-B0AD-B3F4C20680C3}" type="presParOf" srcId="{740373E3-5C43-4404-B4FB-B0B21A01ECAA}" destId="{0ED5E485-1A2A-49D1-B293-BB03137500A3}" srcOrd="1" destOrd="0" presId="urn:microsoft.com/office/officeart/2018/2/layout/IconVerticalSolidList"/>
    <dgm:cxn modelId="{CE69DB4E-03D1-439D-8888-6D480446C666}" type="presParOf" srcId="{740373E3-5C43-4404-B4FB-B0B21A01ECAA}" destId="{27B48E27-4D29-41D2-97BE-682E0C7B35FF}" srcOrd="2" destOrd="0" presId="urn:microsoft.com/office/officeart/2018/2/layout/IconVerticalSolidList"/>
    <dgm:cxn modelId="{9C2A7B3D-D3D4-40D1-AA17-7694611D90BB}" type="presParOf" srcId="{27B48E27-4D29-41D2-97BE-682E0C7B35FF}" destId="{BB5C89A1-B221-4A81-8BD9-56F5D5981908}" srcOrd="0" destOrd="0" presId="urn:microsoft.com/office/officeart/2018/2/layout/IconVerticalSolidList"/>
    <dgm:cxn modelId="{FBB55302-1AF5-4589-B4AD-76D7DE40A16B}" type="presParOf" srcId="{27B48E27-4D29-41D2-97BE-682E0C7B35FF}" destId="{4EEDA0C1-E2D9-49AF-AC75-52C5623DEB55}" srcOrd="1" destOrd="0" presId="urn:microsoft.com/office/officeart/2018/2/layout/IconVerticalSolidList"/>
    <dgm:cxn modelId="{CEF6C7F0-114F-424D-98CC-4600C7CE5239}" type="presParOf" srcId="{27B48E27-4D29-41D2-97BE-682E0C7B35FF}" destId="{895EA195-2AA6-4660-B53B-0731AC893F13}" srcOrd="2" destOrd="0" presId="urn:microsoft.com/office/officeart/2018/2/layout/IconVerticalSolidList"/>
    <dgm:cxn modelId="{CB4E00F1-AE5A-4E8C-BCB0-17BB58EC44E7}" type="presParOf" srcId="{27B48E27-4D29-41D2-97BE-682E0C7B35FF}" destId="{3B5AF2A4-6EA4-4D78-814E-B6C96846F024}" srcOrd="3" destOrd="0" presId="urn:microsoft.com/office/officeart/2018/2/layout/IconVerticalSolidList"/>
    <dgm:cxn modelId="{B7053F06-89F6-45DE-BA01-6ACEC0A6D580}" type="presParOf" srcId="{740373E3-5C43-4404-B4FB-B0B21A01ECAA}" destId="{2AF0A61B-98A4-4539-B7E3-AC3D38794E82}" srcOrd="3" destOrd="0" presId="urn:microsoft.com/office/officeart/2018/2/layout/IconVerticalSolidList"/>
    <dgm:cxn modelId="{3C04EA46-0F3F-4CB3-AAFD-19738EB32E65}" type="presParOf" srcId="{740373E3-5C43-4404-B4FB-B0B21A01ECAA}" destId="{E11C3F22-AF53-4ADF-8753-C28319AC5FEF}" srcOrd="4" destOrd="0" presId="urn:microsoft.com/office/officeart/2018/2/layout/IconVerticalSolidList"/>
    <dgm:cxn modelId="{45B38C74-C70B-49AB-9DA7-DDB4337A2E4F}" type="presParOf" srcId="{E11C3F22-AF53-4ADF-8753-C28319AC5FEF}" destId="{977D025D-9ED2-4137-81EA-CA126F49BB0E}" srcOrd="0" destOrd="0" presId="urn:microsoft.com/office/officeart/2018/2/layout/IconVerticalSolidList"/>
    <dgm:cxn modelId="{896420CD-0325-4F45-8D21-4974B1E79CCF}" type="presParOf" srcId="{E11C3F22-AF53-4ADF-8753-C28319AC5FEF}" destId="{E9D5775F-9522-49B2-AE35-4BAC64D0795F}" srcOrd="1" destOrd="0" presId="urn:microsoft.com/office/officeart/2018/2/layout/IconVerticalSolidList"/>
    <dgm:cxn modelId="{DECD05E6-33C7-4FEA-82AA-ADF1B26E4400}" type="presParOf" srcId="{E11C3F22-AF53-4ADF-8753-C28319AC5FEF}" destId="{E55F87CC-0CE5-431A-84F9-A83DDF8729DC}" srcOrd="2" destOrd="0" presId="urn:microsoft.com/office/officeart/2018/2/layout/IconVerticalSolidList"/>
    <dgm:cxn modelId="{1C312066-360F-410C-B1FF-3C14A844EF47}" type="presParOf" srcId="{E11C3F22-AF53-4ADF-8753-C28319AC5FEF}" destId="{3ABFF6F1-5801-4B35-858D-7955EA95A9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945734-DE9E-4F0D-B7B0-1E991723A40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3022F-5864-45ED-BD37-3AFC2C5A241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Summarv of kev points.</a:t>
          </a:r>
          <a:endParaRPr lang="en-US"/>
        </a:p>
      </dgm:t>
    </dgm:pt>
    <dgm:pt modelId="{3D4C4458-3EED-4614-AD27-CE6460B97492}" type="parTrans" cxnId="{EC30C3C7-0678-4D90-ABD5-0EE2F3E53C01}">
      <dgm:prSet/>
      <dgm:spPr/>
      <dgm:t>
        <a:bodyPr/>
        <a:lstStyle/>
        <a:p>
          <a:endParaRPr lang="en-US"/>
        </a:p>
      </dgm:t>
    </dgm:pt>
    <dgm:pt modelId="{10C8C33D-97BD-472B-8B8E-29EA0690681E}" type="sibTrans" cxnId="{EC30C3C7-0678-4D90-ABD5-0EE2F3E53C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03C891-9EA8-4979-8BAC-302CA1F996DE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﻿﻿Future potential of chatbots in command prompt for education.</a:t>
          </a:r>
          <a:endParaRPr lang="en-US"/>
        </a:p>
      </dgm:t>
    </dgm:pt>
    <dgm:pt modelId="{9B9CED2E-F6E9-4069-ACAA-D48D5F24A4FD}" type="parTrans" cxnId="{CBA08CD5-2892-4A08-8582-71AAD8D781DA}">
      <dgm:prSet/>
      <dgm:spPr/>
      <dgm:t>
        <a:bodyPr/>
        <a:lstStyle/>
        <a:p>
          <a:endParaRPr lang="en-US"/>
        </a:p>
      </dgm:t>
    </dgm:pt>
    <dgm:pt modelId="{0CDD9BB9-9E9D-4836-AC23-0B54562B134C}" type="sibTrans" cxnId="{CBA08CD5-2892-4A08-8582-71AAD8D781DA}">
      <dgm:prSet/>
      <dgm:spPr/>
      <dgm:t>
        <a:bodyPr/>
        <a:lstStyle/>
        <a:p>
          <a:endParaRPr lang="en-US"/>
        </a:p>
      </dgm:t>
    </dgm:pt>
    <dgm:pt modelId="{A2FD056D-C870-44C2-9B13-61430246A3D7}" type="pres">
      <dgm:prSet presAssocID="{C8945734-DE9E-4F0D-B7B0-1E991723A40A}" presName="root" presStyleCnt="0">
        <dgm:presLayoutVars>
          <dgm:dir/>
          <dgm:resizeHandles val="exact"/>
        </dgm:presLayoutVars>
      </dgm:prSet>
      <dgm:spPr/>
    </dgm:pt>
    <dgm:pt modelId="{2F783775-71C3-4F07-84D0-E2006308830F}" type="pres">
      <dgm:prSet presAssocID="{C8945734-DE9E-4F0D-B7B0-1E991723A40A}" presName="container" presStyleCnt="0">
        <dgm:presLayoutVars>
          <dgm:dir/>
          <dgm:resizeHandles val="exact"/>
        </dgm:presLayoutVars>
      </dgm:prSet>
      <dgm:spPr/>
    </dgm:pt>
    <dgm:pt modelId="{1E8C6704-76C6-4BF0-8EFF-1A5BAD73EC64}" type="pres">
      <dgm:prSet presAssocID="{2AC3022F-5864-45ED-BD37-3AFC2C5A2414}" presName="compNode" presStyleCnt="0"/>
      <dgm:spPr/>
    </dgm:pt>
    <dgm:pt modelId="{07A69270-8EF6-4E91-AAD8-32184A5E29F8}" type="pres">
      <dgm:prSet presAssocID="{2AC3022F-5864-45ED-BD37-3AFC2C5A2414}" presName="iconBgRect" presStyleLbl="bgShp" presStyleIdx="0" presStyleCnt="2"/>
      <dgm:spPr/>
    </dgm:pt>
    <dgm:pt modelId="{B9A76205-B79F-49FE-981D-3F8605BC82E1}" type="pres">
      <dgm:prSet presAssocID="{2AC3022F-5864-45ED-BD37-3AFC2C5A24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CA8D154C-420D-42A6-96E9-21FB883EF545}" type="pres">
      <dgm:prSet presAssocID="{2AC3022F-5864-45ED-BD37-3AFC2C5A2414}" presName="spaceRect" presStyleCnt="0"/>
      <dgm:spPr/>
    </dgm:pt>
    <dgm:pt modelId="{C80535D2-CE3D-41DC-91CD-C44753B3EB9E}" type="pres">
      <dgm:prSet presAssocID="{2AC3022F-5864-45ED-BD37-3AFC2C5A2414}" presName="textRect" presStyleLbl="revTx" presStyleIdx="0" presStyleCnt="2">
        <dgm:presLayoutVars>
          <dgm:chMax val="1"/>
          <dgm:chPref val="1"/>
        </dgm:presLayoutVars>
      </dgm:prSet>
      <dgm:spPr/>
    </dgm:pt>
    <dgm:pt modelId="{1B990A31-6844-4DFA-9F62-C1379ADB9110}" type="pres">
      <dgm:prSet presAssocID="{10C8C33D-97BD-472B-8B8E-29EA0690681E}" presName="sibTrans" presStyleLbl="sibTrans2D1" presStyleIdx="0" presStyleCnt="0"/>
      <dgm:spPr/>
    </dgm:pt>
    <dgm:pt modelId="{6390523A-4591-4A62-93EE-72412E494E9D}" type="pres">
      <dgm:prSet presAssocID="{C703C891-9EA8-4979-8BAC-302CA1F996DE}" presName="compNode" presStyleCnt="0"/>
      <dgm:spPr/>
    </dgm:pt>
    <dgm:pt modelId="{A9B33011-AE33-4C28-88B6-CD14DA2E96A1}" type="pres">
      <dgm:prSet presAssocID="{C703C891-9EA8-4979-8BAC-302CA1F996DE}" presName="iconBgRect" presStyleLbl="bgShp" presStyleIdx="1" presStyleCnt="2"/>
      <dgm:spPr/>
    </dgm:pt>
    <dgm:pt modelId="{E4C17B7B-F9C9-42D6-91D9-5E4BD7E2B16F}" type="pres">
      <dgm:prSet presAssocID="{C703C891-9EA8-4979-8BAC-302CA1F996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80F5236A-0E84-45FA-8C5E-AF921DE391C9}" type="pres">
      <dgm:prSet presAssocID="{C703C891-9EA8-4979-8BAC-302CA1F996DE}" presName="spaceRect" presStyleCnt="0"/>
      <dgm:spPr/>
    </dgm:pt>
    <dgm:pt modelId="{4958DAA6-6630-4A45-85FA-039281B14A37}" type="pres">
      <dgm:prSet presAssocID="{C703C891-9EA8-4979-8BAC-302CA1F996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F1183C-9589-4662-8C36-A9FC01B32FD7}" type="presOf" srcId="{2AC3022F-5864-45ED-BD37-3AFC2C5A2414}" destId="{C80535D2-CE3D-41DC-91CD-C44753B3EB9E}" srcOrd="0" destOrd="0" presId="urn:microsoft.com/office/officeart/2018/2/layout/IconCircleList"/>
    <dgm:cxn modelId="{94D0F14C-089C-4F64-9B35-A9F9D5B3F516}" type="presOf" srcId="{C8945734-DE9E-4F0D-B7B0-1E991723A40A}" destId="{A2FD056D-C870-44C2-9B13-61430246A3D7}" srcOrd="0" destOrd="0" presId="urn:microsoft.com/office/officeart/2018/2/layout/IconCircleList"/>
    <dgm:cxn modelId="{EC30C3C7-0678-4D90-ABD5-0EE2F3E53C01}" srcId="{C8945734-DE9E-4F0D-B7B0-1E991723A40A}" destId="{2AC3022F-5864-45ED-BD37-3AFC2C5A2414}" srcOrd="0" destOrd="0" parTransId="{3D4C4458-3EED-4614-AD27-CE6460B97492}" sibTransId="{10C8C33D-97BD-472B-8B8E-29EA0690681E}"/>
    <dgm:cxn modelId="{CBA08CD5-2892-4A08-8582-71AAD8D781DA}" srcId="{C8945734-DE9E-4F0D-B7B0-1E991723A40A}" destId="{C703C891-9EA8-4979-8BAC-302CA1F996DE}" srcOrd="1" destOrd="0" parTransId="{9B9CED2E-F6E9-4069-ACAA-D48D5F24A4FD}" sibTransId="{0CDD9BB9-9E9D-4836-AC23-0B54562B134C}"/>
    <dgm:cxn modelId="{21803DEA-7802-46F2-A3C8-7216DBD25641}" type="presOf" srcId="{10C8C33D-97BD-472B-8B8E-29EA0690681E}" destId="{1B990A31-6844-4DFA-9F62-C1379ADB9110}" srcOrd="0" destOrd="0" presId="urn:microsoft.com/office/officeart/2018/2/layout/IconCircleList"/>
    <dgm:cxn modelId="{A4932CF8-9CD5-4FD2-8D29-AEC0C99A431D}" type="presOf" srcId="{C703C891-9EA8-4979-8BAC-302CA1F996DE}" destId="{4958DAA6-6630-4A45-85FA-039281B14A37}" srcOrd="0" destOrd="0" presId="urn:microsoft.com/office/officeart/2018/2/layout/IconCircleList"/>
    <dgm:cxn modelId="{8088A426-992E-4CEC-9A52-241AAA94B9C5}" type="presParOf" srcId="{A2FD056D-C870-44C2-9B13-61430246A3D7}" destId="{2F783775-71C3-4F07-84D0-E2006308830F}" srcOrd="0" destOrd="0" presId="urn:microsoft.com/office/officeart/2018/2/layout/IconCircleList"/>
    <dgm:cxn modelId="{FEFDE9AC-02AF-4417-A2C5-91BFC26DF87E}" type="presParOf" srcId="{2F783775-71C3-4F07-84D0-E2006308830F}" destId="{1E8C6704-76C6-4BF0-8EFF-1A5BAD73EC64}" srcOrd="0" destOrd="0" presId="urn:microsoft.com/office/officeart/2018/2/layout/IconCircleList"/>
    <dgm:cxn modelId="{A9F588A4-EAC3-49AE-85C6-A3CE7DC89469}" type="presParOf" srcId="{1E8C6704-76C6-4BF0-8EFF-1A5BAD73EC64}" destId="{07A69270-8EF6-4E91-AAD8-32184A5E29F8}" srcOrd="0" destOrd="0" presId="urn:microsoft.com/office/officeart/2018/2/layout/IconCircleList"/>
    <dgm:cxn modelId="{D7597E8E-EE7E-484D-80E8-85C405567E53}" type="presParOf" srcId="{1E8C6704-76C6-4BF0-8EFF-1A5BAD73EC64}" destId="{B9A76205-B79F-49FE-981D-3F8605BC82E1}" srcOrd="1" destOrd="0" presId="urn:microsoft.com/office/officeart/2018/2/layout/IconCircleList"/>
    <dgm:cxn modelId="{F8E250DC-943B-48CB-9FA6-39D0DEE7D520}" type="presParOf" srcId="{1E8C6704-76C6-4BF0-8EFF-1A5BAD73EC64}" destId="{CA8D154C-420D-42A6-96E9-21FB883EF545}" srcOrd="2" destOrd="0" presId="urn:microsoft.com/office/officeart/2018/2/layout/IconCircleList"/>
    <dgm:cxn modelId="{FC2ECF34-2ABB-49C6-BFEF-DC1598C33A28}" type="presParOf" srcId="{1E8C6704-76C6-4BF0-8EFF-1A5BAD73EC64}" destId="{C80535D2-CE3D-41DC-91CD-C44753B3EB9E}" srcOrd="3" destOrd="0" presId="urn:microsoft.com/office/officeart/2018/2/layout/IconCircleList"/>
    <dgm:cxn modelId="{B85C31EE-5F1D-4964-A213-98D7F8510952}" type="presParOf" srcId="{2F783775-71C3-4F07-84D0-E2006308830F}" destId="{1B990A31-6844-4DFA-9F62-C1379ADB9110}" srcOrd="1" destOrd="0" presId="urn:microsoft.com/office/officeart/2018/2/layout/IconCircleList"/>
    <dgm:cxn modelId="{F5451CF0-0548-4238-9CEB-20F63FD6C9A0}" type="presParOf" srcId="{2F783775-71C3-4F07-84D0-E2006308830F}" destId="{6390523A-4591-4A62-93EE-72412E494E9D}" srcOrd="2" destOrd="0" presId="urn:microsoft.com/office/officeart/2018/2/layout/IconCircleList"/>
    <dgm:cxn modelId="{133E7694-3CFD-4A8D-B12F-89C0F04443B6}" type="presParOf" srcId="{6390523A-4591-4A62-93EE-72412E494E9D}" destId="{A9B33011-AE33-4C28-88B6-CD14DA2E96A1}" srcOrd="0" destOrd="0" presId="urn:microsoft.com/office/officeart/2018/2/layout/IconCircleList"/>
    <dgm:cxn modelId="{670F5613-7407-46D7-BD57-93FF62DA44E7}" type="presParOf" srcId="{6390523A-4591-4A62-93EE-72412E494E9D}" destId="{E4C17B7B-F9C9-42D6-91D9-5E4BD7E2B16F}" srcOrd="1" destOrd="0" presId="urn:microsoft.com/office/officeart/2018/2/layout/IconCircleList"/>
    <dgm:cxn modelId="{61E5229F-36CD-4C98-A998-D55A5A25910C}" type="presParOf" srcId="{6390523A-4591-4A62-93EE-72412E494E9D}" destId="{80F5236A-0E84-45FA-8C5E-AF921DE391C9}" srcOrd="2" destOrd="0" presId="urn:microsoft.com/office/officeart/2018/2/layout/IconCircleList"/>
    <dgm:cxn modelId="{74B0A2C0-FF9D-4B16-8C4F-632C62F3A000}" type="presParOf" srcId="{6390523A-4591-4A62-93EE-72412E494E9D}" destId="{4958DAA6-6630-4A45-85FA-039281B14A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E4F1D-0F11-4693-8CA5-FBE179C416D8}">
      <dsp:nvSpPr>
        <dsp:cNvPr id="0" name=""/>
        <dsp:cNvSpPr/>
      </dsp:nvSpPr>
      <dsp:spPr>
        <a:xfrm>
          <a:off x="727223" y="858383"/>
          <a:ext cx="1018828" cy="101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D4F0-5DC3-4D76-B92C-C29474DA7A4B}">
      <dsp:nvSpPr>
        <dsp:cNvPr id="0" name=""/>
        <dsp:cNvSpPr/>
      </dsp:nvSpPr>
      <dsp:spPr>
        <a:xfrm>
          <a:off x="287081" y="1906463"/>
          <a:ext cx="2910937" cy="43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	Content:</a:t>
          </a:r>
        </a:p>
      </dsp:txBody>
      <dsp:txXfrm>
        <a:off x="287081" y="1906463"/>
        <a:ext cx="2910937" cy="436640"/>
      </dsp:txXfrm>
    </dsp:sp>
    <dsp:sp modelId="{23C41470-7A3F-4C33-80BA-B24AE00BC134}">
      <dsp:nvSpPr>
        <dsp:cNvPr id="0" name=""/>
        <dsp:cNvSpPr/>
      </dsp:nvSpPr>
      <dsp:spPr>
        <a:xfrm>
          <a:off x="5098" y="2327358"/>
          <a:ext cx="2910937" cy="10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8B43-763C-4A55-8AAD-DB6305C58EF5}">
      <dsp:nvSpPr>
        <dsp:cNvPr id="0" name=""/>
        <dsp:cNvSpPr/>
      </dsp:nvSpPr>
      <dsp:spPr>
        <a:xfrm>
          <a:off x="3985377" y="723796"/>
          <a:ext cx="1018828" cy="101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CB63-A0CD-4914-872A-61E99E3B2F28}">
      <dsp:nvSpPr>
        <dsp:cNvPr id="0" name=""/>
        <dsp:cNvSpPr/>
      </dsp:nvSpPr>
      <dsp:spPr>
        <a:xfrm>
          <a:off x="3425450" y="1857385"/>
          <a:ext cx="2910937" cy="43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Brief introduction to the concept of chatbots.</a:t>
          </a:r>
        </a:p>
      </dsp:txBody>
      <dsp:txXfrm>
        <a:off x="3425450" y="1857385"/>
        <a:ext cx="2910937" cy="436640"/>
      </dsp:txXfrm>
    </dsp:sp>
    <dsp:sp modelId="{BDE52CE0-4B0F-465D-9014-DB2FC58DDA59}">
      <dsp:nvSpPr>
        <dsp:cNvPr id="0" name=""/>
        <dsp:cNvSpPr/>
      </dsp:nvSpPr>
      <dsp:spPr>
        <a:xfrm>
          <a:off x="3425450" y="2327358"/>
          <a:ext cx="2910937" cy="10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014B5-A337-46EB-AB03-40A49836FCC0}">
      <dsp:nvSpPr>
        <dsp:cNvPr id="0" name=""/>
        <dsp:cNvSpPr/>
      </dsp:nvSpPr>
      <dsp:spPr>
        <a:xfrm>
          <a:off x="7497097" y="720342"/>
          <a:ext cx="1018828" cy="1018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268E1-BC1B-4AD3-B783-56EF4FFDA0F5}">
      <dsp:nvSpPr>
        <dsp:cNvPr id="0" name=""/>
        <dsp:cNvSpPr/>
      </dsp:nvSpPr>
      <dsp:spPr>
        <a:xfrm>
          <a:off x="6845801" y="1857385"/>
          <a:ext cx="2910937" cy="43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Overview of the presentation.</a:t>
          </a:r>
        </a:p>
      </dsp:txBody>
      <dsp:txXfrm>
        <a:off x="6845801" y="1857385"/>
        <a:ext cx="2910937" cy="436640"/>
      </dsp:txXfrm>
    </dsp:sp>
    <dsp:sp modelId="{43680733-6727-4991-B038-FF39B027729F}">
      <dsp:nvSpPr>
        <dsp:cNvPr id="0" name=""/>
        <dsp:cNvSpPr/>
      </dsp:nvSpPr>
      <dsp:spPr>
        <a:xfrm>
          <a:off x="6845801" y="2327358"/>
          <a:ext cx="2910937" cy="10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14529-CBE8-BC45-AC40-93E5B03E8379}">
      <dsp:nvSpPr>
        <dsp:cNvPr id="0" name=""/>
        <dsp:cNvSpPr/>
      </dsp:nvSpPr>
      <dsp:spPr>
        <a:xfrm>
          <a:off x="0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74FA-7A7B-BA49-9390-8B41D18C7323}">
      <dsp:nvSpPr>
        <dsp:cNvPr id="0" name=""/>
        <dsp:cNvSpPr/>
      </dsp:nvSpPr>
      <dsp:spPr>
        <a:xfrm>
          <a:off x="328612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Content:</a:t>
          </a:r>
        </a:p>
      </dsp:txBody>
      <dsp:txXfrm>
        <a:off x="383617" y="1201956"/>
        <a:ext cx="2847502" cy="1768010"/>
      </dsp:txXfrm>
    </dsp:sp>
    <dsp:sp modelId="{FE175047-9383-0542-BC38-FC66C8CE9220}">
      <dsp:nvSpPr>
        <dsp:cNvPr id="0" name=""/>
        <dsp:cNvSpPr/>
      </dsp:nvSpPr>
      <dsp:spPr>
        <a:xfrm>
          <a:off x="3614737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0B0E-390D-C644-A172-D57947E3E8B2}">
      <dsp:nvSpPr>
        <dsp:cNvPr id="0" name=""/>
        <dsp:cNvSpPr/>
      </dsp:nvSpPr>
      <dsp:spPr>
        <a:xfrm>
          <a:off x="3943350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 in traditional quiz platforms (e.g., limited engagement, static interfaces).</a:t>
          </a:r>
        </a:p>
      </dsp:txBody>
      <dsp:txXfrm>
        <a:off x="3998355" y="1201956"/>
        <a:ext cx="2847502" cy="1768010"/>
      </dsp:txXfrm>
    </dsp:sp>
    <dsp:sp modelId="{AE68F3A5-F0F1-3B47-B24A-7CB0EFCDA276}">
      <dsp:nvSpPr>
        <dsp:cNvPr id="0" name=""/>
        <dsp:cNvSpPr/>
      </dsp:nvSpPr>
      <dsp:spPr>
        <a:xfrm>
          <a:off x="7229475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CF663-80AB-EB40-8764-1257BD679361}">
      <dsp:nvSpPr>
        <dsp:cNvPr id="0" name=""/>
        <dsp:cNvSpPr/>
      </dsp:nvSpPr>
      <dsp:spPr>
        <a:xfrm>
          <a:off x="7558087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for interactive and accessible learning tools.</a:t>
          </a:r>
        </a:p>
      </dsp:txBody>
      <dsp:txXfrm>
        <a:off x="7613092" y="1201956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641DC-30A6-1442-964D-5CCF369CA0A1}">
      <dsp:nvSpPr>
        <dsp:cNvPr id="0" name=""/>
        <dsp:cNvSpPr/>
      </dsp:nvSpPr>
      <dsp:spPr>
        <a:xfrm>
          <a:off x="3327929" y="0"/>
          <a:ext cx="3859742" cy="385974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E1F12-CADA-4C4F-91DA-B0651E4AEC0A}">
      <dsp:nvSpPr>
        <dsp:cNvPr id="0" name=""/>
        <dsp:cNvSpPr/>
      </dsp:nvSpPr>
      <dsp:spPr>
        <a:xfrm>
          <a:off x="3694604" y="366675"/>
          <a:ext cx="1505299" cy="1505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•Direct interaction with the system.</a:t>
          </a:r>
        </a:p>
      </dsp:txBody>
      <dsp:txXfrm>
        <a:off x="3768087" y="440158"/>
        <a:ext cx="1358333" cy="1358333"/>
      </dsp:txXfrm>
    </dsp:sp>
    <dsp:sp modelId="{E24DA5CC-1AB6-4F46-B6D5-FF8CB985E6D9}">
      <dsp:nvSpPr>
        <dsp:cNvPr id="0" name=""/>
        <dsp:cNvSpPr/>
      </dsp:nvSpPr>
      <dsp:spPr>
        <a:xfrm>
          <a:off x="5315696" y="366675"/>
          <a:ext cx="1505299" cy="1505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•Focused learning environment.</a:t>
          </a:r>
        </a:p>
      </dsp:txBody>
      <dsp:txXfrm>
        <a:off x="5389179" y="440158"/>
        <a:ext cx="1358333" cy="1358333"/>
      </dsp:txXfrm>
    </dsp:sp>
    <dsp:sp modelId="{974E256A-CCAF-C640-83E1-AC0E484D030B}">
      <dsp:nvSpPr>
        <dsp:cNvPr id="0" name=""/>
        <dsp:cNvSpPr/>
      </dsp:nvSpPr>
      <dsp:spPr>
        <a:xfrm>
          <a:off x="3694604" y="1987767"/>
          <a:ext cx="1505299" cy="1505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•Enhanced understanding of underlying processes.</a:t>
          </a:r>
        </a:p>
      </dsp:txBody>
      <dsp:txXfrm>
        <a:off x="3768087" y="2061250"/>
        <a:ext cx="1358333" cy="1358333"/>
      </dsp:txXfrm>
    </dsp:sp>
    <dsp:sp modelId="{DD88913A-AB04-2D4B-84E6-1FE6D3A8A5B9}">
      <dsp:nvSpPr>
        <dsp:cNvPr id="0" name=""/>
        <dsp:cNvSpPr/>
      </dsp:nvSpPr>
      <dsp:spPr>
        <a:xfrm>
          <a:off x="5315696" y="1987767"/>
          <a:ext cx="1505299" cy="1505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</a:t>
          </a:r>
          <a:r>
            <a:rPr lang="en-US" sz="1300" kern="1200" dirty="0" err="1"/>
            <a:t>mproved</a:t>
          </a:r>
          <a:r>
            <a:rPr lang="en-US" sz="1300" kern="1200" dirty="0"/>
            <a:t> technical skills.</a:t>
          </a:r>
        </a:p>
      </dsp:txBody>
      <dsp:txXfrm>
        <a:off x="5389179" y="2061250"/>
        <a:ext cx="1358333" cy="1358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865CF-1EB9-C740-BFD3-D08C8781979F}">
      <dsp:nvSpPr>
        <dsp:cNvPr id="0" name=""/>
        <dsp:cNvSpPr/>
      </dsp:nvSpPr>
      <dsp:spPr>
        <a:xfrm>
          <a:off x="4877" y="1361987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	Interactive quiz sessions using text commands.</a:t>
          </a:r>
        </a:p>
      </dsp:txBody>
      <dsp:txXfrm>
        <a:off x="572760" y="1361987"/>
        <a:ext cx="1703651" cy="1135766"/>
      </dsp:txXfrm>
    </dsp:sp>
    <dsp:sp modelId="{E51C17F0-968A-5649-A974-A0E894209211}">
      <dsp:nvSpPr>
        <dsp:cNvPr id="0" name=""/>
        <dsp:cNvSpPr/>
      </dsp:nvSpPr>
      <dsp:spPr>
        <a:xfrm>
          <a:off x="2560353" y="1361987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	Real-time feedback and hints.</a:t>
          </a:r>
        </a:p>
      </dsp:txBody>
      <dsp:txXfrm>
        <a:off x="3128236" y="1361987"/>
        <a:ext cx="1703651" cy="1135766"/>
      </dsp:txXfrm>
    </dsp:sp>
    <dsp:sp modelId="{1F976A78-5790-AD40-8969-5FED119741BA}">
      <dsp:nvSpPr>
        <dsp:cNvPr id="0" name=""/>
        <dsp:cNvSpPr/>
      </dsp:nvSpPr>
      <dsp:spPr>
        <a:xfrm>
          <a:off x="5115829" y="1361987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	Personalized question sets.</a:t>
          </a:r>
        </a:p>
      </dsp:txBody>
      <dsp:txXfrm>
        <a:off x="5683712" y="1361987"/>
        <a:ext cx="1703651" cy="1135766"/>
      </dsp:txXfrm>
    </dsp:sp>
    <dsp:sp modelId="{E9509532-090C-B540-972C-3A2B53F2CA75}">
      <dsp:nvSpPr>
        <dsp:cNvPr id="0" name=""/>
        <dsp:cNvSpPr/>
      </dsp:nvSpPr>
      <dsp:spPr>
        <a:xfrm>
          <a:off x="7671304" y="1361987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	Performance tracking through command logs.</a:t>
          </a:r>
        </a:p>
      </dsp:txBody>
      <dsp:txXfrm>
        <a:off x="8239187" y="1361987"/>
        <a:ext cx="1703651" cy="1135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4CF66-63D4-4949-B203-73F41DFE2B42}">
      <dsp:nvSpPr>
        <dsp:cNvPr id="0" name=""/>
        <dsp:cNvSpPr/>
      </dsp:nvSpPr>
      <dsp:spPr>
        <a:xfrm>
          <a:off x="0" y="471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F36E-43D7-4420-B5E0-F384FA4763F8}">
      <dsp:nvSpPr>
        <dsp:cNvPr id="0" name=""/>
        <dsp:cNvSpPr/>
      </dsp:nvSpPr>
      <dsp:spPr>
        <a:xfrm>
          <a:off x="333510" y="248536"/>
          <a:ext cx="606382" cy="606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C31A-6025-43EA-A436-8FE6122942D3}">
      <dsp:nvSpPr>
        <dsp:cNvPr id="0" name=""/>
        <dsp:cNvSpPr/>
      </dsp:nvSpPr>
      <dsp:spPr>
        <a:xfrm>
          <a:off x="1273403" y="471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﻿﻿Example of a chatbot for quiz platform using command prompt.</a:t>
          </a:r>
          <a:endParaRPr lang="en-US" sz="2500" kern="1200"/>
        </a:p>
      </dsp:txBody>
      <dsp:txXfrm>
        <a:off x="1273403" y="471"/>
        <a:ext cx="9242196" cy="1102514"/>
      </dsp:txXfrm>
    </dsp:sp>
    <dsp:sp modelId="{BB5C89A1-B221-4A81-8BD9-56F5D5981908}">
      <dsp:nvSpPr>
        <dsp:cNvPr id="0" name=""/>
        <dsp:cNvSpPr/>
      </dsp:nvSpPr>
      <dsp:spPr>
        <a:xfrm>
          <a:off x="0" y="1378613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DA0C1-E2D9-49AF-AC75-52C5623DEB55}">
      <dsp:nvSpPr>
        <dsp:cNvPr id="0" name=""/>
        <dsp:cNvSpPr/>
      </dsp:nvSpPr>
      <dsp:spPr>
        <a:xfrm>
          <a:off x="333510" y="1626679"/>
          <a:ext cx="606382" cy="606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F2A4-6EA4-4D78-814E-B6C96846F024}">
      <dsp:nvSpPr>
        <dsp:cNvPr id="0" name=""/>
        <dsp:cNvSpPr/>
      </dsp:nvSpPr>
      <dsp:spPr>
        <a:xfrm>
          <a:off x="1273403" y="1378613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﻿﻿Key features and user interaction.</a:t>
          </a:r>
          <a:endParaRPr lang="en-US" sz="2500" kern="1200"/>
        </a:p>
      </dsp:txBody>
      <dsp:txXfrm>
        <a:off x="1273403" y="1378613"/>
        <a:ext cx="9242196" cy="1102514"/>
      </dsp:txXfrm>
    </dsp:sp>
    <dsp:sp modelId="{977D025D-9ED2-4137-81EA-CA126F49BB0E}">
      <dsp:nvSpPr>
        <dsp:cNvPr id="0" name=""/>
        <dsp:cNvSpPr/>
      </dsp:nvSpPr>
      <dsp:spPr>
        <a:xfrm>
          <a:off x="0" y="2756756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5775F-9522-49B2-AE35-4BAC64D0795F}">
      <dsp:nvSpPr>
        <dsp:cNvPr id="0" name=""/>
        <dsp:cNvSpPr/>
      </dsp:nvSpPr>
      <dsp:spPr>
        <a:xfrm>
          <a:off x="333510" y="3004822"/>
          <a:ext cx="606382" cy="606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F6F1-5801-4B35-858D-7955EA95A996}">
      <dsp:nvSpPr>
        <dsp:cNvPr id="0" name=""/>
        <dsp:cNvSpPr/>
      </dsp:nvSpPr>
      <dsp:spPr>
        <a:xfrm>
          <a:off x="1273403" y="2756756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﻿﻿Feedback and usage statistics.</a:t>
          </a:r>
          <a:endParaRPr lang="en-US" sz="2500" kern="1200"/>
        </a:p>
      </dsp:txBody>
      <dsp:txXfrm>
        <a:off x="1273403" y="2756756"/>
        <a:ext cx="9242196" cy="1102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9270-8EF6-4E91-AAD8-32184A5E29F8}">
      <dsp:nvSpPr>
        <dsp:cNvPr id="0" name=""/>
        <dsp:cNvSpPr/>
      </dsp:nvSpPr>
      <dsp:spPr>
        <a:xfrm>
          <a:off x="212335" y="1261913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76205-B79F-49FE-981D-3F8605BC82E1}">
      <dsp:nvSpPr>
        <dsp:cNvPr id="0" name=""/>
        <dsp:cNvSpPr/>
      </dsp:nvSpPr>
      <dsp:spPr>
        <a:xfrm>
          <a:off x="492877" y="1542455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535D2-CE3D-41DC-91CD-C44753B3EB9E}">
      <dsp:nvSpPr>
        <dsp:cNvPr id="0" name=""/>
        <dsp:cNvSpPr/>
      </dsp:nvSpPr>
      <dsp:spPr>
        <a:xfrm>
          <a:off x="1834517" y="126191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Summarv of kev points.</a:t>
          </a:r>
          <a:endParaRPr lang="en-US" sz="2200" kern="1200"/>
        </a:p>
      </dsp:txBody>
      <dsp:txXfrm>
        <a:off x="1834517" y="1261913"/>
        <a:ext cx="3148942" cy="1335915"/>
      </dsp:txXfrm>
    </dsp:sp>
    <dsp:sp modelId="{A9B33011-AE33-4C28-88B6-CD14DA2E96A1}">
      <dsp:nvSpPr>
        <dsp:cNvPr id="0" name=""/>
        <dsp:cNvSpPr/>
      </dsp:nvSpPr>
      <dsp:spPr>
        <a:xfrm>
          <a:off x="5532139" y="1261913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17B7B-F9C9-42D6-91D9-5E4BD7E2B16F}">
      <dsp:nvSpPr>
        <dsp:cNvPr id="0" name=""/>
        <dsp:cNvSpPr/>
      </dsp:nvSpPr>
      <dsp:spPr>
        <a:xfrm>
          <a:off x="5812681" y="1542455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8DAA6-6630-4A45-85FA-039281B14A37}">
      <dsp:nvSpPr>
        <dsp:cNvPr id="0" name=""/>
        <dsp:cNvSpPr/>
      </dsp:nvSpPr>
      <dsp:spPr>
        <a:xfrm>
          <a:off x="7154322" y="126191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﻿﻿Future potential of chatbots in command prompt for education.</a:t>
          </a:r>
          <a:endParaRPr lang="en-US" sz="2200" kern="1200"/>
        </a:p>
      </dsp:txBody>
      <dsp:txXfrm>
        <a:off x="7154322" y="1261913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8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93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3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6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5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6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2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0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9380-470E-65D1-1481-F1496A814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56" y="3559927"/>
            <a:ext cx="6446456" cy="1907596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Enhancing Engagement and Learning Through Interactive Technology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203CEF24-A08F-5B39-F712-3EAEF3A2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0" r="-1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1481D-58BE-47B2-7C4B-EFB85AA74C7A}"/>
              </a:ext>
            </a:extLst>
          </p:cNvPr>
          <p:cNvSpPr txBox="1">
            <a:spLocks/>
          </p:cNvSpPr>
          <p:nvPr/>
        </p:nvSpPr>
        <p:spPr>
          <a:xfrm>
            <a:off x="580219" y="295504"/>
            <a:ext cx="5744933" cy="2513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Quiz Bot to Learn Quiz Platform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493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B83E-864F-2846-5C13-87614D2E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" y="2906692"/>
            <a:ext cx="5393361" cy="103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Baskerville" panose="02020502070401020303" pitchFamily="18" charset="0"/>
                <a:ea typeface="Baskerville" panose="02020502070401020303" pitchFamily="18" charset="0"/>
              </a:rPr>
              <a:t>THANK YOU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91CB10E-94B4-2461-0076-60451D37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4A2-8F38-AE63-2535-8ACD92CC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br>
              <a:rPr lang="en-US" b="1"/>
            </a:br>
            <a:endParaRPr lang="en-US" b="1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128ED9-A0C0-A0F1-7FEA-CDBA00C6D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028661"/>
              </p:ext>
            </p:extLst>
          </p:nvPr>
        </p:nvGraphicFramePr>
        <p:xfrm>
          <a:off x="926758" y="1890584"/>
          <a:ext cx="9761838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12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DC05-E8E7-B3E0-C7F4-C15C49B7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8C557E-C7D3-A53B-6B5C-A25D30661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44135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77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45AF-FEF9-07A9-1C5D-F14989FA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Benefits of Command Prompt for Learning</a:t>
            </a:r>
            <a:br>
              <a:rPr lang="en-US" b="1"/>
            </a:b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6AFE9-7034-BE94-42EB-A7C0BBAE9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451104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77B9-2F1D-1AD4-6E5D-B2BE87BC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/>
              <a:t>Features of a Quiz Platform </a:t>
            </a:r>
            <a:br>
              <a:rPr lang="en-US" b="1"/>
            </a:br>
            <a:r>
              <a:rPr lang="en-US" b="1"/>
              <a:t>Chatbot via Command Prompt</a:t>
            </a:r>
            <a:br>
              <a:rPr lang="en-US" b="1"/>
            </a:b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CED8E-E98D-3804-4B47-14027DFBA6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78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F956AE1-BAE0-DB5E-5973-2E364A7C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BF8B-312F-B970-A5E7-63E041A7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7593-4729-9959-5BCB-ADF5500B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•Chatbot development tools (e.g., Python).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•Command-line interfaces (CLI) basics.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•Backend integration (databases, servers).</a:t>
            </a:r>
          </a:p>
          <a:p>
            <a:pPr marL="0" indent="0">
              <a:buNone/>
            </a:pPr>
            <a:r>
              <a:rPr lang="en-US" dirty="0"/>
              <a:t>(e.g., MongoDB, Json).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3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9077C185-3FFC-E2A7-5234-C57B3C22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393D-1BEF-63E8-3AE9-3D987E87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257C-F21A-F8E4-7387-7ED55021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27" y="2015320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Planning and requirement analysis.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Developing the chatbot with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Loading the Dataset using Json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 improvement and user feedback integration.</a:t>
            </a:r>
          </a:p>
        </p:txBody>
      </p:sp>
    </p:spTree>
    <p:extLst>
      <p:ext uri="{BB962C8B-B14F-4D97-AF65-F5344CB8AC3E}">
        <p14:creationId xmlns:p14="http://schemas.microsoft.com/office/powerpoint/2010/main" val="27788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B2A4-2AD1-D989-27D2-661B0756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effectLst/>
                <a:latin typeface="Helvetica" pitchFamily="2" charset="0"/>
              </a:rPr>
              <a:t>Case Study/Example</a:t>
            </a:r>
            <a:br>
              <a:rPr lang="en-SG" b="1" dirty="0">
                <a:effectLst/>
                <a:latin typeface="Helvetica" pitchFamily="2" charset="0"/>
              </a:rPr>
            </a:br>
            <a:endParaRPr lang="en-US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2C43CD-E6BA-87A2-ED18-41F7B2B961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5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5AC-DB99-6C96-8C9E-D7E966B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>
                <a:effectLst/>
                <a:latin typeface="Helvetica" pitchFamily="2" charset="0"/>
              </a:rPr>
              <a:t>Conclusion</a:t>
            </a:r>
            <a:br>
              <a:rPr lang="en-SG" b="1">
                <a:effectLst/>
                <a:latin typeface="Helvetica" pitchFamily="2" charset="0"/>
              </a:rPr>
            </a:br>
            <a:endParaRPr lang="en-US" b="1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D977C4-41A6-E309-074A-4913A753D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5637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</vt:lpstr>
      <vt:lpstr>Calibri</vt:lpstr>
      <vt:lpstr>Century Gothic</vt:lpstr>
      <vt:lpstr>Helvetica</vt:lpstr>
      <vt:lpstr>ShapesVTI</vt:lpstr>
      <vt:lpstr> Enhancing Engagement and Learning Through Interactive Technology</vt:lpstr>
      <vt:lpstr>Introduction </vt:lpstr>
      <vt:lpstr>Problem Statement</vt:lpstr>
      <vt:lpstr>Benefits of Command Prompt for Learning </vt:lpstr>
      <vt:lpstr>Features of a Quiz Platform  Chatbot via Command Prompt </vt:lpstr>
      <vt:lpstr>Technology Stack</vt:lpstr>
      <vt:lpstr>Implementation Strategy</vt:lpstr>
      <vt:lpstr>Case Study/Example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Pugazheshwar D</dc:creator>
  <cp:lastModifiedBy>Pugazheshwar D</cp:lastModifiedBy>
  <cp:revision>3</cp:revision>
  <dcterms:created xsi:type="dcterms:W3CDTF">2024-08-05T04:21:55Z</dcterms:created>
  <dcterms:modified xsi:type="dcterms:W3CDTF">2024-08-05T06:59:53Z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2024-08-05T04:52:50Z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ccbb1dec-487b-44e5-9aba-6c0e62225749</vt:lpwstr>
  </property>
  <property fmtid="{D5CDD505-2E9C-101B-9397-08002B2CF9AE}" pid="7" name="MSIP_Label_defa4170-0d19-0005-0004-bc88714345d2_ActionId">
    <vt:lpwstr>c8c0d22d-13c8-4423-bbb7-9de1f75c4c8d</vt:lpwstr>
  </property>
  <property fmtid="{D5CDD505-2E9C-101B-9397-08002B2CF9AE}" pid="8" name="MSIP_Label_defa4170-0d19-0005-0004-bc88714345d2_ContentBits">
    <vt:lpwstr>0</vt:lpwstr>
  </property>
</Properties>
</file>