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41" autoAdjust="0"/>
  </p:normalViewPr>
  <p:slideViewPr>
    <p:cSldViewPr snapToGrid="0">
      <p:cViewPr varScale="1">
        <p:scale>
          <a:sx n="77" d="100"/>
          <a:sy n="77" d="100"/>
        </p:scale>
        <p:origin x="1878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A6D8-4AAA-4971-BB2C-ADA590FCA4D0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3C2C-35B9-4311-9061-23BCC158BA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4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My setup – Pi 2, Phat Stack, SenseHat, T-Cobbler, Breakoutboard, leds.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E3C2C-35B9-4311-9061-23BCC158BA5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923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powershell 6.0 - open source, .Net core</a:t>
            </a:r>
          </a:p>
          <a:p>
            <a:r>
              <a:rPr lang="sv-SE" dirty="0"/>
              <a:t>released for Linux. - Raspberry Pi runs Linux,</a:t>
            </a:r>
          </a:p>
          <a:p>
            <a:endParaRPr lang="sv-SE" dirty="0"/>
          </a:p>
          <a:p>
            <a:r>
              <a:rPr lang="sv-SE" dirty="0"/>
              <a:t>the cool thing with the Pi isn’t only the size and capability, but the pins, so lets start there.</a:t>
            </a:r>
          </a:p>
          <a:p>
            <a:r>
              <a:rPr lang="sv-SE" dirty="0"/>
              <a:t>Tools available for unix / python since start</a:t>
            </a:r>
          </a:p>
          <a:p>
            <a:r>
              <a:rPr lang="sv-SE" dirty="0"/>
              <a:t>PowerShell IoT release spring 2018</a:t>
            </a:r>
          </a:p>
          <a:p>
            <a:r>
              <a:rPr lang="sv-SE" dirty="0"/>
              <a:t>Based on .net library WiringPi – requires ”special” start</a:t>
            </a:r>
          </a:p>
          <a:p>
            <a:endParaRPr lang="sv-SE" dirty="0"/>
          </a:p>
          <a:p>
            <a:r>
              <a:rPr lang="sv-SE" dirty="0"/>
              <a:t>Very simple module – 6 CmdLets, 3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3C2C-35B9-4311-9061-23BCC158BA5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813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GPIO – General purpose input output</a:t>
            </a:r>
          </a:p>
          <a:p>
            <a:r>
              <a:rPr lang="sv-SE" dirty="0"/>
              <a:t>Serial protocol, you can read data, but not implemented.</a:t>
            </a:r>
          </a:p>
          <a:p>
            <a:r>
              <a:rPr lang="sv-SE" dirty="0"/>
              <a:t>Two cables, + and ground</a:t>
            </a:r>
          </a:p>
          <a:p>
            <a:r>
              <a:rPr lang="sv-SE" dirty="0"/>
              <a:t>3.3v delivery on high.</a:t>
            </a:r>
          </a:p>
          <a:p>
            <a:endParaRPr lang="sv-SE" dirty="0"/>
          </a:p>
          <a:p>
            <a:r>
              <a:rPr lang="sv-SE" dirty="0"/>
              <a:t>8 ”clean” GPIO ports, 20 odd shared (do not use without verifying functionality!)</a:t>
            </a:r>
          </a:p>
          <a:p>
            <a:r>
              <a:rPr lang="sv-SE" dirty="0"/>
              <a:t>WiringPi codes –ne raspberry pi pins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E3C2C-35B9-4311-9061-23BCC158BA5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15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I2c – Inter-Integrated circuit.</a:t>
            </a:r>
          </a:p>
          <a:p>
            <a:r>
              <a:rPr lang="sv-SE" dirty="0"/>
              <a:t>Serial protocol, using three wires or more - data, clock and power, groud and more depending on model and usage.</a:t>
            </a:r>
          </a:p>
          <a:p>
            <a:endParaRPr lang="sv-SE" dirty="0"/>
          </a:p>
          <a:p>
            <a:r>
              <a:rPr lang="sv-SE" dirty="0"/>
              <a:t>Each device has a unique device address</a:t>
            </a:r>
          </a:p>
          <a:p>
            <a:r>
              <a:rPr lang="sv-SE" dirty="0"/>
              <a:t>I2cdetect </a:t>
            </a:r>
          </a:p>
          <a:p>
            <a:r>
              <a:rPr lang="sv-SE" dirty="0"/>
              <a:t>Use master address to send commands</a:t>
            </a:r>
          </a:p>
          <a:p>
            <a:r>
              <a:rPr lang="sv-SE" dirty="0"/>
              <a:t>Each device has multiple read and write addresses to get values and set settings, all in byte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E3C2C-35B9-4311-9061-23BCC158BA5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29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In linux, everything is a file. Even the screen.</a:t>
            </a:r>
          </a:p>
          <a:p>
            <a:r>
              <a:rPr lang="sv-SE" dirty="0"/>
              <a:t>Uses Framebuffer, bitarrays, rgb565 values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E3C2C-35B9-4311-9061-23BCC158BA5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0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5F4F-4363-4326-9C5C-6731B6B83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B8037-D1EB-400D-BC57-03D216C7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6063-41DF-49C5-B000-017CED65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3EAA-FD84-4907-9C7D-53D9A3E9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41E6-D1C3-4B87-BC40-391DDE22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624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8AC-4C99-4AF8-B8A3-B00AE388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1D8C7-FB9B-4EAE-A5E1-EE5DF530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0D00-94BA-436D-867A-E0A276C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E34C-9E4F-4940-A169-8460A071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670A-D60F-427B-8F85-EB4E65B0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554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5DB76-BE06-4745-8C43-21557EAA0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1902-381F-4AE7-8A76-E984E6BE9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2358-D218-48FF-BC22-7FCDA42F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5E87-C646-4D5E-8E67-893E9328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FE1E-2EBE-4370-8848-EE0CFC72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07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B6C-6ABF-41BA-A4A4-129DE880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0363-D640-488E-8ED4-674FEB04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5C13-FB4F-4DB7-99E9-9D8FAA3A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625B-6309-4A97-9611-677F6918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849D-0579-483E-9DCA-7FB322F7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7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903D-3B54-4185-A234-7F057753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9A20-D78F-483C-837E-24C89996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8D3C-B35D-43F7-9998-31E1D82D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11B9-F743-4CA7-B789-B7F386D2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34A6-E014-439F-9107-0958A9EF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23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BB2A-9AC9-4A66-87C3-B9C45236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4AA1-06B9-4EA5-9328-A94EF54DD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E1E7A-592E-4410-8D42-C8F0AE49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A46D-562A-4DFC-A409-9BF26008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F59BB-2B38-48C4-8BB9-98868672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5002-5C40-4D0D-9DA0-B74BD8EF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585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054-F5A5-4C83-A328-12C2C020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8003-B3BC-4B10-822C-04B89685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E5640-8D61-4F32-94CB-3A476D39F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7EEB-4358-43AE-B40D-623951D8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10624-F77D-4CEF-932C-A0F5118A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7613B-037E-4C70-8D93-BCDE45D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C2C02-574E-486E-9A77-9B6151DE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9DDBA-1F76-49EF-BEB6-26B57407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897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6A55-3AE2-47A3-B9DC-88E52FE5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8BE51-0C3E-460E-935E-BC809356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91106-CA11-4D94-8A18-719F8D48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1180-5E50-4551-8B42-EFF6AC0E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4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2168-4575-4B18-8CA0-1B50AE10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38518-EE39-44E1-A38A-1796B6A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75440-C640-45D6-8031-229260E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59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6880-DC1C-4917-B6EE-08A4AAC3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5A9-8747-4D21-BCD3-25B3139B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E0533-306A-492C-9D96-14C26604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A4B0-5E9E-40EF-B152-9AA44C84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8B24F-12F3-4076-A83F-E7912719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CFD9-5E07-405E-8DEF-9EEA25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1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B6D5-2D4A-469A-8459-BA2B758B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17E4F-CF9F-4556-AA29-1668ACD39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8429-863C-4C6B-9E43-2C63B812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52D1-BF1A-4437-9E8B-AB0B8F59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838E4-66D9-40DA-90AB-FFEE5F06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1F55E-9392-4BC0-938B-B2E02E2B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86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FD82E-FAAC-4B2A-9FA9-3F2D897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B8E6E-420A-4442-AF29-91161C03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FBFF-EDE2-4C8C-915A-9C5476E02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AB9-33BE-4347-AE51-12314F1C6FA1}" type="datetimeFigureOut">
              <a:rPr lang="sv-SE" smtClean="0"/>
              <a:t>2018-10-15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09AA-541D-471B-BD91-ACCE6BEB8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C591-DD03-4A19-9965-49F22BE4F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5E43-C28E-4770-AFEB-32E9A7E1AF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085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C387-83CF-429C-89CA-28A591CF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Pocket size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490B-7BB7-4CBC-8CC3-B9D2F36C6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Getting started with PowerShell IoT.</a:t>
            </a:r>
          </a:p>
        </p:txBody>
      </p:sp>
    </p:spTree>
    <p:extLst>
      <p:ext uri="{BB962C8B-B14F-4D97-AF65-F5344CB8AC3E}">
        <p14:creationId xmlns:p14="http://schemas.microsoft.com/office/powerpoint/2010/main" val="21699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FDB6-9BFD-41A5-9EC6-7A27C29E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B479-927E-4144-BDBB-1954AA45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The road to PowerShell IoT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GPIO – The fast lane to hardware automation.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I2C – getting started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Output... The linux way to my display.</a:t>
            </a:r>
          </a:p>
        </p:txBody>
      </p:sp>
    </p:spTree>
    <p:extLst>
      <p:ext uri="{BB962C8B-B14F-4D97-AF65-F5344CB8AC3E}">
        <p14:creationId xmlns:p14="http://schemas.microsoft.com/office/powerpoint/2010/main" val="3886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F6DB-65AE-4C56-A52F-4CA0B6E1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path to PowerShell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2F06-271F-4A07-92F2-A7472871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Some Linux required</a:t>
            </a:r>
          </a:p>
          <a:p>
            <a:pPr lvl="1"/>
            <a:r>
              <a:rPr lang="sv-SE" dirty="0"/>
              <a:t>pinout</a:t>
            </a:r>
          </a:p>
          <a:p>
            <a:r>
              <a:rPr lang="sv-SE" dirty="0"/>
              <a:t>..But thats enough.</a:t>
            </a:r>
          </a:p>
          <a:p>
            <a:pPr lvl="1"/>
            <a:r>
              <a:rPr lang="sv-SE" dirty="0"/>
              <a:t>sudo WIRINGPI_CODES=1 ~/powershell/pwsh</a:t>
            </a:r>
          </a:p>
          <a:p>
            <a:r>
              <a:rPr lang="en-US" dirty="0" err="1"/>
              <a:t>Microsoft.PowerShell.IoT</a:t>
            </a:r>
            <a:r>
              <a:rPr lang="en-US" dirty="0"/>
              <a:t> – Available from gallery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D40-E700-4F17-A9E0-3435B101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GPIO – The fast lane to hardware automation.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230F-7133-4E7F-9586-25DA220E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Serial protocol</a:t>
            </a:r>
          </a:p>
          <a:p>
            <a:r>
              <a:rPr lang="sv-SE" dirty="0"/>
              <a:t>Two values – Low and High</a:t>
            </a:r>
          </a:p>
          <a:p>
            <a:r>
              <a:rPr lang="sv-SE" dirty="0"/>
              <a:t>WiringPi pins –ne Raspberry Pi pins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582F7-27CA-4F37-94D5-1B3F5689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12" y="1250010"/>
            <a:ext cx="3033388" cy="55025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FD95EAA-A8D5-4255-A397-CC006032A4B9}"/>
              </a:ext>
            </a:extLst>
          </p:cNvPr>
          <p:cNvSpPr/>
          <p:nvPr/>
        </p:nvSpPr>
        <p:spPr>
          <a:xfrm>
            <a:off x="6538586" y="3018773"/>
            <a:ext cx="1615858" cy="175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513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C7B7-AC81-49F0-B0B6-B0342B5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I2C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D55F-7D45-4E22-9F93-935381B9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Serial protocol, but can read and write values!</a:t>
            </a:r>
          </a:p>
          <a:p>
            <a:r>
              <a:rPr lang="sv-SE" dirty="0"/>
              <a:t>I2cdetect –y 1 # List all available i2c devices</a:t>
            </a:r>
          </a:p>
          <a:p>
            <a:r>
              <a:rPr lang="sv-SE" dirty="0"/>
              <a:t>Use master address to define device, slave addresses to read and write values</a:t>
            </a:r>
          </a:p>
        </p:txBody>
      </p:sp>
    </p:spTree>
    <p:extLst>
      <p:ext uri="{BB962C8B-B14F-4D97-AF65-F5344CB8AC3E}">
        <p14:creationId xmlns:p14="http://schemas.microsoft.com/office/powerpoint/2010/main" val="337738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597A-5649-44A9-816E-C36D79A4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Output... The linux way to my display.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CE99-46AD-4FD6-B5EB-58CB24B3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Everything is a file. Even the display.</a:t>
            </a:r>
          </a:p>
          <a:p>
            <a:pPr lvl="1"/>
            <a:r>
              <a:rPr lang="sv-SE" dirty="0"/>
              <a:t>Write 64 bits to framebuffer</a:t>
            </a:r>
          </a:p>
          <a:p>
            <a:r>
              <a:rPr lang="sv-SE" dirty="0"/>
              <a:t>RGB565 values</a:t>
            </a:r>
          </a:p>
          <a:p>
            <a:pPr lvl="1"/>
            <a:r>
              <a:rPr lang="sv-SE" dirty="0"/>
              <a:t>1111100000011111</a:t>
            </a:r>
          </a:p>
          <a:p>
            <a:pPr lvl="2"/>
            <a:r>
              <a:rPr lang="sv-SE" dirty="0"/>
              <a:t>First 5 bytes – Red</a:t>
            </a:r>
          </a:p>
          <a:p>
            <a:pPr lvl="2"/>
            <a:r>
              <a:rPr lang="sv-SE" dirty="0"/>
              <a:t>Second 6 bytes – Green</a:t>
            </a:r>
          </a:p>
          <a:p>
            <a:pPr lvl="2"/>
            <a:r>
              <a:rPr lang="sv-SE" dirty="0"/>
              <a:t>Third 5 bytes - Blue</a:t>
            </a:r>
          </a:p>
        </p:txBody>
      </p:sp>
    </p:spTree>
    <p:extLst>
      <p:ext uri="{BB962C8B-B14F-4D97-AF65-F5344CB8AC3E}">
        <p14:creationId xmlns:p14="http://schemas.microsoft.com/office/powerpoint/2010/main" val="230735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405</Words>
  <Application>Microsoft Office PowerPoint</Application>
  <PresentationFormat>Widescreen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Pocket size PowerShell</vt:lpstr>
      <vt:lpstr>Agenda</vt:lpstr>
      <vt:lpstr>The path to PowerShell IoT</vt:lpstr>
      <vt:lpstr>GPIO – The fast lane to hardware automation.</vt:lpstr>
      <vt:lpstr>I2C – getting started</vt:lpstr>
      <vt:lpstr>Output... The linux way to my display.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size PowerShell</dc:title>
  <dc:creator>Björn Sundling</dc:creator>
  <cp:lastModifiedBy>Björn Sundling</cp:lastModifiedBy>
  <cp:revision>24</cp:revision>
  <dcterms:created xsi:type="dcterms:W3CDTF">2018-09-02T14:21:31Z</dcterms:created>
  <dcterms:modified xsi:type="dcterms:W3CDTF">2018-10-15T08:11:06Z</dcterms:modified>
</cp:coreProperties>
</file>