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4C1B20-C7AA-42D5-B446-17137797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E11118E-929F-4A11-915A-57A1D0526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AD5C57-5679-4415-B3A8-42FA2BD2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7875A6D-7AD9-44EC-A952-1BCA4629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85D27E-B828-490D-8B79-113E5148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D880A5-5D22-4C18-BA78-181163F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838A1FC-5D6E-4998-99EA-BC3FE9D1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DDD2BF-7D49-4658-A538-A114A0A5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B5FE40-550B-4030-BAFE-D21746AA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1131C3F-C5C1-4A6A-94B6-D79B4E8B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E534B2D-45D2-4A7C-8571-CF847F35F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1FAB90B-12A4-4DE2-8FC2-1CB2851F8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AF3E9B-A1C6-439A-9CB0-4D18946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5C8CFCA-320C-4448-9E49-B4F534E0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4B6DF23-1AAD-4250-B90D-2E651D82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D313A3-253B-4699-BD19-EB616E3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92ED551-DD23-4E07-818E-26997362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25B739-BE64-4D9D-8DEE-2EFB864B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033F48-C763-4154-8D14-21C762DD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36E530-C77F-4EA0-A747-39EB8F0B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CC2016-EB56-4BEF-81A7-A80A0EDC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4CFBE47-6A39-4A16-B181-35544B6C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C28173-34B2-4A4D-AE54-042ACE8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A8E2FF-793A-4813-9F84-D03F463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10C56E-B53A-42EE-A407-B454AEC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DB15C-017B-4FD3-97C1-3FCA954C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DF5A1F-257E-4E9C-8101-5082436C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01819A-4EF6-44FB-B7BE-9E4A4176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E2A186-6915-440E-9B60-A24FC8EC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58980DE-D03D-4272-B583-B7391168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9C22A0-266B-466A-882F-62952685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465A6-2939-4269-86BB-48EEB0D5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F22B235-921A-4B81-A238-0D7D5ABE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E015D97-4BF6-454E-9BB3-93728807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AD527B2-0D2F-4118-B192-0A03A9CF9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57B426B-AB02-4505-8F1B-DC60D645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4665A18-C518-49E3-9325-EE443104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09E7084-7A1D-45B2-9804-FB39C827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7294C35-DD7A-4852-9CA8-825DB47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2D923E-6110-4DC5-9F77-57F71761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BFD5D9B-C1C4-4572-A3B1-2C16E70A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FAE5637-CC17-4643-94B5-15DA689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60129AE-C8BD-4411-84C2-C29DB005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F5FB09B-ECEA-4AAE-9817-3D785FAC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F51622E-51B4-4ECC-82FD-6EBD609F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7C6CA53-4EF8-41A7-B917-F873AD26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2A3ADD-2DE3-4427-AE93-BF6E9750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E7D14F-883B-4B64-B312-FE8EBBE4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BF9EC47-C9B9-4BCC-A609-3F75DFCB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17C3AB8-577E-48BC-B7F9-3DF81C11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C9E73D9-4D86-48F9-9345-30151C57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6C48417-3C7A-478B-A95B-29525317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E59BB8-CAFE-448B-B88B-FFB33872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2EB72BC-75EF-4BDA-B92C-600CF0C94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F6139A-0E2A-474E-9030-006D18AF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0DE2DA7-0742-4368-B6A8-BD987C6F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9DF849C-44A5-4C2E-A913-AD12961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C547E7C-DC9F-4AD7-B78F-7AA6C592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102EBC-C12A-4F3D-9CB6-3BEEA996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F282ADB-2601-47B0-8E3A-100593D7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5AAEA41-C3E8-4FDC-81AC-5FA6AD313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5F3DF3-2708-43FF-8EFA-6FECCFD0A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B03FC3-197C-4FF8-94FD-D179A619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person, inomhus&#10;&#10;Beskrivning genererad med mycket hög exakthet">
            <a:extLst>
              <a:ext uri="{FF2B5EF4-FFF2-40B4-BE49-F238E27FC236}">
                <a16:creationId xmlns:a16="http://schemas.microsoft.com/office/drawing/2014/main" id="{D77EF373-30D3-41E0-ADD3-F002B969A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Ellips 12" descr="En bild som visar kopp, kaffe, bord, dator&#10;&#10;Beskrivning genererad med mycket hög exakthet">
            <a:extLst>
              <a:ext uri="{FF2B5EF4-FFF2-40B4-BE49-F238E27FC236}">
                <a16:creationId xmlns:a16="http://schemas.microsoft.com/office/drawing/2014/main" id="{CB80E0AD-D2A5-41F6-8B6E-E3E16579C7E8}"/>
              </a:ext>
            </a:extLst>
          </p:cNvPr>
          <p:cNvSpPr/>
          <p:nvPr/>
        </p:nvSpPr>
        <p:spPr>
          <a:xfrm>
            <a:off x="477655" y="238957"/>
            <a:ext cx="2173858" cy="2173858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7000" b="-17000"/>
            </a:stretch>
          </a:blip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7B0DA-93BB-4288-856B-C282B577AAA2}"/>
              </a:ext>
            </a:extLst>
          </p:cNvPr>
          <p:cNvSpPr/>
          <p:nvPr/>
        </p:nvSpPr>
        <p:spPr>
          <a:xfrm>
            <a:off x="3129147" y="195572"/>
            <a:ext cx="8864843" cy="6508049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47A7736-90E1-4E5A-914F-CD918D06F93E}"/>
              </a:ext>
            </a:extLst>
          </p:cNvPr>
          <p:cNvSpPr txBox="1"/>
          <p:nvPr/>
        </p:nvSpPr>
        <p:spPr>
          <a:xfrm>
            <a:off x="3277157" y="493909"/>
            <a:ext cx="8476554" cy="56938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latin typeface="Arial" panose="020B0604020202020204" pitchFamily="34" charset="0"/>
                <a:cs typeface="Arial" panose="020B0604020202020204" pitchFamily="34" charset="0"/>
              </a:rPr>
              <a:t>PowerShell </a:t>
            </a:r>
            <a:r>
              <a:rPr lang="sv-SE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sv-SE" sz="4000" b="1" dirty="0">
                <a:latin typeface="Arial" panose="020B0604020202020204" pitchFamily="34" charset="0"/>
                <a:cs typeface="Arial" panose="020B0604020202020204" pitchFamily="34" charset="0"/>
              </a:rPr>
              <a:t> Group Sweden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Träff - 15:e Oktober 2018</a:t>
            </a:r>
          </a:p>
          <a:p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Plats:</a:t>
            </a:r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Retune AB, Borgarfjordsgatan 10, Kista</a:t>
            </a:r>
          </a:p>
          <a:p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Mat:</a:t>
            </a:r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Retune bjuder på öl, dricka och något att äta</a:t>
            </a:r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17.15 – Portarna öppnas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18.00 – Välkomna –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Crew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18.10 – </a:t>
            </a:r>
            <a:r>
              <a:rPr lang="sv-SE" dirty="0"/>
              <a:t>Skapa QR koder med PowerShell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– Fredrik Wall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18.30 – </a:t>
            </a:r>
            <a:r>
              <a:rPr lang="sv-SE" dirty="0"/>
              <a:t>PowerShell och IOT – Björn Sundling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19.00 – </a:t>
            </a:r>
            <a:r>
              <a:rPr lang="sv-SE" dirty="0"/>
              <a:t>Att tänka på vid </a:t>
            </a:r>
            <a:r>
              <a:rPr lang="sv-SE" dirty="0" err="1"/>
              <a:t>skriptning</a:t>
            </a:r>
            <a:r>
              <a:rPr lang="sv-SE" dirty="0"/>
              <a:t> på företag – </a:t>
            </a:r>
            <a:r>
              <a:rPr lang="sv-SE" dirty="0" err="1"/>
              <a:t>Crew</a:t>
            </a:r>
            <a:r>
              <a:rPr lang="sv-SE" dirty="0"/>
              <a:t> + Diskussioner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20.00 – Mingel </a:t>
            </a:r>
            <a:r>
              <a:rPr lang="sv-SE">
                <a:latin typeface="Arial" panose="020B0604020202020204" pitchFamily="34" charset="0"/>
                <a:cs typeface="Arial" panose="020B0604020202020204" pitchFamily="34" charset="0"/>
              </a:rPr>
              <a:t>och diskussioner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43C51010-2B16-4F0B-A079-84D738B03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01" y="4848715"/>
            <a:ext cx="1754964" cy="156342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625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</Words>
  <Application>Microsoft Office PowerPoint</Application>
  <PresentationFormat>Bredbild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Wall</dc:creator>
  <cp:lastModifiedBy>Fredrik Wall</cp:lastModifiedBy>
  <cp:revision>10</cp:revision>
  <dcterms:created xsi:type="dcterms:W3CDTF">2018-09-19T08:25:31Z</dcterms:created>
  <dcterms:modified xsi:type="dcterms:W3CDTF">2018-10-15T06:18:17Z</dcterms:modified>
</cp:coreProperties>
</file>