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B4C1B20-C7AA-42D5-B446-171377979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E11118E-929F-4A11-915A-57A1D0526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2AD5C57-5679-4415-B3A8-42FA2BD2D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0614-6485-48AB-A2FC-BEFA7AA39D7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7875A6D-7AD9-44EC-A952-1BCA4629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E85D27E-B828-490D-8B79-113E5148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93A4-7EB3-4813-9A63-11441B5E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4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2D880A5-5D22-4C18-BA78-181163FC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838A1FC-5D6E-4998-99EA-BC3FE9D14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7DDD2BF-7D49-4658-A538-A114A0A5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0614-6485-48AB-A2FC-BEFA7AA39D7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CB5FE40-550B-4030-BAFE-D21746AA6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1131C3F-C5C1-4A6A-94B6-D79B4E8B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93A4-7EB3-4813-9A63-11441B5E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7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2E534B2D-45D2-4A7C-8571-CF847F35F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91FAB90B-12A4-4DE2-8FC2-1CB2851F8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8AF3E9B-A1C6-439A-9CB0-4D18946F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0614-6485-48AB-A2FC-BEFA7AA39D7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5C8CFCA-320C-4448-9E49-B4F534E0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4B6DF23-1AAD-4250-B90D-2E651D82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93A4-7EB3-4813-9A63-11441B5E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3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5D313A3-253B-4699-BD19-EB616E36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92ED551-DD23-4E07-818E-269973620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225B739-BE64-4D9D-8DEE-2EFB864B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0614-6485-48AB-A2FC-BEFA7AA39D7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4033F48-C763-4154-8D14-21C762DD9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736E530-C77F-4EA0-A747-39EB8F0B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93A4-7EB3-4813-9A63-11441B5E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1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CC2016-EB56-4BEF-81A7-A80A0EDC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4CFBE47-6A39-4A16-B181-35544B6CE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0C28173-34B2-4A4D-AE54-042ACE83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0614-6485-48AB-A2FC-BEFA7AA39D7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0A8E2FF-793A-4813-9F84-D03F4632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10C56E-B53A-42EE-A407-B454AEC4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93A4-7EB3-4813-9A63-11441B5E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7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6DB15C-017B-4FD3-97C1-3FCA954C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0DF5A1F-257E-4E9C-8101-5082436CE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8001819A-4EF6-44FB-B7BE-9E4A41761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9E2A186-6915-440E-9B60-A24FC8EC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0614-6485-48AB-A2FC-BEFA7AA39D7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58980DE-D03D-4272-B583-B7391168A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49C22A0-266B-466A-882F-62952685C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93A4-7EB3-4813-9A63-11441B5E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1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D4465A6-2939-4269-86BB-48EEB0D57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F22B235-921A-4B81-A238-0D7D5ABE8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E015D97-4BF6-454E-9BB3-937288071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7AD527B2-0D2F-4118-B192-0A03A9CF9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157B426B-AB02-4505-8F1B-DC60D645D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94665A18-C518-49E3-9325-EE443104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0614-6485-48AB-A2FC-BEFA7AA39D7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D09E7084-7A1D-45B2-9804-FB39C827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7294C35-DD7A-4852-9CA8-825DB47F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93A4-7EB3-4813-9A63-11441B5E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9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72D923E-6110-4DC5-9F77-57F71761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BFD5D9B-C1C4-4572-A3B1-2C16E70A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0614-6485-48AB-A2FC-BEFA7AA39D7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FAE5637-CC17-4643-94B5-15DA6897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60129AE-C8BD-4411-84C2-C29DB0052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93A4-7EB3-4813-9A63-11441B5E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3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BF5FB09B-ECEA-4AAE-9817-3D785FAC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0614-6485-48AB-A2FC-BEFA7AA39D7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DF51622E-51B4-4ECC-82FD-6EBD609F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7C6CA53-4EF8-41A7-B917-F873AD267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93A4-7EB3-4813-9A63-11441B5E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75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32A3ADD-2DE3-4427-AE93-BF6E9750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5E7D14F-883B-4B64-B312-FE8EBBE4B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BF9EC47-C9B9-4BCC-A609-3F75DFCB1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17C3AB8-577E-48BC-B7F9-3DF81C11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0614-6485-48AB-A2FC-BEFA7AA39D7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C9E73D9-4D86-48F9-9345-30151C57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6C48417-3C7A-478B-A95B-29525317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93A4-7EB3-4813-9A63-11441B5E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9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AE59BB8-CAFE-448B-B88B-FFB33872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B2EB72BC-75EF-4BDA-B92C-600CF0C94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EF6139A-0E2A-474E-9030-006D18AF8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0DE2DA7-0742-4368-B6A8-BD987C6F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0614-6485-48AB-A2FC-BEFA7AA39D7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9DF849C-44A5-4C2E-A913-AD12961E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C547E7C-DC9F-4AD7-B78F-7AA6C592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93A4-7EB3-4813-9A63-11441B5E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8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CE102EBC-C12A-4F3D-9CB6-3BEEA996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F282ADB-2601-47B0-8E3A-100593D7B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5AAEA41-C3E8-4FDC-81AC-5FA6AD313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80614-6485-48AB-A2FC-BEFA7AA39D7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55F3DF3-2708-43FF-8EFA-6FECCFD0A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4B03FC3-197C-4FF8-94FD-D179A6191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393A4-7EB3-4813-9A63-11441B5E5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8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objekt 4" descr="En bild som visar person, inomhus&#10;&#10;Beskrivning genererad med mycket hög exakthet">
            <a:extLst>
              <a:ext uri="{FF2B5EF4-FFF2-40B4-BE49-F238E27FC236}">
                <a16:creationId xmlns:a16="http://schemas.microsoft.com/office/drawing/2014/main" id="{D77EF373-30D3-41E0-ADD3-F002B969AA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9" name="Rektangel 8">
            <a:extLst>
              <a:ext uri="{FF2B5EF4-FFF2-40B4-BE49-F238E27FC236}">
                <a16:creationId xmlns:a16="http://schemas.microsoft.com/office/drawing/2014/main" id="{A6E7B0DA-93BB-4288-856B-C282B577AAA2}"/>
              </a:ext>
            </a:extLst>
          </p:cNvPr>
          <p:cNvSpPr/>
          <p:nvPr/>
        </p:nvSpPr>
        <p:spPr>
          <a:xfrm>
            <a:off x="88777" y="115410"/>
            <a:ext cx="12011487" cy="6588211"/>
          </a:xfrm>
          <a:prstGeom prst="rect">
            <a:avLst/>
          </a:prstGeom>
          <a:solidFill>
            <a:schemeClr val="accent1">
              <a:alpha val="68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C47A7736-90E1-4E5A-914F-CD918D06F93E}"/>
              </a:ext>
            </a:extLst>
          </p:cNvPr>
          <p:cNvSpPr txBox="1"/>
          <p:nvPr/>
        </p:nvSpPr>
        <p:spPr>
          <a:xfrm>
            <a:off x="519471" y="935575"/>
            <a:ext cx="11141477" cy="166199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4800" b="1" dirty="0">
                <a:latin typeface="Arial" panose="020B0604020202020204" pitchFamily="34" charset="0"/>
                <a:cs typeface="Arial" panose="020B0604020202020204" pitchFamily="34" charset="0"/>
              </a:rPr>
              <a:t>Skapa QR koder med PowerShell</a:t>
            </a:r>
          </a:p>
          <a:p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5443DB35-1B5B-4502-95C5-A9069CC14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191" y="5267576"/>
            <a:ext cx="1453703" cy="1295040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" name="textruta 1">
            <a:extLst>
              <a:ext uri="{FF2B5EF4-FFF2-40B4-BE49-F238E27FC236}">
                <a16:creationId xmlns:a16="http://schemas.microsoft.com/office/drawing/2014/main" id="{B04AAFFE-3118-480D-9699-4A7EA5EE9610}"/>
              </a:ext>
            </a:extLst>
          </p:cNvPr>
          <p:cNvSpPr txBox="1"/>
          <p:nvPr/>
        </p:nvSpPr>
        <p:spPr>
          <a:xfrm>
            <a:off x="237207" y="5611504"/>
            <a:ext cx="6445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Fredrik Wall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80F8AAB3-CF06-4B99-B0A4-946F2AA17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773" y="2472485"/>
            <a:ext cx="1908221" cy="19130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ruta 11">
            <a:extLst>
              <a:ext uri="{FF2B5EF4-FFF2-40B4-BE49-F238E27FC236}">
                <a16:creationId xmlns:a16="http://schemas.microsoft.com/office/drawing/2014/main" id="{D0FAE165-8998-4BF2-A027-2A4384CAA140}"/>
              </a:ext>
            </a:extLst>
          </p:cNvPr>
          <p:cNvSpPr txBox="1"/>
          <p:nvPr/>
        </p:nvSpPr>
        <p:spPr>
          <a:xfrm>
            <a:off x="1783981" y="4478408"/>
            <a:ext cx="1091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WiFi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58AAAA83-4343-4199-B500-8DFAFC56F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665" y="2491839"/>
            <a:ext cx="1908220" cy="1915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ruta 12">
            <a:extLst>
              <a:ext uri="{FF2B5EF4-FFF2-40B4-BE49-F238E27FC236}">
                <a16:creationId xmlns:a16="http://schemas.microsoft.com/office/drawing/2014/main" id="{5EF14CCC-A28A-4B6E-8AE1-8C655E26A367}"/>
              </a:ext>
            </a:extLst>
          </p:cNvPr>
          <p:cNvSpPr txBox="1"/>
          <p:nvPr/>
        </p:nvSpPr>
        <p:spPr>
          <a:xfrm>
            <a:off x="5498022" y="4482436"/>
            <a:ext cx="1184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VCard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5F059F41-1CA1-4F41-BF6F-B4AAFF61C4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5629" y="2493313"/>
            <a:ext cx="1911598" cy="1914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ruta 14">
            <a:extLst>
              <a:ext uri="{FF2B5EF4-FFF2-40B4-BE49-F238E27FC236}">
                <a16:creationId xmlns:a16="http://schemas.microsoft.com/office/drawing/2014/main" id="{6BC8CE25-4F35-43B8-9061-897D2BCE6A97}"/>
              </a:ext>
            </a:extLst>
          </p:cNvPr>
          <p:cNvSpPr txBox="1"/>
          <p:nvPr/>
        </p:nvSpPr>
        <p:spPr>
          <a:xfrm>
            <a:off x="8816581" y="4487230"/>
            <a:ext cx="2368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GeoLocation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6258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person, inomhus&#10;&#10;Beskrivning genererad med mycket hög exakthet">
            <a:extLst>
              <a:ext uri="{FF2B5EF4-FFF2-40B4-BE49-F238E27FC236}">
                <a16:creationId xmlns:a16="http://schemas.microsoft.com/office/drawing/2014/main" id="{D77EF373-30D3-41E0-ADD3-F002B969AA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9" name="Rektangel 8">
            <a:extLst>
              <a:ext uri="{FF2B5EF4-FFF2-40B4-BE49-F238E27FC236}">
                <a16:creationId xmlns:a16="http://schemas.microsoft.com/office/drawing/2014/main" id="{A6E7B0DA-93BB-4288-856B-C282B577AAA2}"/>
              </a:ext>
            </a:extLst>
          </p:cNvPr>
          <p:cNvSpPr/>
          <p:nvPr/>
        </p:nvSpPr>
        <p:spPr>
          <a:xfrm>
            <a:off x="90256" y="134894"/>
            <a:ext cx="12011487" cy="6588211"/>
          </a:xfrm>
          <a:prstGeom prst="rect">
            <a:avLst/>
          </a:prstGeom>
          <a:solidFill>
            <a:schemeClr val="accent1">
              <a:alpha val="68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C47A7736-90E1-4E5A-914F-CD918D06F93E}"/>
              </a:ext>
            </a:extLst>
          </p:cNvPr>
          <p:cNvSpPr txBox="1"/>
          <p:nvPr/>
        </p:nvSpPr>
        <p:spPr>
          <a:xfrm>
            <a:off x="519471" y="935575"/>
            <a:ext cx="11141477" cy="166199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Skapa QR koder med PowerShell</a:t>
            </a:r>
          </a:p>
          <a:p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5443DB35-1B5B-4502-95C5-A9069CC14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191" y="5267576"/>
            <a:ext cx="1453703" cy="1295040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7" name="textruta 6">
            <a:extLst>
              <a:ext uri="{FF2B5EF4-FFF2-40B4-BE49-F238E27FC236}">
                <a16:creationId xmlns:a16="http://schemas.microsoft.com/office/drawing/2014/main" id="{87B8FA4F-AC50-4B0D-975F-733EC7354C54}"/>
              </a:ext>
            </a:extLst>
          </p:cNvPr>
          <p:cNvSpPr txBox="1"/>
          <p:nvPr/>
        </p:nvSpPr>
        <p:spPr>
          <a:xfrm>
            <a:off x="1233996" y="2166151"/>
            <a:ext cx="77857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Varför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QRCodeGenerator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av Tobias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Weltner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PSGallery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Find-Module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PowerShell Modul med 3 cmdlets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New-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QRCodeWifiAccess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New-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QRCodeVCard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New-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QRCodeGeolocation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Vad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skulle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kunna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bygga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av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detta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1612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41</Words>
  <Application>Microsoft Office PowerPoint</Application>
  <PresentationFormat>Bredbild</PresentationFormat>
  <Paragraphs>16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Office-tema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Fredrik Wall</dc:creator>
  <cp:lastModifiedBy>Fredrik Wall</cp:lastModifiedBy>
  <cp:revision>24</cp:revision>
  <dcterms:created xsi:type="dcterms:W3CDTF">2018-09-19T08:25:31Z</dcterms:created>
  <dcterms:modified xsi:type="dcterms:W3CDTF">2018-10-15T10:49:09Z</dcterms:modified>
</cp:coreProperties>
</file>