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2.xml" ContentType="application/vnd.openxmlformats-officedocument.presentationml.notesSlide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8"/>
  </p:sldMasterIdLst>
  <p:notesMasterIdLst>
    <p:notesMasterId r:id="rId31"/>
  </p:notesMasterIdLst>
  <p:handoutMasterIdLst>
    <p:handoutMasterId r:id="rId32"/>
  </p:handoutMasterIdLst>
  <p:sldIdLst>
    <p:sldId id="364" r:id="rId9"/>
    <p:sldId id="383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407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9" r:id="rId28"/>
    <p:sldId id="410" r:id="rId29"/>
    <p:sldId id="408" r:id="rId30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5A4C1"/>
    <a:srgbClr val="D4D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253" autoAdjust="0"/>
    <p:restoredTop sz="83959" autoAdjust="0"/>
  </p:normalViewPr>
  <p:slideViewPr>
    <p:cSldViewPr>
      <p:cViewPr varScale="1">
        <p:scale>
          <a:sx n="78" d="100"/>
          <a:sy n="78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8A85D82-5A16-475A-9775-16205834767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29967"/>
            <a:ext cx="70104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70A377-79E0-4420-93A9-3706436CA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91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2573F28-5998-436D-8CF1-A2C688403E97}" type="datetimeFigureOut">
              <a:rPr lang="en-US"/>
              <a:pPr>
                <a:defRPr/>
              </a:pPr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29967"/>
            <a:ext cx="70104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800" b="1" i="0" u="none">
                <a:solidFill>
                  <a:srgbClr val="5B6770"/>
                </a:solidFill>
                <a:latin typeface="Segoe UI"/>
              </a:defRPr>
            </a:lvl1pPr>
          </a:lstStyle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BEB388-0359-4B53-9851-1AA334BE2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98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C144F11-D9A4-4BCF-A937-A68B79FB3880}" type="slidenum">
              <a:rPr lang="en-US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29967"/>
            <a:ext cx="7010400" cy="464820"/>
          </a:xfrm>
        </p:spPr>
        <p:txBody>
          <a:bodyPr/>
          <a:lstStyle/>
          <a:p>
            <a:pPr>
              <a:defRPr/>
            </a:pPr>
            <a:r>
              <a:rPr lang="en-US" smtClean="0"/>
              <a:t>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EB388-0359-4B53-9851-1AA334BE20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143000" y="3097213"/>
            <a:ext cx="7772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 smtClean="0">
              <a:solidFill>
                <a:srgbClr val="00386B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 bwMode="auto">
          <a:xfrm>
            <a:off x="4797425" y="3903663"/>
            <a:ext cx="426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400" b="1" dirty="0">
              <a:solidFill>
                <a:srgbClr val="99897C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381000"/>
            <a:ext cx="32178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381000"/>
            <a:ext cx="3213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81000"/>
            <a:ext cx="320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-12700" y="2403475"/>
            <a:ext cx="9144000" cy="222250"/>
          </a:xfrm>
          <a:prstGeom prst="rect">
            <a:avLst/>
          </a:prstGeom>
          <a:solidFill>
            <a:srgbClr val="C9CFE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 bwMode="auto">
          <a:xfrm>
            <a:off x="1282700" y="451326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1400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503863"/>
            <a:ext cx="17922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553200" y="6516688"/>
            <a:ext cx="2438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000" dirty="0" smtClean="0">
                <a:solidFill>
                  <a:srgbClr val="6F6F6F"/>
                </a:solidFill>
                <a:latin typeface="Arial" charset="0"/>
                <a:cs typeface="Arial" charset="0"/>
              </a:rPr>
              <a:t>Copyright © IFDS Canada 2014 |  </a:t>
            </a:r>
            <a:fld id="{268468B3-96F3-4849-A59F-C169256881D8}" type="slidenum">
              <a:rPr lang="en-US" sz="1000" smtClean="0">
                <a:solidFill>
                  <a:srgbClr val="6F6F6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1000" dirty="0" smtClean="0">
              <a:solidFill>
                <a:srgbClr val="6F6F6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5503863"/>
            <a:ext cx="17922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133600"/>
            <a:ext cx="6324600" cy="1362075"/>
          </a:xfrm>
        </p:spPr>
        <p:txBody>
          <a:bodyPr anchor="b"/>
          <a:lstStyle>
            <a:lvl1pPr algn="r"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0" y="3495675"/>
            <a:ext cx="6324600" cy="150018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553200" y="6516688"/>
            <a:ext cx="2438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000" dirty="0" smtClean="0">
                <a:solidFill>
                  <a:srgbClr val="6F6F6F"/>
                </a:solidFill>
                <a:latin typeface="Arial" charset="0"/>
                <a:cs typeface="Arial" charset="0"/>
              </a:rPr>
              <a:t>Copyright © IFDS Canada 2014 |  </a:t>
            </a:r>
            <a:fld id="{A041070D-C66C-4019-9DA3-09FF24E5C902}" type="slidenum">
              <a:rPr lang="en-US" sz="1000" smtClean="0">
                <a:solidFill>
                  <a:srgbClr val="6F6F6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1000" dirty="0" smtClean="0">
              <a:solidFill>
                <a:srgbClr val="6F6F6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76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553200" y="6516688"/>
            <a:ext cx="24384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1000" dirty="0" smtClean="0">
                <a:solidFill>
                  <a:srgbClr val="6F6F6F"/>
                </a:solidFill>
                <a:latin typeface="Arial" charset="0"/>
                <a:cs typeface="Arial" charset="0"/>
              </a:rPr>
              <a:t>Copyright © IFDS Canada 2014 |  </a:t>
            </a:r>
            <a:fld id="{2B52CF34-220A-4EB3-879B-EF2B2EC0ACA8}" type="slidenum">
              <a:rPr lang="en-US" sz="1000" smtClean="0">
                <a:solidFill>
                  <a:srgbClr val="6F6F6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1000" dirty="0" smtClean="0">
              <a:solidFill>
                <a:srgbClr val="6F6F6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4038600" cy="2209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/>
          </p:nvPr>
        </p:nvSpPr>
        <p:spPr>
          <a:xfrm>
            <a:off x="5029200" y="1600200"/>
            <a:ext cx="4038600" cy="2209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838200" y="3962400"/>
            <a:ext cx="4038600" cy="2209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5029200" y="3962399"/>
            <a:ext cx="4038600" cy="2209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01700"/>
            <a:ext cx="9144000" cy="128588"/>
          </a:xfrm>
          <a:prstGeom prst="rect">
            <a:avLst/>
          </a:prstGeom>
          <a:solidFill>
            <a:srgbClr val="D4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763" y="0"/>
            <a:ext cx="9148763" cy="9144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1938" y="0"/>
            <a:ext cx="861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600200"/>
            <a:ext cx="8382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-4763" y="785813"/>
            <a:ext cx="9148763" cy="128587"/>
          </a:xfrm>
          <a:prstGeom prst="rect">
            <a:avLst/>
          </a:prstGeom>
          <a:solidFill>
            <a:srgbClr val="95A4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86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00386B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00386B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00386B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00386B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00386B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hyperlink" Target="https://documentation.progress.com/output/ua/OpenEdge_latest/pdsoe/PLUGINS_ROOT/com.openedge.pdt.debugger.help/rfi1350488953966.html#rfi135048895396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hyperlink" Target="https://documentation.progress.com/output/ua/OpenEdge_latest/index.html#page/pdsoe%2Fprerequisites-for-using-the-debugger.html%23wwID0EO5OX" TargetMode="External"/><Relationship Id="rId5" Type="http://schemas.openxmlformats.org/officeDocument/2006/relationships/hyperlink" Target="https://documentation.progress.com/output/ua/OpenEdge_latest/index.html#page/dpspr/enable-attachable-debugging-(-debugready).html" TargetMode="External"/><Relationship Id="rId4" Type="http://schemas.openxmlformats.org/officeDocument/2006/relationships/hyperlink" Target="https://documentation.progress.com/output/ua/OpenEdge_latest/index.html#page/pdsoe/attachable-debugger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microsoft.com/office/2007/relationships/hdphoto" Target="NUL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 txBox="1">
            <a:spLocks/>
          </p:cNvSpPr>
          <p:nvPr/>
        </p:nvSpPr>
        <p:spPr bwMode="auto">
          <a:xfrm>
            <a:off x="3276600" y="3657600"/>
            <a:ext cx="563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Font typeface="Arial" charset="0"/>
              <a:buNone/>
            </a:pPr>
            <a:endParaRPr lang="en-US" altLang="en-US" sz="2400" b="1">
              <a:solidFill>
                <a:srgbClr val="99897C"/>
              </a:solidFill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1295400" y="2895600"/>
            <a:ext cx="7772400" cy="98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3600" b="1" dirty="0" smtClean="0"/>
              <a:t>Remote Debugger</a:t>
            </a:r>
            <a:endParaRPr lang="en-US" altLang="en-US" sz="3600" b="1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5138" y="3886200"/>
            <a:ext cx="4102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3200" b="1" dirty="0">
                <a:solidFill>
                  <a:srgbClr val="99897C"/>
                </a:solidFill>
              </a:rPr>
              <a:t>Continuous Integration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3289300" y="4876800"/>
            <a:ext cx="5702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rgbClr val="00386B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386B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00386B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Font typeface="Arial" charset="0"/>
              <a:buNone/>
            </a:pPr>
            <a:r>
              <a:rPr lang="en-US" altLang="en-US" sz="2000" b="1" dirty="0" smtClean="0">
                <a:solidFill>
                  <a:srgbClr val="002060"/>
                </a:solidFill>
              </a:rPr>
              <a:t>Hanna Boguslawska</a:t>
            </a:r>
          </a:p>
          <a:p>
            <a:pPr algn="r">
              <a:buFont typeface="Arial" charset="0"/>
              <a:buNone/>
            </a:pPr>
            <a:r>
              <a:rPr lang="en-US" altLang="en-US" sz="1400" b="1" dirty="0" smtClean="0">
                <a:solidFill>
                  <a:srgbClr val="002060"/>
                </a:solidFill>
              </a:rPr>
              <a:t>November 21, 2017</a:t>
            </a:r>
            <a:endParaRPr lang="en-US" altLang="en-US" sz="1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PDSOE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Remote Debugger Source Code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695575"/>
            <a:ext cx="45243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2819400"/>
            <a:ext cx="609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Adding File extensions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File extensions used by debugger must be configured within PDSOE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7620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3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Linux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Linux Directory Structure: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Linux </a:t>
            </a:r>
            <a:r>
              <a:rPr lang="en-US" sz="2000" b="1" dirty="0" err="1" smtClean="0"/>
              <a:t>Propath</a:t>
            </a:r>
            <a:r>
              <a:rPr lang="en-US" sz="2000" b="1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59626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57626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3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Database sports was chosen for the demo, was named Sports: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" y="2209800"/>
            <a:ext cx="7062787" cy="381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Server for Sports was started with –S 40004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286000"/>
            <a:ext cx="8001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3581400"/>
            <a:ext cx="2514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362200"/>
            <a:ext cx="838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Connection from PDSOE project</a:t>
            </a:r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409825"/>
            <a:ext cx="4086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6375" y="5562600"/>
            <a:ext cx="3171825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Starting Progress Linux Session for Remote Debugger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7162800" cy="2486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2800" y="4783248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Linux Progress Session Ready for debugging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37" y="2329460"/>
            <a:ext cx="6395788" cy="379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0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387444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Starting Remote Debugger session on PDSOE 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59" y="1905000"/>
            <a:ext cx="5162082" cy="410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00200" y="40386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2819400"/>
            <a:ext cx="685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5486400"/>
            <a:ext cx="990600" cy="427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387444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 code used during the debugging session Report1.p consists of the main and internal procedure and external procedure. It also includes one module.</a:t>
            </a:r>
          </a:p>
          <a:p>
            <a:pPr marL="0" indent="0">
              <a:buNone/>
            </a:pPr>
            <a:r>
              <a:rPr lang="en-US" sz="2000" b="1" dirty="0" smtClean="0"/>
              <a:t>During the session the trigger is invoked.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 smtClean="0"/>
              <a:t>Debugger features covered during the demo 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Step Into, Step Over, Step Return, Resume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Breakpoints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err="1" smtClean="0"/>
              <a:t>Watchpoints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</a:t>
            </a:r>
            <a:r>
              <a:rPr lang="en-US" sz="2000" b="1" dirty="0" smtClean="0"/>
              <a:t>alues of </a:t>
            </a:r>
            <a:r>
              <a:rPr lang="en-US" sz="2000" b="1" dirty="0"/>
              <a:t>v</a:t>
            </a:r>
            <a:r>
              <a:rPr lang="en-US" sz="2000" b="1" dirty="0" smtClean="0"/>
              <a:t>ariables, database and temp-table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Changing variable values during debugging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8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– a bit of History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266825"/>
            <a:ext cx="690562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3276600"/>
            <a:ext cx="6553200" cy="1676400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Demo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387444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 code used during the debugging session Report1.p consists of the main and internal procedure and external procedure. It also includes one module.</a:t>
            </a:r>
          </a:p>
          <a:p>
            <a:pPr marL="0" indent="0">
              <a:buNone/>
            </a:pPr>
            <a:r>
              <a:rPr lang="en-US" sz="2000" b="1" dirty="0" smtClean="0"/>
              <a:t>During the session the trigger is invoked.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 smtClean="0"/>
              <a:t>Debugger features covered during the demo 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Step Into, Step Over, Step Return, Resume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Breakpoints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err="1" smtClean="0"/>
              <a:t>Watchpoints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</a:t>
            </a:r>
            <a:r>
              <a:rPr lang="en-US" sz="2000" b="1" dirty="0" smtClean="0"/>
              <a:t>alues of </a:t>
            </a:r>
            <a:r>
              <a:rPr lang="en-US" sz="2000" b="1" dirty="0"/>
              <a:t>v</a:t>
            </a:r>
            <a:r>
              <a:rPr lang="en-US" sz="2000" b="1" dirty="0" smtClean="0"/>
              <a:t>ariables, database and temp-table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Changing variable values during debugging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344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Helpful links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387444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</a:t>
            </a:r>
            <a:r>
              <a:rPr lang="en-US" sz="2000" b="1" dirty="0" smtClean="0">
                <a:hlinkClick r:id="rId4"/>
              </a:rPr>
              <a:t>documentation.progress.com/output/ua/OpenEdge_latest/index.html#page/pdsoe/attachable-debugger.html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hlinkClick r:id="rId5"/>
              </a:rPr>
              <a:t>https://documentation.progress.com/output/ua/OpenEdge_latest/index.html#page/dpspr/enable-attachable-debugging-(-debugready).</a:t>
            </a:r>
            <a:r>
              <a:rPr lang="en-US" sz="2000" b="1" dirty="0" smtClean="0">
                <a:hlinkClick r:id="rId5"/>
              </a:rPr>
              <a:t>html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hlinkClick r:id="rId6"/>
              </a:rPr>
              <a:t>https://</a:t>
            </a:r>
            <a:r>
              <a:rPr lang="en-US" sz="2000" b="1" dirty="0" smtClean="0">
                <a:hlinkClick r:id="rId6"/>
              </a:rPr>
              <a:t>documentation.progress.com/output/ua/OpenEdge_latest/index.html#page/pdsoe%2Fprerequisites-for-using-the-debugger.html%23wwID0EO5OX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hlinkClick r:id="rId7"/>
              </a:rPr>
              <a:t>https</a:t>
            </a:r>
            <a:r>
              <a:rPr lang="en-US" sz="2000" b="1" dirty="0">
                <a:hlinkClick r:id="rId7"/>
              </a:rPr>
              <a:t>://</a:t>
            </a:r>
            <a:r>
              <a:rPr lang="en-US" sz="2000" b="1" dirty="0" smtClean="0">
                <a:hlinkClick r:id="rId7"/>
              </a:rPr>
              <a:t>documentation.progress.com/output/ua/OpenEdge_latest/pdsoe/PLUGINS_ROOT/com.openedge.pdt.debugger.help/rfi1350488953966.html#rfi1350488953966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053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36" y="2133600"/>
            <a:ext cx="2743200" cy="29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9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 Debugging Strategy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47775"/>
            <a:ext cx="68865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4419600"/>
            <a:ext cx="28956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PDSOE 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IFAST application is designed for UNIX 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PDSOE is Windows development tool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Remote Debugger – the perfect solution</a:t>
            </a:r>
            <a:endParaRPr lang="en-US" sz="2400" b="1" dirty="0"/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98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initial setup problems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3 Progress Hot Fixes were required to get Remote Debugger working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 smtClean="0"/>
              <a:t>PSC00350877 PDSOE </a:t>
            </a:r>
            <a:r>
              <a:rPr lang="en-US" sz="1400" b="1" dirty="0"/>
              <a:t>debugger doesn't stop at breakpoint 11.7.0 Hot Fix </a:t>
            </a:r>
            <a:r>
              <a:rPr lang="en-US" sz="1400" b="1" dirty="0" smtClean="0"/>
              <a:t>11.5.1.035 – Linux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 smtClean="0"/>
              <a:t>PSC00354900 PDSOE </a:t>
            </a:r>
            <a:r>
              <a:rPr lang="en-US" sz="1400" b="1" dirty="0"/>
              <a:t>remote (detached) debugger can't show source for files whose extension is upper case P (.P) 11.7.1.0 Hot Fix </a:t>
            </a:r>
            <a:r>
              <a:rPr lang="en-US" sz="1400" b="1" dirty="0" smtClean="0"/>
              <a:t>11.5.1.043 - Windows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 smtClean="0"/>
              <a:t>PSC00306174 PDSOE </a:t>
            </a:r>
            <a:r>
              <a:rPr lang="en-US" sz="1400" b="1" dirty="0"/>
              <a:t>Debugger Watch Expressions view slows down debugger performance 11.7.2.0 Hot Fix </a:t>
            </a:r>
            <a:r>
              <a:rPr lang="en-US" sz="1400" b="1" dirty="0" smtClean="0"/>
              <a:t>11.5.1.047 – Windows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200" b="1" dirty="0"/>
              <a:t>A</a:t>
            </a:r>
            <a:r>
              <a:rPr lang="en-US" sz="1200" b="1" dirty="0" smtClean="0"/>
              <a:t>ll fixes should </a:t>
            </a:r>
            <a:r>
              <a:rPr lang="en-US" sz="1200" b="1" dirty="0"/>
              <a:t>be available in </a:t>
            </a:r>
            <a:r>
              <a:rPr lang="en-US" sz="1200" b="1" dirty="0" smtClean="0"/>
              <a:t>11.7 Service </a:t>
            </a:r>
            <a:r>
              <a:rPr lang="en-US" sz="1200" b="1" dirty="0"/>
              <a:t>Pack.2.0", </a:t>
            </a:r>
            <a:r>
              <a:rPr lang="en-US" sz="1200" b="1" dirty="0" smtClean="0"/>
              <a:t>(11.7.2.0)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4606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Programs have to be accessible on both systems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Programs must be compiled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The debugger must be enabled on both Windows and Linux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This is done just once per system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Progress Session must be started with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debugReady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mpro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Sports –</a:t>
            </a: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debugReady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9999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205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PDSOE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Directory Structure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524125"/>
            <a:ext cx="2752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PDSOE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PROPATH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381250"/>
            <a:ext cx="53625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0" y="2381250"/>
            <a:ext cx="685800" cy="36195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Remote Debugger  - PDSOE Configuration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819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29856"/>
            <a:ext cx="8890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1" smtClean="0">
                <a:solidFill>
                  <a:srgbClr val="5B6770"/>
                </a:solidFill>
                <a:latin typeface="Segoe UI"/>
              </a:rPr>
              <a:t>Public</a:t>
            </a:r>
            <a:endParaRPr lang="en-US" sz="800" b="1">
              <a:solidFill>
                <a:srgbClr val="5B6770"/>
              </a:solidFill>
              <a:latin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3625" y="-442803"/>
            <a:ext cx="228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auto">
              <a:spcAft>
                <a:spcPts val="0"/>
              </a:spcAft>
            </a:pPr>
            <a:endParaRPr lang="en-US" altLang="en-US" sz="2800" dirty="0">
              <a:solidFill>
                <a:prstClr val="black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371600"/>
            <a:ext cx="8382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rgbClr val="00386B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Remote Debugger Host and Port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705100"/>
            <a:ext cx="7419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3429000"/>
            <a:ext cx="2667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3943350"/>
            <a:ext cx="2514600" cy="1162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2012 Master Deck - New Format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?mso-contentType ?>
<SharedContentType xmlns="Microsoft.SharePoint.Taxonomy.ContentTypeSync" SourceId="6835450f-5f7b-4d50-a02e-539a2f274f73" ContentTypeId="0x010100BE4505A10D72AE4AB1F1579EDA75E576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eeting" ma:contentTypeID="0x010100BE4505A10D72AE4AB1F1579EDA75E57600EE0D8CD315DF734F82043056F942D57000AE1B57D0D7A5E943803FC4CEBC4AAABE" ma:contentTypeVersion="10" ma:contentTypeDescription="Weekly and monthly team meetings, style guide meetings, and team building activities" ma:contentTypeScope="" ma:versionID="b365bb8c97286c8f2697e30089fd1bdf">
  <xsd:schema xmlns:xsd="http://www.w3.org/2001/XMLSchema" xmlns:xs="http://www.w3.org/2001/XMLSchema" xmlns:p="http://schemas.microsoft.com/office/2006/metadata/properties" xmlns:ns2="cf04e602-3f0e-488f-921d-c327e1f97b7b" xmlns:ns3="fa02d57f-7978-45fa-aa3d-bcc73d2a0f6d" targetNamespace="http://schemas.microsoft.com/office/2006/metadata/properties" ma:root="true" ma:fieldsID="9eb16ca6edf1482c7d9627d1f2201ed6" ns2:_="" ns3:_="">
    <xsd:import namespace="cf04e602-3f0e-488f-921d-c327e1f97b7b"/>
    <xsd:import namespace="fa02d57f-7978-45fa-aa3d-bcc73d2a0f6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cument_x0020_Classification"/>
                <xsd:element ref="ns3:Meeting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4e602-3f0e-488f-921d-c327e1f97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cument_x0020_Classification" ma:index="11" ma:displayName="Document Classification" ma:default="Internal" ma:format="Dropdown" ma:internalName="Document_x0020_Classification" ma:readOnly="false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2d57f-7978-45fa-aa3d-bcc73d2a0f6d" elementFormDefault="qualified">
    <xsd:import namespace="http://schemas.microsoft.com/office/2006/documentManagement/types"/>
    <xsd:import namespace="http://schemas.microsoft.com/office/infopath/2007/PartnerControls"/>
    <xsd:element name="Meeting_x0020_Type" ma:index="12" ma:displayName="Meeting Type" ma:default="Weekly" ma:format="Dropdown" ma:internalName="Meeting_x0020_Type" ma:readOnly="false">
      <xsd:simpleType>
        <xsd:restriction base="dms:Choice">
          <xsd:enumeration value="Style Guide"/>
          <xsd:enumeration value="Weekly"/>
          <xsd:enumeration value="Team Building Activity"/>
          <xsd:enumeration value="Training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Type xmlns="fa02d57f-7978-45fa-aa3d-bcc73d2a0f6d">Other</Meeting_x0020_Type>
    <Document_x0020_Classification xmlns="cf04e602-3f0e-488f-921d-c327e1f97b7b">Internal</Document_x0020_Classification>
  </documentManagement>
</p:properties>
</file>

<file path=customXml/item6.xml><?xml version="1.0" encoding="utf-8"?>
<?mso-contentType ?>
<spe:Receivers xmlns:spe="http://schemas.microsoft.com/sharepoint/events"/>
</file>

<file path=customXml/item7.xml><?xml version="1.0" encoding="utf-8"?>
<sisl xmlns:xsi="http://www.w3.org/2001/XMLSchema-instance" xmlns:xsd="http://www.w3.org/2001/XMLSchema" xmlns="http://www.boldonjames.com/2008/01/sie/internal/label" sislVersion="0" policy="96210b66-7549-4c28-b216-3cee2262436f">
  <element uid="id_classification_generalbusiness" value=""/>
</sisl>
</file>

<file path=customXml/itemProps1.xml><?xml version="1.0" encoding="utf-8"?>
<ds:datastoreItem xmlns:ds="http://schemas.openxmlformats.org/officeDocument/2006/customXml" ds:itemID="{E96A0EAA-FEF6-4AB1-82B5-AB453E870CC0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DE47BD99-D798-492E-B46E-D5EABFBEEE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9DF30F-60B8-425D-A1A6-2F56A62A01C9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D88ED620-51DC-413B-A064-D2A13851F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4e602-3f0e-488f-921d-c327e1f97b7b"/>
    <ds:schemaRef ds:uri="fa02d57f-7978-45fa-aa3d-bcc73d2a0f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39867812-4AEE-4C0C-AFA2-6F4F53E489DE}">
  <ds:schemaRefs>
    <ds:schemaRef ds:uri="fa02d57f-7978-45fa-aa3d-bcc73d2a0f6d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cf04e602-3f0e-488f-921d-c327e1f97b7b"/>
    <ds:schemaRef ds:uri="http://purl.org/dc/elements/1.1/"/>
  </ds:schemaRefs>
</ds:datastoreItem>
</file>

<file path=customXml/itemProps6.xml><?xml version="1.0" encoding="utf-8"?>
<ds:datastoreItem xmlns:ds="http://schemas.openxmlformats.org/officeDocument/2006/customXml" ds:itemID="{0E8274DA-6F19-4C20-BDB0-E2C8302558B8}">
  <ds:schemaRefs>
    <ds:schemaRef ds:uri="http://schemas.microsoft.com/sharepoint/events"/>
  </ds:schemaRefs>
</ds:datastoreItem>
</file>

<file path=customXml/itemProps7.xml><?xml version="1.0" encoding="utf-8"?>
<ds:datastoreItem xmlns:ds="http://schemas.openxmlformats.org/officeDocument/2006/customXml" ds:itemID="{0F258654-4001-4185-A2F5-E2096A0BB0B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 Master Deck - New Format_Final</Template>
  <TotalTime>14271</TotalTime>
  <Words>531</Words>
  <Application>Microsoft Office PowerPoint</Application>
  <PresentationFormat>Letter Paper (8.5x11 in)</PresentationFormat>
  <Paragraphs>317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2012 Master Deck - New Format_Final</vt:lpstr>
      <vt:lpstr>PowerPoint Presentation</vt:lpstr>
      <vt:lpstr>Remote Debugger – a bit of History </vt:lpstr>
      <vt:lpstr>Remote Debugger  -  Debugging Strategy </vt:lpstr>
      <vt:lpstr>Remote Debugger  - PDSOE  </vt:lpstr>
      <vt:lpstr>Remote Debugger  - initial setup problems </vt:lpstr>
      <vt:lpstr>Remote Debugger  - Configuration </vt:lpstr>
      <vt:lpstr>Remote Debugger  - PDSOE Configuration </vt:lpstr>
      <vt:lpstr>Remote Debugger  - PDSOE Configuration </vt:lpstr>
      <vt:lpstr>Remote Debugger  - PDSOE Configuration </vt:lpstr>
      <vt:lpstr>Remote Debugger  - PDSOE Configuration </vt:lpstr>
      <vt:lpstr>Remote Debugger  - Adding File extensions </vt:lpstr>
      <vt:lpstr>Remote Debugger  - Linux Configuration </vt:lpstr>
      <vt:lpstr>Remote Debugger  - Demo </vt:lpstr>
      <vt:lpstr>Remote Debugger  - Demo </vt:lpstr>
      <vt:lpstr>Remote Debugger  - Demo </vt:lpstr>
      <vt:lpstr>Remote Debugger  - Demo </vt:lpstr>
      <vt:lpstr>Remote Debugger  - Demo </vt:lpstr>
      <vt:lpstr>Remote Debugger  - Demo </vt:lpstr>
      <vt:lpstr>Remote Debugger  - Demo </vt:lpstr>
      <vt:lpstr>Remote Debugger  - Demo </vt:lpstr>
      <vt:lpstr>Remote Debugger  - Helpful links </vt:lpstr>
      <vt:lpstr>Questions</vt:lpstr>
    </vt:vector>
  </TitlesOfParts>
  <Company>IFDS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Word Template Presentation</dc:title>
  <dc:creator>Emily Minamata</dc:creator>
  <cp:lastModifiedBy>Hanna Boguslawska</cp:lastModifiedBy>
  <cp:revision>139</cp:revision>
  <cp:lastPrinted>2017-11-21T14:48:42Z</cp:lastPrinted>
  <dcterms:created xsi:type="dcterms:W3CDTF">2013-07-19T13:44:53Z</dcterms:created>
  <dcterms:modified xsi:type="dcterms:W3CDTF">2017-11-27T13:02:43Z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Type">
    <vt:lpwstr>PowerPoint</vt:lpwstr>
  </property>
  <property fmtid="{D5CDD505-2E9C-101B-9397-08002B2CF9AE}" pid="3" name="ContentTypeId">
    <vt:lpwstr>0x010100BE4505A10D72AE4AB1F1579EDA75E57600EE0D8CD315DF734F82043056F942D57000AE1B57D0D7A5E943803FC4CEBC4AAABE</vt:lpwstr>
  </property>
  <property fmtid="{D5CDD505-2E9C-101B-9397-08002B2CF9AE}" pid="4" name="docIndexRef">
    <vt:lpwstr>54ba9590-5e9c-4ace-92b3-9c3d2810116c</vt:lpwstr>
  </property>
  <property fmtid="{D5CDD505-2E9C-101B-9397-08002B2CF9AE}" pid="5" name="bjSaver">
    <vt:lpwstr>0mwmttwOT2MBCrDBc2+ph6BNuXFpsHE5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policy="96210b66-7549-4c28-b216-3cee2262436f" xmlns="http://www.boldonjames.com/2008/01/sie/i</vt:lpwstr>
  </property>
  <property fmtid="{D5CDD505-2E9C-101B-9397-08002B2CF9AE}" pid="7" name="bjDocumentLabelXML-0">
    <vt:lpwstr>nternal/label"&gt;&lt;element uid="id_classification_generalbusiness" value="" /&gt;&lt;/sisl&gt;</vt:lpwstr>
  </property>
  <property fmtid="{D5CDD505-2E9C-101B-9397-08002B2CF9AE}" pid="8" name="bjDocumentSecurityLabel">
    <vt:lpwstr>Public</vt:lpwstr>
  </property>
</Properties>
</file>