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2E28-D5F3-B69F-56B2-853FE2A96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37FB5-9D1D-F6DA-8EAE-F9D1D7C44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F67E1-86FF-E91E-79FC-2424232C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2EA-481B-4487-ABBF-45C3B600BCC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9A02-F005-999B-DC84-92F932E0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9C4D1-858A-827C-7A99-FB737AA9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2B6-7BDE-45F5-9BB6-093502B04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59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44D9-D5B3-7406-B305-6ADCAA37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6E47E-AA71-7C85-742E-086594A52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5EE7-C3D1-719B-40DE-6CB1EF11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2EA-481B-4487-ABBF-45C3B600BCC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9D023-EB19-ACE0-A756-1A3FD0FB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CB616-F23B-891A-40FE-47839F2D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2B6-7BDE-45F5-9BB6-093502B04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14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535CA-57FB-EF06-E995-03BBD9C9D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685D2-3A74-6075-015C-CF52B82F1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FB0C-D3E1-280B-8C59-E8BFB9B0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2EA-481B-4487-ABBF-45C3B600BCC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F3461-C63A-8CB4-A076-F4505860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E28DA-F4F9-4A0E-8ED8-C2FD74C2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2B6-7BDE-45F5-9BB6-093502B04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1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0DB2-9E67-3ED8-BAC7-3407AB9C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8F3A-131B-915F-4967-3DFEB233F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3B541-622F-2D57-BC80-C2C4FB5D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2EA-481B-4487-ABBF-45C3B600BCC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57B0C-BE85-BD1C-EC74-0495D519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9AC2D-5B3D-D21F-B1BD-4289BB60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2B6-7BDE-45F5-9BB6-093502B04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9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7A36-6D76-8D7E-3FE3-664CF947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9A0B6-38FD-5023-D571-F32B48A39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ECAB-3E50-63E4-A817-D0176CCD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2EA-481B-4487-ABBF-45C3B600BCC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92C6-0083-7CF9-0FB0-9990C93D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F228F-982E-9900-740E-B619AD92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2B6-7BDE-45F5-9BB6-093502B04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79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49BF-C0E2-1A86-C627-3A829CCB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061EC-3EED-0393-4A88-E371B2611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4B21-1864-49E2-595D-CF90F6C00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00DF2-051A-7EBA-07D4-3503805D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2EA-481B-4487-ABBF-45C3B600BCC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75FCB-C80A-7718-9E4E-2A80A781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F7A56-E194-91E8-D3F0-F153F32C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2B6-7BDE-45F5-9BB6-093502B04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73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FA6B-1895-3007-F1AE-187258F4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EA045-355F-A022-1013-85C28FAA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ED9B1-08E6-91C4-354B-E170700C2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7E8FA-4366-B306-04C3-B5BB426F9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FF699-B948-D5D1-71BD-6D2A94A57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C42AD-7B6D-2312-5D1C-FC37979A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2EA-481B-4487-ABBF-45C3B600BCC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5892D-F5E8-D7CA-7C08-9C3CCC72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4477A-E015-23DE-9CA8-E890FF89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2B6-7BDE-45F5-9BB6-093502B04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38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83CD-59F6-A206-1221-3092E1F8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07961-4E34-4C8B-A58D-995E2FB3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2EA-481B-4487-ABBF-45C3B600BCC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2BE53-35D7-16FF-7303-4033BC4C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B8A80-3654-9E0B-8578-12094655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2B6-7BDE-45F5-9BB6-093502B04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0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F4388-66D7-1558-F861-2B101847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2EA-481B-4487-ABBF-45C3B600BCC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AE3FA-1464-D2D8-6BE0-B3EB1484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ECF7D-614A-4E11-C391-ADC2EF2B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2B6-7BDE-45F5-9BB6-093502B04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9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E2E2-CBCC-B187-C268-5CF2CE5C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F0EAA-7036-6D8A-13DC-926ADE1EE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F8444-CE57-2886-54D8-8FBFFCA03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235B7-F4A4-9E21-5E83-C21C1CCD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2EA-481B-4487-ABBF-45C3B600BCC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68560-4394-E66C-87F8-BAFAF3A2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CADC0-835E-E0E7-3204-2CA9B21D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2B6-7BDE-45F5-9BB6-093502B04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43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B61D-2A24-B730-8108-92F36B29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93B77-A808-199F-CD10-6A18832BF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B3FE7-4070-BA84-5DF1-F0072A31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49600-3225-E22E-EFC5-C1DDADC3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2EA-481B-4487-ABBF-45C3B600BCC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9AB26-C384-7B1C-630A-9F6A26B7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47346-8696-24B5-9D77-8E6E121A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2B6-7BDE-45F5-9BB6-093502B04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4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BF958-59C2-67D5-CB63-9AF2D887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85C70-CDE1-2129-4CF5-0279CAC55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0C49-8220-7C71-1884-81FC43A7F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F62EA-481B-4487-ABBF-45C3B600BCC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F0DD0-4D12-0942-B5B0-3E11A3BB0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30764-4B4D-9639-6E89-69C9C7770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6E2B6-7BDE-45F5-9BB6-093502B04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30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76427A-BC29-011B-B1DB-F53E4CDA09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7091E-C5E9-606C-52B1-E19E1E679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632" y="1423219"/>
            <a:ext cx="11562735" cy="475881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b="1" dirty="0"/>
              <a:t>Business Insights :</a:t>
            </a:r>
          </a:p>
          <a:p>
            <a:pPr marL="457200" indent="-457200" algn="l">
              <a:buAutoNum type="arabicPeriod"/>
            </a:pPr>
            <a:r>
              <a:rPr lang="en-US" dirty="0"/>
              <a:t>Month of march is high order of sales up to 1.90 M,</a:t>
            </a:r>
          </a:p>
          <a:p>
            <a:pPr marL="457200" indent="-457200" algn="l">
              <a:buAutoNum type="arabicPeriod"/>
            </a:pPr>
            <a:r>
              <a:rPr lang="en-US" dirty="0"/>
              <a:t>Top 3 state is most popular to selling product – Maharashtra, Karnataka, Uttar Pradesh.</a:t>
            </a:r>
          </a:p>
          <a:p>
            <a:pPr marL="457200" indent="-457200" algn="l">
              <a:buAutoNum type="arabicPeriod"/>
            </a:pPr>
            <a:r>
              <a:rPr lang="en-IN" dirty="0"/>
              <a:t>Women are likely to by compare to men. 64%</a:t>
            </a:r>
          </a:p>
          <a:p>
            <a:pPr marL="457200" indent="-457200" algn="l">
              <a:buAutoNum type="arabicPeriod"/>
            </a:pPr>
            <a:r>
              <a:rPr lang="en-IN" dirty="0"/>
              <a:t>Adult age group Woman (30 – 49) is max contributing to buy product. (50%)</a:t>
            </a:r>
          </a:p>
          <a:p>
            <a:pPr marL="457200" indent="-457200" algn="l">
              <a:buAutoNum type="arabicPeriod"/>
            </a:pPr>
            <a:r>
              <a:rPr lang="en-IN" dirty="0"/>
              <a:t>Amazon, Flipkart, Myntra are most contributing to selling product. 80%</a:t>
            </a:r>
          </a:p>
          <a:p>
            <a:pPr marL="457200" indent="-457200" algn="l">
              <a:buAutoNum type="arabicPeriod"/>
            </a:pPr>
            <a:r>
              <a:rPr lang="en-IN" dirty="0"/>
              <a:t>Most are the product smoothly delivered.  92%</a:t>
            </a:r>
          </a:p>
          <a:p>
            <a:pPr algn="l"/>
            <a:r>
              <a:rPr lang="en-IN" b="1" dirty="0"/>
              <a:t>Conclusion :</a:t>
            </a:r>
          </a:p>
          <a:p>
            <a:pPr algn="l"/>
            <a:r>
              <a:rPr lang="en-IN" dirty="0"/>
              <a:t>Target women customer (30 - 39) age group living on Maharashtra, Karnataka, Uttar Pradesh by showing add, cards, coupon in Amazon, Flipkart, Myntra.</a:t>
            </a:r>
          </a:p>
          <a:p>
            <a:pPr algn="l"/>
            <a:endParaRPr lang="en-IN" dirty="0"/>
          </a:p>
          <a:p>
            <a:pPr marL="457200" indent="-457200" algn="l">
              <a:buAutoNum type="arabicPeriod"/>
            </a:pPr>
            <a:endParaRPr lang="en-IN" dirty="0"/>
          </a:p>
          <a:p>
            <a:pPr algn="l"/>
            <a:endParaRPr lang="en-IN" dirty="0"/>
          </a:p>
          <a:p>
            <a:pPr marL="457200" indent="-457200" algn="l">
              <a:buAutoNum type="arabicPeriod"/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4C42D-0D4D-3DDD-9BCC-FD5D456A4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7561" y="266957"/>
            <a:ext cx="6980904" cy="617947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ctr">
            <a:noAutofit/>
          </a:bodyPr>
          <a:lstStyle/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Retail Trends Analysis for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Vrinda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Store</a:t>
            </a:r>
            <a:endParaRPr lang="en-IN" sz="72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64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Retail Trends Analysis for Vrinda Store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GIRI</dc:creator>
  <cp:lastModifiedBy>KRISHNA GIRI</cp:lastModifiedBy>
  <cp:revision>2</cp:revision>
  <dcterms:created xsi:type="dcterms:W3CDTF">2024-12-14T05:11:03Z</dcterms:created>
  <dcterms:modified xsi:type="dcterms:W3CDTF">2025-03-04T10:00:48Z</dcterms:modified>
</cp:coreProperties>
</file>