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7" r:id="rId4"/>
    <p:sldId id="265" r:id="rId5"/>
    <p:sldId id="266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itha Reddi" initials="PR" lastIdx="2" clrIdx="0">
    <p:extLst>
      <p:ext uri="{19B8F6BF-5375-455C-9EA6-DF929625EA0E}">
        <p15:presenceInfo xmlns:p15="http://schemas.microsoft.com/office/powerpoint/2012/main" userId="0c59520a97718d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73146" autoAdjust="0"/>
  </p:normalViewPr>
  <p:slideViewPr>
    <p:cSldViewPr>
      <p:cViewPr varScale="1">
        <p:scale>
          <a:sx n="38" d="100"/>
          <a:sy n="38" d="100"/>
        </p:scale>
        <p:origin x="6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ya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ysClr val="windowText" lastClr="000000"/>
                </a:solidFill>
              </a:rPr>
              <a:t>Top5</a:t>
            </a:r>
            <a:r>
              <a:rPr lang="en-US" sz="1800" b="1" baseline="0">
                <a:solidFill>
                  <a:sysClr val="windowText" lastClr="000000"/>
                </a:solidFill>
              </a:rPr>
              <a:t> categories VS it's </a:t>
            </a:r>
            <a:r>
              <a:rPr lang="en-US" sz="1800" b="1">
                <a:solidFill>
                  <a:sysClr val="windowText" lastClr="000000"/>
                </a:solidFill>
              </a:rPr>
              <a:t>Scores</a:t>
            </a:r>
          </a:p>
        </c:rich>
      </c:tx>
      <c:layout>
        <c:manualLayout>
          <c:xMode val="edge"/>
          <c:yMode val="edge"/>
          <c:x val="0.33796831533782828"/>
          <c:y val="9.559981472904124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'TOP5'!$B$1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'TOP5'!$B$2:$B$6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0-473C-B046-F0C3B99DF5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832543456"/>
        <c:axId val="1948525984"/>
      </c:barChart>
      <c:catAx>
        <c:axId val="1832543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>
                    <a:solidFill>
                      <a:sysClr val="windowText" lastClr="000000"/>
                    </a:solidFill>
                  </a:rPr>
                  <a:t>Top</a:t>
                </a:r>
                <a:r>
                  <a:rPr lang="en-IN" sz="1200" b="1" baseline="0" dirty="0">
                    <a:solidFill>
                      <a:sysClr val="windowText" lastClr="000000"/>
                    </a:solidFill>
                  </a:rPr>
                  <a:t> 5 Category</a:t>
                </a:r>
                <a:endParaRPr lang="en-IN" sz="1200" b="1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50895154956699473"/>
              <c:y val="0.96065400843881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525984"/>
        <c:crosses val="autoZero"/>
        <c:auto val="1"/>
        <c:lblAlgn val="ctr"/>
        <c:lblOffset val="100"/>
        <c:noMultiLvlLbl val="0"/>
      </c:catAx>
      <c:valAx>
        <c:axId val="194852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Score</a:t>
                </a:r>
              </a:p>
            </c:rich>
          </c:tx>
          <c:layout>
            <c:manualLayout>
              <c:xMode val="edge"/>
              <c:yMode val="edge"/>
              <c:x val="1.187757030738357E-2"/>
              <c:y val="0.452682813382504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54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426563327881918"/>
          <c:y val="1.023937729106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'TOP5'!$B$1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FC1-45F5-9C00-62816499D8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C1-45F5-9C00-62816499D8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FC1-45F5-9C00-62816499D8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FC1-45F5-9C00-62816499D88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FC1-45F5-9C00-62816499D88E}"/>
              </c:ext>
            </c:extLst>
          </c:dPt>
          <c:dLbls>
            <c:dLbl>
              <c:idx val="0"/>
              <c:layout>
                <c:manualLayout>
                  <c:x val="-0.18455629987507946"/>
                  <c:y val="0.2147173230430010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C1-45F5-9C00-62816499D88E}"/>
                </c:ext>
              </c:extLst>
            </c:dLbl>
            <c:dLbl>
              <c:idx val="1"/>
              <c:layout>
                <c:manualLayout>
                  <c:x val="-0.23307514764246892"/>
                  <c:y val="-0.101543340220322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C1-45F5-9C00-62816499D88E}"/>
                </c:ext>
              </c:extLst>
            </c:dLbl>
            <c:dLbl>
              <c:idx val="2"/>
              <c:layout>
                <c:manualLayout>
                  <c:x val="3.1584008125847794E-2"/>
                  <c:y val="-9.50764075233461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FC1-45F5-9C00-62816499D88E}"/>
                </c:ext>
              </c:extLst>
            </c:dLbl>
            <c:dLbl>
              <c:idx val="3"/>
              <c:layout>
                <c:manualLayout>
                  <c:x val="0.18200121395609936"/>
                  <c:y val="-7.06894358167613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FC1-45F5-9C00-62816499D88E}"/>
                </c:ext>
              </c:extLst>
            </c:dLbl>
            <c:dLbl>
              <c:idx val="4"/>
              <c:layout>
                <c:manualLayout>
                  <c:x val="0.13770398077243928"/>
                  <c:y val="0.2099830219837010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FC1-45F5-9C00-62816499D8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'TOP5'!$B$2:$B$6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C1-45F5-9C00-62816499D88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15278100" cy="584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</a:t>
            </a:r>
            <a:r>
              <a:rPr lang="en-US" sz="4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Unique Categories                           Top 1                                          Score</a:t>
            </a:r>
          </a:p>
          <a:p>
            <a:pPr>
              <a:lnSpc>
                <a:spcPct val="150000"/>
              </a:lnSpc>
            </a:pPr>
            <a:r>
              <a:rPr lang="en-US" sz="4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                  16                                      Animals                                         74965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81000" y="77343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48176E3-FAC2-8F38-39EC-53D6AEBD4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773960"/>
              </p:ext>
            </p:extLst>
          </p:nvPr>
        </p:nvGraphicFramePr>
        <p:xfrm>
          <a:off x="5238262" y="1866900"/>
          <a:ext cx="8553938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F891BAA-354D-EE2A-F315-7F03A3A0C5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670743"/>
              </p:ext>
            </p:extLst>
          </p:nvPr>
        </p:nvGraphicFramePr>
        <p:xfrm>
          <a:off x="5338801" y="1685151"/>
          <a:ext cx="7234199" cy="620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548940" y="501535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548940" y="225245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548940" y="7608534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648200" y="1187503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55287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0972800" y="837474"/>
            <a:ext cx="6857999" cy="7963626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837474"/>
            <a:ext cx="5677467" cy="5830179"/>
            <a:chOff x="0" y="-47625"/>
            <a:chExt cx="7569956" cy="783145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7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b="1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Subtitle 26">
            <a:extLst>
              <a:ext uri="{FF2B5EF4-FFF2-40B4-BE49-F238E27FC236}">
                <a16:creationId xmlns:a16="http://schemas.microsoft.com/office/drawing/2014/main" id="{ADF6B2C6-D717-93A0-1718-61B2B29B4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7256" y="647700"/>
            <a:ext cx="7263543" cy="8801826"/>
          </a:xfrm>
        </p:spPr>
        <p:txBody>
          <a:bodyPr>
            <a:normAutofit/>
          </a:bodyPr>
          <a:lstStyle/>
          <a:p>
            <a:pPr algn="just"/>
            <a:endParaRPr lang="en-US" b="1" u="sng" dirty="0">
              <a:solidFill>
                <a:schemeClr val="tx1"/>
              </a:solidFill>
            </a:endParaRPr>
          </a:p>
          <a:p>
            <a:pPr algn="just"/>
            <a:r>
              <a:rPr lang="en-US" b="1" u="sng" dirty="0">
                <a:solidFill>
                  <a:schemeClr val="tx1"/>
                </a:solidFill>
              </a:rPr>
              <a:t>Analysis: 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Top1 category is Animals that means, most of  the people likes content of Animals.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u="sng" dirty="0">
                <a:solidFill>
                  <a:schemeClr val="tx1"/>
                </a:solidFill>
              </a:rPr>
              <a:t>Insights: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After Animals, Science and healthy eating, technology are most popular. We should focus on these contents to reach successfully.</a:t>
            </a:r>
          </a:p>
          <a:p>
            <a:pPr algn="just"/>
            <a:endParaRPr lang="en-US" b="1" u="sng" dirty="0">
              <a:solidFill>
                <a:schemeClr val="tx1"/>
              </a:solidFill>
            </a:endParaRPr>
          </a:p>
          <a:p>
            <a:pPr algn="just"/>
            <a:r>
              <a:rPr lang="en-IN" b="1" u="sng" dirty="0">
                <a:solidFill>
                  <a:schemeClr val="tx1"/>
                </a:solidFill>
              </a:rPr>
              <a:t>Targets: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To reach targets, we should create new content of top5 categories.</a:t>
            </a:r>
          </a:p>
          <a:p>
            <a:pPr algn="just"/>
            <a:endParaRPr lang="en-IN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111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Poojitha Reddi</cp:lastModifiedBy>
  <cp:revision>9</cp:revision>
  <dcterms:created xsi:type="dcterms:W3CDTF">2006-08-16T00:00:00Z</dcterms:created>
  <dcterms:modified xsi:type="dcterms:W3CDTF">2023-09-08T08:50:02Z</dcterms:modified>
  <dc:identifier>DAEhDyfaYKE</dc:identifier>
</cp:coreProperties>
</file>