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4"/>
  </p:notesMasterIdLst>
  <p:sldIdLst>
    <p:sldId id="256" r:id="rId3"/>
    <p:sldId id="259" r:id="rId4"/>
    <p:sldId id="261" r:id="rId5"/>
    <p:sldId id="258" r:id="rId6"/>
    <p:sldId id="275" r:id="rId7"/>
    <p:sldId id="260" r:id="rId8"/>
    <p:sldId id="262" r:id="rId9"/>
    <p:sldId id="264" r:id="rId10"/>
    <p:sldId id="257" r:id="rId11"/>
    <p:sldId id="272" r:id="rId12"/>
    <p:sldId id="285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abriola" panose="04040605051002020D02" pitchFamily="82" charset="0"/>
      <p:regular r:id="rId19"/>
    </p:embeddedFont>
    <p:embeddedFont>
      <p:font typeface="Roboto Black" panose="02000000000000000000" pitchFamily="2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4545"/>
    <a:srgbClr val="E46E7D"/>
    <a:srgbClr val="F6CED3"/>
    <a:srgbClr val="284866"/>
    <a:srgbClr val="195E95"/>
    <a:srgbClr val="D7BEA5"/>
    <a:srgbClr val="FFF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b8c0dd4c6_7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8b8c0dd4c6_7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8b8c0dd4c6_7_18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g8b8c0dd4c6_7_1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2" name="Google Shape;3352;g8b8c0dd4c6_7_32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3" name="Google Shape;3353;g8b8c0dd4c6_7_3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b8c0dd4c6_7_3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8b8c0dd4c6_7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b8c0dd4c6_7_5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g8b8c0dd4c6_7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b8c0dd4c6_7_2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8b8c0dd4c6_7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8b8c0dd4c6_7_2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8" name="Google Shape;2208;g8b8c0dd4c6_7_2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8b8c0dd4c6_7_4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g8b8c0dd4c6_7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8b8c0dd4c6_7_5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g8b8c0dd4c6_7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8b8c0dd4c6_7_12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g8b8c0dd4c6_7_1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b8c0dd4c6_7_1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8b8c0dd4c6_7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661460" y="6272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8463776" y="0"/>
            <a:ext cx="0" cy="3178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 flipH="1">
            <a:off x="5624888" y="-3494"/>
            <a:ext cx="3519112" cy="5143500"/>
          </a:xfrm>
          <a:custGeom>
            <a:avLst/>
            <a:gdLst/>
            <a:ahLst/>
            <a:cxnLst/>
            <a:rect l="l" t="t" r="r" b="b"/>
            <a:pathLst>
              <a:path w="4692150" h="6858000" extrusionOk="0">
                <a:moveTo>
                  <a:pt x="0" y="0"/>
                </a:moveTo>
                <a:lnTo>
                  <a:pt x="90371" y="0"/>
                </a:lnTo>
                <a:cubicBezTo>
                  <a:pt x="855332" y="0"/>
                  <a:pt x="2215262" y="0"/>
                  <a:pt x="4632916" y="0"/>
                </a:cubicBezTo>
                <a:cubicBezTo>
                  <a:pt x="4755470" y="948999"/>
                  <a:pt x="4866882" y="4511452"/>
                  <a:pt x="3006292" y="6858000"/>
                </a:cubicBezTo>
                <a:cubicBezTo>
                  <a:pt x="3006292" y="6858000"/>
                  <a:pt x="3006292" y="6858000"/>
                  <a:pt x="103964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848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5"/>
          <p:cNvSpPr/>
          <p:nvPr/>
        </p:nvSpPr>
        <p:spPr>
          <a:xfrm flipH="1">
            <a:off x="5838322" y="-3494"/>
            <a:ext cx="3312451" cy="5143500"/>
          </a:xfrm>
          <a:custGeom>
            <a:avLst/>
            <a:gdLst/>
            <a:ahLst/>
            <a:cxnLst/>
            <a:rect l="l" t="t" r="r" b="b"/>
            <a:pathLst>
              <a:path w="4416602" h="6858000" extrusionOk="0">
                <a:moveTo>
                  <a:pt x="0" y="0"/>
                </a:moveTo>
                <a:lnTo>
                  <a:pt x="40166" y="0"/>
                </a:lnTo>
                <a:cubicBezTo>
                  <a:pt x="849150" y="0"/>
                  <a:pt x="2143524" y="0"/>
                  <a:pt x="4214523" y="0"/>
                </a:cubicBezTo>
                <a:cubicBezTo>
                  <a:pt x="4337083" y="948999"/>
                  <a:pt x="4968457" y="4511452"/>
                  <a:pt x="3111476" y="6858000"/>
                </a:cubicBezTo>
                <a:cubicBezTo>
                  <a:pt x="3111476" y="6858000"/>
                  <a:pt x="3111476" y="6858000"/>
                  <a:pt x="15067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661460" y="6272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6" name="Google Shape;66;p15"/>
          <p:cNvCxnSpPr/>
          <p:nvPr/>
        </p:nvCxnSpPr>
        <p:spPr>
          <a:xfrm>
            <a:off x="8463776" y="0"/>
            <a:ext cx="0" cy="3178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 flipH="1">
            <a:off x="5624888" y="-3494"/>
            <a:ext cx="3519112" cy="5143500"/>
          </a:xfrm>
          <a:custGeom>
            <a:avLst/>
            <a:gdLst/>
            <a:ahLst/>
            <a:cxnLst/>
            <a:rect l="l" t="t" r="r" b="b"/>
            <a:pathLst>
              <a:path w="4692150" h="6858000" extrusionOk="0">
                <a:moveTo>
                  <a:pt x="0" y="0"/>
                </a:moveTo>
                <a:lnTo>
                  <a:pt x="90371" y="0"/>
                </a:lnTo>
                <a:cubicBezTo>
                  <a:pt x="855332" y="0"/>
                  <a:pt x="2215262" y="0"/>
                  <a:pt x="4632916" y="0"/>
                </a:cubicBezTo>
                <a:cubicBezTo>
                  <a:pt x="4755470" y="948999"/>
                  <a:pt x="4866882" y="4511452"/>
                  <a:pt x="3006292" y="6858000"/>
                </a:cubicBezTo>
                <a:cubicBezTo>
                  <a:pt x="3006292" y="6858000"/>
                  <a:pt x="3006292" y="6858000"/>
                  <a:pt x="103964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5454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6"/>
          <p:cNvSpPr/>
          <p:nvPr/>
        </p:nvSpPr>
        <p:spPr>
          <a:xfrm flipH="1">
            <a:off x="5838322" y="-3494"/>
            <a:ext cx="3312451" cy="5143500"/>
          </a:xfrm>
          <a:custGeom>
            <a:avLst/>
            <a:gdLst/>
            <a:ahLst/>
            <a:cxnLst/>
            <a:rect l="l" t="t" r="r" b="b"/>
            <a:pathLst>
              <a:path w="4416602" h="6858000" extrusionOk="0">
                <a:moveTo>
                  <a:pt x="0" y="0"/>
                </a:moveTo>
                <a:lnTo>
                  <a:pt x="40166" y="0"/>
                </a:lnTo>
                <a:cubicBezTo>
                  <a:pt x="849150" y="0"/>
                  <a:pt x="2143524" y="0"/>
                  <a:pt x="4214523" y="0"/>
                </a:cubicBezTo>
                <a:cubicBezTo>
                  <a:pt x="4337083" y="948999"/>
                  <a:pt x="4968457" y="4511452"/>
                  <a:pt x="3111476" y="6858000"/>
                </a:cubicBezTo>
                <a:cubicBezTo>
                  <a:pt x="3111476" y="6858000"/>
                  <a:pt x="3111476" y="6858000"/>
                  <a:pt x="15067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661460" y="6272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2" name="Google Shape;72;p16"/>
          <p:cNvCxnSpPr/>
          <p:nvPr/>
        </p:nvCxnSpPr>
        <p:spPr>
          <a:xfrm>
            <a:off x="8463776" y="0"/>
            <a:ext cx="0" cy="3178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4567238" y="2667000"/>
            <a:ext cx="89439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lank">
  <p:cSld name="8_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-23518" y="4299868"/>
            <a:ext cx="9167519" cy="843631"/>
          </a:xfrm>
          <a:custGeom>
            <a:avLst/>
            <a:gdLst/>
            <a:ahLst/>
            <a:cxnLst/>
            <a:rect l="l" t="t" r="r" b="b"/>
            <a:pathLst>
              <a:path w="3292" h="406" extrusionOk="0">
                <a:moveTo>
                  <a:pt x="0" y="0"/>
                </a:moveTo>
                <a:cubicBezTo>
                  <a:pt x="0" y="406"/>
                  <a:pt x="0" y="406"/>
                  <a:pt x="0" y="406"/>
                </a:cubicBezTo>
                <a:cubicBezTo>
                  <a:pt x="3292" y="406"/>
                  <a:pt x="3292" y="406"/>
                  <a:pt x="3292" y="406"/>
                </a:cubicBezTo>
                <a:cubicBezTo>
                  <a:pt x="3292" y="1"/>
                  <a:pt x="3292" y="1"/>
                  <a:pt x="3292" y="1"/>
                </a:cubicBezTo>
                <a:cubicBezTo>
                  <a:pt x="2860" y="177"/>
                  <a:pt x="2282" y="284"/>
                  <a:pt x="1647" y="284"/>
                </a:cubicBezTo>
                <a:cubicBezTo>
                  <a:pt x="1011" y="284"/>
                  <a:pt x="432" y="176"/>
                  <a:pt x="0" y="0"/>
                </a:cubicBezTo>
                <a:close/>
              </a:path>
            </a:pathLst>
          </a:custGeom>
          <a:solidFill>
            <a:srgbClr val="E54747"/>
          </a:solidFill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6661460" y="6272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4" name="Google Shape;94;p20"/>
          <p:cNvCxnSpPr/>
          <p:nvPr/>
        </p:nvCxnSpPr>
        <p:spPr>
          <a:xfrm>
            <a:off x="8463776" y="0"/>
            <a:ext cx="0" cy="3178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>
  <p:cSld name="4_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 flipH="1">
            <a:off x="5624888" y="-3494"/>
            <a:ext cx="3519112" cy="5143500"/>
          </a:xfrm>
          <a:custGeom>
            <a:avLst/>
            <a:gdLst/>
            <a:ahLst/>
            <a:cxnLst/>
            <a:rect l="l" t="t" r="r" b="b"/>
            <a:pathLst>
              <a:path w="4692150" h="6858000" extrusionOk="0">
                <a:moveTo>
                  <a:pt x="0" y="0"/>
                </a:moveTo>
                <a:lnTo>
                  <a:pt x="90371" y="0"/>
                </a:lnTo>
                <a:cubicBezTo>
                  <a:pt x="855332" y="0"/>
                  <a:pt x="2215262" y="0"/>
                  <a:pt x="4632916" y="0"/>
                </a:cubicBezTo>
                <a:cubicBezTo>
                  <a:pt x="4755470" y="948999"/>
                  <a:pt x="4866882" y="4511452"/>
                  <a:pt x="3006292" y="6858000"/>
                </a:cubicBezTo>
                <a:cubicBezTo>
                  <a:pt x="3006292" y="6858000"/>
                  <a:pt x="3006292" y="6858000"/>
                  <a:pt x="103964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9EFD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1"/>
          <p:cNvSpPr/>
          <p:nvPr/>
        </p:nvSpPr>
        <p:spPr>
          <a:xfrm flipH="1">
            <a:off x="5831549" y="-3494"/>
            <a:ext cx="3312451" cy="5143500"/>
          </a:xfrm>
          <a:custGeom>
            <a:avLst/>
            <a:gdLst/>
            <a:ahLst/>
            <a:cxnLst/>
            <a:rect l="l" t="t" r="r" b="b"/>
            <a:pathLst>
              <a:path w="4416602" h="6858000" extrusionOk="0">
                <a:moveTo>
                  <a:pt x="0" y="0"/>
                </a:moveTo>
                <a:lnTo>
                  <a:pt x="40166" y="0"/>
                </a:lnTo>
                <a:cubicBezTo>
                  <a:pt x="849150" y="0"/>
                  <a:pt x="2143524" y="0"/>
                  <a:pt x="4214523" y="0"/>
                </a:cubicBezTo>
                <a:cubicBezTo>
                  <a:pt x="4337083" y="948999"/>
                  <a:pt x="4968457" y="4511452"/>
                  <a:pt x="3111476" y="6858000"/>
                </a:cubicBezTo>
                <a:cubicBezTo>
                  <a:pt x="3111476" y="6858000"/>
                  <a:pt x="3111476" y="6858000"/>
                  <a:pt x="15067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33862"/>
          </a:solidFill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6661460" y="6272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0" name="Google Shape;100;p21"/>
          <p:cNvCxnSpPr/>
          <p:nvPr/>
        </p:nvCxnSpPr>
        <p:spPr>
          <a:xfrm>
            <a:off x="8463776" y="0"/>
            <a:ext cx="0" cy="3178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lank">
  <p:cSld name="6_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/>
          <p:nvPr/>
        </p:nvSpPr>
        <p:spPr>
          <a:xfrm rot="10800000">
            <a:off x="5920303" y="-8839"/>
            <a:ext cx="3247881" cy="5156179"/>
          </a:xfrm>
          <a:custGeom>
            <a:avLst/>
            <a:gdLst/>
            <a:ahLst/>
            <a:cxnLst/>
            <a:rect l="l" t="t" r="r" b="b"/>
            <a:pathLst>
              <a:path w="4330508" h="6874906" extrusionOk="0">
                <a:moveTo>
                  <a:pt x="0" y="0"/>
                </a:moveTo>
                <a:lnTo>
                  <a:pt x="56216" y="0"/>
                </a:lnTo>
                <a:cubicBezTo>
                  <a:pt x="819018" y="0"/>
                  <a:pt x="2103738" y="0"/>
                  <a:pt x="4267477" y="0"/>
                </a:cubicBezTo>
                <a:cubicBezTo>
                  <a:pt x="4598963" y="1620248"/>
                  <a:pt x="3585882" y="3407724"/>
                  <a:pt x="2099781" y="4890474"/>
                </a:cubicBezTo>
                <a:cubicBezTo>
                  <a:pt x="1507575" y="5481344"/>
                  <a:pt x="1213335" y="6194848"/>
                  <a:pt x="1086700" y="6874906"/>
                </a:cubicBezTo>
                <a:cubicBezTo>
                  <a:pt x="1086700" y="6874906"/>
                  <a:pt x="1086700" y="6874906"/>
                  <a:pt x="63718" y="6874906"/>
                </a:cubicBezTo>
                <a:lnTo>
                  <a:pt x="0" y="6874906"/>
                </a:lnTo>
                <a:lnTo>
                  <a:pt x="0" y="0"/>
                </a:lnTo>
                <a:close/>
              </a:path>
            </a:pathLst>
          </a:custGeom>
          <a:solidFill>
            <a:srgbClr val="A0528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6661460" y="6272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5" name="Google Shape;105;p22"/>
          <p:cNvCxnSpPr/>
          <p:nvPr/>
        </p:nvCxnSpPr>
        <p:spPr>
          <a:xfrm>
            <a:off x="8463776" y="0"/>
            <a:ext cx="0" cy="3178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lank">
  <p:cSld name="7_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/>
        </p:nvSpPr>
        <p:spPr>
          <a:xfrm flipH="1">
            <a:off x="5624888" y="-3494"/>
            <a:ext cx="3519112" cy="5143500"/>
          </a:xfrm>
          <a:custGeom>
            <a:avLst/>
            <a:gdLst/>
            <a:ahLst/>
            <a:cxnLst/>
            <a:rect l="l" t="t" r="r" b="b"/>
            <a:pathLst>
              <a:path w="4692150" h="6858000" extrusionOk="0">
                <a:moveTo>
                  <a:pt x="0" y="0"/>
                </a:moveTo>
                <a:lnTo>
                  <a:pt x="90371" y="0"/>
                </a:lnTo>
                <a:cubicBezTo>
                  <a:pt x="855332" y="0"/>
                  <a:pt x="2215262" y="0"/>
                  <a:pt x="4632916" y="0"/>
                </a:cubicBezTo>
                <a:cubicBezTo>
                  <a:pt x="4755470" y="948999"/>
                  <a:pt x="4866882" y="4511452"/>
                  <a:pt x="3006292" y="6858000"/>
                </a:cubicBezTo>
                <a:cubicBezTo>
                  <a:pt x="3006292" y="6858000"/>
                  <a:pt x="3006292" y="6858000"/>
                  <a:pt x="103964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9EFD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3"/>
          <p:cNvSpPr/>
          <p:nvPr/>
        </p:nvSpPr>
        <p:spPr>
          <a:xfrm flipH="1">
            <a:off x="5831549" y="-3494"/>
            <a:ext cx="3312451" cy="5143500"/>
          </a:xfrm>
          <a:custGeom>
            <a:avLst/>
            <a:gdLst/>
            <a:ahLst/>
            <a:cxnLst/>
            <a:rect l="l" t="t" r="r" b="b"/>
            <a:pathLst>
              <a:path w="4416602" h="6858000" extrusionOk="0">
                <a:moveTo>
                  <a:pt x="0" y="0"/>
                </a:moveTo>
                <a:lnTo>
                  <a:pt x="40166" y="0"/>
                </a:lnTo>
                <a:cubicBezTo>
                  <a:pt x="849150" y="0"/>
                  <a:pt x="2143524" y="0"/>
                  <a:pt x="4214523" y="0"/>
                </a:cubicBezTo>
                <a:cubicBezTo>
                  <a:pt x="4337083" y="948999"/>
                  <a:pt x="4968457" y="4511452"/>
                  <a:pt x="3111476" y="6858000"/>
                </a:cubicBezTo>
                <a:cubicBezTo>
                  <a:pt x="3111476" y="6858000"/>
                  <a:pt x="3111476" y="6858000"/>
                  <a:pt x="15067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54545">
              <a:alpha val="98823"/>
            </a:srgbClr>
          </a:solidFill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6661460" y="6272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1" name="Google Shape;111;p23"/>
          <p:cNvCxnSpPr/>
          <p:nvPr/>
        </p:nvCxnSpPr>
        <p:spPr>
          <a:xfrm>
            <a:off x="8463776" y="0"/>
            <a:ext cx="0" cy="3178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/>
          <p:nvPr/>
        </p:nvSpPr>
        <p:spPr>
          <a:xfrm>
            <a:off x="2183898" y="980179"/>
            <a:ext cx="6163700" cy="3673101"/>
          </a:xfrm>
          <a:prstGeom prst="roundRect">
            <a:avLst>
              <a:gd name="adj" fmla="val 1581"/>
            </a:avLst>
          </a:prstGeom>
          <a:solidFill>
            <a:schemeClr val="lt1"/>
          </a:solidFill>
          <a:ln>
            <a:noFill/>
          </a:ln>
          <a:effectLst>
            <a:outerShdw blurRad="177800" dist="63500" dir="5400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4"/>
          <p:cNvSpPr/>
          <p:nvPr/>
        </p:nvSpPr>
        <p:spPr>
          <a:xfrm>
            <a:off x="2911700" y="2003548"/>
            <a:ext cx="4454496" cy="1084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/>
            <a:r>
              <a:rPr lang="en-US" sz="4400" b="1" i="0" u="sng" dirty="0" err="1">
                <a:solidFill>
                  <a:srgbClr val="284866"/>
                </a:solidFill>
                <a:effectLst/>
                <a:latin typeface="Gabriola" panose="04040605051002020D02" pitchFamily="82" charset="0"/>
              </a:rPr>
              <a:t>MiraculousHer</a:t>
            </a:r>
            <a:endParaRPr lang="en-US" sz="4400" b="1" u="sng" dirty="0">
              <a:solidFill>
                <a:srgbClr val="284866"/>
              </a:solidFill>
              <a:latin typeface="Gabriola" panose="04040605051002020D02" pitchFamily="82" charset="0"/>
            </a:endParaRPr>
          </a:p>
          <a:p>
            <a:pPr algn="ctr"/>
            <a:r>
              <a:rPr lang="en-US" sz="3200" b="1" i="0" dirty="0">
                <a:solidFill>
                  <a:srgbClr val="284866"/>
                </a:solidFill>
                <a:effectLst/>
                <a:latin typeface="Gabriola" panose="04040605051002020D02" pitchFamily="82" charset="0"/>
              </a:rPr>
              <a:t>Learn and Grow Together</a:t>
            </a:r>
          </a:p>
          <a:p>
            <a:pPr algn="ctr"/>
            <a:endParaRPr lang="en-US" sz="1100" b="1" dirty="0">
              <a:solidFill>
                <a:srgbClr val="24292F"/>
              </a:solidFill>
              <a:latin typeface="Gabriola" panose="04040605051002020D02" pitchFamily="82" charset="0"/>
            </a:endParaRPr>
          </a:p>
          <a:p>
            <a:pPr algn="ctr"/>
            <a:endParaRPr lang="en-US" sz="1100" b="1" i="0" dirty="0">
              <a:solidFill>
                <a:srgbClr val="24292F"/>
              </a:solidFill>
              <a:effectLst/>
              <a:latin typeface="Gabriola" panose="04040605051002020D02" pitchFamily="82" charset="0"/>
            </a:endParaRPr>
          </a:p>
          <a:p>
            <a:pPr algn="ctr"/>
            <a:r>
              <a:rPr lang="en-US" sz="2400" b="1" dirty="0">
                <a:solidFill>
                  <a:srgbClr val="24292F"/>
                </a:solidFill>
                <a:latin typeface="Gabriola" panose="04040605051002020D02" pitchFamily="82" charset="0"/>
              </a:rPr>
              <a:t>By Khushi Arora and Puja Asha </a:t>
            </a:r>
            <a:r>
              <a:rPr lang="en-US" sz="2400" b="1" dirty="0" err="1">
                <a:solidFill>
                  <a:srgbClr val="24292F"/>
                </a:solidFill>
                <a:latin typeface="Gabriola" panose="04040605051002020D02" pitchFamily="82" charset="0"/>
              </a:rPr>
              <a:t>Mangale</a:t>
            </a:r>
            <a:endParaRPr lang="en-US" sz="2400" b="1" dirty="0">
              <a:solidFill>
                <a:srgbClr val="24292F"/>
              </a:solidFill>
              <a:latin typeface="Gabriola" panose="04040605051002020D02" pitchFamily="82" charset="0"/>
            </a:endParaRPr>
          </a:p>
        </p:txBody>
      </p:sp>
      <p:sp>
        <p:nvSpPr>
          <p:cNvPr id="119" name="Google Shape;119;p24"/>
          <p:cNvSpPr/>
          <p:nvPr/>
        </p:nvSpPr>
        <p:spPr>
          <a:xfrm>
            <a:off x="-966308" y="-3494"/>
            <a:ext cx="3519112" cy="5143500"/>
          </a:xfrm>
          <a:custGeom>
            <a:avLst/>
            <a:gdLst/>
            <a:ahLst/>
            <a:cxnLst/>
            <a:rect l="l" t="t" r="r" b="b"/>
            <a:pathLst>
              <a:path w="4692150" h="6858000" extrusionOk="0">
                <a:moveTo>
                  <a:pt x="0" y="0"/>
                </a:moveTo>
                <a:lnTo>
                  <a:pt x="90371" y="0"/>
                </a:lnTo>
                <a:cubicBezTo>
                  <a:pt x="855332" y="0"/>
                  <a:pt x="2215262" y="0"/>
                  <a:pt x="4632916" y="0"/>
                </a:cubicBezTo>
                <a:cubicBezTo>
                  <a:pt x="4755470" y="948999"/>
                  <a:pt x="4866882" y="4511452"/>
                  <a:pt x="3006292" y="6858000"/>
                </a:cubicBezTo>
                <a:cubicBezTo>
                  <a:pt x="3006292" y="6858000"/>
                  <a:pt x="3006292" y="6858000"/>
                  <a:pt x="103964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848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4"/>
          <p:cNvSpPr/>
          <p:nvPr/>
        </p:nvSpPr>
        <p:spPr>
          <a:xfrm>
            <a:off x="-1130660" y="-3494"/>
            <a:ext cx="3312451" cy="5143500"/>
          </a:xfrm>
          <a:custGeom>
            <a:avLst/>
            <a:gdLst/>
            <a:ahLst/>
            <a:cxnLst/>
            <a:rect l="l" t="t" r="r" b="b"/>
            <a:pathLst>
              <a:path w="4416602" h="6858000" extrusionOk="0">
                <a:moveTo>
                  <a:pt x="0" y="0"/>
                </a:moveTo>
                <a:lnTo>
                  <a:pt x="40166" y="0"/>
                </a:lnTo>
                <a:cubicBezTo>
                  <a:pt x="849150" y="0"/>
                  <a:pt x="2143524" y="0"/>
                  <a:pt x="4214523" y="0"/>
                </a:cubicBezTo>
                <a:cubicBezTo>
                  <a:pt x="4337083" y="948999"/>
                  <a:pt x="4968457" y="4511452"/>
                  <a:pt x="3111476" y="6858000"/>
                </a:cubicBezTo>
                <a:cubicBezTo>
                  <a:pt x="3111476" y="6858000"/>
                  <a:pt x="3111476" y="6858000"/>
                  <a:pt x="15067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4"/>
          <p:cNvSpPr/>
          <p:nvPr/>
        </p:nvSpPr>
        <p:spPr>
          <a:xfrm>
            <a:off x="1283201" y="1878919"/>
            <a:ext cx="879899" cy="801178"/>
          </a:xfrm>
          <a:custGeom>
            <a:avLst/>
            <a:gdLst/>
            <a:ahLst/>
            <a:cxnLst/>
            <a:rect l="l" t="t" r="r" b="b"/>
            <a:pathLst>
              <a:path w="551" h="503" extrusionOk="0">
                <a:moveTo>
                  <a:pt x="231" y="232"/>
                </a:moveTo>
                <a:cubicBezTo>
                  <a:pt x="228" y="237"/>
                  <a:pt x="226" y="241"/>
                  <a:pt x="224" y="246"/>
                </a:cubicBezTo>
                <a:cubicBezTo>
                  <a:pt x="223" y="249"/>
                  <a:pt x="223" y="252"/>
                  <a:pt x="226" y="255"/>
                </a:cubicBezTo>
                <a:cubicBezTo>
                  <a:pt x="229" y="256"/>
                  <a:pt x="233" y="256"/>
                  <a:pt x="235" y="254"/>
                </a:cubicBezTo>
                <a:cubicBezTo>
                  <a:pt x="239" y="249"/>
                  <a:pt x="241" y="244"/>
                  <a:pt x="244" y="240"/>
                </a:cubicBezTo>
                <a:cubicBezTo>
                  <a:pt x="246" y="236"/>
                  <a:pt x="244" y="231"/>
                  <a:pt x="241" y="229"/>
                </a:cubicBezTo>
                <a:cubicBezTo>
                  <a:pt x="237" y="227"/>
                  <a:pt x="233" y="229"/>
                  <a:pt x="231" y="232"/>
                </a:cubicBezTo>
                <a:close/>
                <a:moveTo>
                  <a:pt x="86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1" y="3"/>
                  <a:pt x="97" y="7"/>
                  <a:pt x="94" y="6"/>
                </a:cubicBezTo>
                <a:cubicBezTo>
                  <a:pt x="92" y="5"/>
                  <a:pt x="88" y="2"/>
                  <a:pt x="86" y="0"/>
                </a:cubicBezTo>
                <a:close/>
                <a:moveTo>
                  <a:pt x="382" y="0"/>
                </a:moveTo>
                <a:cubicBezTo>
                  <a:pt x="399" y="0"/>
                  <a:pt x="399" y="0"/>
                  <a:pt x="399" y="0"/>
                </a:cubicBezTo>
                <a:cubicBezTo>
                  <a:pt x="398" y="1"/>
                  <a:pt x="397" y="2"/>
                  <a:pt x="396" y="3"/>
                </a:cubicBezTo>
                <a:cubicBezTo>
                  <a:pt x="394" y="6"/>
                  <a:pt x="391" y="9"/>
                  <a:pt x="388" y="11"/>
                </a:cubicBezTo>
                <a:cubicBezTo>
                  <a:pt x="384" y="14"/>
                  <a:pt x="379" y="10"/>
                  <a:pt x="380" y="6"/>
                </a:cubicBezTo>
                <a:cubicBezTo>
                  <a:pt x="380" y="4"/>
                  <a:pt x="381" y="2"/>
                  <a:pt x="382" y="0"/>
                </a:cubicBezTo>
                <a:close/>
                <a:moveTo>
                  <a:pt x="79" y="439"/>
                </a:moveTo>
                <a:cubicBezTo>
                  <a:pt x="76" y="444"/>
                  <a:pt x="84" y="448"/>
                  <a:pt x="87" y="443"/>
                </a:cubicBezTo>
                <a:cubicBezTo>
                  <a:pt x="88" y="440"/>
                  <a:pt x="91" y="436"/>
                  <a:pt x="90" y="433"/>
                </a:cubicBezTo>
                <a:cubicBezTo>
                  <a:pt x="89" y="431"/>
                  <a:pt x="87" y="430"/>
                  <a:pt x="85" y="431"/>
                </a:cubicBezTo>
                <a:cubicBezTo>
                  <a:pt x="82" y="431"/>
                  <a:pt x="80" y="436"/>
                  <a:pt x="79" y="439"/>
                </a:cubicBezTo>
                <a:close/>
                <a:moveTo>
                  <a:pt x="112" y="409"/>
                </a:moveTo>
                <a:cubicBezTo>
                  <a:pt x="110" y="412"/>
                  <a:pt x="108" y="415"/>
                  <a:pt x="107" y="418"/>
                </a:cubicBezTo>
                <a:cubicBezTo>
                  <a:pt x="105" y="423"/>
                  <a:pt x="112" y="428"/>
                  <a:pt x="116" y="425"/>
                </a:cubicBezTo>
                <a:cubicBezTo>
                  <a:pt x="119" y="423"/>
                  <a:pt x="121" y="419"/>
                  <a:pt x="123" y="416"/>
                </a:cubicBezTo>
                <a:cubicBezTo>
                  <a:pt x="126" y="410"/>
                  <a:pt x="117" y="403"/>
                  <a:pt x="112" y="409"/>
                </a:cubicBezTo>
                <a:close/>
                <a:moveTo>
                  <a:pt x="149" y="394"/>
                </a:moveTo>
                <a:cubicBezTo>
                  <a:pt x="143" y="399"/>
                  <a:pt x="140" y="406"/>
                  <a:pt x="141" y="413"/>
                </a:cubicBezTo>
                <a:cubicBezTo>
                  <a:pt x="141" y="415"/>
                  <a:pt x="143" y="417"/>
                  <a:pt x="145" y="418"/>
                </a:cubicBezTo>
                <a:cubicBezTo>
                  <a:pt x="147" y="418"/>
                  <a:pt x="150" y="417"/>
                  <a:pt x="151" y="415"/>
                </a:cubicBezTo>
                <a:cubicBezTo>
                  <a:pt x="152" y="411"/>
                  <a:pt x="155" y="408"/>
                  <a:pt x="157" y="405"/>
                </a:cubicBezTo>
                <a:cubicBezTo>
                  <a:pt x="159" y="402"/>
                  <a:pt x="160" y="399"/>
                  <a:pt x="157" y="396"/>
                </a:cubicBezTo>
                <a:cubicBezTo>
                  <a:pt x="156" y="394"/>
                  <a:pt x="152" y="392"/>
                  <a:pt x="149" y="394"/>
                </a:cubicBezTo>
                <a:close/>
                <a:moveTo>
                  <a:pt x="40" y="221"/>
                </a:moveTo>
                <a:cubicBezTo>
                  <a:pt x="39" y="222"/>
                  <a:pt x="39" y="224"/>
                  <a:pt x="40" y="225"/>
                </a:cubicBezTo>
                <a:cubicBezTo>
                  <a:pt x="41" y="227"/>
                  <a:pt x="43" y="228"/>
                  <a:pt x="45" y="228"/>
                </a:cubicBezTo>
                <a:cubicBezTo>
                  <a:pt x="47" y="228"/>
                  <a:pt x="49" y="228"/>
                  <a:pt x="51" y="228"/>
                </a:cubicBezTo>
                <a:cubicBezTo>
                  <a:pt x="57" y="227"/>
                  <a:pt x="57" y="217"/>
                  <a:pt x="50" y="217"/>
                </a:cubicBezTo>
                <a:cubicBezTo>
                  <a:pt x="49" y="217"/>
                  <a:pt x="47" y="217"/>
                  <a:pt x="45" y="218"/>
                </a:cubicBezTo>
                <a:cubicBezTo>
                  <a:pt x="42" y="218"/>
                  <a:pt x="41" y="219"/>
                  <a:pt x="40" y="221"/>
                </a:cubicBezTo>
                <a:close/>
                <a:moveTo>
                  <a:pt x="84" y="43"/>
                </a:moveTo>
                <a:cubicBezTo>
                  <a:pt x="85" y="47"/>
                  <a:pt x="88" y="49"/>
                  <a:pt x="92" y="51"/>
                </a:cubicBezTo>
                <a:cubicBezTo>
                  <a:pt x="97" y="54"/>
                  <a:pt x="102" y="47"/>
                  <a:pt x="98" y="43"/>
                </a:cubicBezTo>
                <a:cubicBezTo>
                  <a:pt x="95" y="40"/>
                  <a:pt x="92" y="37"/>
                  <a:pt x="88" y="38"/>
                </a:cubicBezTo>
                <a:cubicBezTo>
                  <a:pt x="85" y="38"/>
                  <a:pt x="83" y="40"/>
                  <a:pt x="84" y="43"/>
                </a:cubicBezTo>
                <a:close/>
                <a:moveTo>
                  <a:pt x="487" y="120"/>
                </a:moveTo>
                <a:cubicBezTo>
                  <a:pt x="484" y="121"/>
                  <a:pt x="480" y="123"/>
                  <a:pt x="478" y="126"/>
                </a:cubicBezTo>
                <a:cubicBezTo>
                  <a:pt x="473" y="130"/>
                  <a:pt x="478" y="136"/>
                  <a:pt x="483" y="135"/>
                </a:cubicBezTo>
                <a:cubicBezTo>
                  <a:pt x="487" y="134"/>
                  <a:pt x="490" y="132"/>
                  <a:pt x="493" y="131"/>
                </a:cubicBezTo>
                <a:cubicBezTo>
                  <a:pt x="496" y="129"/>
                  <a:pt x="499" y="128"/>
                  <a:pt x="501" y="125"/>
                </a:cubicBezTo>
                <a:cubicBezTo>
                  <a:pt x="504" y="122"/>
                  <a:pt x="502" y="116"/>
                  <a:pt x="497" y="116"/>
                </a:cubicBezTo>
                <a:cubicBezTo>
                  <a:pt x="493" y="116"/>
                  <a:pt x="490" y="118"/>
                  <a:pt x="487" y="120"/>
                </a:cubicBezTo>
                <a:close/>
                <a:moveTo>
                  <a:pt x="485" y="409"/>
                </a:moveTo>
                <a:cubicBezTo>
                  <a:pt x="487" y="412"/>
                  <a:pt x="490" y="413"/>
                  <a:pt x="493" y="414"/>
                </a:cubicBezTo>
                <a:cubicBezTo>
                  <a:pt x="495" y="415"/>
                  <a:pt x="498" y="413"/>
                  <a:pt x="499" y="412"/>
                </a:cubicBezTo>
                <a:cubicBezTo>
                  <a:pt x="500" y="410"/>
                  <a:pt x="499" y="408"/>
                  <a:pt x="498" y="406"/>
                </a:cubicBezTo>
                <a:cubicBezTo>
                  <a:pt x="496" y="404"/>
                  <a:pt x="494" y="402"/>
                  <a:pt x="491" y="400"/>
                </a:cubicBezTo>
                <a:cubicBezTo>
                  <a:pt x="485" y="398"/>
                  <a:pt x="480" y="405"/>
                  <a:pt x="485" y="409"/>
                </a:cubicBezTo>
                <a:close/>
                <a:moveTo>
                  <a:pt x="456" y="362"/>
                </a:moveTo>
                <a:cubicBezTo>
                  <a:pt x="454" y="364"/>
                  <a:pt x="452" y="367"/>
                  <a:pt x="454" y="370"/>
                </a:cubicBezTo>
                <a:cubicBezTo>
                  <a:pt x="456" y="373"/>
                  <a:pt x="459" y="373"/>
                  <a:pt x="462" y="375"/>
                </a:cubicBezTo>
                <a:cubicBezTo>
                  <a:pt x="464" y="376"/>
                  <a:pt x="466" y="377"/>
                  <a:pt x="468" y="379"/>
                </a:cubicBezTo>
                <a:cubicBezTo>
                  <a:pt x="473" y="383"/>
                  <a:pt x="480" y="377"/>
                  <a:pt x="477" y="372"/>
                </a:cubicBezTo>
                <a:cubicBezTo>
                  <a:pt x="475" y="368"/>
                  <a:pt x="472" y="365"/>
                  <a:pt x="469" y="363"/>
                </a:cubicBezTo>
                <a:cubicBezTo>
                  <a:pt x="465" y="361"/>
                  <a:pt x="460" y="359"/>
                  <a:pt x="456" y="362"/>
                </a:cubicBezTo>
                <a:close/>
                <a:moveTo>
                  <a:pt x="223" y="427"/>
                </a:moveTo>
                <a:cubicBezTo>
                  <a:pt x="219" y="429"/>
                  <a:pt x="218" y="435"/>
                  <a:pt x="217" y="439"/>
                </a:cubicBezTo>
                <a:cubicBezTo>
                  <a:pt x="217" y="442"/>
                  <a:pt x="216" y="445"/>
                  <a:pt x="217" y="447"/>
                </a:cubicBezTo>
                <a:cubicBezTo>
                  <a:pt x="218" y="450"/>
                  <a:pt x="221" y="452"/>
                  <a:pt x="224" y="452"/>
                </a:cubicBezTo>
                <a:cubicBezTo>
                  <a:pt x="229" y="450"/>
                  <a:pt x="230" y="445"/>
                  <a:pt x="231" y="441"/>
                </a:cubicBezTo>
                <a:cubicBezTo>
                  <a:pt x="231" y="437"/>
                  <a:pt x="233" y="433"/>
                  <a:pt x="232" y="429"/>
                </a:cubicBezTo>
                <a:cubicBezTo>
                  <a:pt x="231" y="426"/>
                  <a:pt x="226" y="424"/>
                  <a:pt x="223" y="427"/>
                </a:cubicBezTo>
                <a:close/>
                <a:moveTo>
                  <a:pt x="5" y="142"/>
                </a:moveTo>
                <a:cubicBezTo>
                  <a:pt x="7" y="142"/>
                  <a:pt x="10" y="142"/>
                  <a:pt x="13" y="143"/>
                </a:cubicBezTo>
                <a:cubicBezTo>
                  <a:pt x="15" y="144"/>
                  <a:pt x="17" y="144"/>
                  <a:pt x="19" y="142"/>
                </a:cubicBezTo>
                <a:cubicBezTo>
                  <a:pt x="20" y="140"/>
                  <a:pt x="20" y="137"/>
                  <a:pt x="18" y="135"/>
                </a:cubicBezTo>
                <a:cubicBezTo>
                  <a:pt x="14" y="132"/>
                  <a:pt x="9" y="131"/>
                  <a:pt x="4" y="132"/>
                </a:cubicBezTo>
                <a:cubicBezTo>
                  <a:pt x="0" y="133"/>
                  <a:pt x="0" y="141"/>
                  <a:pt x="5" y="142"/>
                </a:cubicBezTo>
                <a:close/>
                <a:moveTo>
                  <a:pt x="58" y="166"/>
                </a:moveTo>
                <a:cubicBezTo>
                  <a:pt x="63" y="170"/>
                  <a:pt x="69" y="171"/>
                  <a:pt x="75" y="171"/>
                </a:cubicBezTo>
                <a:cubicBezTo>
                  <a:pt x="84" y="172"/>
                  <a:pt x="86" y="161"/>
                  <a:pt x="78" y="159"/>
                </a:cubicBezTo>
                <a:cubicBezTo>
                  <a:pt x="76" y="158"/>
                  <a:pt x="73" y="157"/>
                  <a:pt x="70" y="156"/>
                </a:cubicBezTo>
                <a:cubicBezTo>
                  <a:pt x="67" y="155"/>
                  <a:pt x="64" y="155"/>
                  <a:pt x="60" y="156"/>
                </a:cubicBezTo>
                <a:cubicBezTo>
                  <a:pt x="56" y="157"/>
                  <a:pt x="55" y="163"/>
                  <a:pt x="58" y="166"/>
                </a:cubicBezTo>
                <a:close/>
                <a:moveTo>
                  <a:pt x="205" y="485"/>
                </a:moveTo>
                <a:cubicBezTo>
                  <a:pt x="202" y="489"/>
                  <a:pt x="197" y="497"/>
                  <a:pt x="203" y="500"/>
                </a:cubicBezTo>
                <a:cubicBezTo>
                  <a:pt x="209" y="503"/>
                  <a:pt x="213" y="495"/>
                  <a:pt x="215" y="491"/>
                </a:cubicBezTo>
                <a:cubicBezTo>
                  <a:pt x="218" y="484"/>
                  <a:pt x="209" y="479"/>
                  <a:pt x="205" y="485"/>
                </a:cubicBezTo>
                <a:close/>
                <a:moveTo>
                  <a:pt x="439" y="77"/>
                </a:moveTo>
                <a:cubicBezTo>
                  <a:pt x="434" y="81"/>
                  <a:pt x="429" y="86"/>
                  <a:pt x="425" y="91"/>
                </a:cubicBezTo>
                <a:cubicBezTo>
                  <a:pt x="420" y="97"/>
                  <a:pt x="426" y="105"/>
                  <a:pt x="433" y="101"/>
                </a:cubicBezTo>
                <a:cubicBezTo>
                  <a:pt x="439" y="98"/>
                  <a:pt x="443" y="93"/>
                  <a:pt x="448" y="89"/>
                </a:cubicBezTo>
                <a:cubicBezTo>
                  <a:pt x="452" y="86"/>
                  <a:pt x="457" y="80"/>
                  <a:pt x="452" y="75"/>
                </a:cubicBezTo>
                <a:cubicBezTo>
                  <a:pt x="449" y="71"/>
                  <a:pt x="443" y="74"/>
                  <a:pt x="439" y="77"/>
                </a:cubicBezTo>
                <a:close/>
                <a:moveTo>
                  <a:pt x="458" y="12"/>
                </a:moveTo>
                <a:cubicBezTo>
                  <a:pt x="455" y="15"/>
                  <a:pt x="453" y="18"/>
                  <a:pt x="451" y="22"/>
                </a:cubicBezTo>
                <a:cubicBezTo>
                  <a:pt x="449" y="25"/>
                  <a:pt x="454" y="31"/>
                  <a:pt x="457" y="28"/>
                </a:cubicBezTo>
                <a:cubicBezTo>
                  <a:pt x="461" y="25"/>
                  <a:pt x="464" y="23"/>
                  <a:pt x="466" y="20"/>
                </a:cubicBezTo>
                <a:cubicBezTo>
                  <a:pt x="469" y="17"/>
                  <a:pt x="472" y="12"/>
                  <a:pt x="469" y="8"/>
                </a:cubicBezTo>
                <a:cubicBezTo>
                  <a:pt x="465" y="5"/>
                  <a:pt x="460" y="9"/>
                  <a:pt x="458" y="12"/>
                </a:cubicBezTo>
                <a:close/>
                <a:moveTo>
                  <a:pt x="431" y="52"/>
                </a:moveTo>
                <a:cubicBezTo>
                  <a:pt x="425" y="55"/>
                  <a:pt x="422" y="60"/>
                  <a:pt x="421" y="65"/>
                </a:cubicBezTo>
                <a:cubicBezTo>
                  <a:pt x="420" y="71"/>
                  <a:pt x="428" y="75"/>
                  <a:pt x="431" y="69"/>
                </a:cubicBezTo>
                <a:cubicBezTo>
                  <a:pt x="433" y="66"/>
                  <a:pt x="435" y="62"/>
                  <a:pt x="437" y="60"/>
                </a:cubicBezTo>
                <a:cubicBezTo>
                  <a:pt x="441" y="55"/>
                  <a:pt x="436" y="48"/>
                  <a:pt x="431" y="52"/>
                </a:cubicBezTo>
                <a:close/>
                <a:moveTo>
                  <a:pt x="394" y="93"/>
                </a:moveTo>
                <a:cubicBezTo>
                  <a:pt x="391" y="98"/>
                  <a:pt x="387" y="102"/>
                  <a:pt x="386" y="108"/>
                </a:cubicBezTo>
                <a:cubicBezTo>
                  <a:pt x="385" y="114"/>
                  <a:pt x="393" y="119"/>
                  <a:pt x="397" y="114"/>
                </a:cubicBezTo>
                <a:cubicBezTo>
                  <a:pt x="400" y="110"/>
                  <a:pt x="402" y="106"/>
                  <a:pt x="405" y="102"/>
                </a:cubicBezTo>
                <a:cubicBezTo>
                  <a:pt x="409" y="98"/>
                  <a:pt x="413" y="95"/>
                  <a:pt x="415" y="90"/>
                </a:cubicBezTo>
                <a:cubicBezTo>
                  <a:pt x="416" y="85"/>
                  <a:pt x="411" y="81"/>
                  <a:pt x="406" y="82"/>
                </a:cubicBezTo>
                <a:cubicBezTo>
                  <a:pt x="401" y="83"/>
                  <a:pt x="397" y="89"/>
                  <a:pt x="394" y="93"/>
                </a:cubicBezTo>
                <a:close/>
                <a:moveTo>
                  <a:pt x="454" y="244"/>
                </a:moveTo>
                <a:cubicBezTo>
                  <a:pt x="462" y="246"/>
                  <a:pt x="470" y="247"/>
                  <a:pt x="478" y="247"/>
                </a:cubicBezTo>
                <a:cubicBezTo>
                  <a:pt x="485" y="248"/>
                  <a:pt x="486" y="237"/>
                  <a:pt x="479" y="235"/>
                </a:cubicBezTo>
                <a:cubicBezTo>
                  <a:pt x="472" y="233"/>
                  <a:pt x="464" y="230"/>
                  <a:pt x="456" y="230"/>
                </a:cubicBezTo>
                <a:cubicBezTo>
                  <a:pt x="447" y="229"/>
                  <a:pt x="447" y="242"/>
                  <a:pt x="454" y="244"/>
                </a:cubicBezTo>
                <a:close/>
                <a:moveTo>
                  <a:pt x="526" y="285"/>
                </a:moveTo>
                <a:cubicBezTo>
                  <a:pt x="531" y="288"/>
                  <a:pt x="537" y="289"/>
                  <a:pt x="542" y="290"/>
                </a:cubicBezTo>
                <a:cubicBezTo>
                  <a:pt x="548" y="292"/>
                  <a:pt x="551" y="283"/>
                  <a:pt x="546" y="281"/>
                </a:cubicBezTo>
                <a:cubicBezTo>
                  <a:pt x="541" y="279"/>
                  <a:pt x="535" y="275"/>
                  <a:pt x="530" y="276"/>
                </a:cubicBezTo>
                <a:cubicBezTo>
                  <a:pt x="526" y="276"/>
                  <a:pt x="523" y="282"/>
                  <a:pt x="526" y="285"/>
                </a:cubicBezTo>
                <a:close/>
                <a:moveTo>
                  <a:pt x="449" y="279"/>
                </a:moveTo>
                <a:cubicBezTo>
                  <a:pt x="452" y="280"/>
                  <a:pt x="455" y="281"/>
                  <a:pt x="458" y="282"/>
                </a:cubicBezTo>
                <a:cubicBezTo>
                  <a:pt x="461" y="283"/>
                  <a:pt x="464" y="284"/>
                  <a:pt x="466" y="284"/>
                </a:cubicBezTo>
                <a:cubicBezTo>
                  <a:pt x="471" y="285"/>
                  <a:pt x="475" y="280"/>
                  <a:pt x="472" y="276"/>
                </a:cubicBezTo>
                <a:cubicBezTo>
                  <a:pt x="468" y="270"/>
                  <a:pt x="458" y="265"/>
                  <a:pt x="450" y="267"/>
                </a:cubicBezTo>
                <a:cubicBezTo>
                  <a:pt x="445" y="268"/>
                  <a:pt x="445" y="276"/>
                  <a:pt x="449" y="279"/>
                </a:cubicBezTo>
                <a:close/>
                <a:moveTo>
                  <a:pt x="372" y="264"/>
                </a:moveTo>
                <a:cubicBezTo>
                  <a:pt x="374" y="266"/>
                  <a:pt x="378" y="267"/>
                  <a:pt x="381" y="268"/>
                </a:cubicBezTo>
                <a:cubicBezTo>
                  <a:pt x="383" y="269"/>
                  <a:pt x="386" y="270"/>
                  <a:pt x="389" y="270"/>
                </a:cubicBezTo>
                <a:cubicBezTo>
                  <a:pt x="397" y="271"/>
                  <a:pt x="401" y="262"/>
                  <a:pt x="394" y="257"/>
                </a:cubicBezTo>
                <a:cubicBezTo>
                  <a:pt x="391" y="256"/>
                  <a:pt x="388" y="255"/>
                  <a:pt x="385" y="254"/>
                </a:cubicBezTo>
                <a:cubicBezTo>
                  <a:pt x="383" y="252"/>
                  <a:pt x="380" y="251"/>
                  <a:pt x="377" y="251"/>
                </a:cubicBezTo>
                <a:cubicBezTo>
                  <a:pt x="369" y="249"/>
                  <a:pt x="365" y="260"/>
                  <a:pt x="372" y="264"/>
                </a:cubicBezTo>
                <a:close/>
                <a:moveTo>
                  <a:pt x="356" y="241"/>
                </a:moveTo>
                <a:cubicBezTo>
                  <a:pt x="361" y="243"/>
                  <a:pt x="366" y="244"/>
                  <a:pt x="371" y="245"/>
                </a:cubicBezTo>
                <a:cubicBezTo>
                  <a:pt x="377" y="245"/>
                  <a:pt x="382" y="247"/>
                  <a:pt x="387" y="244"/>
                </a:cubicBezTo>
                <a:cubicBezTo>
                  <a:pt x="390" y="243"/>
                  <a:pt x="391" y="238"/>
                  <a:pt x="389" y="236"/>
                </a:cubicBezTo>
                <a:cubicBezTo>
                  <a:pt x="385" y="231"/>
                  <a:pt x="379" y="230"/>
                  <a:pt x="374" y="230"/>
                </a:cubicBezTo>
                <a:cubicBezTo>
                  <a:pt x="369" y="229"/>
                  <a:pt x="363" y="229"/>
                  <a:pt x="357" y="230"/>
                </a:cubicBezTo>
                <a:cubicBezTo>
                  <a:pt x="353" y="232"/>
                  <a:pt x="351" y="239"/>
                  <a:pt x="356" y="241"/>
                </a:cubicBezTo>
                <a:close/>
                <a:moveTo>
                  <a:pt x="328" y="285"/>
                </a:moveTo>
                <a:cubicBezTo>
                  <a:pt x="329" y="288"/>
                  <a:pt x="332" y="292"/>
                  <a:pt x="335" y="295"/>
                </a:cubicBezTo>
                <a:cubicBezTo>
                  <a:pt x="338" y="297"/>
                  <a:pt x="341" y="299"/>
                  <a:pt x="345" y="300"/>
                </a:cubicBezTo>
                <a:cubicBezTo>
                  <a:pt x="352" y="302"/>
                  <a:pt x="355" y="293"/>
                  <a:pt x="351" y="289"/>
                </a:cubicBezTo>
                <a:cubicBezTo>
                  <a:pt x="349" y="287"/>
                  <a:pt x="347" y="285"/>
                  <a:pt x="345" y="283"/>
                </a:cubicBezTo>
                <a:cubicBezTo>
                  <a:pt x="343" y="281"/>
                  <a:pt x="342" y="279"/>
                  <a:pt x="340" y="277"/>
                </a:cubicBezTo>
                <a:cubicBezTo>
                  <a:pt x="334" y="273"/>
                  <a:pt x="327" y="278"/>
                  <a:pt x="328" y="285"/>
                </a:cubicBezTo>
                <a:close/>
                <a:moveTo>
                  <a:pt x="338" y="334"/>
                </a:moveTo>
                <a:cubicBezTo>
                  <a:pt x="339" y="340"/>
                  <a:pt x="346" y="348"/>
                  <a:pt x="352" y="351"/>
                </a:cubicBezTo>
                <a:cubicBezTo>
                  <a:pt x="358" y="353"/>
                  <a:pt x="363" y="348"/>
                  <a:pt x="360" y="342"/>
                </a:cubicBezTo>
                <a:cubicBezTo>
                  <a:pt x="359" y="339"/>
                  <a:pt x="357" y="337"/>
                  <a:pt x="355" y="335"/>
                </a:cubicBezTo>
                <a:cubicBezTo>
                  <a:pt x="353" y="332"/>
                  <a:pt x="352" y="329"/>
                  <a:pt x="349" y="327"/>
                </a:cubicBezTo>
                <a:cubicBezTo>
                  <a:pt x="344" y="325"/>
                  <a:pt x="338" y="329"/>
                  <a:pt x="338" y="334"/>
                </a:cubicBezTo>
                <a:close/>
                <a:moveTo>
                  <a:pt x="385" y="392"/>
                </a:moveTo>
                <a:cubicBezTo>
                  <a:pt x="386" y="398"/>
                  <a:pt x="391" y="402"/>
                  <a:pt x="395" y="406"/>
                </a:cubicBezTo>
                <a:cubicBezTo>
                  <a:pt x="400" y="411"/>
                  <a:pt x="408" y="405"/>
                  <a:pt x="404" y="399"/>
                </a:cubicBezTo>
                <a:cubicBezTo>
                  <a:pt x="401" y="394"/>
                  <a:pt x="398" y="388"/>
                  <a:pt x="392" y="386"/>
                </a:cubicBezTo>
                <a:cubicBezTo>
                  <a:pt x="389" y="386"/>
                  <a:pt x="385" y="388"/>
                  <a:pt x="385" y="392"/>
                </a:cubicBezTo>
                <a:close/>
                <a:moveTo>
                  <a:pt x="341" y="371"/>
                </a:moveTo>
                <a:cubicBezTo>
                  <a:pt x="340" y="376"/>
                  <a:pt x="345" y="382"/>
                  <a:pt x="349" y="385"/>
                </a:cubicBezTo>
                <a:cubicBezTo>
                  <a:pt x="355" y="389"/>
                  <a:pt x="361" y="382"/>
                  <a:pt x="356" y="376"/>
                </a:cubicBezTo>
                <a:cubicBezTo>
                  <a:pt x="354" y="373"/>
                  <a:pt x="352" y="370"/>
                  <a:pt x="349" y="367"/>
                </a:cubicBezTo>
                <a:cubicBezTo>
                  <a:pt x="346" y="364"/>
                  <a:pt x="341" y="367"/>
                  <a:pt x="341" y="371"/>
                </a:cubicBezTo>
                <a:close/>
                <a:moveTo>
                  <a:pt x="314" y="341"/>
                </a:moveTo>
                <a:cubicBezTo>
                  <a:pt x="314" y="347"/>
                  <a:pt x="317" y="354"/>
                  <a:pt x="321" y="358"/>
                </a:cubicBezTo>
                <a:cubicBezTo>
                  <a:pt x="326" y="362"/>
                  <a:pt x="331" y="358"/>
                  <a:pt x="332" y="353"/>
                </a:cubicBezTo>
                <a:cubicBezTo>
                  <a:pt x="332" y="350"/>
                  <a:pt x="331" y="348"/>
                  <a:pt x="330" y="345"/>
                </a:cubicBezTo>
                <a:cubicBezTo>
                  <a:pt x="329" y="342"/>
                  <a:pt x="328" y="340"/>
                  <a:pt x="327" y="337"/>
                </a:cubicBezTo>
                <a:cubicBezTo>
                  <a:pt x="325" y="335"/>
                  <a:pt x="322" y="333"/>
                  <a:pt x="319" y="334"/>
                </a:cubicBezTo>
                <a:cubicBezTo>
                  <a:pt x="316" y="335"/>
                  <a:pt x="313" y="338"/>
                  <a:pt x="314" y="341"/>
                </a:cubicBezTo>
                <a:close/>
                <a:moveTo>
                  <a:pt x="261" y="433"/>
                </a:moveTo>
                <a:cubicBezTo>
                  <a:pt x="259" y="436"/>
                  <a:pt x="259" y="440"/>
                  <a:pt x="258" y="443"/>
                </a:cubicBezTo>
                <a:cubicBezTo>
                  <a:pt x="257" y="450"/>
                  <a:pt x="267" y="451"/>
                  <a:pt x="269" y="445"/>
                </a:cubicBezTo>
                <a:cubicBezTo>
                  <a:pt x="270" y="441"/>
                  <a:pt x="271" y="438"/>
                  <a:pt x="270" y="434"/>
                </a:cubicBezTo>
                <a:cubicBezTo>
                  <a:pt x="270" y="429"/>
                  <a:pt x="263" y="429"/>
                  <a:pt x="261" y="433"/>
                </a:cubicBezTo>
                <a:close/>
                <a:moveTo>
                  <a:pt x="250" y="379"/>
                </a:moveTo>
                <a:cubicBezTo>
                  <a:pt x="246" y="382"/>
                  <a:pt x="244" y="388"/>
                  <a:pt x="242" y="393"/>
                </a:cubicBezTo>
                <a:cubicBezTo>
                  <a:pt x="241" y="398"/>
                  <a:pt x="241" y="403"/>
                  <a:pt x="242" y="408"/>
                </a:cubicBezTo>
                <a:cubicBezTo>
                  <a:pt x="243" y="414"/>
                  <a:pt x="252" y="413"/>
                  <a:pt x="253" y="408"/>
                </a:cubicBezTo>
                <a:cubicBezTo>
                  <a:pt x="254" y="404"/>
                  <a:pt x="255" y="400"/>
                  <a:pt x="257" y="396"/>
                </a:cubicBezTo>
                <a:cubicBezTo>
                  <a:pt x="258" y="392"/>
                  <a:pt x="260" y="389"/>
                  <a:pt x="260" y="385"/>
                </a:cubicBezTo>
                <a:cubicBezTo>
                  <a:pt x="260" y="380"/>
                  <a:pt x="254" y="377"/>
                  <a:pt x="250" y="379"/>
                </a:cubicBezTo>
                <a:close/>
                <a:moveTo>
                  <a:pt x="207" y="358"/>
                </a:moveTo>
                <a:cubicBezTo>
                  <a:pt x="206" y="360"/>
                  <a:pt x="206" y="361"/>
                  <a:pt x="205" y="362"/>
                </a:cubicBezTo>
                <a:cubicBezTo>
                  <a:pt x="205" y="364"/>
                  <a:pt x="205" y="365"/>
                  <a:pt x="205" y="367"/>
                </a:cubicBezTo>
                <a:cubicBezTo>
                  <a:pt x="204" y="369"/>
                  <a:pt x="205" y="372"/>
                  <a:pt x="208" y="373"/>
                </a:cubicBezTo>
                <a:cubicBezTo>
                  <a:pt x="211" y="374"/>
                  <a:pt x="213" y="373"/>
                  <a:pt x="215" y="371"/>
                </a:cubicBezTo>
                <a:cubicBezTo>
                  <a:pt x="215" y="371"/>
                  <a:pt x="215" y="371"/>
                  <a:pt x="215" y="371"/>
                </a:cubicBezTo>
                <a:cubicBezTo>
                  <a:pt x="217" y="369"/>
                  <a:pt x="218" y="366"/>
                  <a:pt x="219" y="364"/>
                </a:cubicBezTo>
                <a:cubicBezTo>
                  <a:pt x="220" y="361"/>
                  <a:pt x="222" y="357"/>
                  <a:pt x="220" y="354"/>
                </a:cubicBezTo>
                <a:cubicBezTo>
                  <a:pt x="218" y="352"/>
                  <a:pt x="216" y="351"/>
                  <a:pt x="213" y="351"/>
                </a:cubicBezTo>
                <a:cubicBezTo>
                  <a:pt x="210" y="352"/>
                  <a:pt x="208" y="355"/>
                  <a:pt x="207" y="358"/>
                </a:cubicBezTo>
                <a:close/>
                <a:moveTo>
                  <a:pt x="229" y="339"/>
                </a:moveTo>
                <a:cubicBezTo>
                  <a:pt x="229" y="342"/>
                  <a:pt x="229" y="346"/>
                  <a:pt x="228" y="349"/>
                </a:cubicBezTo>
                <a:cubicBezTo>
                  <a:pt x="228" y="353"/>
                  <a:pt x="228" y="357"/>
                  <a:pt x="231" y="359"/>
                </a:cubicBezTo>
                <a:cubicBezTo>
                  <a:pt x="233" y="361"/>
                  <a:pt x="236" y="361"/>
                  <a:pt x="238" y="360"/>
                </a:cubicBezTo>
                <a:cubicBezTo>
                  <a:pt x="241" y="358"/>
                  <a:pt x="242" y="354"/>
                  <a:pt x="243" y="351"/>
                </a:cubicBezTo>
                <a:cubicBezTo>
                  <a:pt x="243" y="347"/>
                  <a:pt x="244" y="344"/>
                  <a:pt x="244" y="341"/>
                </a:cubicBezTo>
                <a:cubicBezTo>
                  <a:pt x="244" y="332"/>
                  <a:pt x="231" y="331"/>
                  <a:pt x="229" y="339"/>
                </a:cubicBezTo>
                <a:close/>
                <a:moveTo>
                  <a:pt x="125" y="209"/>
                </a:moveTo>
                <a:cubicBezTo>
                  <a:pt x="120" y="214"/>
                  <a:pt x="123" y="222"/>
                  <a:pt x="130" y="220"/>
                </a:cubicBezTo>
                <a:cubicBezTo>
                  <a:pt x="132" y="220"/>
                  <a:pt x="134" y="219"/>
                  <a:pt x="136" y="219"/>
                </a:cubicBezTo>
                <a:cubicBezTo>
                  <a:pt x="138" y="218"/>
                  <a:pt x="139" y="218"/>
                  <a:pt x="141" y="217"/>
                </a:cubicBezTo>
                <a:cubicBezTo>
                  <a:pt x="145" y="216"/>
                  <a:pt x="147" y="209"/>
                  <a:pt x="142" y="208"/>
                </a:cubicBezTo>
                <a:cubicBezTo>
                  <a:pt x="137" y="206"/>
                  <a:pt x="129" y="206"/>
                  <a:pt x="125" y="209"/>
                </a:cubicBezTo>
                <a:close/>
                <a:moveTo>
                  <a:pt x="90" y="234"/>
                </a:moveTo>
                <a:cubicBezTo>
                  <a:pt x="84" y="238"/>
                  <a:pt x="87" y="246"/>
                  <a:pt x="93" y="246"/>
                </a:cubicBezTo>
                <a:cubicBezTo>
                  <a:pt x="99" y="246"/>
                  <a:pt x="105" y="243"/>
                  <a:pt x="110" y="240"/>
                </a:cubicBezTo>
                <a:cubicBezTo>
                  <a:pt x="115" y="237"/>
                  <a:pt x="112" y="230"/>
                  <a:pt x="107" y="230"/>
                </a:cubicBezTo>
                <a:cubicBezTo>
                  <a:pt x="101" y="230"/>
                  <a:pt x="94" y="231"/>
                  <a:pt x="90" y="234"/>
                </a:cubicBezTo>
                <a:close/>
                <a:moveTo>
                  <a:pt x="24" y="327"/>
                </a:moveTo>
                <a:cubicBezTo>
                  <a:pt x="24" y="328"/>
                  <a:pt x="24" y="330"/>
                  <a:pt x="26" y="331"/>
                </a:cubicBezTo>
                <a:cubicBezTo>
                  <a:pt x="28" y="332"/>
                  <a:pt x="30" y="331"/>
                  <a:pt x="33" y="330"/>
                </a:cubicBezTo>
                <a:cubicBezTo>
                  <a:pt x="38" y="329"/>
                  <a:pt x="35" y="321"/>
                  <a:pt x="31" y="323"/>
                </a:cubicBezTo>
                <a:cubicBezTo>
                  <a:pt x="28" y="324"/>
                  <a:pt x="26" y="324"/>
                  <a:pt x="24" y="327"/>
                </a:cubicBezTo>
                <a:close/>
                <a:moveTo>
                  <a:pt x="54" y="303"/>
                </a:moveTo>
                <a:cubicBezTo>
                  <a:pt x="52" y="306"/>
                  <a:pt x="54" y="311"/>
                  <a:pt x="58" y="311"/>
                </a:cubicBezTo>
                <a:cubicBezTo>
                  <a:pt x="61" y="312"/>
                  <a:pt x="63" y="311"/>
                  <a:pt x="66" y="310"/>
                </a:cubicBezTo>
                <a:cubicBezTo>
                  <a:pt x="68" y="308"/>
                  <a:pt x="69" y="307"/>
                  <a:pt x="71" y="305"/>
                </a:cubicBezTo>
                <a:cubicBezTo>
                  <a:pt x="73" y="301"/>
                  <a:pt x="70" y="297"/>
                  <a:pt x="66" y="296"/>
                </a:cubicBezTo>
                <a:cubicBezTo>
                  <a:pt x="61" y="296"/>
                  <a:pt x="56" y="299"/>
                  <a:pt x="54" y="303"/>
                </a:cubicBezTo>
                <a:close/>
                <a:moveTo>
                  <a:pt x="99" y="320"/>
                </a:moveTo>
                <a:cubicBezTo>
                  <a:pt x="97" y="321"/>
                  <a:pt x="95" y="322"/>
                  <a:pt x="93" y="323"/>
                </a:cubicBezTo>
                <a:cubicBezTo>
                  <a:pt x="91" y="325"/>
                  <a:pt x="90" y="330"/>
                  <a:pt x="94" y="331"/>
                </a:cubicBezTo>
                <a:cubicBezTo>
                  <a:pt x="97" y="332"/>
                  <a:pt x="99" y="332"/>
                  <a:pt x="101" y="331"/>
                </a:cubicBezTo>
                <a:cubicBezTo>
                  <a:pt x="103" y="330"/>
                  <a:pt x="105" y="329"/>
                  <a:pt x="107" y="327"/>
                </a:cubicBezTo>
                <a:cubicBezTo>
                  <a:pt x="109" y="325"/>
                  <a:pt x="109" y="321"/>
                  <a:pt x="107" y="319"/>
                </a:cubicBezTo>
                <a:cubicBezTo>
                  <a:pt x="104" y="317"/>
                  <a:pt x="101" y="317"/>
                  <a:pt x="99" y="320"/>
                </a:cubicBezTo>
                <a:close/>
                <a:moveTo>
                  <a:pt x="106" y="284"/>
                </a:moveTo>
                <a:cubicBezTo>
                  <a:pt x="105" y="286"/>
                  <a:pt x="103" y="287"/>
                  <a:pt x="102" y="288"/>
                </a:cubicBezTo>
                <a:cubicBezTo>
                  <a:pt x="100" y="290"/>
                  <a:pt x="100" y="292"/>
                  <a:pt x="99" y="294"/>
                </a:cubicBezTo>
                <a:cubicBezTo>
                  <a:pt x="98" y="298"/>
                  <a:pt x="102" y="301"/>
                  <a:pt x="106" y="300"/>
                </a:cubicBezTo>
                <a:cubicBezTo>
                  <a:pt x="107" y="299"/>
                  <a:pt x="109" y="299"/>
                  <a:pt x="110" y="298"/>
                </a:cubicBezTo>
                <a:cubicBezTo>
                  <a:pt x="112" y="297"/>
                  <a:pt x="113" y="296"/>
                  <a:pt x="114" y="295"/>
                </a:cubicBezTo>
                <a:cubicBezTo>
                  <a:pt x="117" y="293"/>
                  <a:pt x="120" y="291"/>
                  <a:pt x="122" y="288"/>
                </a:cubicBezTo>
                <a:cubicBezTo>
                  <a:pt x="124" y="285"/>
                  <a:pt x="120" y="280"/>
                  <a:pt x="116" y="280"/>
                </a:cubicBezTo>
                <a:cubicBezTo>
                  <a:pt x="113" y="280"/>
                  <a:pt x="109" y="282"/>
                  <a:pt x="106" y="284"/>
                </a:cubicBezTo>
                <a:close/>
                <a:moveTo>
                  <a:pt x="134" y="248"/>
                </a:moveTo>
                <a:cubicBezTo>
                  <a:pt x="130" y="250"/>
                  <a:pt x="126" y="252"/>
                  <a:pt x="124" y="256"/>
                </a:cubicBezTo>
                <a:cubicBezTo>
                  <a:pt x="122" y="260"/>
                  <a:pt x="125" y="265"/>
                  <a:pt x="129" y="265"/>
                </a:cubicBezTo>
                <a:cubicBezTo>
                  <a:pt x="134" y="265"/>
                  <a:pt x="138" y="262"/>
                  <a:pt x="141" y="259"/>
                </a:cubicBezTo>
                <a:cubicBezTo>
                  <a:pt x="144" y="257"/>
                  <a:pt x="146" y="253"/>
                  <a:pt x="143" y="250"/>
                </a:cubicBezTo>
                <a:cubicBezTo>
                  <a:pt x="141" y="247"/>
                  <a:pt x="137" y="246"/>
                  <a:pt x="134" y="248"/>
                </a:cubicBezTo>
                <a:close/>
                <a:moveTo>
                  <a:pt x="93" y="366"/>
                </a:moveTo>
                <a:cubicBezTo>
                  <a:pt x="91" y="368"/>
                  <a:pt x="93" y="374"/>
                  <a:pt x="97" y="372"/>
                </a:cubicBezTo>
                <a:cubicBezTo>
                  <a:pt x="101" y="371"/>
                  <a:pt x="106" y="368"/>
                  <a:pt x="108" y="364"/>
                </a:cubicBezTo>
                <a:cubicBezTo>
                  <a:pt x="111" y="361"/>
                  <a:pt x="108" y="356"/>
                  <a:pt x="104" y="357"/>
                </a:cubicBezTo>
                <a:cubicBezTo>
                  <a:pt x="100" y="359"/>
                  <a:pt x="96" y="362"/>
                  <a:pt x="93" y="366"/>
                </a:cubicBezTo>
                <a:close/>
                <a:moveTo>
                  <a:pt x="136" y="314"/>
                </a:moveTo>
                <a:cubicBezTo>
                  <a:pt x="134" y="315"/>
                  <a:pt x="131" y="317"/>
                  <a:pt x="129" y="318"/>
                </a:cubicBezTo>
                <a:cubicBezTo>
                  <a:pt x="128" y="319"/>
                  <a:pt x="127" y="319"/>
                  <a:pt x="126" y="320"/>
                </a:cubicBezTo>
                <a:cubicBezTo>
                  <a:pt x="125" y="321"/>
                  <a:pt x="124" y="322"/>
                  <a:pt x="123" y="324"/>
                </a:cubicBezTo>
                <a:cubicBezTo>
                  <a:pt x="120" y="328"/>
                  <a:pt x="123" y="335"/>
                  <a:pt x="129" y="333"/>
                </a:cubicBezTo>
                <a:cubicBezTo>
                  <a:pt x="130" y="333"/>
                  <a:pt x="132" y="333"/>
                  <a:pt x="134" y="332"/>
                </a:cubicBezTo>
                <a:cubicBezTo>
                  <a:pt x="135" y="331"/>
                  <a:pt x="136" y="330"/>
                  <a:pt x="137" y="329"/>
                </a:cubicBezTo>
                <a:cubicBezTo>
                  <a:pt x="140" y="328"/>
                  <a:pt x="142" y="326"/>
                  <a:pt x="144" y="324"/>
                </a:cubicBezTo>
                <a:cubicBezTo>
                  <a:pt x="147" y="322"/>
                  <a:pt x="146" y="318"/>
                  <a:pt x="144" y="315"/>
                </a:cubicBezTo>
                <a:cubicBezTo>
                  <a:pt x="142" y="313"/>
                  <a:pt x="139" y="313"/>
                  <a:pt x="136" y="314"/>
                </a:cubicBezTo>
                <a:close/>
                <a:moveTo>
                  <a:pt x="71" y="89"/>
                </a:moveTo>
                <a:cubicBezTo>
                  <a:pt x="70" y="91"/>
                  <a:pt x="69" y="94"/>
                  <a:pt x="70" y="96"/>
                </a:cubicBezTo>
                <a:cubicBezTo>
                  <a:pt x="71" y="97"/>
                  <a:pt x="72" y="98"/>
                  <a:pt x="73" y="99"/>
                </a:cubicBezTo>
                <a:cubicBezTo>
                  <a:pt x="75" y="101"/>
                  <a:pt x="79" y="101"/>
                  <a:pt x="81" y="99"/>
                </a:cubicBezTo>
                <a:cubicBezTo>
                  <a:pt x="83" y="97"/>
                  <a:pt x="82" y="94"/>
                  <a:pt x="80" y="92"/>
                </a:cubicBezTo>
                <a:cubicBezTo>
                  <a:pt x="80" y="91"/>
                  <a:pt x="79" y="90"/>
                  <a:pt x="78" y="89"/>
                </a:cubicBezTo>
                <a:cubicBezTo>
                  <a:pt x="76" y="88"/>
                  <a:pt x="74" y="88"/>
                  <a:pt x="71" y="89"/>
                </a:cubicBezTo>
                <a:close/>
                <a:moveTo>
                  <a:pt x="110" y="90"/>
                </a:moveTo>
                <a:cubicBezTo>
                  <a:pt x="109" y="92"/>
                  <a:pt x="108" y="95"/>
                  <a:pt x="110" y="97"/>
                </a:cubicBezTo>
                <a:cubicBezTo>
                  <a:pt x="112" y="100"/>
                  <a:pt x="114" y="102"/>
                  <a:pt x="117" y="103"/>
                </a:cubicBezTo>
                <a:cubicBezTo>
                  <a:pt x="122" y="107"/>
                  <a:pt x="126" y="100"/>
                  <a:pt x="124" y="96"/>
                </a:cubicBezTo>
                <a:cubicBezTo>
                  <a:pt x="122" y="93"/>
                  <a:pt x="120" y="90"/>
                  <a:pt x="117" y="89"/>
                </a:cubicBezTo>
                <a:cubicBezTo>
                  <a:pt x="115" y="87"/>
                  <a:pt x="112" y="88"/>
                  <a:pt x="110" y="90"/>
                </a:cubicBezTo>
                <a:close/>
                <a:moveTo>
                  <a:pt x="150" y="103"/>
                </a:moveTo>
                <a:cubicBezTo>
                  <a:pt x="151" y="106"/>
                  <a:pt x="153" y="108"/>
                  <a:pt x="154" y="110"/>
                </a:cubicBezTo>
                <a:cubicBezTo>
                  <a:pt x="155" y="111"/>
                  <a:pt x="156" y="112"/>
                  <a:pt x="157" y="113"/>
                </a:cubicBezTo>
                <a:cubicBezTo>
                  <a:pt x="158" y="114"/>
                  <a:pt x="159" y="115"/>
                  <a:pt x="160" y="116"/>
                </a:cubicBezTo>
                <a:cubicBezTo>
                  <a:pt x="163" y="120"/>
                  <a:pt x="170" y="117"/>
                  <a:pt x="169" y="112"/>
                </a:cubicBezTo>
                <a:cubicBezTo>
                  <a:pt x="169" y="110"/>
                  <a:pt x="169" y="109"/>
                  <a:pt x="169" y="107"/>
                </a:cubicBezTo>
                <a:cubicBezTo>
                  <a:pt x="168" y="105"/>
                  <a:pt x="167" y="104"/>
                  <a:pt x="166" y="102"/>
                </a:cubicBezTo>
                <a:cubicBezTo>
                  <a:pt x="164" y="99"/>
                  <a:pt x="162" y="96"/>
                  <a:pt x="158" y="95"/>
                </a:cubicBezTo>
                <a:cubicBezTo>
                  <a:pt x="153" y="93"/>
                  <a:pt x="149" y="98"/>
                  <a:pt x="150" y="103"/>
                </a:cubicBezTo>
                <a:close/>
                <a:moveTo>
                  <a:pt x="66" y="133"/>
                </a:moveTo>
                <a:cubicBezTo>
                  <a:pt x="65" y="134"/>
                  <a:pt x="65" y="136"/>
                  <a:pt x="65" y="137"/>
                </a:cubicBezTo>
                <a:cubicBezTo>
                  <a:pt x="65" y="138"/>
                  <a:pt x="65" y="139"/>
                  <a:pt x="66" y="140"/>
                </a:cubicBezTo>
                <a:cubicBezTo>
                  <a:pt x="66" y="140"/>
                  <a:pt x="67" y="141"/>
                  <a:pt x="67" y="141"/>
                </a:cubicBezTo>
                <a:cubicBezTo>
                  <a:pt x="68" y="144"/>
                  <a:pt x="71" y="146"/>
                  <a:pt x="74" y="145"/>
                </a:cubicBezTo>
                <a:cubicBezTo>
                  <a:pt x="76" y="144"/>
                  <a:pt x="79" y="141"/>
                  <a:pt x="77" y="138"/>
                </a:cubicBezTo>
                <a:cubicBezTo>
                  <a:pt x="76" y="136"/>
                  <a:pt x="75" y="134"/>
                  <a:pt x="73" y="133"/>
                </a:cubicBezTo>
                <a:cubicBezTo>
                  <a:pt x="71" y="131"/>
                  <a:pt x="69" y="132"/>
                  <a:pt x="66" y="133"/>
                </a:cubicBezTo>
                <a:close/>
                <a:moveTo>
                  <a:pt x="103" y="184"/>
                </a:moveTo>
                <a:cubicBezTo>
                  <a:pt x="104" y="187"/>
                  <a:pt x="107" y="189"/>
                  <a:pt x="110" y="191"/>
                </a:cubicBezTo>
                <a:cubicBezTo>
                  <a:pt x="112" y="193"/>
                  <a:pt x="115" y="193"/>
                  <a:pt x="118" y="191"/>
                </a:cubicBezTo>
                <a:cubicBezTo>
                  <a:pt x="120" y="189"/>
                  <a:pt x="120" y="185"/>
                  <a:pt x="117" y="183"/>
                </a:cubicBezTo>
                <a:cubicBezTo>
                  <a:pt x="114" y="180"/>
                  <a:pt x="111" y="178"/>
                  <a:pt x="107" y="178"/>
                </a:cubicBezTo>
                <a:cubicBezTo>
                  <a:pt x="104" y="178"/>
                  <a:pt x="102" y="181"/>
                  <a:pt x="103" y="184"/>
                </a:cubicBezTo>
                <a:close/>
                <a:moveTo>
                  <a:pt x="107" y="159"/>
                </a:moveTo>
                <a:cubicBezTo>
                  <a:pt x="109" y="161"/>
                  <a:pt x="112" y="161"/>
                  <a:pt x="114" y="162"/>
                </a:cubicBezTo>
                <a:cubicBezTo>
                  <a:pt x="116" y="163"/>
                  <a:pt x="118" y="164"/>
                  <a:pt x="120" y="164"/>
                </a:cubicBezTo>
                <a:cubicBezTo>
                  <a:pt x="124" y="165"/>
                  <a:pt x="128" y="162"/>
                  <a:pt x="127" y="157"/>
                </a:cubicBezTo>
                <a:cubicBezTo>
                  <a:pt x="125" y="154"/>
                  <a:pt x="123" y="151"/>
                  <a:pt x="119" y="150"/>
                </a:cubicBezTo>
                <a:cubicBezTo>
                  <a:pt x="118" y="149"/>
                  <a:pt x="116" y="148"/>
                  <a:pt x="115" y="148"/>
                </a:cubicBezTo>
                <a:cubicBezTo>
                  <a:pt x="112" y="147"/>
                  <a:pt x="110" y="148"/>
                  <a:pt x="108" y="148"/>
                </a:cubicBezTo>
                <a:cubicBezTo>
                  <a:pt x="103" y="149"/>
                  <a:pt x="102" y="157"/>
                  <a:pt x="107" y="159"/>
                </a:cubicBezTo>
                <a:close/>
                <a:moveTo>
                  <a:pt x="137" y="190"/>
                </a:moveTo>
                <a:cubicBezTo>
                  <a:pt x="139" y="197"/>
                  <a:pt x="148" y="199"/>
                  <a:pt x="154" y="200"/>
                </a:cubicBezTo>
                <a:cubicBezTo>
                  <a:pt x="162" y="202"/>
                  <a:pt x="165" y="189"/>
                  <a:pt x="157" y="187"/>
                </a:cubicBezTo>
                <a:cubicBezTo>
                  <a:pt x="154" y="187"/>
                  <a:pt x="152" y="186"/>
                  <a:pt x="150" y="185"/>
                </a:cubicBezTo>
                <a:cubicBezTo>
                  <a:pt x="147" y="184"/>
                  <a:pt x="143" y="182"/>
                  <a:pt x="140" y="184"/>
                </a:cubicBezTo>
                <a:cubicBezTo>
                  <a:pt x="137" y="184"/>
                  <a:pt x="136" y="187"/>
                  <a:pt x="137" y="190"/>
                </a:cubicBezTo>
                <a:close/>
                <a:moveTo>
                  <a:pt x="39" y="101"/>
                </a:moveTo>
                <a:cubicBezTo>
                  <a:pt x="35" y="104"/>
                  <a:pt x="42" y="107"/>
                  <a:pt x="43" y="109"/>
                </a:cubicBezTo>
                <a:cubicBezTo>
                  <a:pt x="44" y="114"/>
                  <a:pt x="52" y="112"/>
                  <a:pt x="50" y="107"/>
                </a:cubicBezTo>
                <a:cubicBezTo>
                  <a:pt x="49" y="103"/>
                  <a:pt x="44" y="97"/>
                  <a:pt x="39" y="101"/>
                </a:cubicBezTo>
                <a:close/>
                <a:moveTo>
                  <a:pt x="93" y="121"/>
                </a:moveTo>
                <a:cubicBezTo>
                  <a:pt x="92" y="122"/>
                  <a:pt x="91" y="124"/>
                  <a:pt x="91" y="125"/>
                </a:cubicBezTo>
                <a:cubicBezTo>
                  <a:pt x="92" y="129"/>
                  <a:pt x="96" y="131"/>
                  <a:pt x="99" y="134"/>
                </a:cubicBezTo>
                <a:cubicBezTo>
                  <a:pt x="101" y="135"/>
                  <a:pt x="102" y="136"/>
                  <a:pt x="104" y="137"/>
                </a:cubicBezTo>
                <a:cubicBezTo>
                  <a:pt x="106" y="138"/>
                  <a:pt x="107" y="139"/>
                  <a:pt x="110" y="140"/>
                </a:cubicBezTo>
                <a:cubicBezTo>
                  <a:pt x="112" y="140"/>
                  <a:pt x="116" y="138"/>
                  <a:pt x="115" y="135"/>
                </a:cubicBezTo>
                <a:cubicBezTo>
                  <a:pt x="115" y="130"/>
                  <a:pt x="110" y="126"/>
                  <a:pt x="106" y="124"/>
                </a:cubicBezTo>
                <a:cubicBezTo>
                  <a:pt x="102" y="121"/>
                  <a:pt x="97" y="119"/>
                  <a:pt x="93" y="121"/>
                </a:cubicBezTo>
                <a:close/>
                <a:moveTo>
                  <a:pt x="143" y="141"/>
                </a:moveTo>
                <a:cubicBezTo>
                  <a:pt x="147" y="146"/>
                  <a:pt x="154" y="148"/>
                  <a:pt x="160" y="150"/>
                </a:cubicBezTo>
                <a:cubicBezTo>
                  <a:pt x="163" y="151"/>
                  <a:pt x="167" y="148"/>
                  <a:pt x="168" y="146"/>
                </a:cubicBezTo>
                <a:cubicBezTo>
                  <a:pt x="169" y="143"/>
                  <a:pt x="168" y="139"/>
                  <a:pt x="165" y="138"/>
                </a:cubicBezTo>
                <a:cubicBezTo>
                  <a:pt x="162" y="136"/>
                  <a:pt x="160" y="135"/>
                  <a:pt x="157" y="134"/>
                </a:cubicBezTo>
                <a:cubicBezTo>
                  <a:pt x="154" y="132"/>
                  <a:pt x="151" y="131"/>
                  <a:pt x="148" y="131"/>
                </a:cubicBezTo>
                <a:cubicBezTo>
                  <a:pt x="143" y="131"/>
                  <a:pt x="139" y="137"/>
                  <a:pt x="143" y="141"/>
                </a:cubicBezTo>
                <a:close/>
                <a:moveTo>
                  <a:pt x="147" y="163"/>
                </a:moveTo>
                <a:cubicBezTo>
                  <a:pt x="146" y="166"/>
                  <a:pt x="148" y="170"/>
                  <a:pt x="151" y="171"/>
                </a:cubicBezTo>
                <a:cubicBezTo>
                  <a:pt x="154" y="172"/>
                  <a:pt x="156" y="173"/>
                  <a:pt x="159" y="174"/>
                </a:cubicBezTo>
                <a:cubicBezTo>
                  <a:pt x="162" y="176"/>
                  <a:pt x="164" y="177"/>
                  <a:pt x="166" y="179"/>
                </a:cubicBezTo>
                <a:cubicBezTo>
                  <a:pt x="169" y="180"/>
                  <a:pt x="172" y="179"/>
                  <a:pt x="174" y="177"/>
                </a:cubicBezTo>
                <a:cubicBezTo>
                  <a:pt x="176" y="175"/>
                  <a:pt x="176" y="172"/>
                  <a:pt x="175" y="170"/>
                </a:cubicBezTo>
                <a:cubicBezTo>
                  <a:pt x="171" y="163"/>
                  <a:pt x="162" y="158"/>
                  <a:pt x="154" y="157"/>
                </a:cubicBezTo>
                <a:cubicBezTo>
                  <a:pt x="151" y="157"/>
                  <a:pt x="148" y="160"/>
                  <a:pt x="147" y="163"/>
                </a:cubicBezTo>
                <a:close/>
                <a:moveTo>
                  <a:pt x="305" y="26"/>
                </a:moveTo>
                <a:cubicBezTo>
                  <a:pt x="305" y="29"/>
                  <a:pt x="309" y="31"/>
                  <a:pt x="312" y="30"/>
                </a:cubicBezTo>
                <a:cubicBezTo>
                  <a:pt x="315" y="30"/>
                  <a:pt x="317" y="27"/>
                  <a:pt x="317" y="24"/>
                </a:cubicBezTo>
                <a:cubicBezTo>
                  <a:pt x="317" y="20"/>
                  <a:pt x="319" y="16"/>
                  <a:pt x="318" y="12"/>
                </a:cubicBezTo>
                <a:cubicBezTo>
                  <a:pt x="317" y="10"/>
                  <a:pt x="314" y="8"/>
                  <a:pt x="311" y="9"/>
                </a:cubicBezTo>
                <a:cubicBezTo>
                  <a:pt x="304" y="11"/>
                  <a:pt x="304" y="20"/>
                  <a:pt x="305" y="26"/>
                </a:cubicBezTo>
                <a:close/>
                <a:moveTo>
                  <a:pt x="282" y="32"/>
                </a:moveTo>
                <a:cubicBezTo>
                  <a:pt x="279" y="36"/>
                  <a:pt x="279" y="40"/>
                  <a:pt x="279" y="45"/>
                </a:cubicBezTo>
                <a:cubicBezTo>
                  <a:pt x="279" y="50"/>
                  <a:pt x="279" y="54"/>
                  <a:pt x="280" y="59"/>
                </a:cubicBezTo>
                <a:cubicBezTo>
                  <a:pt x="282" y="63"/>
                  <a:pt x="289" y="65"/>
                  <a:pt x="292" y="60"/>
                </a:cubicBezTo>
                <a:cubicBezTo>
                  <a:pt x="294" y="56"/>
                  <a:pt x="294" y="51"/>
                  <a:pt x="294" y="47"/>
                </a:cubicBezTo>
                <a:cubicBezTo>
                  <a:pt x="295" y="42"/>
                  <a:pt x="296" y="37"/>
                  <a:pt x="293" y="33"/>
                </a:cubicBezTo>
                <a:cubicBezTo>
                  <a:pt x="290" y="30"/>
                  <a:pt x="285" y="29"/>
                  <a:pt x="282" y="32"/>
                </a:cubicBezTo>
                <a:close/>
                <a:moveTo>
                  <a:pt x="178" y="15"/>
                </a:moveTo>
                <a:cubicBezTo>
                  <a:pt x="178" y="16"/>
                  <a:pt x="177" y="17"/>
                  <a:pt x="177" y="18"/>
                </a:cubicBezTo>
                <a:cubicBezTo>
                  <a:pt x="177" y="19"/>
                  <a:pt x="177" y="21"/>
                  <a:pt x="178" y="22"/>
                </a:cubicBezTo>
                <a:cubicBezTo>
                  <a:pt x="178" y="24"/>
                  <a:pt x="179" y="26"/>
                  <a:pt x="180" y="28"/>
                </a:cubicBezTo>
                <a:cubicBezTo>
                  <a:pt x="182" y="36"/>
                  <a:pt x="194" y="32"/>
                  <a:pt x="192" y="24"/>
                </a:cubicBezTo>
                <a:cubicBezTo>
                  <a:pt x="191" y="22"/>
                  <a:pt x="190" y="20"/>
                  <a:pt x="190" y="18"/>
                </a:cubicBezTo>
                <a:cubicBezTo>
                  <a:pt x="189" y="17"/>
                  <a:pt x="189" y="16"/>
                  <a:pt x="188" y="15"/>
                </a:cubicBezTo>
                <a:cubicBezTo>
                  <a:pt x="188" y="14"/>
                  <a:pt x="187" y="13"/>
                  <a:pt x="186" y="12"/>
                </a:cubicBezTo>
                <a:cubicBezTo>
                  <a:pt x="183" y="10"/>
                  <a:pt x="179" y="11"/>
                  <a:pt x="178" y="15"/>
                </a:cubicBezTo>
                <a:close/>
                <a:moveTo>
                  <a:pt x="209" y="44"/>
                </a:moveTo>
                <a:cubicBezTo>
                  <a:pt x="210" y="49"/>
                  <a:pt x="212" y="53"/>
                  <a:pt x="214" y="58"/>
                </a:cubicBezTo>
                <a:cubicBezTo>
                  <a:pt x="216" y="61"/>
                  <a:pt x="218" y="65"/>
                  <a:pt x="222" y="68"/>
                </a:cubicBezTo>
                <a:cubicBezTo>
                  <a:pt x="225" y="70"/>
                  <a:pt x="230" y="68"/>
                  <a:pt x="230" y="64"/>
                </a:cubicBezTo>
                <a:cubicBezTo>
                  <a:pt x="231" y="60"/>
                  <a:pt x="229" y="55"/>
                  <a:pt x="228" y="51"/>
                </a:cubicBezTo>
                <a:cubicBezTo>
                  <a:pt x="226" y="47"/>
                  <a:pt x="224" y="42"/>
                  <a:pt x="221" y="39"/>
                </a:cubicBezTo>
                <a:cubicBezTo>
                  <a:pt x="217" y="34"/>
                  <a:pt x="208" y="38"/>
                  <a:pt x="209" y="44"/>
                </a:cubicBezTo>
                <a:close/>
                <a:moveTo>
                  <a:pt x="150" y="16"/>
                </a:moveTo>
                <a:cubicBezTo>
                  <a:pt x="149" y="19"/>
                  <a:pt x="150" y="22"/>
                  <a:pt x="151" y="24"/>
                </a:cubicBezTo>
                <a:cubicBezTo>
                  <a:pt x="152" y="27"/>
                  <a:pt x="154" y="29"/>
                  <a:pt x="155" y="32"/>
                </a:cubicBezTo>
                <a:cubicBezTo>
                  <a:pt x="156" y="34"/>
                  <a:pt x="160" y="35"/>
                  <a:pt x="162" y="33"/>
                </a:cubicBezTo>
                <a:cubicBezTo>
                  <a:pt x="165" y="32"/>
                  <a:pt x="165" y="29"/>
                  <a:pt x="164" y="26"/>
                </a:cubicBezTo>
                <a:cubicBezTo>
                  <a:pt x="162" y="22"/>
                  <a:pt x="160" y="15"/>
                  <a:pt x="155" y="14"/>
                </a:cubicBezTo>
                <a:cubicBezTo>
                  <a:pt x="153" y="14"/>
                  <a:pt x="151" y="14"/>
                  <a:pt x="150" y="16"/>
                </a:cubicBezTo>
                <a:close/>
                <a:moveTo>
                  <a:pt x="178" y="66"/>
                </a:moveTo>
                <a:cubicBezTo>
                  <a:pt x="177" y="67"/>
                  <a:pt x="177" y="68"/>
                  <a:pt x="178" y="69"/>
                </a:cubicBezTo>
                <a:cubicBezTo>
                  <a:pt x="177" y="71"/>
                  <a:pt x="178" y="74"/>
                  <a:pt x="179" y="76"/>
                </a:cubicBezTo>
                <a:cubicBezTo>
                  <a:pt x="181" y="79"/>
                  <a:pt x="182" y="82"/>
                  <a:pt x="183" y="84"/>
                </a:cubicBezTo>
                <a:cubicBezTo>
                  <a:pt x="187" y="89"/>
                  <a:pt x="193" y="87"/>
                  <a:pt x="194" y="81"/>
                </a:cubicBezTo>
                <a:cubicBezTo>
                  <a:pt x="194" y="78"/>
                  <a:pt x="192" y="74"/>
                  <a:pt x="191" y="71"/>
                </a:cubicBezTo>
                <a:cubicBezTo>
                  <a:pt x="189" y="68"/>
                  <a:pt x="188" y="66"/>
                  <a:pt x="185" y="65"/>
                </a:cubicBezTo>
                <a:cubicBezTo>
                  <a:pt x="184" y="64"/>
                  <a:pt x="184" y="64"/>
                  <a:pt x="182" y="63"/>
                </a:cubicBezTo>
                <a:cubicBezTo>
                  <a:pt x="180" y="63"/>
                  <a:pt x="178" y="64"/>
                  <a:pt x="178" y="66"/>
                </a:cubicBezTo>
                <a:close/>
                <a:moveTo>
                  <a:pt x="197" y="113"/>
                </a:moveTo>
                <a:cubicBezTo>
                  <a:pt x="199" y="119"/>
                  <a:pt x="204" y="126"/>
                  <a:pt x="209" y="131"/>
                </a:cubicBezTo>
                <a:cubicBezTo>
                  <a:pt x="214" y="134"/>
                  <a:pt x="221" y="130"/>
                  <a:pt x="220" y="124"/>
                </a:cubicBezTo>
                <a:cubicBezTo>
                  <a:pt x="218" y="117"/>
                  <a:pt x="214" y="110"/>
                  <a:pt x="209" y="105"/>
                </a:cubicBezTo>
                <a:cubicBezTo>
                  <a:pt x="204" y="100"/>
                  <a:pt x="194" y="106"/>
                  <a:pt x="197" y="113"/>
                </a:cubicBezTo>
                <a:close/>
                <a:moveTo>
                  <a:pt x="232" y="97"/>
                </a:moveTo>
                <a:cubicBezTo>
                  <a:pt x="229" y="100"/>
                  <a:pt x="229" y="105"/>
                  <a:pt x="230" y="109"/>
                </a:cubicBezTo>
                <a:cubicBezTo>
                  <a:pt x="231" y="113"/>
                  <a:pt x="233" y="116"/>
                  <a:pt x="235" y="119"/>
                </a:cubicBezTo>
                <a:cubicBezTo>
                  <a:pt x="239" y="123"/>
                  <a:pt x="246" y="119"/>
                  <a:pt x="246" y="114"/>
                </a:cubicBezTo>
                <a:cubicBezTo>
                  <a:pt x="245" y="112"/>
                  <a:pt x="245" y="109"/>
                  <a:pt x="245" y="107"/>
                </a:cubicBezTo>
                <a:cubicBezTo>
                  <a:pt x="244" y="103"/>
                  <a:pt x="244" y="100"/>
                  <a:pt x="241" y="97"/>
                </a:cubicBezTo>
                <a:cubicBezTo>
                  <a:pt x="239" y="94"/>
                  <a:pt x="235" y="95"/>
                  <a:pt x="232" y="97"/>
                </a:cubicBezTo>
                <a:close/>
                <a:moveTo>
                  <a:pt x="260" y="17"/>
                </a:moveTo>
                <a:cubicBezTo>
                  <a:pt x="257" y="23"/>
                  <a:pt x="255" y="31"/>
                  <a:pt x="258" y="37"/>
                </a:cubicBezTo>
                <a:cubicBezTo>
                  <a:pt x="260" y="43"/>
                  <a:pt x="268" y="42"/>
                  <a:pt x="270" y="36"/>
                </a:cubicBezTo>
                <a:cubicBezTo>
                  <a:pt x="271" y="33"/>
                  <a:pt x="272" y="29"/>
                  <a:pt x="273" y="25"/>
                </a:cubicBezTo>
                <a:cubicBezTo>
                  <a:pt x="274" y="22"/>
                  <a:pt x="274" y="19"/>
                  <a:pt x="273" y="16"/>
                </a:cubicBezTo>
                <a:cubicBezTo>
                  <a:pt x="271" y="14"/>
                  <a:pt x="269" y="13"/>
                  <a:pt x="266" y="13"/>
                </a:cubicBezTo>
                <a:cubicBezTo>
                  <a:pt x="264" y="13"/>
                  <a:pt x="261" y="15"/>
                  <a:pt x="260" y="17"/>
                </a:cubicBezTo>
                <a:close/>
                <a:moveTo>
                  <a:pt x="260" y="71"/>
                </a:moveTo>
                <a:cubicBezTo>
                  <a:pt x="255" y="79"/>
                  <a:pt x="252" y="95"/>
                  <a:pt x="259" y="103"/>
                </a:cubicBezTo>
                <a:cubicBezTo>
                  <a:pt x="262" y="106"/>
                  <a:pt x="266" y="104"/>
                  <a:pt x="269" y="101"/>
                </a:cubicBezTo>
                <a:cubicBezTo>
                  <a:pt x="271" y="98"/>
                  <a:pt x="270" y="93"/>
                  <a:pt x="271" y="89"/>
                </a:cubicBezTo>
                <a:cubicBezTo>
                  <a:pt x="272" y="84"/>
                  <a:pt x="273" y="80"/>
                  <a:pt x="274" y="76"/>
                </a:cubicBezTo>
                <a:cubicBezTo>
                  <a:pt x="274" y="74"/>
                  <a:pt x="274" y="71"/>
                  <a:pt x="272" y="69"/>
                </a:cubicBezTo>
                <a:cubicBezTo>
                  <a:pt x="271" y="68"/>
                  <a:pt x="270" y="67"/>
                  <a:pt x="268" y="67"/>
                </a:cubicBezTo>
                <a:cubicBezTo>
                  <a:pt x="265" y="67"/>
                  <a:pt x="262" y="68"/>
                  <a:pt x="260" y="71"/>
                </a:cubicBezTo>
                <a:close/>
                <a:moveTo>
                  <a:pt x="277" y="97"/>
                </a:moveTo>
                <a:cubicBezTo>
                  <a:pt x="275" y="100"/>
                  <a:pt x="274" y="104"/>
                  <a:pt x="274" y="107"/>
                </a:cubicBezTo>
                <a:cubicBezTo>
                  <a:pt x="273" y="111"/>
                  <a:pt x="275" y="114"/>
                  <a:pt x="278" y="115"/>
                </a:cubicBezTo>
                <a:cubicBezTo>
                  <a:pt x="281" y="117"/>
                  <a:pt x="286" y="116"/>
                  <a:pt x="287" y="112"/>
                </a:cubicBezTo>
                <a:cubicBezTo>
                  <a:pt x="288" y="108"/>
                  <a:pt x="290" y="104"/>
                  <a:pt x="290" y="100"/>
                </a:cubicBezTo>
                <a:cubicBezTo>
                  <a:pt x="290" y="93"/>
                  <a:pt x="280" y="91"/>
                  <a:pt x="277" y="97"/>
                </a:cubicBezTo>
                <a:close/>
                <a:moveTo>
                  <a:pt x="328" y="68"/>
                </a:moveTo>
                <a:cubicBezTo>
                  <a:pt x="327" y="71"/>
                  <a:pt x="326" y="73"/>
                  <a:pt x="325" y="76"/>
                </a:cubicBezTo>
                <a:cubicBezTo>
                  <a:pt x="324" y="78"/>
                  <a:pt x="323" y="79"/>
                  <a:pt x="323" y="81"/>
                </a:cubicBezTo>
                <a:cubicBezTo>
                  <a:pt x="323" y="83"/>
                  <a:pt x="323" y="84"/>
                  <a:pt x="322" y="86"/>
                </a:cubicBezTo>
                <a:cubicBezTo>
                  <a:pt x="321" y="91"/>
                  <a:pt x="328" y="96"/>
                  <a:pt x="332" y="91"/>
                </a:cubicBezTo>
                <a:cubicBezTo>
                  <a:pt x="335" y="89"/>
                  <a:pt x="337" y="87"/>
                  <a:pt x="338" y="84"/>
                </a:cubicBezTo>
                <a:cubicBezTo>
                  <a:pt x="340" y="81"/>
                  <a:pt x="341" y="78"/>
                  <a:pt x="342" y="75"/>
                </a:cubicBezTo>
                <a:cubicBezTo>
                  <a:pt x="344" y="71"/>
                  <a:pt x="343" y="67"/>
                  <a:pt x="339" y="65"/>
                </a:cubicBezTo>
                <a:cubicBezTo>
                  <a:pt x="335" y="63"/>
                  <a:pt x="330" y="64"/>
                  <a:pt x="328" y="68"/>
                </a:cubicBezTo>
                <a:close/>
                <a:moveTo>
                  <a:pt x="404" y="53"/>
                </a:moveTo>
                <a:cubicBezTo>
                  <a:pt x="403" y="54"/>
                  <a:pt x="402" y="55"/>
                  <a:pt x="401" y="57"/>
                </a:cubicBezTo>
                <a:cubicBezTo>
                  <a:pt x="399" y="59"/>
                  <a:pt x="397" y="61"/>
                  <a:pt x="396" y="64"/>
                </a:cubicBezTo>
                <a:cubicBezTo>
                  <a:pt x="393" y="69"/>
                  <a:pt x="399" y="75"/>
                  <a:pt x="403" y="71"/>
                </a:cubicBezTo>
                <a:cubicBezTo>
                  <a:pt x="406" y="70"/>
                  <a:pt x="408" y="68"/>
                  <a:pt x="410" y="65"/>
                </a:cubicBezTo>
                <a:cubicBezTo>
                  <a:pt x="411" y="64"/>
                  <a:pt x="412" y="63"/>
                  <a:pt x="413" y="62"/>
                </a:cubicBezTo>
                <a:cubicBezTo>
                  <a:pt x="414" y="60"/>
                  <a:pt x="414" y="59"/>
                  <a:pt x="415" y="57"/>
                </a:cubicBezTo>
                <a:cubicBezTo>
                  <a:pt x="416" y="54"/>
                  <a:pt x="412" y="50"/>
                  <a:pt x="408" y="51"/>
                </a:cubicBezTo>
                <a:cubicBezTo>
                  <a:pt x="406" y="52"/>
                  <a:pt x="405" y="52"/>
                  <a:pt x="404" y="53"/>
                </a:cubicBezTo>
                <a:close/>
                <a:moveTo>
                  <a:pt x="368" y="91"/>
                </a:moveTo>
                <a:cubicBezTo>
                  <a:pt x="367" y="93"/>
                  <a:pt x="366" y="94"/>
                  <a:pt x="365" y="96"/>
                </a:cubicBezTo>
                <a:cubicBezTo>
                  <a:pt x="363" y="99"/>
                  <a:pt x="362" y="102"/>
                  <a:pt x="361" y="105"/>
                </a:cubicBezTo>
                <a:cubicBezTo>
                  <a:pt x="359" y="110"/>
                  <a:pt x="365" y="115"/>
                  <a:pt x="369" y="111"/>
                </a:cubicBezTo>
                <a:cubicBezTo>
                  <a:pt x="372" y="109"/>
                  <a:pt x="374" y="107"/>
                  <a:pt x="376" y="104"/>
                </a:cubicBezTo>
                <a:cubicBezTo>
                  <a:pt x="377" y="103"/>
                  <a:pt x="378" y="101"/>
                  <a:pt x="379" y="100"/>
                </a:cubicBezTo>
                <a:cubicBezTo>
                  <a:pt x="380" y="97"/>
                  <a:pt x="381" y="95"/>
                  <a:pt x="380" y="92"/>
                </a:cubicBezTo>
                <a:cubicBezTo>
                  <a:pt x="379" y="90"/>
                  <a:pt x="377" y="88"/>
                  <a:pt x="374" y="88"/>
                </a:cubicBezTo>
                <a:cubicBezTo>
                  <a:pt x="372" y="89"/>
                  <a:pt x="370" y="89"/>
                  <a:pt x="368" y="91"/>
                </a:cubicBezTo>
                <a:close/>
                <a:moveTo>
                  <a:pt x="373" y="118"/>
                </a:moveTo>
                <a:cubicBezTo>
                  <a:pt x="369" y="121"/>
                  <a:pt x="366" y="124"/>
                  <a:pt x="364" y="127"/>
                </a:cubicBezTo>
                <a:cubicBezTo>
                  <a:pt x="363" y="128"/>
                  <a:pt x="362" y="130"/>
                  <a:pt x="361" y="132"/>
                </a:cubicBezTo>
                <a:cubicBezTo>
                  <a:pt x="359" y="134"/>
                  <a:pt x="359" y="136"/>
                  <a:pt x="358" y="138"/>
                </a:cubicBezTo>
                <a:cubicBezTo>
                  <a:pt x="356" y="144"/>
                  <a:pt x="365" y="148"/>
                  <a:pt x="368" y="144"/>
                </a:cubicBezTo>
                <a:cubicBezTo>
                  <a:pt x="373" y="139"/>
                  <a:pt x="377" y="134"/>
                  <a:pt x="381" y="129"/>
                </a:cubicBezTo>
                <a:cubicBezTo>
                  <a:pt x="383" y="126"/>
                  <a:pt x="384" y="122"/>
                  <a:pt x="381" y="120"/>
                </a:cubicBezTo>
                <a:cubicBezTo>
                  <a:pt x="379" y="117"/>
                  <a:pt x="375" y="116"/>
                  <a:pt x="373" y="118"/>
                </a:cubicBezTo>
                <a:close/>
                <a:moveTo>
                  <a:pt x="440" y="118"/>
                </a:moveTo>
                <a:cubicBezTo>
                  <a:pt x="439" y="120"/>
                  <a:pt x="437" y="121"/>
                  <a:pt x="436" y="122"/>
                </a:cubicBezTo>
                <a:cubicBezTo>
                  <a:pt x="434" y="125"/>
                  <a:pt x="434" y="127"/>
                  <a:pt x="435" y="130"/>
                </a:cubicBezTo>
                <a:cubicBezTo>
                  <a:pt x="435" y="132"/>
                  <a:pt x="437" y="134"/>
                  <a:pt x="439" y="134"/>
                </a:cubicBezTo>
                <a:cubicBezTo>
                  <a:pt x="444" y="135"/>
                  <a:pt x="447" y="132"/>
                  <a:pt x="451" y="129"/>
                </a:cubicBezTo>
                <a:cubicBezTo>
                  <a:pt x="454" y="126"/>
                  <a:pt x="457" y="123"/>
                  <a:pt x="458" y="119"/>
                </a:cubicBezTo>
                <a:cubicBezTo>
                  <a:pt x="460" y="114"/>
                  <a:pt x="454" y="109"/>
                  <a:pt x="450" y="111"/>
                </a:cubicBezTo>
                <a:cubicBezTo>
                  <a:pt x="445" y="112"/>
                  <a:pt x="443" y="115"/>
                  <a:pt x="440" y="118"/>
                </a:cubicBezTo>
                <a:close/>
                <a:moveTo>
                  <a:pt x="407" y="127"/>
                </a:moveTo>
                <a:cubicBezTo>
                  <a:pt x="404" y="130"/>
                  <a:pt x="401" y="132"/>
                  <a:pt x="400" y="135"/>
                </a:cubicBezTo>
                <a:cubicBezTo>
                  <a:pt x="398" y="139"/>
                  <a:pt x="400" y="145"/>
                  <a:pt x="405" y="144"/>
                </a:cubicBezTo>
                <a:cubicBezTo>
                  <a:pt x="413" y="144"/>
                  <a:pt x="420" y="138"/>
                  <a:pt x="425" y="132"/>
                </a:cubicBezTo>
                <a:cubicBezTo>
                  <a:pt x="428" y="127"/>
                  <a:pt x="422" y="121"/>
                  <a:pt x="417" y="123"/>
                </a:cubicBezTo>
                <a:cubicBezTo>
                  <a:pt x="413" y="124"/>
                  <a:pt x="411" y="125"/>
                  <a:pt x="407" y="127"/>
                </a:cubicBezTo>
                <a:close/>
                <a:moveTo>
                  <a:pt x="365" y="187"/>
                </a:moveTo>
                <a:cubicBezTo>
                  <a:pt x="362" y="189"/>
                  <a:pt x="363" y="193"/>
                  <a:pt x="366" y="195"/>
                </a:cubicBezTo>
                <a:cubicBezTo>
                  <a:pt x="369" y="196"/>
                  <a:pt x="372" y="196"/>
                  <a:pt x="376" y="196"/>
                </a:cubicBezTo>
                <a:cubicBezTo>
                  <a:pt x="379" y="196"/>
                  <a:pt x="384" y="195"/>
                  <a:pt x="386" y="192"/>
                </a:cubicBezTo>
                <a:cubicBezTo>
                  <a:pt x="388" y="189"/>
                  <a:pt x="388" y="185"/>
                  <a:pt x="384" y="182"/>
                </a:cubicBezTo>
                <a:cubicBezTo>
                  <a:pt x="381" y="180"/>
                  <a:pt x="377" y="181"/>
                  <a:pt x="373" y="182"/>
                </a:cubicBezTo>
                <a:cubicBezTo>
                  <a:pt x="370" y="183"/>
                  <a:pt x="367" y="184"/>
                  <a:pt x="365" y="187"/>
                </a:cubicBezTo>
                <a:close/>
                <a:moveTo>
                  <a:pt x="409" y="167"/>
                </a:moveTo>
                <a:cubicBezTo>
                  <a:pt x="405" y="170"/>
                  <a:pt x="402" y="172"/>
                  <a:pt x="400" y="177"/>
                </a:cubicBezTo>
                <a:cubicBezTo>
                  <a:pt x="398" y="181"/>
                  <a:pt x="402" y="185"/>
                  <a:pt x="406" y="184"/>
                </a:cubicBezTo>
                <a:cubicBezTo>
                  <a:pt x="410" y="184"/>
                  <a:pt x="413" y="182"/>
                  <a:pt x="416" y="181"/>
                </a:cubicBezTo>
                <a:cubicBezTo>
                  <a:pt x="419" y="179"/>
                  <a:pt x="423" y="179"/>
                  <a:pt x="426" y="176"/>
                </a:cubicBezTo>
                <a:cubicBezTo>
                  <a:pt x="432" y="172"/>
                  <a:pt x="429" y="164"/>
                  <a:pt x="422" y="163"/>
                </a:cubicBezTo>
                <a:cubicBezTo>
                  <a:pt x="418" y="163"/>
                  <a:pt x="413" y="165"/>
                  <a:pt x="409" y="167"/>
                </a:cubicBezTo>
                <a:close/>
                <a:moveTo>
                  <a:pt x="537" y="158"/>
                </a:moveTo>
                <a:cubicBezTo>
                  <a:pt x="534" y="159"/>
                  <a:pt x="531" y="160"/>
                  <a:pt x="528" y="161"/>
                </a:cubicBezTo>
                <a:cubicBezTo>
                  <a:pt x="525" y="164"/>
                  <a:pt x="526" y="169"/>
                  <a:pt x="530" y="169"/>
                </a:cubicBezTo>
                <a:cubicBezTo>
                  <a:pt x="533" y="169"/>
                  <a:pt x="537" y="167"/>
                  <a:pt x="540" y="167"/>
                </a:cubicBezTo>
                <a:cubicBezTo>
                  <a:pt x="543" y="166"/>
                  <a:pt x="546" y="165"/>
                  <a:pt x="547" y="162"/>
                </a:cubicBezTo>
                <a:cubicBezTo>
                  <a:pt x="547" y="161"/>
                  <a:pt x="547" y="159"/>
                  <a:pt x="546" y="158"/>
                </a:cubicBezTo>
                <a:cubicBezTo>
                  <a:pt x="543" y="156"/>
                  <a:pt x="540" y="157"/>
                  <a:pt x="537" y="158"/>
                </a:cubicBezTo>
                <a:close/>
                <a:moveTo>
                  <a:pt x="463" y="176"/>
                </a:moveTo>
                <a:cubicBezTo>
                  <a:pt x="455" y="179"/>
                  <a:pt x="459" y="191"/>
                  <a:pt x="468" y="189"/>
                </a:cubicBezTo>
                <a:cubicBezTo>
                  <a:pt x="474" y="188"/>
                  <a:pt x="483" y="187"/>
                  <a:pt x="489" y="183"/>
                </a:cubicBezTo>
                <a:cubicBezTo>
                  <a:pt x="494" y="178"/>
                  <a:pt x="492" y="170"/>
                  <a:pt x="485" y="170"/>
                </a:cubicBezTo>
                <a:cubicBezTo>
                  <a:pt x="478" y="169"/>
                  <a:pt x="470" y="173"/>
                  <a:pt x="463" y="176"/>
                </a:cubicBezTo>
                <a:close/>
                <a:moveTo>
                  <a:pt x="418" y="207"/>
                </a:moveTo>
                <a:cubicBezTo>
                  <a:pt x="425" y="209"/>
                  <a:pt x="432" y="210"/>
                  <a:pt x="439" y="210"/>
                </a:cubicBezTo>
                <a:cubicBezTo>
                  <a:pt x="449" y="209"/>
                  <a:pt x="448" y="196"/>
                  <a:pt x="439" y="195"/>
                </a:cubicBezTo>
                <a:cubicBezTo>
                  <a:pt x="432" y="195"/>
                  <a:pt x="424" y="196"/>
                  <a:pt x="417" y="197"/>
                </a:cubicBezTo>
                <a:cubicBezTo>
                  <a:pt x="412" y="199"/>
                  <a:pt x="413" y="206"/>
                  <a:pt x="418" y="207"/>
                </a:cubicBezTo>
                <a:close/>
                <a:moveTo>
                  <a:pt x="357" y="219"/>
                </a:moveTo>
                <a:cubicBezTo>
                  <a:pt x="361" y="222"/>
                  <a:pt x="366" y="223"/>
                  <a:pt x="372" y="224"/>
                </a:cubicBezTo>
                <a:cubicBezTo>
                  <a:pt x="380" y="226"/>
                  <a:pt x="383" y="214"/>
                  <a:pt x="375" y="211"/>
                </a:cubicBezTo>
                <a:cubicBezTo>
                  <a:pt x="370" y="210"/>
                  <a:pt x="365" y="208"/>
                  <a:pt x="359" y="209"/>
                </a:cubicBezTo>
                <a:cubicBezTo>
                  <a:pt x="355" y="210"/>
                  <a:pt x="354" y="216"/>
                  <a:pt x="357" y="219"/>
                </a:cubicBezTo>
                <a:close/>
                <a:moveTo>
                  <a:pt x="401" y="254"/>
                </a:moveTo>
                <a:cubicBezTo>
                  <a:pt x="404" y="257"/>
                  <a:pt x="409" y="258"/>
                  <a:pt x="414" y="259"/>
                </a:cubicBezTo>
                <a:cubicBezTo>
                  <a:pt x="418" y="260"/>
                  <a:pt x="422" y="261"/>
                  <a:pt x="427" y="261"/>
                </a:cubicBezTo>
                <a:cubicBezTo>
                  <a:pt x="433" y="261"/>
                  <a:pt x="434" y="252"/>
                  <a:pt x="429" y="249"/>
                </a:cubicBezTo>
                <a:cubicBezTo>
                  <a:pt x="426" y="247"/>
                  <a:pt x="422" y="246"/>
                  <a:pt x="418" y="244"/>
                </a:cubicBezTo>
                <a:cubicBezTo>
                  <a:pt x="414" y="243"/>
                  <a:pt x="410" y="241"/>
                  <a:pt x="405" y="242"/>
                </a:cubicBezTo>
                <a:cubicBezTo>
                  <a:pt x="400" y="242"/>
                  <a:pt x="396" y="249"/>
                  <a:pt x="401" y="254"/>
                </a:cubicBezTo>
                <a:close/>
                <a:moveTo>
                  <a:pt x="431" y="314"/>
                </a:moveTo>
                <a:cubicBezTo>
                  <a:pt x="432" y="315"/>
                  <a:pt x="433" y="316"/>
                  <a:pt x="434" y="317"/>
                </a:cubicBezTo>
                <a:cubicBezTo>
                  <a:pt x="435" y="317"/>
                  <a:pt x="437" y="318"/>
                  <a:pt x="438" y="319"/>
                </a:cubicBezTo>
                <a:cubicBezTo>
                  <a:pt x="441" y="320"/>
                  <a:pt x="444" y="321"/>
                  <a:pt x="447" y="321"/>
                </a:cubicBezTo>
                <a:cubicBezTo>
                  <a:pt x="450" y="321"/>
                  <a:pt x="453" y="316"/>
                  <a:pt x="451" y="313"/>
                </a:cubicBezTo>
                <a:cubicBezTo>
                  <a:pt x="449" y="311"/>
                  <a:pt x="446" y="309"/>
                  <a:pt x="443" y="308"/>
                </a:cubicBezTo>
                <a:cubicBezTo>
                  <a:pt x="442" y="307"/>
                  <a:pt x="441" y="306"/>
                  <a:pt x="439" y="306"/>
                </a:cubicBezTo>
                <a:cubicBezTo>
                  <a:pt x="437" y="305"/>
                  <a:pt x="436" y="305"/>
                  <a:pt x="434" y="305"/>
                </a:cubicBezTo>
                <a:cubicBezTo>
                  <a:pt x="429" y="305"/>
                  <a:pt x="428" y="311"/>
                  <a:pt x="431" y="314"/>
                </a:cubicBezTo>
                <a:close/>
                <a:moveTo>
                  <a:pt x="357" y="305"/>
                </a:moveTo>
                <a:cubicBezTo>
                  <a:pt x="358" y="308"/>
                  <a:pt x="359" y="309"/>
                  <a:pt x="362" y="311"/>
                </a:cubicBezTo>
                <a:cubicBezTo>
                  <a:pt x="364" y="312"/>
                  <a:pt x="365" y="313"/>
                  <a:pt x="367" y="314"/>
                </a:cubicBezTo>
                <a:cubicBezTo>
                  <a:pt x="370" y="316"/>
                  <a:pt x="374" y="318"/>
                  <a:pt x="378" y="318"/>
                </a:cubicBezTo>
                <a:cubicBezTo>
                  <a:pt x="383" y="319"/>
                  <a:pt x="388" y="314"/>
                  <a:pt x="384" y="309"/>
                </a:cubicBezTo>
                <a:cubicBezTo>
                  <a:pt x="382" y="306"/>
                  <a:pt x="379" y="303"/>
                  <a:pt x="375" y="301"/>
                </a:cubicBezTo>
                <a:cubicBezTo>
                  <a:pt x="371" y="299"/>
                  <a:pt x="368" y="296"/>
                  <a:pt x="363" y="296"/>
                </a:cubicBezTo>
                <a:cubicBezTo>
                  <a:pt x="359" y="296"/>
                  <a:pt x="355" y="301"/>
                  <a:pt x="357" y="305"/>
                </a:cubicBezTo>
                <a:close/>
                <a:moveTo>
                  <a:pt x="291" y="284"/>
                </a:moveTo>
                <a:cubicBezTo>
                  <a:pt x="294" y="289"/>
                  <a:pt x="298" y="293"/>
                  <a:pt x="301" y="296"/>
                </a:cubicBezTo>
                <a:cubicBezTo>
                  <a:pt x="305" y="300"/>
                  <a:pt x="309" y="304"/>
                  <a:pt x="314" y="306"/>
                </a:cubicBezTo>
                <a:cubicBezTo>
                  <a:pt x="319" y="307"/>
                  <a:pt x="324" y="301"/>
                  <a:pt x="322" y="297"/>
                </a:cubicBezTo>
                <a:cubicBezTo>
                  <a:pt x="320" y="291"/>
                  <a:pt x="316" y="288"/>
                  <a:pt x="312" y="284"/>
                </a:cubicBezTo>
                <a:cubicBezTo>
                  <a:pt x="308" y="281"/>
                  <a:pt x="304" y="277"/>
                  <a:pt x="300" y="275"/>
                </a:cubicBezTo>
                <a:cubicBezTo>
                  <a:pt x="294" y="271"/>
                  <a:pt x="287" y="279"/>
                  <a:pt x="291" y="284"/>
                </a:cubicBezTo>
                <a:close/>
                <a:moveTo>
                  <a:pt x="271" y="353"/>
                </a:moveTo>
                <a:cubicBezTo>
                  <a:pt x="272" y="358"/>
                  <a:pt x="275" y="373"/>
                  <a:pt x="283" y="370"/>
                </a:cubicBezTo>
                <a:cubicBezTo>
                  <a:pt x="291" y="368"/>
                  <a:pt x="285" y="355"/>
                  <a:pt x="283" y="349"/>
                </a:cubicBezTo>
                <a:cubicBezTo>
                  <a:pt x="281" y="341"/>
                  <a:pt x="268" y="345"/>
                  <a:pt x="271" y="353"/>
                </a:cubicBezTo>
                <a:close/>
                <a:moveTo>
                  <a:pt x="258" y="298"/>
                </a:moveTo>
                <a:cubicBezTo>
                  <a:pt x="257" y="306"/>
                  <a:pt x="256" y="315"/>
                  <a:pt x="259" y="322"/>
                </a:cubicBezTo>
                <a:cubicBezTo>
                  <a:pt x="261" y="328"/>
                  <a:pt x="270" y="329"/>
                  <a:pt x="272" y="322"/>
                </a:cubicBezTo>
                <a:cubicBezTo>
                  <a:pt x="273" y="314"/>
                  <a:pt x="272" y="305"/>
                  <a:pt x="269" y="298"/>
                </a:cubicBezTo>
                <a:cubicBezTo>
                  <a:pt x="268" y="293"/>
                  <a:pt x="259" y="292"/>
                  <a:pt x="258" y="298"/>
                </a:cubicBezTo>
                <a:close/>
                <a:moveTo>
                  <a:pt x="142" y="292"/>
                </a:moveTo>
                <a:cubicBezTo>
                  <a:pt x="144" y="298"/>
                  <a:pt x="154" y="295"/>
                  <a:pt x="152" y="288"/>
                </a:cubicBezTo>
                <a:cubicBezTo>
                  <a:pt x="150" y="282"/>
                  <a:pt x="140" y="285"/>
                  <a:pt x="142" y="292"/>
                </a:cubicBezTo>
                <a:close/>
                <a:moveTo>
                  <a:pt x="166" y="254"/>
                </a:moveTo>
                <a:cubicBezTo>
                  <a:pt x="164" y="256"/>
                  <a:pt x="164" y="260"/>
                  <a:pt x="166" y="263"/>
                </a:cubicBezTo>
                <a:cubicBezTo>
                  <a:pt x="169" y="266"/>
                  <a:pt x="172" y="266"/>
                  <a:pt x="175" y="265"/>
                </a:cubicBezTo>
                <a:cubicBezTo>
                  <a:pt x="179" y="263"/>
                  <a:pt x="182" y="260"/>
                  <a:pt x="185" y="256"/>
                </a:cubicBezTo>
                <a:cubicBezTo>
                  <a:pt x="188" y="251"/>
                  <a:pt x="182" y="246"/>
                  <a:pt x="177" y="247"/>
                </a:cubicBezTo>
                <a:cubicBezTo>
                  <a:pt x="173" y="248"/>
                  <a:pt x="170" y="251"/>
                  <a:pt x="166" y="254"/>
                </a:cubicBezTo>
                <a:close/>
                <a:moveTo>
                  <a:pt x="156" y="357"/>
                </a:moveTo>
                <a:cubicBezTo>
                  <a:pt x="154" y="360"/>
                  <a:pt x="149" y="364"/>
                  <a:pt x="149" y="368"/>
                </a:cubicBezTo>
                <a:cubicBezTo>
                  <a:pt x="150" y="369"/>
                  <a:pt x="151" y="370"/>
                  <a:pt x="152" y="370"/>
                </a:cubicBezTo>
                <a:cubicBezTo>
                  <a:pt x="156" y="370"/>
                  <a:pt x="160" y="365"/>
                  <a:pt x="162" y="363"/>
                </a:cubicBezTo>
                <a:cubicBezTo>
                  <a:pt x="166" y="359"/>
                  <a:pt x="160" y="353"/>
                  <a:pt x="156" y="357"/>
                </a:cubicBezTo>
                <a:close/>
                <a:moveTo>
                  <a:pt x="168" y="304"/>
                </a:moveTo>
                <a:cubicBezTo>
                  <a:pt x="164" y="307"/>
                  <a:pt x="158" y="311"/>
                  <a:pt x="158" y="317"/>
                </a:cubicBezTo>
                <a:cubicBezTo>
                  <a:pt x="158" y="320"/>
                  <a:pt x="161" y="322"/>
                  <a:pt x="163" y="322"/>
                </a:cubicBezTo>
                <a:cubicBezTo>
                  <a:pt x="169" y="322"/>
                  <a:pt x="172" y="315"/>
                  <a:pt x="176" y="311"/>
                </a:cubicBezTo>
                <a:cubicBezTo>
                  <a:pt x="181" y="306"/>
                  <a:pt x="173" y="299"/>
                  <a:pt x="168" y="304"/>
                </a:cubicBezTo>
                <a:close/>
                <a:moveTo>
                  <a:pt x="193" y="269"/>
                </a:moveTo>
                <a:cubicBezTo>
                  <a:pt x="190" y="273"/>
                  <a:pt x="186" y="276"/>
                  <a:pt x="187" y="281"/>
                </a:cubicBezTo>
                <a:cubicBezTo>
                  <a:pt x="187" y="284"/>
                  <a:pt x="190" y="287"/>
                  <a:pt x="194" y="287"/>
                </a:cubicBezTo>
                <a:cubicBezTo>
                  <a:pt x="199" y="287"/>
                  <a:pt x="201" y="283"/>
                  <a:pt x="204" y="279"/>
                </a:cubicBezTo>
                <a:cubicBezTo>
                  <a:pt x="207" y="276"/>
                  <a:pt x="210" y="272"/>
                  <a:pt x="210" y="268"/>
                </a:cubicBezTo>
                <a:cubicBezTo>
                  <a:pt x="210" y="264"/>
                  <a:pt x="206" y="262"/>
                  <a:pt x="202" y="262"/>
                </a:cubicBezTo>
                <a:cubicBezTo>
                  <a:pt x="198" y="263"/>
                  <a:pt x="195" y="267"/>
                  <a:pt x="193" y="269"/>
                </a:cubicBezTo>
                <a:close/>
                <a:moveTo>
                  <a:pt x="215" y="308"/>
                </a:moveTo>
                <a:cubicBezTo>
                  <a:pt x="212" y="311"/>
                  <a:pt x="206" y="317"/>
                  <a:pt x="210" y="321"/>
                </a:cubicBezTo>
                <a:cubicBezTo>
                  <a:pt x="214" y="325"/>
                  <a:pt x="220" y="318"/>
                  <a:pt x="222" y="315"/>
                </a:cubicBezTo>
                <a:cubicBezTo>
                  <a:pt x="226" y="310"/>
                  <a:pt x="219" y="304"/>
                  <a:pt x="215" y="308"/>
                </a:cubicBezTo>
                <a:close/>
                <a:moveTo>
                  <a:pt x="239" y="263"/>
                </a:moveTo>
                <a:cubicBezTo>
                  <a:pt x="237" y="264"/>
                  <a:pt x="236" y="265"/>
                  <a:pt x="235" y="266"/>
                </a:cubicBezTo>
                <a:cubicBezTo>
                  <a:pt x="235" y="267"/>
                  <a:pt x="234" y="269"/>
                  <a:pt x="233" y="270"/>
                </a:cubicBezTo>
                <a:cubicBezTo>
                  <a:pt x="232" y="273"/>
                  <a:pt x="230" y="276"/>
                  <a:pt x="230" y="279"/>
                </a:cubicBezTo>
                <a:cubicBezTo>
                  <a:pt x="230" y="282"/>
                  <a:pt x="231" y="286"/>
                  <a:pt x="235" y="287"/>
                </a:cubicBezTo>
                <a:cubicBezTo>
                  <a:pt x="238" y="288"/>
                  <a:pt x="242" y="287"/>
                  <a:pt x="244" y="284"/>
                </a:cubicBezTo>
                <a:cubicBezTo>
                  <a:pt x="245" y="281"/>
                  <a:pt x="246" y="278"/>
                  <a:pt x="247" y="275"/>
                </a:cubicBezTo>
                <a:cubicBezTo>
                  <a:pt x="247" y="274"/>
                  <a:pt x="247" y="273"/>
                  <a:pt x="248" y="271"/>
                </a:cubicBezTo>
                <a:cubicBezTo>
                  <a:pt x="248" y="270"/>
                  <a:pt x="248" y="268"/>
                  <a:pt x="248" y="266"/>
                </a:cubicBezTo>
                <a:cubicBezTo>
                  <a:pt x="247" y="262"/>
                  <a:pt x="242" y="260"/>
                  <a:pt x="239" y="263"/>
                </a:cubicBezTo>
                <a:close/>
                <a:moveTo>
                  <a:pt x="245" y="209"/>
                </a:moveTo>
                <a:cubicBezTo>
                  <a:pt x="242" y="215"/>
                  <a:pt x="241" y="224"/>
                  <a:pt x="245" y="230"/>
                </a:cubicBezTo>
                <a:cubicBezTo>
                  <a:pt x="248" y="236"/>
                  <a:pt x="257" y="233"/>
                  <a:pt x="256" y="227"/>
                </a:cubicBezTo>
                <a:cubicBezTo>
                  <a:pt x="256" y="223"/>
                  <a:pt x="255" y="219"/>
                  <a:pt x="257" y="215"/>
                </a:cubicBezTo>
                <a:cubicBezTo>
                  <a:pt x="258" y="212"/>
                  <a:pt x="257" y="208"/>
                  <a:pt x="254" y="206"/>
                </a:cubicBezTo>
                <a:cubicBezTo>
                  <a:pt x="251" y="204"/>
                  <a:pt x="247" y="205"/>
                  <a:pt x="245" y="209"/>
                </a:cubicBezTo>
                <a:close/>
                <a:moveTo>
                  <a:pt x="257" y="116"/>
                </a:moveTo>
                <a:cubicBezTo>
                  <a:pt x="255" y="119"/>
                  <a:pt x="255" y="123"/>
                  <a:pt x="255" y="126"/>
                </a:cubicBezTo>
                <a:cubicBezTo>
                  <a:pt x="255" y="131"/>
                  <a:pt x="264" y="134"/>
                  <a:pt x="266" y="129"/>
                </a:cubicBezTo>
                <a:cubicBezTo>
                  <a:pt x="268" y="125"/>
                  <a:pt x="269" y="121"/>
                  <a:pt x="268" y="117"/>
                </a:cubicBezTo>
                <a:cubicBezTo>
                  <a:pt x="267" y="112"/>
                  <a:pt x="259" y="112"/>
                  <a:pt x="257" y="116"/>
                </a:cubicBezTo>
                <a:close/>
                <a:moveTo>
                  <a:pt x="282" y="127"/>
                </a:moveTo>
                <a:cubicBezTo>
                  <a:pt x="280" y="133"/>
                  <a:pt x="278" y="139"/>
                  <a:pt x="280" y="145"/>
                </a:cubicBezTo>
                <a:cubicBezTo>
                  <a:pt x="282" y="148"/>
                  <a:pt x="286" y="149"/>
                  <a:pt x="289" y="147"/>
                </a:cubicBezTo>
                <a:cubicBezTo>
                  <a:pt x="293" y="144"/>
                  <a:pt x="295" y="138"/>
                  <a:pt x="296" y="133"/>
                </a:cubicBezTo>
                <a:cubicBezTo>
                  <a:pt x="296" y="129"/>
                  <a:pt x="295" y="125"/>
                  <a:pt x="291" y="124"/>
                </a:cubicBezTo>
                <a:cubicBezTo>
                  <a:pt x="288" y="123"/>
                  <a:pt x="283" y="124"/>
                  <a:pt x="282" y="127"/>
                </a:cubicBezTo>
                <a:close/>
                <a:moveTo>
                  <a:pt x="368" y="60"/>
                </a:moveTo>
                <a:cubicBezTo>
                  <a:pt x="367" y="63"/>
                  <a:pt x="366" y="66"/>
                  <a:pt x="365" y="68"/>
                </a:cubicBezTo>
                <a:cubicBezTo>
                  <a:pt x="364" y="73"/>
                  <a:pt x="371" y="76"/>
                  <a:pt x="373" y="71"/>
                </a:cubicBezTo>
                <a:cubicBezTo>
                  <a:pt x="375" y="69"/>
                  <a:pt x="376" y="66"/>
                  <a:pt x="377" y="63"/>
                </a:cubicBezTo>
                <a:cubicBezTo>
                  <a:pt x="378" y="58"/>
                  <a:pt x="370" y="55"/>
                  <a:pt x="368" y="60"/>
                </a:cubicBezTo>
                <a:close/>
                <a:moveTo>
                  <a:pt x="314" y="108"/>
                </a:moveTo>
                <a:cubicBezTo>
                  <a:pt x="312" y="111"/>
                  <a:pt x="309" y="115"/>
                  <a:pt x="310" y="118"/>
                </a:cubicBezTo>
                <a:cubicBezTo>
                  <a:pt x="310" y="123"/>
                  <a:pt x="315" y="126"/>
                  <a:pt x="319" y="123"/>
                </a:cubicBezTo>
                <a:cubicBezTo>
                  <a:pt x="322" y="122"/>
                  <a:pt x="324" y="118"/>
                  <a:pt x="326" y="116"/>
                </a:cubicBezTo>
                <a:cubicBezTo>
                  <a:pt x="328" y="112"/>
                  <a:pt x="328" y="107"/>
                  <a:pt x="324" y="104"/>
                </a:cubicBezTo>
                <a:cubicBezTo>
                  <a:pt x="320" y="102"/>
                  <a:pt x="316" y="105"/>
                  <a:pt x="314" y="108"/>
                </a:cubicBezTo>
                <a:close/>
                <a:moveTo>
                  <a:pt x="340" y="126"/>
                </a:moveTo>
                <a:cubicBezTo>
                  <a:pt x="338" y="127"/>
                  <a:pt x="337" y="130"/>
                  <a:pt x="335" y="132"/>
                </a:cubicBezTo>
                <a:cubicBezTo>
                  <a:pt x="333" y="134"/>
                  <a:pt x="332" y="138"/>
                  <a:pt x="335" y="140"/>
                </a:cubicBezTo>
                <a:cubicBezTo>
                  <a:pt x="337" y="143"/>
                  <a:pt x="341" y="144"/>
                  <a:pt x="343" y="142"/>
                </a:cubicBezTo>
                <a:cubicBezTo>
                  <a:pt x="346" y="140"/>
                  <a:pt x="348" y="138"/>
                  <a:pt x="351" y="135"/>
                </a:cubicBezTo>
                <a:cubicBezTo>
                  <a:pt x="353" y="133"/>
                  <a:pt x="353" y="128"/>
                  <a:pt x="350" y="125"/>
                </a:cubicBezTo>
                <a:cubicBezTo>
                  <a:pt x="347" y="122"/>
                  <a:pt x="343" y="123"/>
                  <a:pt x="340" y="126"/>
                </a:cubicBezTo>
                <a:close/>
                <a:moveTo>
                  <a:pt x="310" y="144"/>
                </a:moveTo>
                <a:cubicBezTo>
                  <a:pt x="310" y="145"/>
                  <a:pt x="309" y="146"/>
                  <a:pt x="308" y="146"/>
                </a:cubicBezTo>
                <a:cubicBezTo>
                  <a:pt x="308" y="146"/>
                  <a:pt x="308" y="146"/>
                  <a:pt x="308" y="146"/>
                </a:cubicBezTo>
                <a:cubicBezTo>
                  <a:pt x="309" y="146"/>
                  <a:pt x="308" y="147"/>
                  <a:pt x="308" y="147"/>
                </a:cubicBezTo>
                <a:cubicBezTo>
                  <a:pt x="308" y="147"/>
                  <a:pt x="307" y="147"/>
                  <a:pt x="307" y="147"/>
                </a:cubicBezTo>
                <a:cubicBezTo>
                  <a:pt x="309" y="146"/>
                  <a:pt x="307" y="147"/>
                  <a:pt x="307" y="147"/>
                </a:cubicBezTo>
                <a:cubicBezTo>
                  <a:pt x="299" y="150"/>
                  <a:pt x="301" y="162"/>
                  <a:pt x="309" y="162"/>
                </a:cubicBezTo>
                <a:cubicBezTo>
                  <a:pt x="315" y="161"/>
                  <a:pt x="322" y="157"/>
                  <a:pt x="323" y="151"/>
                </a:cubicBezTo>
                <a:cubicBezTo>
                  <a:pt x="323" y="147"/>
                  <a:pt x="322" y="144"/>
                  <a:pt x="319" y="143"/>
                </a:cubicBezTo>
                <a:cubicBezTo>
                  <a:pt x="316" y="141"/>
                  <a:pt x="313" y="142"/>
                  <a:pt x="310" y="144"/>
                </a:cubicBezTo>
                <a:close/>
                <a:moveTo>
                  <a:pt x="372" y="156"/>
                </a:moveTo>
                <a:cubicBezTo>
                  <a:pt x="369" y="157"/>
                  <a:pt x="365" y="158"/>
                  <a:pt x="362" y="160"/>
                </a:cubicBezTo>
                <a:cubicBezTo>
                  <a:pt x="358" y="163"/>
                  <a:pt x="360" y="169"/>
                  <a:pt x="365" y="170"/>
                </a:cubicBezTo>
                <a:cubicBezTo>
                  <a:pt x="368" y="170"/>
                  <a:pt x="372" y="168"/>
                  <a:pt x="376" y="167"/>
                </a:cubicBezTo>
                <a:cubicBezTo>
                  <a:pt x="379" y="166"/>
                  <a:pt x="383" y="166"/>
                  <a:pt x="385" y="162"/>
                </a:cubicBezTo>
                <a:cubicBezTo>
                  <a:pt x="386" y="159"/>
                  <a:pt x="385" y="157"/>
                  <a:pt x="383" y="155"/>
                </a:cubicBezTo>
                <a:cubicBezTo>
                  <a:pt x="380" y="153"/>
                  <a:pt x="376" y="155"/>
                  <a:pt x="372" y="156"/>
                </a:cubicBezTo>
                <a:close/>
                <a:moveTo>
                  <a:pt x="346" y="184"/>
                </a:moveTo>
                <a:cubicBezTo>
                  <a:pt x="342" y="186"/>
                  <a:pt x="338" y="187"/>
                  <a:pt x="334" y="189"/>
                </a:cubicBezTo>
                <a:cubicBezTo>
                  <a:pt x="330" y="192"/>
                  <a:pt x="332" y="198"/>
                  <a:pt x="336" y="200"/>
                </a:cubicBezTo>
                <a:cubicBezTo>
                  <a:pt x="340" y="201"/>
                  <a:pt x="344" y="201"/>
                  <a:pt x="348" y="199"/>
                </a:cubicBezTo>
                <a:cubicBezTo>
                  <a:pt x="353" y="197"/>
                  <a:pt x="358" y="194"/>
                  <a:pt x="357" y="188"/>
                </a:cubicBezTo>
                <a:cubicBezTo>
                  <a:pt x="356" y="183"/>
                  <a:pt x="350" y="183"/>
                  <a:pt x="346" y="184"/>
                </a:cubicBezTo>
                <a:close/>
                <a:moveTo>
                  <a:pt x="326" y="227"/>
                </a:moveTo>
                <a:cubicBezTo>
                  <a:pt x="324" y="228"/>
                  <a:pt x="323" y="230"/>
                  <a:pt x="324" y="232"/>
                </a:cubicBezTo>
                <a:cubicBezTo>
                  <a:pt x="326" y="236"/>
                  <a:pt x="328" y="237"/>
                  <a:pt x="332" y="239"/>
                </a:cubicBezTo>
                <a:cubicBezTo>
                  <a:pt x="336" y="241"/>
                  <a:pt x="339" y="242"/>
                  <a:pt x="343" y="241"/>
                </a:cubicBezTo>
                <a:cubicBezTo>
                  <a:pt x="348" y="240"/>
                  <a:pt x="349" y="233"/>
                  <a:pt x="346" y="230"/>
                </a:cubicBezTo>
                <a:cubicBezTo>
                  <a:pt x="343" y="227"/>
                  <a:pt x="339" y="227"/>
                  <a:pt x="336" y="226"/>
                </a:cubicBezTo>
                <a:cubicBezTo>
                  <a:pt x="333" y="226"/>
                  <a:pt x="329" y="224"/>
                  <a:pt x="326" y="227"/>
                </a:cubicBezTo>
                <a:close/>
                <a:moveTo>
                  <a:pt x="353" y="270"/>
                </a:moveTo>
                <a:cubicBezTo>
                  <a:pt x="352" y="273"/>
                  <a:pt x="353" y="276"/>
                  <a:pt x="355" y="278"/>
                </a:cubicBezTo>
                <a:cubicBezTo>
                  <a:pt x="359" y="279"/>
                  <a:pt x="368" y="284"/>
                  <a:pt x="371" y="279"/>
                </a:cubicBezTo>
                <a:cubicBezTo>
                  <a:pt x="375" y="273"/>
                  <a:pt x="364" y="270"/>
                  <a:pt x="360" y="268"/>
                </a:cubicBezTo>
                <a:cubicBezTo>
                  <a:pt x="357" y="267"/>
                  <a:pt x="355" y="268"/>
                  <a:pt x="353" y="270"/>
                </a:cubicBezTo>
                <a:close/>
                <a:moveTo>
                  <a:pt x="296" y="256"/>
                </a:moveTo>
                <a:cubicBezTo>
                  <a:pt x="298" y="258"/>
                  <a:pt x="300" y="260"/>
                  <a:pt x="303" y="263"/>
                </a:cubicBezTo>
                <a:cubicBezTo>
                  <a:pt x="306" y="265"/>
                  <a:pt x="309" y="268"/>
                  <a:pt x="313" y="268"/>
                </a:cubicBezTo>
                <a:cubicBezTo>
                  <a:pt x="318" y="269"/>
                  <a:pt x="322" y="263"/>
                  <a:pt x="320" y="258"/>
                </a:cubicBezTo>
                <a:cubicBezTo>
                  <a:pt x="318" y="255"/>
                  <a:pt x="314" y="253"/>
                  <a:pt x="311" y="251"/>
                </a:cubicBezTo>
                <a:cubicBezTo>
                  <a:pt x="308" y="249"/>
                  <a:pt x="306" y="248"/>
                  <a:pt x="302" y="247"/>
                </a:cubicBezTo>
                <a:cubicBezTo>
                  <a:pt x="298" y="245"/>
                  <a:pt x="293" y="252"/>
                  <a:pt x="296" y="256"/>
                </a:cubicBezTo>
                <a:close/>
                <a:moveTo>
                  <a:pt x="230" y="134"/>
                </a:moveTo>
                <a:cubicBezTo>
                  <a:pt x="229" y="138"/>
                  <a:pt x="228" y="141"/>
                  <a:pt x="229" y="145"/>
                </a:cubicBezTo>
                <a:cubicBezTo>
                  <a:pt x="230" y="148"/>
                  <a:pt x="231" y="151"/>
                  <a:pt x="233" y="154"/>
                </a:cubicBezTo>
                <a:cubicBezTo>
                  <a:pt x="236" y="160"/>
                  <a:pt x="246" y="155"/>
                  <a:pt x="244" y="149"/>
                </a:cubicBezTo>
                <a:cubicBezTo>
                  <a:pt x="243" y="147"/>
                  <a:pt x="242" y="144"/>
                  <a:pt x="242" y="142"/>
                </a:cubicBezTo>
                <a:cubicBezTo>
                  <a:pt x="242" y="141"/>
                  <a:pt x="241" y="139"/>
                  <a:pt x="241" y="138"/>
                </a:cubicBezTo>
                <a:cubicBezTo>
                  <a:pt x="241" y="136"/>
                  <a:pt x="240" y="135"/>
                  <a:pt x="239" y="134"/>
                </a:cubicBezTo>
                <a:cubicBezTo>
                  <a:pt x="237" y="131"/>
                  <a:pt x="232" y="131"/>
                  <a:pt x="230" y="134"/>
                </a:cubicBezTo>
                <a:close/>
                <a:moveTo>
                  <a:pt x="187" y="153"/>
                </a:moveTo>
                <a:cubicBezTo>
                  <a:pt x="184" y="158"/>
                  <a:pt x="187" y="163"/>
                  <a:pt x="191" y="167"/>
                </a:cubicBezTo>
                <a:cubicBezTo>
                  <a:pt x="194" y="170"/>
                  <a:pt x="198" y="172"/>
                  <a:pt x="202" y="173"/>
                </a:cubicBezTo>
                <a:cubicBezTo>
                  <a:pt x="209" y="175"/>
                  <a:pt x="212" y="164"/>
                  <a:pt x="206" y="161"/>
                </a:cubicBezTo>
                <a:cubicBezTo>
                  <a:pt x="204" y="159"/>
                  <a:pt x="202" y="157"/>
                  <a:pt x="200" y="155"/>
                </a:cubicBezTo>
                <a:cubicBezTo>
                  <a:pt x="198" y="153"/>
                  <a:pt x="197" y="151"/>
                  <a:pt x="194" y="150"/>
                </a:cubicBezTo>
                <a:cubicBezTo>
                  <a:pt x="191" y="150"/>
                  <a:pt x="189" y="151"/>
                  <a:pt x="187" y="153"/>
                </a:cubicBezTo>
                <a:close/>
                <a:moveTo>
                  <a:pt x="150" y="223"/>
                </a:moveTo>
                <a:cubicBezTo>
                  <a:pt x="148" y="225"/>
                  <a:pt x="150" y="228"/>
                  <a:pt x="152" y="229"/>
                </a:cubicBezTo>
                <a:cubicBezTo>
                  <a:pt x="158" y="234"/>
                  <a:pt x="169" y="229"/>
                  <a:pt x="176" y="226"/>
                </a:cubicBezTo>
                <a:cubicBezTo>
                  <a:pt x="182" y="224"/>
                  <a:pt x="181" y="214"/>
                  <a:pt x="174" y="215"/>
                </a:cubicBezTo>
                <a:cubicBezTo>
                  <a:pt x="166" y="216"/>
                  <a:pt x="154" y="216"/>
                  <a:pt x="150" y="223"/>
                </a:cubicBezTo>
                <a:close/>
                <a:moveTo>
                  <a:pt x="259" y="252"/>
                </a:moveTo>
                <a:cubicBezTo>
                  <a:pt x="258" y="258"/>
                  <a:pt x="260" y="265"/>
                  <a:pt x="264" y="270"/>
                </a:cubicBezTo>
                <a:cubicBezTo>
                  <a:pt x="269" y="278"/>
                  <a:pt x="282" y="271"/>
                  <a:pt x="277" y="262"/>
                </a:cubicBezTo>
                <a:cubicBezTo>
                  <a:pt x="274" y="258"/>
                  <a:pt x="273" y="254"/>
                  <a:pt x="271" y="250"/>
                </a:cubicBezTo>
                <a:cubicBezTo>
                  <a:pt x="268" y="246"/>
                  <a:pt x="260" y="247"/>
                  <a:pt x="259" y="252"/>
                </a:cubicBezTo>
                <a:close/>
                <a:moveTo>
                  <a:pt x="297" y="191"/>
                </a:moveTo>
                <a:cubicBezTo>
                  <a:pt x="304" y="190"/>
                  <a:pt x="311" y="189"/>
                  <a:pt x="318" y="187"/>
                </a:cubicBezTo>
                <a:cubicBezTo>
                  <a:pt x="323" y="186"/>
                  <a:pt x="330" y="185"/>
                  <a:pt x="333" y="179"/>
                </a:cubicBezTo>
                <a:cubicBezTo>
                  <a:pt x="334" y="178"/>
                  <a:pt x="333" y="175"/>
                  <a:pt x="332" y="174"/>
                </a:cubicBezTo>
                <a:cubicBezTo>
                  <a:pt x="327" y="169"/>
                  <a:pt x="321" y="172"/>
                  <a:pt x="315" y="173"/>
                </a:cubicBezTo>
                <a:cubicBezTo>
                  <a:pt x="308" y="175"/>
                  <a:pt x="300" y="177"/>
                  <a:pt x="293" y="179"/>
                </a:cubicBezTo>
                <a:cubicBezTo>
                  <a:pt x="285" y="181"/>
                  <a:pt x="289" y="193"/>
                  <a:pt x="297" y="191"/>
                </a:cubicBezTo>
                <a:close/>
                <a:moveTo>
                  <a:pt x="288" y="215"/>
                </a:moveTo>
                <a:cubicBezTo>
                  <a:pt x="290" y="218"/>
                  <a:pt x="294" y="219"/>
                  <a:pt x="298" y="220"/>
                </a:cubicBezTo>
                <a:cubicBezTo>
                  <a:pt x="301" y="221"/>
                  <a:pt x="305" y="222"/>
                  <a:pt x="309" y="223"/>
                </a:cubicBezTo>
                <a:cubicBezTo>
                  <a:pt x="317" y="224"/>
                  <a:pt x="320" y="213"/>
                  <a:pt x="312" y="210"/>
                </a:cubicBezTo>
                <a:cubicBezTo>
                  <a:pt x="308" y="209"/>
                  <a:pt x="304" y="208"/>
                  <a:pt x="301" y="208"/>
                </a:cubicBezTo>
                <a:cubicBezTo>
                  <a:pt x="297" y="207"/>
                  <a:pt x="293" y="206"/>
                  <a:pt x="289" y="208"/>
                </a:cubicBezTo>
                <a:cubicBezTo>
                  <a:pt x="286" y="209"/>
                  <a:pt x="285" y="213"/>
                  <a:pt x="288" y="215"/>
                </a:cubicBezTo>
                <a:close/>
                <a:moveTo>
                  <a:pt x="213" y="229"/>
                </a:moveTo>
                <a:cubicBezTo>
                  <a:pt x="207" y="231"/>
                  <a:pt x="200" y="234"/>
                  <a:pt x="197" y="239"/>
                </a:cubicBezTo>
                <a:cubicBezTo>
                  <a:pt x="194" y="244"/>
                  <a:pt x="198" y="249"/>
                  <a:pt x="203" y="249"/>
                </a:cubicBezTo>
                <a:cubicBezTo>
                  <a:pt x="209" y="249"/>
                  <a:pt x="215" y="244"/>
                  <a:pt x="220" y="240"/>
                </a:cubicBezTo>
                <a:cubicBezTo>
                  <a:pt x="223" y="238"/>
                  <a:pt x="224" y="234"/>
                  <a:pt x="222" y="231"/>
                </a:cubicBezTo>
                <a:cubicBezTo>
                  <a:pt x="220" y="227"/>
                  <a:pt x="216" y="227"/>
                  <a:pt x="213" y="229"/>
                </a:cubicBezTo>
                <a:close/>
                <a:moveTo>
                  <a:pt x="269" y="175"/>
                </a:moveTo>
                <a:cubicBezTo>
                  <a:pt x="268" y="178"/>
                  <a:pt x="271" y="181"/>
                  <a:pt x="274" y="181"/>
                </a:cubicBezTo>
                <a:cubicBezTo>
                  <a:pt x="277" y="181"/>
                  <a:pt x="279" y="180"/>
                  <a:pt x="282" y="178"/>
                </a:cubicBezTo>
                <a:cubicBezTo>
                  <a:pt x="284" y="177"/>
                  <a:pt x="286" y="175"/>
                  <a:pt x="287" y="173"/>
                </a:cubicBezTo>
                <a:cubicBezTo>
                  <a:pt x="289" y="169"/>
                  <a:pt x="287" y="164"/>
                  <a:pt x="282" y="164"/>
                </a:cubicBezTo>
                <a:cubicBezTo>
                  <a:pt x="277" y="165"/>
                  <a:pt x="271" y="170"/>
                  <a:pt x="269" y="175"/>
                </a:cubicBezTo>
                <a:close/>
                <a:moveTo>
                  <a:pt x="252" y="161"/>
                </a:moveTo>
                <a:cubicBezTo>
                  <a:pt x="250" y="164"/>
                  <a:pt x="249" y="168"/>
                  <a:pt x="248" y="172"/>
                </a:cubicBezTo>
                <a:cubicBezTo>
                  <a:pt x="247" y="175"/>
                  <a:pt x="249" y="178"/>
                  <a:pt x="252" y="179"/>
                </a:cubicBezTo>
                <a:cubicBezTo>
                  <a:pt x="255" y="180"/>
                  <a:pt x="258" y="179"/>
                  <a:pt x="259" y="176"/>
                </a:cubicBezTo>
                <a:cubicBezTo>
                  <a:pt x="262" y="173"/>
                  <a:pt x="263" y="170"/>
                  <a:pt x="265" y="167"/>
                </a:cubicBezTo>
                <a:cubicBezTo>
                  <a:pt x="266" y="163"/>
                  <a:pt x="269" y="159"/>
                  <a:pt x="267" y="155"/>
                </a:cubicBezTo>
                <a:cubicBezTo>
                  <a:pt x="266" y="152"/>
                  <a:pt x="263" y="150"/>
                  <a:pt x="260" y="151"/>
                </a:cubicBezTo>
                <a:cubicBezTo>
                  <a:pt x="255" y="152"/>
                  <a:pt x="254" y="157"/>
                  <a:pt x="252" y="161"/>
                </a:cubicBezTo>
                <a:close/>
                <a:moveTo>
                  <a:pt x="220" y="176"/>
                </a:moveTo>
                <a:cubicBezTo>
                  <a:pt x="221" y="182"/>
                  <a:pt x="226" y="189"/>
                  <a:pt x="231" y="194"/>
                </a:cubicBezTo>
                <a:cubicBezTo>
                  <a:pt x="234" y="196"/>
                  <a:pt x="238" y="196"/>
                  <a:pt x="241" y="194"/>
                </a:cubicBezTo>
                <a:cubicBezTo>
                  <a:pt x="243" y="191"/>
                  <a:pt x="244" y="187"/>
                  <a:pt x="242" y="184"/>
                </a:cubicBezTo>
                <a:cubicBezTo>
                  <a:pt x="241" y="182"/>
                  <a:pt x="239" y="180"/>
                  <a:pt x="237" y="178"/>
                </a:cubicBezTo>
                <a:cubicBezTo>
                  <a:pt x="236" y="175"/>
                  <a:pt x="234" y="172"/>
                  <a:pt x="232" y="170"/>
                </a:cubicBezTo>
                <a:cubicBezTo>
                  <a:pt x="228" y="166"/>
                  <a:pt x="219" y="169"/>
                  <a:pt x="220" y="176"/>
                </a:cubicBezTo>
                <a:close/>
                <a:moveTo>
                  <a:pt x="187" y="192"/>
                </a:moveTo>
                <a:cubicBezTo>
                  <a:pt x="190" y="194"/>
                  <a:pt x="193" y="195"/>
                  <a:pt x="197" y="196"/>
                </a:cubicBezTo>
                <a:cubicBezTo>
                  <a:pt x="200" y="197"/>
                  <a:pt x="204" y="199"/>
                  <a:pt x="207" y="197"/>
                </a:cubicBezTo>
                <a:cubicBezTo>
                  <a:pt x="210" y="196"/>
                  <a:pt x="212" y="193"/>
                  <a:pt x="210" y="190"/>
                </a:cubicBezTo>
                <a:cubicBezTo>
                  <a:pt x="208" y="187"/>
                  <a:pt x="204" y="186"/>
                  <a:pt x="201" y="185"/>
                </a:cubicBezTo>
                <a:cubicBezTo>
                  <a:pt x="197" y="184"/>
                  <a:pt x="194" y="182"/>
                  <a:pt x="190" y="183"/>
                </a:cubicBezTo>
                <a:cubicBezTo>
                  <a:pt x="186" y="183"/>
                  <a:pt x="183" y="189"/>
                  <a:pt x="187" y="192"/>
                </a:cubicBezTo>
                <a:close/>
                <a:moveTo>
                  <a:pt x="213" y="207"/>
                </a:moveTo>
                <a:cubicBezTo>
                  <a:pt x="207" y="210"/>
                  <a:pt x="206" y="219"/>
                  <a:pt x="214" y="221"/>
                </a:cubicBezTo>
                <a:cubicBezTo>
                  <a:pt x="221" y="222"/>
                  <a:pt x="234" y="220"/>
                  <a:pt x="238" y="214"/>
                </a:cubicBezTo>
                <a:cubicBezTo>
                  <a:pt x="241" y="210"/>
                  <a:pt x="240" y="205"/>
                  <a:pt x="235" y="204"/>
                </a:cubicBezTo>
                <a:cubicBezTo>
                  <a:pt x="232" y="203"/>
                  <a:pt x="228" y="204"/>
                  <a:pt x="224" y="205"/>
                </a:cubicBezTo>
                <a:cubicBezTo>
                  <a:pt x="221" y="206"/>
                  <a:pt x="217" y="206"/>
                  <a:pt x="213" y="207"/>
                </a:cubicBezTo>
                <a:close/>
                <a:moveTo>
                  <a:pt x="259" y="196"/>
                </a:moveTo>
                <a:cubicBezTo>
                  <a:pt x="258" y="199"/>
                  <a:pt x="259" y="203"/>
                  <a:pt x="262" y="204"/>
                </a:cubicBezTo>
                <a:cubicBezTo>
                  <a:pt x="267" y="206"/>
                  <a:pt x="272" y="206"/>
                  <a:pt x="276" y="203"/>
                </a:cubicBezTo>
                <a:cubicBezTo>
                  <a:pt x="283" y="200"/>
                  <a:pt x="278" y="190"/>
                  <a:pt x="271" y="192"/>
                </a:cubicBezTo>
                <a:cubicBezTo>
                  <a:pt x="269" y="192"/>
                  <a:pt x="268" y="193"/>
                  <a:pt x="266" y="193"/>
                </a:cubicBezTo>
                <a:cubicBezTo>
                  <a:pt x="263" y="192"/>
                  <a:pt x="260" y="193"/>
                  <a:pt x="259" y="196"/>
                </a:cubicBezTo>
                <a:close/>
                <a:moveTo>
                  <a:pt x="264" y="218"/>
                </a:moveTo>
                <a:cubicBezTo>
                  <a:pt x="262" y="220"/>
                  <a:pt x="262" y="223"/>
                  <a:pt x="264" y="226"/>
                </a:cubicBezTo>
                <a:cubicBezTo>
                  <a:pt x="267" y="230"/>
                  <a:pt x="271" y="235"/>
                  <a:pt x="276" y="237"/>
                </a:cubicBezTo>
                <a:cubicBezTo>
                  <a:pt x="279" y="239"/>
                  <a:pt x="283" y="238"/>
                  <a:pt x="285" y="235"/>
                </a:cubicBezTo>
                <a:cubicBezTo>
                  <a:pt x="288" y="232"/>
                  <a:pt x="287" y="228"/>
                  <a:pt x="285" y="226"/>
                </a:cubicBezTo>
                <a:cubicBezTo>
                  <a:pt x="283" y="223"/>
                  <a:pt x="280" y="222"/>
                  <a:pt x="278" y="220"/>
                </a:cubicBezTo>
                <a:cubicBezTo>
                  <a:pt x="276" y="219"/>
                  <a:pt x="274" y="218"/>
                  <a:pt x="272" y="217"/>
                </a:cubicBezTo>
                <a:cubicBezTo>
                  <a:pt x="269" y="216"/>
                  <a:pt x="266" y="216"/>
                  <a:pt x="264" y="218"/>
                </a:cubicBezTo>
                <a:close/>
              </a:path>
            </a:pathLst>
          </a:custGeom>
          <a:solidFill>
            <a:srgbClr val="638B9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4"/>
          <p:cNvSpPr/>
          <p:nvPr/>
        </p:nvSpPr>
        <p:spPr>
          <a:xfrm>
            <a:off x="8338361" y="4587920"/>
            <a:ext cx="879899" cy="801178"/>
          </a:xfrm>
          <a:custGeom>
            <a:avLst/>
            <a:gdLst/>
            <a:ahLst/>
            <a:cxnLst/>
            <a:rect l="l" t="t" r="r" b="b"/>
            <a:pathLst>
              <a:path w="551" h="503" extrusionOk="0">
                <a:moveTo>
                  <a:pt x="231" y="232"/>
                </a:moveTo>
                <a:cubicBezTo>
                  <a:pt x="228" y="237"/>
                  <a:pt x="226" y="241"/>
                  <a:pt x="224" y="246"/>
                </a:cubicBezTo>
                <a:cubicBezTo>
                  <a:pt x="223" y="249"/>
                  <a:pt x="223" y="252"/>
                  <a:pt x="226" y="255"/>
                </a:cubicBezTo>
                <a:cubicBezTo>
                  <a:pt x="229" y="256"/>
                  <a:pt x="233" y="256"/>
                  <a:pt x="235" y="254"/>
                </a:cubicBezTo>
                <a:cubicBezTo>
                  <a:pt x="239" y="249"/>
                  <a:pt x="241" y="244"/>
                  <a:pt x="244" y="240"/>
                </a:cubicBezTo>
                <a:cubicBezTo>
                  <a:pt x="246" y="236"/>
                  <a:pt x="244" y="231"/>
                  <a:pt x="241" y="229"/>
                </a:cubicBezTo>
                <a:cubicBezTo>
                  <a:pt x="237" y="227"/>
                  <a:pt x="233" y="229"/>
                  <a:pt x="231" y="232"/>
                </a:cubicBezTo>
                <a:close/>
                <a:moveTo>
                  <a:pt x="86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1" y="3"/>
                  <a:pt x="97" y="7"/>
                  <a:pt x="94" y="6"/>
                </a:cubicBezTo>
                <a:cubicBezTo>
                  <a:pt x="92" y="5"/>
                  <a:pt x="88" y="2"/>
                  <a:pt x="86" y="0"/>
                </a:cubicBezTo>
                <a:close/>
                <a:moveTo>
                  <a:pt x="382" y="0"/>
                </a:moveTo>
                <a:cubicBezTo>
                  <a:pt x="399" y="0"/>
                  <a:pt x="399" y="0"/>
                  <a:pt x="399" y="0"/>
                </a:cubicBezTo>
                <a:cubicBezTo>
                  <a:pt x="398" y="1"/>
                  <a:pt x="397" y="2"/>
                  <a:pt x="396" y="3"/>
                </a:cubicBezTo>
                <a:cubicBezTo>
                  <a:pt x="394" y="6"/>
                  <a:pt x="391" y="9"/>
                  <a:pt x="388" y="11"/>
                </a:cubicBezTo>
                <a:cubicBezTo>
                  <a:pt x="384" y="14"/>
                  <a:pt x="379" y="10"/>
                  <a:pt x="380" y="6"/>
                </a:cubicBezTo>
                <a:cubicBezTo>
                  <a:pt x="380" y="4"/>
                  <a:pt x="381" y="2"/>
                  <a:pt x="382" y="0"/>
                </a:cubicBezTo>
                <a:close/>
                <a:moveTo>
                  <a:pt x="79" y="439"/>
                </a:moveTo>
                <a:cubicBezTo>
                  <a:pt x="76" y="444"/>
                  <a:pt x="84" y="448"/>
                  <a:pt x="87" y="443"/>
                </a:cubicBezTo>
                <a:cubicBezTo>
                  <a:pt x="88" y="440"/>
                  <a:pt x="91" y="436"/>
                  <a:pt x="90" y="433"/>
                </a:cubicBezTo>
                <a:cubicBezTo>
                  <a:pt x="89" y="431"/>
                  <a:pt x="87" y="430"/>
                  <a:pt x="85" y="431"/>
                </a:cubicBezTo>
                <a:cubicBezTo>
                  <a:pt x="82" y="431"/>
                  <a:pt x="80" y="436"/>
                  <a:pt x="79" y="439"/>
                </a:cubicBezTo>
                <a:close/>
                <a:moveTo>
                  <a:pt x="112" y="409"/>
                </a:moveTo>
                <a:cubicBezTo>
                  <a:pt x="110" y="412"/>
                  <a:pt x="108" y="415"/>
                  <a:pt x="107" y="418"/>
                </a:cubicBezTo>
                <a:cubicBezTo>
                  <a:pt x="105" y="423"/>
                  <a:pt x="112" y="428"/>
                  <a:pt x="116" y="425"/>
                </a:cubicBezTo>
                <a:cubicBezTo>
                  <a:pt x="119" y="423"/>
                  <a:pt x="121" y="419"/>
                  <a:pt x="123" y="416"/>
                </a:cubicBezTo>
                <a:cubicBezTo>
                  <a:pt x="126" y="410"/>
                  <a:pt x="117" y="403"/>
                  <a:pt x="112" y="409"/>
                </a:cubicBezTo>
                <a:close/>
                <a:moveTo>
                  <a:pt x="149" y="394"/>
                </a:moveTo>
                <a:cubicBezTo>
                  <a:pt x="143" y="399"/>
                  <a:pt x="140" y="406"/>
                  <a:pt x="141" y="413"/>
                </a:cubicBezTo>
                <a:cubicBezTo>
                  <a:pt x="141" y="415"/>
                  <a:pt x="143" y="417"/>
                  <a:pt x="145" y="418"/>
                </a:cubicBezTo>
                <a:cubicBezTo>
                  <a:pt x="147" y="418"/>
                  <a:pt x="150" y="417"/>
                  <a:pt x="151" y="415"/>
                </a:cubicBezTo>
                <a:cubicBezTo>
                  <a:pt x="152" y="411"/>
                  <a:pt x="155" y="408"/>
                  <a:pt x="157" y="405"/>
                </a:cubicBezTo>
                <a:cubicBezTo>
                  <a:pt x="159" y="402"/>
                  <a:pt x="160" y="399"/>
                  <a:pt x="157" y="396"/>
                </a:cubicBezTo>
                <a:cubicBezTo>
                  <a:pt x="156" y="394"/>
                  <a:pt x="152" y="392"/>
                  <a:pt x="149" y="394"/>
                </a:cubicBezTo>
                <a:close/>
                <a:moveTo>
                  <a:pt x="40" y="221"/>
                </a:moveTo>
                <a:cubicBezTo>
                  <a:pt x="39" y="222"/>
                  <a:pt x="39" y="224"/>
                  <a:pt x="40" y="225"/>
                </a:cubicBezTo>
                <a:cubicBezTo>
                  <a:pt x="41" y="227"/>
                  <a:pt x="43" y="228"/>
                  <a:pt x="45" y="228"/>
                </a:cubicBezTo>
                <a:cubicBezTo>
                  <a:pt x="47" y="228"/>
                  <a:pt x="49" y="228"/>
                  <a:pt x="51" y="228"/>
                </a:cubicBezTo>
                <a:cubicBezTo>
                  <a:pt x="57" y="227"/>
                  <a:pt x="57" y="217"/>
                  <a:pt x="50" y="217"/>
                </a:cubicBezTo>
                <a:cubicBezTo>
                  <a:pt x="49" y="217"/>
                  <a:pt x="47" y="217"/>
                  <a:pt x="45" y="218"/>
                </a:cubicBezTo>
                <a:cubicBezTo>
                  <a:pt x="42" y="218"/>
                  <a:pt x="41" y="219"/>
                  <a:pt x="40" y="221"/>
                </a:cubicBezTo>
                <a:close/>
                <a:moveTo>
                  <a:pt x="84" y="43"/>
                </a:moveTo>
                <a:cubicBezTo>
                  <a:pt x="85" y="47"/>
                  <a:pt x="88" y="49"/>
                  <a:pt x="92" y="51"/>
                </a:cubicBezTo>
                <a:cubicBezTo>
                  <a:pt x="97" y="54"/>
                  <a:pt x="102" y="47"/>
                  <a:pt x="98" y="43"/>
                </a:cubicBezTo>
                <a:cubicBezTo>
                  <a:pt x="95" y="40"/>
                  <a:pt x="92" y="37"/>
                  <a:pt x="88" y="38"/>
                </a:cubicBezTo>
                <a:cubicBezTo>
                  <a:pt x="85" y="38"/>
                  <a:pt x="83" y="40"/>
                  <a:pt x="84" y="43"/>
                </a:cubicBezTo>
                <a:close/>
                <a:moveTo>
                  <a:pt x="487" y="120"/>
                </a:moveTo>
                <a:cubicBezTo>
                  <a:pt x="484" y="121"/>
                  <a:pt x="480" y="123"/>
                  <a:pt x="478" y="126"/>
                </a:cubicBezTo>
                <a:cubicBezTo>
                  <a:pt x="473" y="130"/>
                  <a:pt x="478" y="136"/>
                  <a:pt x="483" y="135"/>
                </a:cubicBezTo>
                <a:cubicBezTo>
                  <a:pt x="487" y="134"/>
                  <a:pt x="490" y="132"/>
                  <a:pt x="493" y="131"/>
                </a:cubicBezTo>
                <a:cubicBezTo>
                  <a:pt x="496" y="129"/>
                  <a:pt x="499" y="128"/>
                  <a:pt x="501" y="125"/>
                </a:cubicBezTo>
                <a:cubicBezTo>
                  <a:pt x="504" y="122"/>
                  <a:pt x="502" y="116"/>
                  <a:pt x="497" y="116"/>
                </a:cubicBezTo>
                <a:cubicBezTo>
                  <a:pt x="493" y="116"/>
                  <a:pt x="490" y="118"/>
                  <a:pt x="487" y="120"/>
                </a:cubicBezTo>
                <a:close/>
                <a:moveTo>
                  <a:pt x="485" y="409"/>
                </a:moveTo>
                <a:cubicBezTo>
                  <a:pt x="487" y="412"/>
                  <a:pt x="490" y="413"/>
                  <a:pt x="493" y="414"/>
                </a:cubicBezTo>
                <a:cubicBezTo>
                  <a:pt x="495" y="415"/>
                  <a:pt x="498" y="413"/>
                  <a:pt x="499" y="412"/>
                </a:cubicBezTo>
                <a:cubicBezTo>
                  <a:pt x="500" y="410"/>
                  <a:pt x="499" y="408"/>
                  <a:pt x="498" y="406"/>
                </a:cubicBezTo>
                <a:cubicBezTo>
                  <a:pt x="496" y="404"/>
                  <a:pt x="494" y="402"/>
                  <a:pt x="491" y="400"/>
                </a:cubicBezTo>
                <a:cubicBezTo>
                  <a:pt x="485" y="398"/>
                  <a:pt x="480" y="405"/>
                  <a:pt x="485" y="409"/>
                </a:cubicBezTo>
                <a:close/>
                <a:moveTo>
                  <a:pt x="456" y="362"/>
                </a:moveTo>
                <a:cubicBezTo>
                  <a:pt x="454" y="364"/>
                  <a:pt x="452" y="367"/>
                  <a:pt x="454" y="370"/>
                </a:cubicBezTo>
                <a:cubicBezTo>
                  <a:pt x="456" y="373"/>
                  <a:pt x="459" y="373"/>
                  <a:pt x="462" y="375"/>
                </a:cubicBezTo>
                <a:cubicBezTo>
                  <a:pt x="464" y="376"/>
                  <a:pt x="466" y="377"/>
                  <a:pt x="468" y="379"/>
                </a:cubicBezTo>
                <a:cubicBezTo>
                  <a:pt x="473" y="383"/>
                  <a:pt x="480" y="377"/>
                  <a:pt x="477" y="372"/>
                </a:cubicBezTo>
                <a:cubicBezTo>
                  <a:pt x="475" y="368"/>
                  <a:pt x="472" y="365"/>
                  <a:pt x="469" y="363"/>
                </a:cubicBezTo>
                <a:cubicBezTo>
                  <a:pt x="465" y="361"/>
                  <a:pt x="460" y="359"/>
                  <a:pt x="456" y="362"/>
                </a:cubicBezTo>
                <a:close/>
                <a:moveTo>
                  <a:pt x="223" y="427"/>
                </a:moveTo>
                <a:cubicBezTo>
                  <a:pt x="219" y="429"/>
                  <a:pt x="218" y="435"/>
                  <a:pt x="217" y="439"/>
                </a:cubicBezTo>
                <a:cubicBezTo>
                  <a:pt x="217" y="442"/>
                  <a:pt x="216" y="445"/>
                  <a:pt x="217" y="447"/>
                </a:cubicBezTo>
                <a:cubicBezTo>
                  <a:pt x="218" y="450"/>
                  <a:pt x="221" y="452"/>
                  <a:pt x="224" y="452"/>
                </a:cubicBezTo>
                <a:cubicBezTo>
                  <a:pt x="229" y="450"/>
                  <a:pt x="230" y="445"/>
                  <a:pt x="231" y="441"/>
                </a:cubicBezTo>
                <a:cubicBezTo>
                  <a:pt x="231" y="437"/>
                  <a:pt x="233" y="433"/>
                  <a:pt x="232" y="429"/>
                </a:cubicBezTo>
                <a:cubicBezTo>
                  <a:pt x="231" y="426"/>
                  <a:pt x="226" y="424"/>
                  <a:pt x="223" y="427"/>
                </a:cubicBezTo>
                <a:close/>
                <a:moveTo>
                  <a:pt x="5" y="142"/>
                </a:moveTo>
                <a:cubicBezTo>
                  <a:pt x="7" y="142"/>
                  <a:pt x="10" y="142"/>
                  <a:pt x="13" y="143"/>
                </a:cubicBezTo>
                <a:cubicBezTo>
                  <a:pt x="15" y="144"/>
                  <a:pt x="17" y="144"/>
                  <a:pt x="19" y="142"/>
                </a:cubicBezTo>
                <a:cubicBezTo>
                  <a:pt x="20" y="140"/>
                  <a:pt x="20" y="137"/>
                  <a:pt x="18" y="135"/>
                </a:cubicBezTo>
                <a:cubicBezTo>
                  <a:pt x="14" y="132"/>
                  <a:pt x="9" y="131"/>
                  <a:pt x="4" y="132"/>
                </a:cubicBezTo>
                <a:cubicBezTo>
                  <a:pt x="0" y="133"/>
                  <a:pt x="0" y="141"/>
                  <a:pt x="5" y="142"/>
                </a:cubicBezTo>
                <a:close/>
                <a:moveTo>
                  <a:pt x="58" y="166"/>
                </a:moveTo>
                <a:cubicBezTo>
                  <a:pt x="63" y="170"/>
                  <a:pt x="69" y="171"/>
                  <a:pt x="75" y="171"/>
                </a:cubicBezTo>
                <a:cubicBezTo>
                  <a:pt x="84" y="172"/>
                  <a:pt x="86" y="161"/>
                  <a:pt x="78" y="159"/>
                </a:cubicBezTo>
                <a:cubicBezTo>
                  <a:pt x="76" y="158"/>
                  <a:pt x="73" y="157"/>
                  <a:pt x="70" y="156"/>
                </a:cubicBezTo>
                <a:cubicBezTo>
                  <a:pt x="67" y="155"/>
                  <a:pt x="64" y="155"/>
                  <a:pt x="60" y="156"/>
                </a:cubicBezTo>
                <a:cubicBezTo>
                  <a:pt x="56" y="157"/>
                  <a:pt x="55" y="163"/>
                  <a:pt x="58" y="166"/>
                </a:cubicBezTo>
                <a:close/>
                <a:moveTo>
                  <a:pt x="205" y="485"/>
                </a:moveTo>
                <a:cubicBezTo>
                  <a:pt x="202" y="489"/>
                  <a:pt x="197" y="497"/>
                  <a:pt x="203" y="500"/>
                </a:cubicBezTo>
                <a:cubicBezTo>
                  <a:pt x="209" y="503"/>
                  <a:pt x="213" y="495"/>
                  <a:pt x="215" y="491"/>
                </a:cubicBezTo>
                <a:cubicBezTo>
                  <a:pt x="218" y="484"/>
                  <a:pt x="209" y="479"/>
                  <a:pt x="205" y="485"/>
                </a:cubicBezTo>
                <a:close/>
                <a:moveTo>
                  <a:pt x="439" y="77"/>
                </a:moveTo>
                <a:cubicBezTo>
                  <a:pt x="434" y="81"/>
                  <a:pt x="429" y="86"/>
                  <a:pt x="425" y="91"/>
                </a:cubicBezTo>
                <a:cubicBezTo>
                  <a:pt x="420" y="97"/>
                  <a:pt x="426" y="105"/>
                  <a:pt x="433" y="101"/>
                </a:cubicBezTo>
                <a:cubicBezTo>
                  <a:pt x="439" y="98"/>
                  <a:pt x="443" y="93"/>
                  <a:pt x="448" y="89"/>
                </a:cubicBezTo>
                <a:cubicBezTo>
                  <a:pt x="452" y="86"/>
                  <a:pt x="457" y="80"/>
                  <a:pt x="452" y="75"/>
                </a:cubicBezTo>
                <a:cubicBezTo>
                  <a:pt x="449" y="71"/>
                  <a:pt x="443" y="74"/>
                  <a:pt x="439" y="77"/>
                </a:cubicBezTo>
                <a:close/>
                <a:moveTo>
                  <a:pt x="458" y="12"/>
                </a:moveTo>
                <a:cubicBezTo>
                  <a:pt x="455" y="15"/>
                  <a:pt x="453" y="18"/>
                  <a:pt x="451" y="22"/>
                </a:cubicBezTo>
                <a:cubicBezTo>
                  <a:pt x="449" y="25"/>
                  <a:pt x="454" y="31"/>
                  <a:pt x="457" y="28"/>
                </a:cubicBezTo>
                <a:cubicBezTo>
                  <a:pt x="461" y="25"/>
                  <a:pt x="464" y="23"/>
                  <a:pt x="466" y="20"/>
                </a:cubicBezTo>
                <a:cubicBezTo>
                  <a:pt x="469" y="17"/>
                  <a:pt x="472" y="12"/>
                  <a:pt x="469" y="8"/>
                </a:cubicBezTo>
                <a:cubicBezTo>
                  <a:pt x="465" y="5"/>
                  <a:pt x="460" y="9"/>
                  <a:pt x="458" y="12"/>
                </a:cubicBezTo>
                <a:close/>
                <a:moveTo>
                  <a:pt x="431" y="52"/>
                </a:moveTo>
                <a:cubicBezTo>
                  <a:pt x="425" y="55"/>
                  <a:pt x="422" y="60"/>
                  <a:pt x="421" y="65"/>
                </a:cubicBezTo>
                <a:cubicBezTo>
                  <a:pt x="420" y="71"/>
                  <a:pt x="428" y="75"/>
                  <a:pt x="431" y="69"/>
                </a:cubicBezTo>
                <a:cubicBezTo>
                  <a:pt x="433" y="66"/>
                  <a:pt x="435" y="62"/>
                  <a:pt x="437" y="60"/>
                </a:cubicBezTo>
                <a:cubicBezTo>
                  <a:pt x="441" y="55"/>
                  <a:pt x="436" y="48"/>
                  <a:pt x="431" y="52"/>
                </a:cubicBezTo>
                <a:close/>
                <a:moveTo>
                  <a:pt x="394" y="93"/>
                </a:moveTo>
                <a:cubicBezTo>
                  <a:pt x="391" y="98"/>
                  <a:pt x="387" y="102"/>
                  <a:pt x="386" y="108"/>
                </a:cubicBezTo>
                <a:cubicBezTo>
                  <a:pt x="385" y="114"/>
                  <a:pt x="393" y="119"/>
                  <a:pt x="397" y="114"/>
                </a:cubicBezTo>
                <a:cubicBezTo>
                  <a:pt x="400" y="110"/>
                  <a:pt x="402" y="106"/>
                  <a:pt x="405" y="102"/>
                </a:cubicBezTo>
                <a:cubicBezTo>
                  <a:pt x="409" y="98"/>
                  <a:pt x="413" y="95"/>
                  <a:pt x="415" y="90"/>
                </a:cubicBezTo>
                <a:cubicBezTo>
                  <a:pt x="416" y="85"/>
                  <a:pt x="411" y="81"/>
                  <a:pt x="406" y="82"/>
                </a:cubicBezTo>
                <a:cubicBezTo>
                  <a:pt x="401" y="83"/>
                  <a:pt x="397" y="89"/>
                  <a:pt x="394" y="93"/>
                </a:cubicBezTo>
                <a:close/>
                <a:moveTo>
                  <a:pt x="454" y="244"/>
                </a:moveTo>
                <a:cubicBezTo>
                  <a:pt x="462" y="246"/>
                  <a:pt x="470" y="247"/>
                  <a:pt x="478" y="247"/>
                </a:cubicBezTo>
                <a:cubicBezTo>
                  <a:pt x="485" y="248"/>
                  <a:pt x="486" y="237"/>
                  <a:pt x="479" y="235"/>
                </a:cubicBezTo>
                <a:cubicBezTo>
                  <a:pt x="472" y="233"/>
                  <a:pt x="464" y="230"/>
                  <a:pt x="456" y="230"/>
                </a:cubicBezTo>
                <a:cubicBezTo>
                  <a:pt x="447" y="229"/>
                  <a:pt x="447" y="242"/>
                  <a:pt x="454" y="244"/>
                </a:cubicBezTo>
                <a:close/>
                <a:moveTo>
                  <a:pt x="526" y="285"/>
                </a:moveTo>
                <a:cubicBezTo>
                  <a:pt x="531" y="288"/>
                  <a:pt x="537" y="289"/>
                  <a:pt x="542" y="290"/>
                </a:cubicBezTo>
                <a:cubicBezTo>
                  <a:pt x="548" y="292"/>
                  <a:pt x="551" y="283"/>
                  <a:pt x="546" y="281"/>
                </a:cubicBezTo>
                <a:cubicBezTo>
                  <a:pt x="541" y="279"/>
                  <a:pt x="535" y="275"/>
                  <a:pt x="530" y="276"/>
                </a:cubicBezTo>
                <a:cubicBezTo>
                  <a:pt x="526" y="276"/>
                  <a:pt x="523" y="282"/>
                  <a:pt x="526" y="285"/>
                </a:cubicBezTo>
                <a:close/>
                <a:moveTo>
                  <a:pt x="449" y="279"/>
                </a:moveTo>
                <a:cubicBezTo>
                  <a:pt x="452" y="280"/>
                  <a:pt x="455" y="281"/>
                  <a:pt x="458" y="282"/>
                </a:cubicBezTo>
                <a:cubicBezTo>
                  <a:pt x="461" y="283"/>
                  <a:pt x="464" y="284"/>
                  <a:pt x="466" y="284"/>
                </a:cubicBezTo>
                <a:cubicBezTo>
                  <a:pt x="471" y="285"/>
                  <a:pt x="475" y="280"/>
                  <a:pt x="472" y="276"/>
                </a:cubicBezTo>
                <a:cubicBezTo>
                  <a:pt x="468" y="270"/>
                  <a:pt x="458" y="265"/>
                  <a:pt x="450" y="267"/>
                </a:cubicBezTo>
                <a:cubicBezTo>
                  <a:pt x="445" y="268"/>
                  <a:pt x="445" y="276"/>
                  <a:pt x="449" y="279"/>
                </a:cubicBezTo>
                <a:close/>
                <a:moveTo>
                  <a:pt x="372" y="264"/>
                </a:moveTo>
                <a:cubicBezTo>
                  <a:pt x="374" y="266"/>
                  <a:pt x="378" y="267"/>
                  <a:pt x="381" y="268"/>
                </a:cubicBezTo>
                <a:cubicBezTo>
                  <a:pt x="383" y="269"/>
                  <a:pt x="386" y="270"/>
                  <a:pt x="389" y="270"/>
                </a:cubicBezTo>
                <a:cubicBezTo>
                  <a:pt x="397" y="271"/>
                  <a:pt x="401" y="262"/>
                  <a:pt x="394" y="257"/>
                </a:cubicBezTo>
                <a:cubicBezTo>
                  <a:pt x="391" y="256"/>
                  <a:pt x="388" y="255"/>
                  <a:pt x="385" y="254"/>
                </a:cubicBezTo>
                <a:cubicBezTo>
                  <a:pt x="383" y="252"/>
                  <a:pt x="380" y="251"/>
                  <a:pt x="377" y="251"/>
                </a:cubicBezTo>
                <a:cubicBezTo>
                  <a:pt x="369" y="249"/>
                  <a:pt x="365" y="260"/>
                  <a:pt x="372" y="264"/>
                </a:cubicBezTo>
                <a:close/>
                <a:moveTo>
                  <a:pt x="356" y="241"/>
                </a:moveTo>
                <a:cubicBezTo>
                  <a:pt x="361" y="243"/>
                  <a:pt x="366" y="244"/>
                  <a:pt x="371" y="245"/>
                </a:cubicBezTo>
                <a:cubicBezTo>
                  <a:pt x="377" y="245"/>
                  <a:pt x="382" y="247"/>
                  <a:pt x="387" y="244"/>
                </a:cubicBezTo>
                <a:cubicBezTo>
                  <a:pt x="390" y="243"/>
                  <a:pt x="391" y="238"/>
                  <a:pt x="389" y="236"/>
                </a:cubicBezTo>
                <a:cubicBezTo>
                  <a:pt x="385" y="231"/>
                  <a:pt x="379" y="230"/>
                  <a:pt x="374" y="230"/>
                </a:cubicBezTo>
                <a:cubicBezTo>
                  <a:pt x="369" y="229"/>
                  <a:pt x="363" y="229"/>
                  <a:pt x="357" y="230"/>
                </a:cubicBezTo>
                <a:cubicBezTo>
                  <a:pt x="353" y="232"/>
                  <a:pt x="351" y="239"/>
                  <a:pt x="356" y="241"/>
                </a:cubicBezTo>
                <a:close/>
                <a:moveTo>
                  <a:pt x="328" y="285"/>
                </a:moveTo>
                <a:cubicBezTo>
                  <a:pt x="329" y="288"/>
                  <a:pt x="332" y="292"/>
                  <a:pt x="335" y="295"/>
                </a:cubicBezTo>
                <a:cubicBezTo>
                  <a:pt x="338" y="297"/>
                  <a:pt x="341" y="299"/>
                  <a:pt x="345" y="300"/>
                </a:cubicBezTo>
                <a:cubicBezTo>
                  <a:pt x="352" y="302"/>
                  <a:pt x="355" y="293"/>
                  <a:pt x="351" y="289"/>
                </a:cubicBezTo>
                <a:cubicBezTo>
                  <a:pt x="349" y="287"/>
                  <a:pt x="347" y="285"/>
                  <a:pt x="345" y="283"/>
                </a:cubicBezTo>
                <a:cubicBezTo>
                  <a:pt x="343" y="281"/>
                  <a:pt x="342" y="279"/>
                  <a:pt x="340" y="277"/>
                </a:cubicBezTo>
                <a:cubicBezTo>
                  <a:pt x="334" y="273"/>
                  <a:pt x="327" y="278"/>
                  <a:pt x="328" y="285"/>
                </a:cubicBezTo>
                <a:close/>
                <a:moveTo>
                  <a:pt x="338" y="334"/>
                </a:moveTo>
                <a:cubicBezTo>
                  <a:pt x="339" y="340"/>
                  <a:pt x="346" y="348"/>
                  <a:pt x="352" y="351"/>
                </a:cubicBezTo>
                <a:cubicBezTo>
                  <a:pt x="358" y="353"/>
                  <a:pt x="363" y="348"/>
                  <a:pt x="360" y="342"/>
                </a:cubicBezTo>
                <a:cubicBezTo>
                  <a:pt x="359" y="339"/>
                  <a:pt x="357" y="337"/>
                  <a:pt x="355" y="335"/>
                </a:cubicBezTo>
                <a:cubicBezTo>
                  <a:pt x="353" y="332"/>
                  <a:pt x="352" y="329"/>
                  <a:pt x="349" y="327"/>
                </a:cubicBezTo>
                <a:cubicBezTo>
                  <a:pt x="344" y="325"/>
                  <a:pt x="338" y="329"/>
                  <a:pt x="338" y="334"/>
                </a:cubicBezTo>
                <a:close/>
                <a:moveTo>
                  <a:pt x="385" y="392"/>
                </a:moveTo>
                <a:cubicBezTo>
                  <a:pt x="386" y="398"/>
                  <a:pt x="391" y="402"/>
                  <a:pt x="395" y="406"/>
                </a:cubicBezTo>
                <a:cubicBezTo>
                  <a:pt x="400" y="411"/>
                  <a:pt x="408" y="405"/>
                  <a:pt x="404" y="399"/>
                </a:cubicBezTo>
                <a:cubicBezTo>
                  <a:pt x="401" y="394"/>
                  <a:pt x="398" y="388"/>
                  <a:pt x="392" y="386"/>
                </a:cubicBezTo>
                <a:cubicBezTo>
                  <a:pt x="389" y="386"/>
                  <a:pt x="385" y="388"/>
                  <a:pt x="385" y="392"/>
                </a:cubicBezTo>
                <a:close/>
                <a:moveTo>
                  <a:pt x="341" y="371"/>
                </a:moveTo>
                <a:cubicBezTo>
                  <a:pt x="340" y="376"/>
                  <a:pt x="345" y="382"/>
                  <a:pt x="349" y="385"/>
                </a:cubicBezTo>
                <a:cubicBezTo>
                  <a:pt x="355" y="389"/>
                  <a:pt x="361" y="382"/>
                  <a:pt x="356" y="376"/>
                </a:cubicBezTo>
                <a:cubicBezTo>
                  <a:pt x="354" y="373"/>
                  <a:pt x="352" y="370"/>
                  <a:pt x="349" y="367"/>
                </a:cubicBezTo>
                <a:cubicBezTo>
                  <a:pt x="346" y="364"/>
                  <a:pt x="341" y="367"/>
                  <a:pt x="341" y="371"/>
                </a:cubicBezTo>
                <a:close/>
                <a:moveTo>
                  <a:pt x="314" y="341"/>
                </a:moveTo>
                <a:cubicBezTo>
                  <a:pt x="314" y="347"/>
                  <a:pt x="317" y="354"/>
                  <a:pt x="321" y="358"/>
                </a:cubicBezTo>
                <a:cubicBezTo>
                  <a:pt x="326" y="362"/>
                  <a:pt x="331" y="358"/>
                  <a:pt x="332" y="353"/>
                </a:cubicBezTo>
                <a:cubicBezTo>
                  <a:pt x="332" y="350"/>
                  <a:pt x="331" y="348"/>
                  <a:pt x="330" y="345"/>
                </a:cubicBezTo>
                <a:cubicBezTo>
                  <a:pt x="329" y="342"/>
                  <a:pt x="328" y="340"/>
                  <a:pt x="327" y="337"/>
                </a:cubicBezTo>
                <a:cubicBezTo>
                  <a:pt x="325" y="335"/>
                  <a:pt x="322" y="333"/>
                  <a:pt x="319" y="334"/>
                </a:cubicBezTo>
                <a:cubicBezTo>
                  <a:pt x="316" y="335"/>
                  <a:pt x="313" y="338"/>
                  <a:pt x="314" y="341"/>
                </a:cubicBezTo>
                <a:close/>
                <a:moveTo>
                  <a:pt x="261" y="433"/>
                </a:moveTo>
                <a:cubicBezTo>
                  <a:pt x="259" y="436"/>
                  <a:pt x="259" y="440"/>
                  <a:pt x="258" y="443"/>
                </a:cubicBezTo>
                <a:cubicBezTo>
                  <a:pt x="257" y="450"/>
                  <a:pt x="267" y="451"/>
                  <a:pt x="269" y="445"/>
                </a:cubicBezTo>
                <a:cubicBezTo>
                  <a:pt x="270" y="441"/>
                  <a:pt x="271" y="438"/>
                  <a:pt x="270" y="434"/>
                </a:cubicBezTo>
                <a:cubicBezTo>
                  <a:pt x="270" y="429"/>
                  <a:pt x="263" y="429"/>
                  <a:pt x="261" y="433"/>
                </a:cubicBezTo>
                <a:close/>
                <a:moveTo>
                  <a:pt x="250" y="379"/>
                </a:moveTo>
                <a:cubicBezTo>
                  <a:pt x="246" y="382"/>
                  <a:pt x="244" y="388"/>
                  <a:pt x="242" y="393"/>
                </a:cubicBezTo>
                <a:cubicBezTo>
                  <a:pt x="241" y="398"/>
                  <a:pt x="241" y="403"/>
                  <a:pt x="242" y="408"/>
                </a:cubicBezTo>
                <a:cubicBezTo>
                  <a:pt x="243" y="414"/>
                  <a:pt x="252" y="413"/>
                  <a:pt x="253" y="408"/>
                </a:cubicBezTo>
                <a:cubicBezTo>
                  <a:pt x="254" y="404"/>
                  <a:pt x="255" y="400"/>
                  <a:pt x="257" y="396"/>
                </a:cubicBezTo>
                <a:cubicBezTo>
                  <a:pt x="258" y="392"/>
                  <a:pt x="260" y="389"/>
                  <a:pt x="260" y="385"/>
                </a:cubicBezTo>
                <a:cubicBezTo>
                  <a:pt x="260" y="380"/>
                  <a:pt x="254" y="377"/>
                  <a:pt x="250" y="379"/>
                </a:cubicBezTo>
                <a:close/>
                <a:moveTo>
                  <a:pt x="207" y="358"/>
                </a:moveTo>
                <a:cubicBezTo>
                  <a:pt x="206" y="360"/>
                  <a:pt x="206" y="361"/>
                  <a:pt x="205" y="362"/>
                </a:cubicBezTo>
                <a:cubicBezTo>
                  <a:pt x="205" y="364"/>
                  <a:pt x="205" y="365"/>
                  <a:pt x="205" y="367"/>
                </a:cubicBezTo>
                <a:cubicBezTo>
                  <a:pt x="204" y="369"/>
                  <a:pt x="205" y="372"/>
                  <a:pt x="208" y="373"/>
                </a:cubicBezTo>
                <a:cubicBezTo>
                  <a:pt x="211" y="374"/>
                  <a:pt x="213" y="373"/>
                  <a:pt x="215" y="371"/>
                </a:cubicBezTo>
                <a:cubicBezTo>
                  <a:pt x="215" y="371"/>
                  <a:pt x="215" y="371"/>
                  <a:pt x="215" y="371"/>
                </a:cubicBezTo>
                <a:cubicBezTo>
                  <a:pt x="217" y="369"/>
                  <a:pt x="218" y="366"/>
                  <a:pt x="219" y="364"/>
                </a:cubicBezTo>
                <a:cubicBezTo>
                  <a:pt x="220" y="361"/>
                  <a:pt x="222" y="357"/>
                  <a:pt x="220" y="354"/>
                </a:cubicBezTo>
                <a:cubicBezTo>
                  <a:pt x="218" y="352"/>
                  <a:pt x="216" y="351"/>
                  <a:pt x="213" y="351"/>
                </a:cubicBezTo>
                <a:cubicBezTo>
                  <a:pt x="210" y="352"/>
                  <a:pt x="208" y="355"/>
                  <a:pt x="207" y="358"/>
                </a:cubicBezTo>
                <a:close/>
                <a:moveTo>
                  <a:pt x="229" y="339"/>
                </a:moveTo>
                <a:cubicBezTo>
                  <a:pt x="229" y="342"/>
                  <a:pt x="229" y="346"/>
                  <a:pt x="228" y="349"/>
                </a:cubicBezTo>
                <a:cubicBezTo>
                  <a:pt x="228" y="353"/>
                  <a:pt x="228" y="357"/>
                  <a:pt x="231" y="359"/>
                </a:cubicBezTo>
                <a:cubicBezTo>
                  <a:pt x="233" y="361"/>
                  <a:pt x="236" y="361"/>
                  <a:pt x="238" y="360"/>
                </a:cubicBezTo>
                <a:cubicBezTo>
                  <a:pt x="241" y="358"/>
                  <a:pt x="242" y="354"/>
                  <a:pt x="243" y="351"/>
                </a:cubicBezTo>
                <a:cubicBezTo>
                  <a:pt x="243" y="347"/>
                  <a:pt x="244" y="344"/>
                  <a:pt x="244" y="341"/>
                </a:cubicBezTo>
                <a:cubicBezTo>
                  <a:pt x="244" y="332"/>
                  <a:pt x="231" y="331"/>
                  <a:pt x="229" y="339"/>
                </a:cubicBezTo>
                <a:close/>
                <a:moveTo>
                  <a:pt x="125" y="209"/>
                </a:moveTo>
                <a:cubicBezTo>
                  <a:pt x="120" y="214"/>
                  <a:pt x="123" y="222"/>
                  <a:pt x="130" y="220"/>
                </a:cubicBezTo>
                <a:cubicBezTo>
                  <a:pt x="132" y="220"/>
                  <a:pt x="134" y="219"/>
                  <a:pt x="136" y="219"/>
                </a:cubicBezTo>
                <a:cubicBezTo>
                  <a:pt x="138" y="218"/>
                  <a:pt x="139" y="218"/>
                  <a:pt x="141" y="217"/>
                </a:cubicBezTo>
                <a:cubicBezTo>
                  <a:pt x="145" y="216"/>
                  <a:pt x="147" y="209"/>
                  <a:pt x="142" y="208"/>
                </a:cubicBezTo>
                <a:cubicBezTo>
                  <a:pt x="137" y="206"/>
                  <a:pt x="129" y="206"/>
                  <a:pt x="125" y="209"/>
                </a:cubicBezTo>
                <a:close/>
                <a:moveTo>
                  <a:pt x="90" y="234"/>
                </a:moveTo>
                <a:cubicBezTo>
                  <a:pt x="84" y="238"/>
                  <a:pt x="87" y="246"/>
                  <a:pt x="93" y="246"/>
                </a:cubicBezTo>
                <a:cubicBezTo>
                  <a:pt x="99" y="246"/>
                  <a:pt x="105" y="243"/>
                  <a:pt x="110" y="240"/>
                </a:cubicBezTo>
                <a:cubicBezTo>
                  <a:pt x="115" y="237"/>
                  <a:pt x="112" y="230"/>
                  <a:pt x="107" y="230"/>
                </a:cubicBezTo>
                <a:cubicBezTo>
                  <a:pt x="101" y="230"/>
                  <a:pt x="94" y="231"/>
                  <a:pt x="90" y="234"/>
                </a:cubicBezTo>
                <a:close/>
                <a:moveTo>
                  <a:pt x="24" y="327"/>
                </a:moveTo>
                <a:cubicBezTo>
                  <a:pt x="24" y="328"/>
                  <a:pt x="24" y="330"/>
                  <a:pt x="26" y="331"/>
                </a:cubicBezTo>
                <a:cubicBezTo>
                  <a:pt x="28" y="332"/>
                  <a:pt x="30" y="331"/>
                  <a:pt x="33" y="330"/>
                </a:cubicBezTo>
                <a:cubicBezTo>
                  <a:pt x="38" y="329"/>
                  <a:pt x="35" y="321"/>
                  <a:pt x="31" y="323"/>
                </a:cubicBezTo>
                <a:cubicBezTo>
                  <a:pt x="28" y="324"/>
                  <a:pt x="26" y="324"/>
                  <a:pt x="24" y="327"/>
                </a:cubicBezTo>
                <a:close/>
                <a:moveTo>
                  <a:pt x="54" y="303"/>
                </a:moveTo>
                <a:cubicBezTo>
                  <a:pt x="52" y="306"/>
                  <a:pt x="54" y="311"/>
                  <a:pt x="58" y="311"/>
                </a:cubicBezTo>
                <a:cubicBezTo>
                  <a:pt x="61" y="312"/>
                  <a:pt x="63" y="311"/>
                  <a:pt x="66" y="310"/>
                </a:cubicBezTo>
                <a:cubicBezTo>
                  <a:pt x="68" y="308"/>
                  <a:pt x="69" y="307"/>
                  <a:pt x="71" y="305"/>
                </a:cubicBezTo>
                <a:cubicBezTo>
                  <a:pt x="73" y="301"/>
                  <a:pt x="70" y="297"/>
                  <a:pt x="66" y="296"/>
                </a:cubicBezTo>
                <a:cubicBezTo>
                  <a:pt x="61" y="296"/>
                  <a:pt x="56" y="299"/>
                  <a:pt x="54" y="303"/>
                </a:cubicBezTo>
                <a:close/>
                <a:moveTo>
                  <a:pt x="99" y="320"/>
                </a:moveTo>
                <a:cubicBezTo>
                  <a:pt x="97" y="321"/>
                  <a:pt x="95" y="322"/>
                  <a:pt x="93" y="323"/>
                </a:cubicBezTo>
                <a:cubicBezTo>
                  <a:pt x="91" y="325"/>
                  <a:pt x="90" y="330"/>
                  <a:pt x="94" y="331"/>
                </a:cubicBezTo>
                <a:cubicBezTo>
                  <a:pt x="97" y="332"/>
                  <a:pt x="99" y="332"/>
                  <a:pt x="101" y="331"/>
                </a:cubicBezTo>
                <a:cubicBezTo>
                  <a:pt x="103" y="330"/>
                  <a:pt x="105" y="329"/>
                  <a:pt x="107" y="327"/>
                </a:cubicBezTo>
                <a:cubicBezTo>
                  <a:pt x="109" y="325"/>
                  <a:pt x="109" y="321"/>
                  <a:pt x="107" y="319"/>
                </a:cubicBezTo>
                <a:cubicBezTo>
                  <a:pt x="104" y="317"/>
                  <a:pt x="101" y="317"/>
                  <a:pt x="99" y="320"/>
                </a:cubicBezTo>
                <a:close/>
                <a:moveTo>
                  <a:pt x="106" y="284"/>
                </a:moveTo>
                <a:cubicBezTo>
                  <a:pt x="105" y="286"/>
                  <a:pt x="103" y="287"/>
                  <a:pt x="102" y="288"/>
                </a:cubicBezTo>
                <a:cubicBezTo>
                  <a:pt x="100" y="290"/>
                  <a:pt x="100" y="292"/>
                  <a:pt x="99" y="294"/>
                </a:cubicBezTo>
                <a:cubicBezTo>
                  <a:pt x="98" y="298"/>
                  <a:pt x="102" y="301"/>
                  <a:pt x="106" y="300"/>
                </a:cubicBezTo>
                <a:cubicBezTo>
                  <a:pt x="107" y="299"/>
                  <a:pt x="109" y="299"/>
                  <a:pt x="110" y="298"/>
                </a:cubicBezTo>
                <a:cubicBezTo>
                  <a:pt x="112" y="297"/>
                  <a:pt x="113" y="296"/>
                  <a:pt x="114" y="295"/>
                </a:cubicBezTo>
                <a:cubicBezTo>
                  <a:pt x="117" y="293"/>
                  <a:pt x="120" y="291"/>
                  <a:pt x="122" y="288"/>
                </a:cubicBezTo>
                <a:cubicBezTo>
                  <a:pt x="124" y="285"/>
                  <a:pt x="120" y="280"/>
                  <a:pt x="116" y="280"/>
                </a:cubicBezTo>
                <a:cubicBezTo>
                  <a:pt x="113" y="280"/>
                  <a:pt x="109" y="282"/>
                  <a:pt x="106" y="284"/>
                </a:cubicBezTo>
                <a:close/>
                <a:moveTo>
                  <a:pt x="134" y="248"/>
                </a:moveTo>
                <a:cubicBezTo>
                  <a:pt x="130" y="250"/>
                  <a:pt x="126" y="252"/>
                  <a:pt x="124" y="256"/>
                </a:cubicBezTo>
                <a:cubicBezTo>
                  <a:pt x="122" y="260"/>
                  <a:pt x="125" y="265"/>
                  <a:pt x="129" y="265"/>
                </a:cubicBezTo>
                <a:cubicBezTo>
                  <a:pt x="134" y="265"/>
                  <a:pt x="138" y="262"/>
                  <a:pt x="141" y="259"/>
                </a:cubicBezTo>
                <a:cubicBezTo>
                  <a:pt x="144" y="257"/>
                  <a:pt x="146" y="253"/>
                  <a:pt x="143" y="250"/>
                </a:cubicBezTo>
                <a:cubicBezTo>
                  <a:pt x="141" y="247"/>
                  <a:pt x="137" y="246"/>
                  <a:pt x="134" y="248"/>
                </a:cubicBezTo>
                <a:close/>
                <a:moveTo>
                  <a:pt x="93" y="366"/>
                </a:moveTo>
                <a:cubicBezTo>
                  <a:pt x="91" y="368"/>
                  <a:pt x="93" y="374"/>
                  <a:pt x="97" y="372"/>
                </a:cubicBezTo>
                <a:cubicBezTo>
                  <a:pt x="101" y="371"/>
                  <a:pt x="106" y="368"/>
                  <a:pt x="108" y="364"/>
                </a:cubicBezTo>
                <a:cubicBezTo>
                  <a:pt x="111" y="361"/>
                  <a:pt x="108" y="356"/>
                  <a:pt x="104" y="357"/>
                </a:cubicBezTo>
                <a:cubicBezTo>
                  <a:pt x="100" y="359"/>
                  <a:pt x="96" y="362"/>
                  <a:pt x="93" y="366"/>
                </a:cubicBezTo>
                <a:close/>
                <a:moveTo>
                  <a:pt x="136" y="314"/>
                </a:moveTo>
                <a:cubicBezTo>
                  <a:pt x="134" y="315"/>
                  <a:pt x="131" y="317"/>
                  <a:pt x="129" y="318"/>
                </a:cubicBezTo>
                <a:cubicBezTo>
                  <a:pt x="128" y="319"/>
                  <a:pt x="127" y="319"/>
                  <a:pt x="126" y="320"/>
                </a:cubicBezTo>
                <a:cubicBezTo>
                  <a:pt x="125" y="321"/>
                  <a:pt x="124" y="322"/>
                  <a:pt x="123" y="324"/>
                </a:cubicBezTo>
                <a:cubicBezTo>
                  <a:pt x="120" y="328"/>
                  <a:pt x="123" y="335"/>
                  <a:pt x="129" y="333"/>
                </a:cubicBezTo>
                <a:cubicBezTo>
                  <a:pt x="130" y="333"/>
                  <a:pt x="132" y="333"/>
                  <a:pt x="134" y="332"/>
                </a:cubicBezTo>
                <a:cubicBezTo>
                  <a:pt x="135" y="331"/>
                  <a:pt x="136" y="330"/>
                  <a:pt x="137" y="329"/>
                </a:cubicBezTo>
                <a:cubicBezTo>
                  <a:pt x="140" y="328"/>
                  <a:pt x="142" y="326"/>
                  <a:pt x="144" y="324"/>
                </a:cubicBezTo>
                <a:cubicBezTo>
                  <a:pt x="147" y="322"/>
                  <a:pt x="146" y="318"/>
                  <a:pt x="144" y="315"/>
                </a:cubicBezTo>
                <a:cubicBezTo>
                  <a:pt x="142" y="313"/>
                  <a:pt x="139" y="313"/>
                  <a:pt x="136" y="314"/>
                </a:cubicBezTo>
                <a:close/>
                <a:moveTo>
                  <a:pt x="71" y="89"/>
                </a:moveTo>
                <a:cubicBezTo>
                  <a:pt x="70" y="91"/>
                  <a:pt x="69" y="94"/>
                  <a:pt x="70" y="96"/>
                </a:cubicBezTo>
                <a:cubicBezTo>
                  <a:pt x="71" y="97"/>
                  <a:pt x="72" y="98"/>
                  <a:pt x="73" y="99"/>
                </a:cubicBezTo>
                <a:cubicBezTo>
                  <a:pt x="75" y="101"/>
                  <a:pt x="79" y="101"/>
                  <a:pt x="81" y="99"/>
                </a:cubicBezTo>
                <a:cubicBezTo>
                  <a:pt x="83" y="97"/>
                  <a:pt x="82" y="94"/>
                  <a:pt x="80" y="92"/>
                </a:cubicBezTo>
                <a:cubicBezTo>
                  <a:pt x="80" y="91"/>
                  <a:pt x="79" y="90"/>
                  <a:pt x="78" y="89"/>
                </a:cubicBezTo>
                <a:cubicBezTo>
                  <a:pt x="76" y="88"/>
                  <a:pt x="74" y="88"/>
                  <a:pt x="71" y="89"/>
                </a:cubicBezTo>
                <a:close/>
                <a:moveTo>
                  <a:pt x="110" y="90"/>
                </a:moveTo>
                <a:cubicBezTo>
                  <a:pt x="109" y="92"/>
                  <a:pt x="108" y="95"/>
                  <a:pt x="110" y="97"/>
                </a:cubicBezTo>
                <a:cubicBezTo>
                  <a:pt x="112" y="100"/>
                  <a:pt x="114" y="102"/>
                  <a:pt x="117" y="103"/>
                </a:cubicBezTo>
                <a:cubicBezTo>
                  <a:pt x="122" y="107"/>
                  <a:pt x="126" y="100"/>
                  <a:pt x="124" y="96"/>
                </a:cubicBezTo>
                <a:cubicBezTo>
                  <a:pt x="122" y="93"/>
                  <a:pt x="120" y="90"/>
                  <a:pt x="117" y="89"/>
                </a:cubicBezTo>
                <a:cubicBezTo>
                  <a:pt x="115" y="87"/>
                  <a:pt x="112" y="88"/>
                  <a:pt x="110" y="90"/>
                </a:cubicBezTo>
                <a:close/>
                <a:moveTo>
                  <a:pt x="150" y="103"/>
                </a:moveTo>
                <a:cubicBezTo>
                  <a:pt x="151" y="106"/>
                  <a:pt x="153" y="108"/>
                  <a:pt x="154" y="110"/>
                </a:cubicBezTo>
                <a:cubicBezTo>
                  <a:pt x="155" y="111"/>
                  <a:pt x="156" y="112"/>
                  <a:pt x="157" y="113"/>
                </a:cubicBezTo>
                <a:cubicBezTo>
                  <a:pt x="158" y="114"/>
                  <a:pt x="159" y="115"/>
                  <a:pt x="160" y="116"/>
                </a:cubicBezTo>
                <a:cubicBezTo>
                  <a:pt x="163" y="120"/>
                  <a:pt x="170" y="117"/>
                  <a:pt x="169" y="112"/>
                </a:cubicBezTo>
                <a:cubicBezTo>
                  <a:pt x="169" y="110"/>
                  <a:pt x="169" y="109"/>
                  <a:pt x="169" y="107"/>
                </a:cubicBezTo>
                <a:cubicBezTo>
                  <a:pt x="168" y="105"/>
                  <a:pt x="167" y="104"/>
                  <a:pt x="166" y="102"/>
                </a:cubicBezTo>
                <a:cubicBezTo>
                  <a:pt x="164" y="99"/>
                  <a:pt x="162" y="96"/>
                  <a:pt x="158" y="95"/>
                </a:cubicBezTo>
                <a:cubicBezTo>
                  <a:pt x="153" y="93"/>
                  <a:pt x="149" y="98"/>
                  <a:pt x="150" y="103"/>
                </a:cubicBezTo>
                <a:close/>
                <a:moveTo>
                  <a:pt x="66" y="133"/>
                </a:moveTo>
                <a:cubicBezTo>
                  <a:pt x="65" y="134"/>
                  <a:pt x="65" y="136"/>
                  <a:pt x="65" y="137"/>
                </a:cubicBezTo>
                <a:cubicBezTo>
                  <a:pt x="65" y="138"/>
                  <a:pt x="65" y="139"/>
                  <a:pt x="66" y="140"/>
                </a:cubicBezTo>
                <a:cubicBezTo>
                  <a:pt x="66" y="140"/>
                  <a:pt x="67" y="141"/>
                  <a:pt x="67" y="141"/>
                </a:cubicBezTo>
                <a:cubicBezTo>
                  <a:pt x="68" y="144"/>
                  <a:pt x="71" y="146"/>
                  <a:pt x="74" y="145"/>
                </a:cubicBezTo>
                <a:cubicBezTo>
                  <a:pt x="76" y="144"/>
                  <a:pt x="79" y="141"/>
                  <a:pt x="77" y="138"/>
                </a:cubicBezTo>
                <a:cubicBezTo>
                  <a:pt x="76" y="136"/>
                  <a:pt x="75" y="134"/>
                  <a:pt x="73" y="133"/>
                </a:cubicBezTo>
                <a:cubicBezTo>
                  <a:pt x="71" y="131"/>
                  <a:pt x="69" y="132"/>
                  <a:pt x="66" y="133"/>
                </a:cubicBezTo>
                <a:close/>
                <a:moveTo>
                  <a:pt x="103" y="184"/>
                </a:moveTo>
                <a:cubicBezTo>
                  <a:pt x="104" y="187"/>
                  <a:pt x="107" y="189"/>
                  <a:pt x="110" y="191"/>
                </a:cubicBezTo>
                <a:cubicBezTo>
                  <a:pt x="112" y="193"/>
                  <a:pt x="115" y="193"/>
                  <a:pt x="118" y="191"/>
                </a:cubicBezTo>
                <a:cubicBezTo>
                  <a:pt x="120" y="189"/>
                  <a:pt x="120" y="185"/>
                  <a:pt x="117" y="183"/>
                </a:cubicBezTo>
                <a:cubicBezTo>
                  <a:pt x="114" y="180"/>
                  <a:pt x="111" y="178"/>
                  <a:pt x="107" y="178"/>
                </a:cubicBezTo>
                <a:cubicBezTo>
                  <a:pt x="104" y="178"/>
                  <a:pt x="102" y="181"/>
                  <a:pt x="103" y="184"/>
                </a:cubicBezTo>
                <a:close/>
                <a:moveTo>
                  <a:pt x="107" y="159"/>
                </a:moveTo>
                <a:cubicBezTo>
                  <a:pt x="109" y="161"/>
                  <a:pt x="112" y="161"/>
                  <a:pt x="114" y="162"/>
                </a:cubicBezTo>
                <a:cubicBezTo>
                  <a:pt x="116" y="163"/>
                  <a:pt x="118" y="164"/>
                  <a:pt x="120" y="164"/>
                </a:cubicBezTo>
                <a:cubicBezTo>
                  <a:pt x="124" y="165"/>
                  <a:pt x="128" y="162"/>
                  <a:pt x="127" y="157"/>
                </a:cubicBezTo>
                <a:cubicBezTo>
                  <a:pt x="125" y="154"/>
                  <a:pt x="123" y="151"/>
                  <a:pt x="119" y="150"/>
                </a:cubicBezTo>
                <a:cubicBezTo>
                  <a:pt x="118" y="149"/>
                  <a:pt x="116" y="148"/>
                  <a:pt x="115" y="148"/>
                </a:cubicBezTo>
                <a:cubicBezTo>
                  <a:pt x="112" y="147"/>
                  <a:pt x="110" y="148"/>
                  <a:pt x="108" y="148"/>
                </a:cubicBezTo>
                <a:cubicBezTo>
                  <a:pt x="103" y="149"/>
                  <a:pt x="102" y="157"/>
                  <a:pt x="107" y="159"/>
                </a:cubicBezTo>
                <a:close/>
                <a:moveTo>
                  <a:pt x="137" y="190"/>
                </a:moveTo>
                <a:cubicBezTo>
                  <a:pt x="139" y="197"/>
                  <a:pt x="148" y="199"/>
                  <a:pt x="154" y="200"/>
                </a:cubicBezTo>
                <a:cubicBezTo>
                  <a:pt x="162" y="202"/>
                  <a:pt x="165" y="189"/>
                  <a:pt x="157" y="187"/>
                </a:cubicBezTo>
                <a:cubicBezTo>
                  <a:pt x="154" y="187"/>
                  <a:pt x="152" y="186"/>
                  <a:pt x="150" y="185"/>
                </a:cubicBezTo>
                <a:cubicBezTo>
                  <a:pt x="147" y="184"/>
                  <a:pt x="143" y="182"/>
                  <a:pt x="140" y="184"/>
                </a:cubicBezTo>
                <a:cubicBezTo>
                  <a:pt x="137" y="184"/>
                  <a:pt x="136" y="187"/>
                  <a:pt x="137" y="190"/>
                </a:cubicBezTo>
                <a:close/>
                <a:moveTo>
                  <a:pt x="39" y="101"/>
                </a:moveTo>
                <a:cubicBezTo>
                  <a:pt x="35" y="104"/>
                  <a:pt x="42" y="107"/>
                  <a:pt x="43" y="109"/>
                </a:cubicBezTo>
                <a:cubicBezTo>
                  <a:pt x="44" y="114"/>
                  <a:pt x="52" y="112"/>
                  <a:pt x="50" y="107"/>
                </a:cubicBezTo>
                <a:cubicBezTo>
                  <a:pt x="49" y="103"/>
                  <a:pt x="44" y="97"/>
                  <a:pt x="39" y="101"/>
                </a:cubicBezTo>
                <a:close/>
                <a:moveTo>
                  <a:pt x="93" y="121"/>
                </a:moveTo>
                <a:cubicBezTo>
                  <a:pt x="92" y="122"/>
                  <a:pt x="91" y="124"/>
                  <a:pt x="91" y="125"/>
                </a:cubicBezTo>
                <a:cubicBezTo>
                  <a:pt x="92" y="129"/>
                  <a:pt x="96" y="131"/>
                  <a:pt x="99" y="134"/>
                </a:cubicBezTo>
                <a:cubicBezTo>
                  <a:pt x="101" y="135"/>
                  <a:pt x="102" y="136"/>
                  <a:pt x="104" y="137"/>
                </a:cubicBezTo>
                <a:cubicBezTo>
                  <a:pt x="106" y="138"/>
                  <a:pt x="107" y="139"/>
                  <a:pt x="110" y="140"/>
                </a:cubicBezTo>
                <a:cubicBezTo>
                  <a:pt x="112" y="140"/>
                  <a:pt x="116" y="138"/>
                  <a:pt x="115" y="135"/>
                </a:cubicBezTo>
                <a:cubicBezTo>
                  <a:pt x="115" y="130"/>
                  <a:pt x="110" y="126"/>
                  <a:pt x="106" y="124"/>
                </a:cubicBezTo>
                <a:cubicBezTo>
                  <a:pt x="102" y="121"/>
                  <a:pt x="97" y="119"/>
                  <a:pt x="93" y="121"/>
                </a:cubicBezTo>
                <a:close/>
                <a:moveTo>
                  <a:pt x="143" y="141"/>
                </a:moveTo>
                <a:cubicBezTo>
                  <a:pt x="147" y="146"/>
                  <a:pt x="154" y="148"/>
                  <a:pt x="160" y="150"/>
                </a:cubicBezTo>
                <a:cubicBezTo>
                  <a:pt x="163" y="151"/>
                  <a:pt x="167" y="148"/>
                  <a:pt x="168" y="146"/>
                </a:cubicBezTo>
                <a:cubicBezTo>
                  <a:pt x="169" y="143"/>
                  <a:pt x="168" y="139"/>
                  <a:pt x="165" y="138"/>
                </a:cubicBezTo>
                <a:cubicBezTo>
                  <a:pt x="162" y="136"/>
                  <a:pt x="160" y="135"/>
                  <a:pt x="157" y="134"/>
                </a:cubicBezTo>
                <a:cubicBezTo>
                  <a:pt x="154" y="132"/>
                  <a:pt x="151" y="131"/>
                  <a:pt x="148" y="131"/>
                </a:cubicBezTo>
                <a:cubicBezTo>
                  <a:pt x="143" y="131"/>
                  <a:pt x="139" y="137"/>
                  <a:pt x="143" y="141"/>
                </a:cubicBezTo>
                <a:close/>
                <a:moveTo>
                  <a:pt x="147" y="163"/>
                </a:moveTo>
                <a:cubicBezTo>
                  <a:pt x="146" y="166"/>
                  <a:pt x="148" y="170"/>
                  <a:pt x="151" y="171"/>
                </a:cubicBezTo>
                <a:cubicBezTo>
                  <a:pt x="154" y="172"/>
                  <a:pt x="156" y="173"/>
                  <a:pt x="159" y="174"/>
                </a:cubicBezTo>
                <a:cubicBezTo>
                  <a:pt x="162" y="176"/>
                  <a:pt x="164" y="177"/>
                  <a:pt x="166" y="179"/>
                </a:cubicBezTo>
                <a:cubicBezTo>
                  <a:pt x="169" y="180"/>
                  <a:pt x="172" y="179"/>
                  <a:pt x="174" y="177"/>
                </a:cubicBezTo>
                <a:cubicBezTo>
                  <a:pt x="176" y="175"/>
                  <a:pt x="176" y="172"/>
                  <a:pt x="175" y="170"/>
                </a:cubicBezTo>
                <a:cubicBezTo>
                  <a:pt x="171" y="163"/>
                  <a:pt x="162" y="158"/>
                  <a:pt x="154" y="157"/>
                </a:cubicBezTo>
                <a:cubicBezTo>
                  <a:pt x="151" y="157"/>
                  <a:pt x="148" y="160"/>
                  <a:pt x="147" y="163"/>
                </a:cubicBezTo>
                <a:close/>
                <a:moveTo>
                  <a:pt x="305" y="26"/>
                </a:moveTo>
                <a:cubicBezTo>
                  <a:pt x="305" y="29"/>
                  <a:pt x="309" y="31"/>
                  <a:pt x="312" y="30"/>
                </a:cubicBezTo>
                <a:cubicBezTo>
                  <a:pt x="315" y="30"/>
                  <a:pt x="317" y="27"/>
                  <a:pt x="317" y="24"/>
                </a:cubicBezTo>
                <a:cubicBezTo>
                  <a:pt x="317" y="20"/>
                  <a:pt x="319" y="16"/>
                  <a:pt x="318" y="12"/>
                </a:cubicBezTo>
                <a:cubicBezTo>
                  <a:pt x="317" y="10"/>
                  <a:pt x="314" y="8"/>
                  <a:pt x="311" y="9"/>
                </a:cubicBezTo>
                <a:cubicBezTo>
                  <a:pt x="304" y="11"/>
                  <a:pt x="304" y="20"/>
                  <a:pt x="305" y="26"/>
                </a:cubicBezTo>
                <a:close/>
                <a:moveTo>
                  <a:pt x="282" y="32"/>
                </a:moveTo>
                <a:cubicBezTo>
                  <a:pt x="279" y="36"/>
                  <a:pt x="279" y="40"/>
                  <a:pt x="279" y="45"/>
                </a:cubicBezTo>
                <a:cubicBezTo>
                  <a:pt x="279" y="50"/>
                  <a:pt x="279" y="54"/>
                  <a:pt x="280" y="59"/>
                </a:cubicBezTo>
                <a:cubicBezTo>
                  <a:pt x="282" y="63"/>
                  <a:pt x="289" y="65"/>
                  <a:pt x="292" y="60"/>
                </a:cubicBezTo>
                <a:cubicBezTo>
                  <a:pt x="294" y="56"/>
                  <a:pt x="294" y="51"/>
                  <a:pt x="294" y="47"/>
                </a:cubicBezTo>
                <a:cubicBezTo>
                  <a:pt x="295" y="42"/>
                  <a:pt x="296" y="37"/>
                  <a:pt x="293" y="33"/>
                </a:cubicBezTo>
                <a:cubicBezTo>
                  <a:pt x="290" y="30"/>
                  <a:pt x="285" y="29"/>
                  <a:pt x="282" y="32"/>
                </a:cubicBezTo>
                <a:close/>
                <a:moveTo>
                  <a:pt x="178" y="15"/>
                </a:moveTo>
                <a:cubicBezTo>
                  <a:pt x="178" y="16"/>
                  <a:pt x="177" y="17"/>
                  <a:pt x="177" y="18"/>
                </a:cubicBezTo>
                <a:cubicBezTo>
                  <a:pt x="177" y="19"/>
                  <a:pt x="177" y="21"/>
                  <a:pt x="178" y="22"/>
                </a:cubicBezTo>
                <a:cubicBezTo>
                  <a:pt x="178" y="24"/>
                  <a:pt x="179" y="26"/>
                  <a:pt x="180" y="28"/>
                </a:cubicBezTo>
                <a:cubicBezTo>
                  <a:pt x="182" y="36"/>
                  <a:pt x="194" y="32"/>
                  <a:pt x="192" y="24"/>
                </a:cubicBezTo>
                <a:cubicBezTo>
                  <a:pt x="191" y="22"/>
                  <a:pt x="190" y="20"/>
                  <a:pt x="190" y="18"/>
                </a:cubicBezTo>
                <a:cubicBezTo>
                  <a:pt x="189" y="17"/>
                  <a:pt x="189" y="16"/>
                  <a:pt x="188" y="15"/>
                </a:cubicBezTo>
                <a:cubicBezTo>
                  <a:pt x="188" y="14"/>
                  <a:pt x="187" y="13"/>
                  <a:pt x="186" y="12"/>
                </a:cubicBezTo>
                <a:cubicBezTo>
                  <a:pt x="183" y="10"/>
                  <a:pt x="179" y="11"/>
                  <a:pt x="178" y="15"/>
                </a:cubicBezTo>
                <a:close/>
                <a:moveTo>
                  <a:pt x="209" y="44"/>
                </a:moveTo>
                <a:cubicBezTo>
                  <a:pt x="210" y="49"/>
                  <a:pt x="212" y="53"/>
                  <a:pt x="214" y="58"/>
                </a:cubicBezTo>
                <a:cubicBezTo>
                  <a:pt x="216" y="61"/>
                  <a:pt x="218" y="65"/>
                  <a:pt x="222" y="68"/>
                </a:cubicBezTo>
                <a:cubicBezTo>
                  <a:pt x="225" y="70"/>
                  <a:pt x="230" y="68"/>
                  <a:pt x="230" y="64"/>
                </a:cubicBezTo>
                <a:cubicBezTo>
                  <a:pt x="231" y="60"/>
                  <a:pt x="229" y="55"/>
                  <a:pt x="228" y="51"/>
                </a:cubicBezTo>
                <a:cubicBezTo>
                  <a:pt x="226" y="47"/>
                  <a:pt x="224" y="42"/>
                  <a:pt x="221" y="39"/>
                </a:cubicBezTo>
                <a:cubicBezTo>
                  <a:pt x="217" y="34"/>
                  <a:pt x="208" y="38"/>
                  <a:pt x="209" y="44"/>
                </a:cubicBezTo>
                <a:close/>
                <a:moveTo>
                  <a:pt x="150" y="16"/>
                </a:moveTo>
                <a:cubicBezTo>
                  <a:pt x="149" y="19"/>
                  <a:pt x="150" y="22"/>
                  <a:pt x="151" y="24"/>
                </a:cubicBezTo>
                <a:cubicBezTo>
                  <a:pt x="152" y="27"/>
                  <a:pt x="154" y="29"/>
                  <a:pt x="155" y="32"/>
                </a:cubicBezTo>
                <a:cubicBezTo>
                  <a:pt x="156" y="34"/>
                  <a:pt x="160" y="35"/>
                  <a:pt x="162" y="33"/>
                </a:cubicBezTo>
                <a:cubicBezTo>
                  <a:pt x="165" y="32"/>
                  <a:pt x="165" y="29"/>
                  <a:pt x="164" y="26"/>
                </a:cubicBezTo>
                <a:cubicBezTo>
                  <a:pt x="162" y="22"/>
                  <a:pt x="160" y="15"/>
                  <a:pt x="155" y="14"/>
                </a:cubicBezTo>
                <a:cubicBezTo>
                  <a:pt x="153" y="14"/>
                  <a:pt x="151" y="14"/>
                  <a:pt x="150" y="16"/>
                </a:cubicBezTo>
                <a:close/>
                <a:moveTo>
                  <a:pt x="178" y="66"/>
                </a:moveTo>
                <a:cubicBezTo>
                  <a:pt x="177" y="67"/>
                  <a:pt x="177" y="68"/>
                  <a:pt x="178" y="69"/>
                </a:cubicBezTo>
                <a:cubicBezTo>
                  <a:pt x="177" y="71"/>
                  <a:pt x="178" y="74"/>
                  <a:pt x="179" y="76"/>
                </a:cubicBezTo>
                <a:cubicBezTo>
                  <a:pt x="181" y="79"/>
                  <a:pt x="182" y="82"/>
                  <a:pt x="183" y="84"/>
                </a:cubicBezTo>
                <a:cubicBezTo>
                  <a:pt x="187" y="89"/>
                  <a:pt x="193" y="87"/>
                  <a:pt x="194" y="81"/>
                </a:cubicBezTo>
                <a:cubicBezTo>
                  <a:pt x="194" y="78"/>
                  <a:pt x="192" y="74"/>
                  <a:pt x="191" y="71"/>
                </a:cubicBezTo>
                <a:cubicBezTo>
                  <a:pt x="189" y="68"/>
                  <a:pt x="188" y="66"/>
                  <a:pt x="185" y="65"/>
                </a:cubicBezTo>
                <a:cubicBezTo>
                  <a:pt x="184" y="64"/>
                  <a:pt x="184" y="64"/>
                  <a:pt x="182" y="63"/>
                </a:cubicBezTo>
                <a:cubicBezTo>
                  <a:pt x="180" y="63"/>
                  <a:pt x="178" y="64"/>
                  <a:pt x="178" y="66"/>
                </a:cubicBezTo>
                <a:close/>
                <a:moveTo>
                  <a:pt x="197" y="113"/>
                </a:moveTo>
                <a:cubicBezTo>
                  <a:pt x="199" y="119"/>
                  <a:pt x="204" y="126"/>
                  <a:pt x="209" y="131"/>
                </a:cubicBezTo>
                <a:cubicBezTo>
                  <a:pt x="214" y="134"/>
                  <a:pt x="221" y="130"/>
                  <a:pt x="220" y="124"/>
                </a:cubicBezTo>
                <a:cubicBezTo>
                  <a:pt x="218" y="117"/>
                  <a:pt x="214" y="110"/>
                  <a:pt x="209" y="105"/>
                </a:cubicBezTo>
                <a:cubicBezTo>
                  <a:pt x="204" y="100"/>
                  <a:pt x="194" y="106"/>
                  <a:pt x="197" y="113"/>
                </a:cubicBezTo>
                <a:close/>
                <a:moveTo>
                  <a:pt x="232" y="97"/>
                </a:moveTo>
                <a:cubicBezTo>
                  <a:pt x="229" y="100"/>
                  <a:pt x="229" y="105"/>
                  <a:pt x="230" y="109"/>
                </a:cubicBezTo>
                <a:cubicBezTo>
                  <a:pt x="231" y="113"/>
                  <a:pt x="233" y="116"/>
                  <a:pt x="235" y="119"/>
                </a:cubicBezTo>
                <a:cubicBezTo>
                  <a:pt x="239" y="123"/>
                  <a:pt x="246" y="119"/>
                  <a:pt x="246" y="114"/>
                </a:cubicBezTo>
                <a:cubicBezTo>
                  <a:pt x="245" y="112"/>
                  <a:pt x="245" y="109"/>
                  <a:pt x="245" y="107"/>
                </a:cubicBezTo>
                <a:cubicBezTo>
                  <a:pt x="244" y="103"/>
                  <a:pt x="244" y="100"/>
                  <a:pt x="241" y="97"/>
                </a:cubicBezTo>
                <a:cubicBezTo>
                  <a:pt x="239" y="94"/>
                  <a:pt x="235" y="95"/>
                  <a:pt x="232" y="97"/>
                </a:cubicBezTo>
                <a:close/>
                <a:moveTo>
                  <a:pt x="260" y="17"/>
                </a:moveTo>
                <a:cubicBezTo>
                  <a:pt x="257" y="23"/>
                  <a:pt x="255" y="31"/>
                  <a:pt x="258" y="37"/>
                </a:cubicBezTo>
                <a:cubicBezTo>
                  <a:pt x="260" y="43"/>
                  <a:pt x="268" y="42"/>
                  <a:pt x="270" y="36"/>
                </a:cubicBezTo>
                <a:cubicBezTo>
                  <a:pt x="271" y="33"/>
                  <a:pt x="272" y="29"/>
                  <a:pt x="273" y="25"/>
                </a:cubicBezTo>
                <a:cubicBezTo>
                  <a:pt x="274" y="22"/>
                  <a:pt x="274" y="19"/>
                  <a:pt x="273" y="16"/>
                </a:cubicBezTo>
                <a:cubicBezTo>
                  <a:pt x="271" y="14"/>
                  <a:pt x="269" y="13"/>
                  <a:pt x="266" y="13"/>
                </a:cubicBezTo>
                <a:cubicBezTo>
                  <a:pt x="264" y="13"/>
                  <a:pt x="261" y="15"/>
                  <a:pt x="260" y="17"/>
                </a:cubicBezTo>
                <a:close/>
                <a:moveTo>
                  <a:pt x="260" y="71"/>
                </a:moveTo>
                <a:cubicBezTo>
                  <a:pt x="255" y="79"/>
                  <a:pt x="252" y="95"/>
                  <a:pt x="259" y="103"/>
                </a:cubicBezTo>
                <a:cubicBezTo>
                  <a:pt x="262" y="106"/>
                  <a:pt x="266" y="104"/>
                  <a:pt x="269" y="101"/>
                </a:cubicBezTo>
                <a:cubicBezTo>
                  <a:pt x="271" y="98"/>
                  <a:pt x="270" y="93"/>
                  <a:pt x="271" y="89"/>
                </a:cubicBezTo>
                <a:cubicBezTo>
                  <a:pt x="272" y="84"/>
                  <a:pt x="273" y="80"/>
                  <a:pt x="274" y="76"/>
                </a:cubicBezTo>
                <a:cubicBezTo>
                  <a:pt x="274" y="74"/>
                  <a:pt x="274" y="71"/>
                  <a:pt x="272" y="69"/>
                </a:cubicBezTo>
                <a:cubicBezTo>
                  <a:pt x="271" y="68"/>
                  <a:pt x="270" y="67"/>
                  <a:pt x="268" y="67"/>
                </a:cubicBezTo>
                <a:cubicBezTo>
                  <a:pt x="265" y="67"/>
                  <a:pt x="262" y="68"/>
                  <a:pt x="260" y="71"/>
                </a:cubicBezTo>
                <a:close/>
                <a:moveTo>
                  <a:pt x="277" y="97"/>
                </a:moveTo>
                <a:cubicBezTo>
                  <a:pt x="275" y="100"/>
                  <a:pt x="274" y="104"/>
                  <a:pt x="274" y="107"/>
                </a:cubicBezTo>
                <a:cubicBezTo>
                  <a:pt x="273" y="111"/>
                  <a:pt x="275" y="114"/>
                  <a:pt x="278" y="115"/>
                </a:cubicBezTo>
                <a:cubicBezTo>
                  <a:pt x="281" y="117"/>
                  <a:pt x="286" y="116"/>
                  <a:pt x="287" y="112"/>
                </a:cubicBezTo>
                <a:cubicBezTo>
                  <a:pt x="288" y="108"/>
                  <a:pt x="290" y="104"/>
                  <a:pt x="290" y="100"/>
                </a:cubicBezTo>
                <a:cubicBezTo>
                  <a:pt x="290" y="93"/>
                  <a:pt x="280" y="91"/>
                  <a:pt x="277" y="97"/>
                </a:cubicBezTo>
                <a:close/>
                <a:moveTo>
                  <a:pt x="328" y="68"/>
                </a:moveTo>
                <a:cubicBezTo>
                  <a:pt x="327" y="71"/>
                  <a:pt x="326" y="73"/>
                  <a:pt x="325" y="76"/>
                </a:cubicBezTo>
                <a:cubicBezTo>
                  <a:pt x="324" y="78"/>
                  <a:pt x="323" y="79"/>
                  <a:pt x="323" y="81"/>
                </a:cubicBezTo>
                <a:cubicBezTo>
                  <a:pt x="323" y="83"/>
                  <a:pt x="323" y="84"/>
                  <a:pt x="322" y="86"/>
                </a:cubicBezTo>
                <a:cubicBezTo>
                  <a:pt x="321" y="91"/>
                  <a:pt x="328" y="96"/>
                  <a:pt x="332" y="91"/>
                </a:cubicBezTo>
                <a:cubicBezTo>
                  <a:pt x="335" y="89"/>
                  <a:pt x="337" y="87"/>
                  <a:pt x="338" y="84"/>
                </a:cubicBezTo>
                <a:cubicBezTo>
                  <a:pt x="340" y="81"/>
                  <a:pt x="341" y="78"/>
                  <a:pt x="342" y="75"/>
                </a:cubicBezTo>
                <a:cubicBezTo>
                  <a:pt x="344" y="71"/>
                  <a:pt x="343" y="67"/>
                  <a:pt x="339" y="65"/>
                </a:cubicBezTo>
                <a:cubicBezTo>
                  <a:pt x="335" y="63"/>
                  <a:pt x="330" y="64"/>
                  <a:pt x="328" y="68"/>
                </a:cubicBezTo>
                <a:close/>
                <a:moveTo>
                  <a:pt x="404" y="53"/>
                </a:moveTo>
                <a:cubicBezTo>
                  <a:pt x="403" y="54"/>
                  <a:pt x="402" y="55"/>
                  <a:pt x="401" y="57"/>
                </a:cubicBezTo>
                <a:cubicBezTo>
                  <a:pt x="399" y="59"/>
                  <a:pt x="397" y="61"/>
                  <a:pt x="396" y="64"/>
                </a:cubicBezTo>
                <a:cubicBezTo>
                  <a:pt x="393" y="69"/>
                  <a:pt x="399" y="75"/>
                  <a:pt x="403" y="71"/>
                </a:cubicBezTo>
                <a:cubicBezTo>
                  <a:pt x="406" y="70"/>
                  <a:pt x="408" y="68"/>
                  <a:pt x="410" y="65"/>
                </a:cubicBezTo>
                <a:cubicBezTo>
                  <a:pt x="411" y="64"/>
                  <a:pt x="412" y="63"/>
                  <a:pt x="413" y="62"/>
                </a:cubicBezTo>
                <a:cubicBezTo>
                  <a:pt x="414" y="60"/>
                  <a:pt x="414" y="59"/>
                  <a:pt x="415" y="57"/>
                </a:cubicBezTo>
                <a:cubicBezTo>
                  <a:pt x="416" y="54"/>
                  <a:pt x="412" y="50"/>
                  <a:pt x="408" y="51"/>
                </a:cubicBezTo>
                <a:cubicBezTo>
                  <a:pt x="406" y="52"/>
                  <a:pt x="405" y="52"/>
                  <a:pt x="404" y="53"/>
                </a:cubicBezTo>
                <a:close/>
                <a:moveTo>
                  <a:pt x="368" y="91"/>
                </a:moveTo>
                <a:cubicBezTo>
                  <a:pt x="367" y="93"/>
                  <a:pt x="366" y="94"/>
                  <a:pt x="365" y="96"/>
                </a:cubicBezTo>
                <a:cubicBezTo>
                  <a:pt x="363" y="99"/>
                  <a:pt x="362" y="102"/>
                  <a:pt x="361" y="105"/>
                </a:cubicBezTo>
                <a:cubicBezTo>
                  <a:pt x="359" y="110"/>
                  <a:pt x="365" y="115"/>
                  <a:pt x="369" y="111"/>
                </a:cubicBezTo>
                <a:cubicBezTo>
                  <a:pt x="372" y="109"/>
                  <a:pt x="374" y="107"/>
                  <a:pt x="376" y="104"/>
                </a:cubicBezTo>
                <a:cubicBezTo>
                  <a:pt x="377" y="103"/>
                  <a:pt x="378" y="101"/>
                  <a:pt x="379" y="100"/>
                </a:cubicBezTo>
                <a:cubicBezTo>
                  <a:pt x="380" y="97"/>
                  <a:pt x="381" y="95"/>
                  <a:pt x="380" y="92"/>
                </a:cubicBezTo>
                <a:cubicBezTo>
                  <a:pt x="379" y="90"/>
                  <a:pt x="377" y="88"/>
                  <a:pt x="374" y="88"/>
                </a:cubicBezTo>
                <a:cubicBezTo>
                  <a:pt x="372" y="89"/>
                  <a:pt x="370" y="89"/>
                  <a:pt x="368" y="91"/>
                </a:cubicBezTo>
                <a:close/>
                <a:moveTo>
                  <a:pt x="373" y="118"/>
                </a:moveTo>
                <a:cubicBezTo>
                  <a:pt x="369" y="121"/>
                  <a:pt x="366" y="124"/>
                  <a:pt x="364" y="127"/>
                </a:cubicBezTo>
                <a:cubicBezTo>
                  <a:pt x="363" y="128"/>
                  <a:pt x="362" y="130"/>
                  <a:pt x="361" y="132"/>
                </a:cubicBezTo>
                <a:cubicBezTo>
                  <a:pt x="359" y="134"/>
                  <a:pt x="359" y="136"/>
                  <a:pt x="358" y="138"/>
                </a:cubicBezTo>
                <a:cubicBezTo>
                  <a:pt x="356" y="144"/>
                  <a:pt x="365" y="148"/>
                  <a:pt x="368" y="144"/>
                </a:cubicBezTo>
                <a:cubicBezTo>
                  <a:pt x="373" y="139"/>
                  <a:pt x="377" y="134"/>
                  <a:pt x="381" y="129"/>
                </a:cubicBezTo>
                <a:cubicBezTo>
                  <a:pt x="383" y="126"/>
                  <a:pt x="384" y="122"/>
                  <a:pt x="381" y="120"/>
                </a:cubicBezTo>
                <a:cubicBezTo>
                  <a:pt x="379" y="117"/>
                  <a:pt x="375" y="116"/>
                  <a:pt x="373" y="118"/>
                </a:cubicBezTo>
                <a:close/>
                <a:moveTo>
                  <a:pt x="440" y="118"/>
                </a:moveTo>
                <a:cubicBezTo>
                  <a:pt x="439" y="120"/>
                  <a:pt x="437" y="121"/>
                  <a:pt x="436" y="122"/>
                </a:cubicBezTo>
                <a:cubicBezTo>
                  <a:pt x="434" y="125"/>
                  <a:pt x="434" y="127"/>
                  <a:pt x="435" y="130"/>
                </a:cubicBezTo>
                <a:cubicBezTo>
                  <a:pt x="435" y="132"/>
                  <a:pt x="437" y="134"/>
                  <a:pt x="439" y="134"/>
                </a:cubicBezTo>
                <a:cubicBezTo>
                  <a:pt x="444" y="135"/>
                  <a:pt x="447" y="132"/>
                  <a:pt x="451" y="129"/>
                </a:cubicBezTo>
                <a:cubicBezTo>
                  <a:pt x="454" y="126"/>
                  <a:pt x="457" y="123"/>
                  <a:pt x="458" y="119"/>
                </a:cubicBezTo>
                <a:cubicBezTo>
                  <a:pt x="460" y="114"/>
                  <a:pt x="454" y="109"/>
                  <a:pt x="450" y="111"/>
                </a:cubicBezTo>
                <a:cubicBezTo>
                  <a:pt x="445" y="112"/>
                  <a:pt x="443" y="115"/>
                  <a:pt x="440" y="118"/>
                </a:cubicBezTo>
                <a:close/>
                <a:moveTo>
                  <a:pt x="407" y="127"/>
                </a:moveTo>
                <a:cubicBezTo>
                  <a:pt x="404" y="130"/>
                  <a:pt x="401" y="132"/>
                  <a:pt x="400" y="135"/>
                </a:cubicBezTo>
                <a:cubicBezTo>
                  <a:pt x="398" y="139"/>
                  <a:pt x="400" y="145"/>
                  <a:pt x="405" y="144"/>
                </a:cubicBezTo>
                <a:cubicBezTo>
                  <a:pt x="413" y="144"/>
                  <a:pt x="420" y="138"/>
                  <a:pt x="425" y="132"/>
                </a:cubicBezTo>
                <a:cubicBezTo>
                  <a:pt x="428" y="127"/>
                  <a:pt x="422" y="121"/>
                  <a:pt x="417" y="123"/>
                </a:cubicBezTo>
                <a:cubicBezTo>
                  <a:pt x="413" y="124"/>
                  <a:pt x="411" y="125"/>
                  <a:pt x="407" y="127"/>
                </a:cubicBezTo>
                <a:close/>
                <a:moveTo>
                  <a:pt x="365" y="187"/>
                </a:moveTo>
                <a:cubicBezTo>
                  <a:pt x="362" y="189"/>
                  <a:pt x="363" y="193"/>
                  <a:pt x="366" y="195"/>
                </a:cubicBezTo>
                <a:cubicBezTo>
                  <a:pt x="369" y="196"/>
                  <a:pt x="372" y="196"/>
                  <a:pt x="376" y="196"/>
                </a:cubicBezTo>
                <a:cubicBezTo>
                  <a:pt x="379" y="196"/>
                  <a:pt x="384" y="195"/>
                  <a:pt x="386" y="192"/>
                </a:cubicBezTo>
                <a:cubicBezTo>
                  <a:pt x="388" y="189"/>
                  <a:pt x="388" y="185"/>
                  <a:pt x="384" y="182"/>
                </a:cubicBezTo>
                <a:cubicBezTo>
                  <a:pt x="381" y="180"/>
                  <a:pt x="377" y="181"/>
                  <a:pt x="373" y="182"/>
                </a:cubicBezTo>
                <a:cubicBezTo>
                  <a:pt x="370" y="183"/>
                  <a:pt x="367" y="184"/>
                  <a:pt x="365" y="187"/>
                </a:cubicBezTo>
                <a:close/>
                <a:moveTo>
                  <a:pt x="409" y="167"/>
                </a:moveTo>
                <a:cubicBezTo>
                  <a:pt x="405" y="170"/>
                  <a:pt x="402" y="172"/>
                  <a:pt x="400" y="177"/>
                </a:cubicBezTo>
                <a:cubicBezTo>
                  <a:pt x="398" y="181"/>
                  <a:pt x="402" y="185"/>
                  <a:pt x="406" y="184"/>
                </a:cubicBezTo>
                <a:cubicBezTo>
                  <a:pt x="410" y="184"/>
                  <a:pt x="413" y="182"/>
                  <a:pt x="416" y="181"/>
                </a:cubicBezTo>
                <a:cubicBezTo>
                  <a:pt x="419" y="179"/>
                  <a:pt x="423" y="179"/>
                  <a:pt x="426" y="176"/>
                </a:cubicBezTo>
                <a:cubicBezTo>
                  <a:pt x="432" y="172"/>
                  <a:pt x="429" y="164"/>
                  <a:pt x="422" y="163"/>
                </a:cubicBezTo>
                <a:cubicBezTo>
                  <a:pt x="418" y="163"/>
                  <a:pt x="413" y="165"/>
                  <a:pt x="409" y="167"/>
                </a:cubicBezTo>
                <a:close/>
                <a:moveTo>
                  <a:pt x="537" y="158"/>
                </a:moveTo>
                <a:cubicBezTo>
                  <a:pt x="534" y="159"/>
                  <a:pt x="531" y="160"/>
                  <a:pt x="528" y="161"/>
                </a:cubicBezTo>
                <a:cubicBezTo>
                  <a:pt x="525" y="164"/>
                  <a:pt x="526" y="169"/>
                  <a:pt x="530" y="169"/>
                </a:cubicBezTo>
                <a:cubicBezTo>
                  <a:pt x="533" y="169"/>
                  <a:pt x="537" y="167"/>
                  <a:pt x="540" y="167"/>
                </a:cubicBezTo>
                <a:cubicBezTo>
                  <a:pt x="543" y="166"/>
                  <a:pt x="546" y="165"/>
                  <a:pt x="547" y="162"/>
                </a:cubicBezTo>
                <a:cubicBezTo>
                  <a:pt x="547" y="161"/>
                  <a:pt x="547" y="159"/>
                  <a:pt x="546" y="158"/>
                </a:cubicBezTo>
                <a:cubicBezTo>
                  <a:pt x="543" y="156"/>
                  <a:pt x="540" y="157"/>
                  <a:pt x="537" y="158"/>
                </a:cubicBezTo>
                <a:close/>
                <a:moveTo>
                  <a:pt x="463" y="176"/>
                </a:moveTo>
                <a:cubicBezTo>
                  <a:pt x="455" y="179"/>
                  <a:pt x="459" y="191"/>
                  <a:pt x="468" y="189"/>
                </a:cubicBezTo>
                <a:cubicBezTo>
                  <a:pt x="474" y="188"/>
                  <a:pt x="483" y="187"/>
                  <a:pt x="489" y="183"/>
                </a:cubicBezTo>
                <a:cubicBezTo>
                  <a:pt x="494" y="178"/>
                  <a:pt x="492" y="170"/>
                  <a:pt x="485" y="170"/>
                </a:cubicBezTo>
                <a:cubicBezTo>
                  <a:pt x="478" y="169"/>
                  <a:pt x="470" y="173"/>
                  <a:pt x="463" y="176"/>
                </a:cubicBezTo>
                <a:close/>
                <a:moveTo>
                  <a:pt x="418" y="207"/>
                </a:moveTo>
                <a:cubicBezTo>
                  <a:pt x="425" y="209"/>
                  <a:pt x="432" y="210"/>
                  <a:pt x="439" y="210"/>
                </a:cubicBezTo>
                <a:cubicBezTo>
                  <a:pt x="449" y="209"/>
                  <a:pt x="448" y="196"/>
                  <a:pt x="439" y="195"/>
                </a:cubicBezTo>
                <a:cubicBezTo>
                  <a:pt x="432" y="195"/>
                  <a:pt x="424" y="196"/>
                  <a:pt x="417" y="197"/>
                </a:cubicBezTo>
                <a:cubicBezTo>
                  <a:pt x="412" y="199"/>
                  <a:pt x="413" y="206"/>
                  <a:pt x="418" y="207"/>
                </a:cubicBezTo>
                <a:close/>
                <a:moveTo>
                  <a:pt x="357" y="219"/>
                </a:moveTo>
                <a:cubicBezTo>
                  <a:pt x="361" y="222"/>
                  <a:pt x="366" y="223"/>
                  <a:pt x="372" y="224"/>
                </a:cubicBezTo>
                <a:cubicBezTo>
                  <a:pt x="380" y="226"/>
                  <a:pt x="383" y="214"/>
                  <a:pt x="375" y="211"/>
                </a:cubicBezTo>
                <a:cubicBezTo>
                  <a:pt x="370" y="210"/>
                  <a:pt x="365" y="208"/>
                  <a:pt x="359" y="209"/>
                </a:cubicBezTo>
                <a:cubicBezTo>
                  <a:pt x="355" y="210"/>
                  <a:pt x="354" y="216"/>
                  <a:pt x="357" y="219"/>
                </a:cubicBezTo>
                <a:close/>
                <a:moveTo>
                  <a:pt x="401" y="254"/>
                </a:moveTo>
                <a:cubicBezTo>
                  <a:pt x="404" y="257"/>
                  <a:pt x="409" y="258"/>
                  <a:pt x="414" y="259"/>
                </a:cubicBezTo>
                <a:cubicBezTo>
                  <a:pt x="418" y="260"/>
                  <a:pt x="422" y="261"/>
                  <a:pt x="427" y="261"/>
                </a:cubicBezTo>
                <a:cubicBezTo>
                  <a:pt x="433" y="261"/>
                  <a:pt x="434" y="252"/>
                  <a:pt x="429" y="249"/>
                </a:cubicBezTo>
                <a:cubicBezTo>
                  <a:pt x="426" y="247"/>
                  <a:pt x="422" y="246"/>
                  <a:pt x="418" y="244"/>
                </a:cubicBezTo>
                <a:cubicBezTo>
                  <a:pt x="414" y="243"/>
                  <a:pt x="410" y="241"/>
                  <a:pt x="405" y="242"/>
                </a:cubicBezTo>
                <a:cubicBezTo>
                  <a:pt x="400" y="242"/>
                  <a:pt x="396" y="249"/>
                  <a:pt x="401" y="254"/>
                </a:cubicBezTo>
                <a:close/>
                <a:moveTo>
                  <a:pt x="431" y="314"/>
                </a:moveTo>
                <a:cubicBezTo>
                  <a:pt x="432" y="315"/>
                  <a:pt x="433" y="316"/>
                  <a:pt x="434" y="317"/>
                </a:cubicBezTo>
                <a:cubicBezTo>
                  <a:pt x="435" y="317"/>
                  <a:pt x="437" y="318"/>
                  <a:pt x="438" y="319"/>
                </a:cubicBezTo>
                <a:cubicBezTo>
                  <a:pt x="441" y="320"/>
                  <a:pt x="444" y="321"/>
                  <a:pt x="447" y="321"/>
                </a:cubicBezTo>
                <a:cubicBezTo>
                  <a:pt x="450" y="321"/>
                  <a:pt x="453" y="316"/>
                  <a:pt x="451" y="313"/>
                </a:cubicBezTo>
                <a:cubicBezTo>
                  <a:pt x="449" y="311"/>
                  <a:pt x="446" y="309"/>
                  <a:pt x="443" y="308"/>
                </a:cubicBezTo>
                <a:cubicBezTo>
                  <a:pt x="442" y="307"/>
                  <a:pt x="441" y="306"/>
                  <a:pt x="439" y="306"/>
                </a:cubicBezTo>
                <a:cubicBezTo>
                  <a:pt x="437" y="305"/>
                  <a:pt x="436" y="305"/>
                  <a:pt x="434" y="305"/>
                </a:cubicBezTo>
                <a:cubicBezTo>
                  <a:pt x="429" y="305"/>
                  <a:pt x="428" y="311"/>
                  <a:pt x="431" y="314"/>
                </a:cubicBezTo>
                <a:close/>
                <a:moveTo>
                  <a:pt x="357" y="305"/>
                </a:moveTo>
                <a:cubicBezTo>
                  <a:pt x="358" y="308"/>
                  <a:pt x="359" y="309"/>
                  <a:pt x="362" y="311"/>
                </a:cubicBezTo>
                <a:cubicBezTo>
                  <a:pt x="364" y="312"/>
                  <a:pt x="365" y="313"/>
                  <a:pt x="367" y="314"/>
                </a:cubicBezTo>
                <a:cubicBezTo>
                  <a:pt x="370" y="316"/>
                  <a:pt x="374" y="318"/>
                  <a:pt x="378" y="318"/>
                </a:cubicBezTo>
                <a:cubicBezTo>
                  <a:pt x="383" y="319"/>
                  <a:pt x="388" y="314"/>
                  <a:pt x="384" y="309"/>
                </a:cubicBezTo>
                <a:cubicBezTo>
                  <a:pt x="382" y="306"/>
                  <a:pt x="379" y="303"/>
                  <a:pt x="375" y="301"/>
                </a:cubicBezTo>
                <a:cubicBezTo>
                  <a:pt x="371" y="299"/>
                  <a:pt x="368" y="296"/>
                  <a:pt x="363" y="296"/>
                </a:cubicBezTo>
                <a:cubicBezTo>
                  <a:pt x="359" y="296"/>
                  <a:pt x="355" y="301"/>
                  <a:pt x="357" y="305"/>
                </a:cubicBezTo>
                <a:close/>
                <a:moveTo>
                  <a:pt x="291" y="284"/>
                </a:moveTo>
                <a:cubicBezTo>
                  <a:pt x="294" y="289"/>
                  <a:pt x="298" y="293"/>
                  <a:pt x="301" y="296"/>
                </a:cubicBezTo>
                <a:cubicBezTo>
                  <a:pt x="305" y="300"/>
                  <a:pt x="309" y="304"/>
                  <a:pt x="314" y="306"/>
                </a:cubicBezTo>
                <a:cubicBezTo>
                  <a:pt x="319" y="307"/>
                  <a:pt x="324" y="301"/>
                  <a:pt x="322" y="297"/>
                </a:cubicBezTo>
                <a:cubicBezTo>
                  <a:pt x="320" y="291"/>
                  <a:pt x="316" y="288"/>
                  <a:pt x="312" y="284"/>
                </a:cubicBezTo>
                <a:cubicBezTo>
                  <a:pt x="308" y="281"/>
                  <a:pt x="304" y="277"/>
                  <a:pt x="300" y="275"/>
                </a:cubicBezTo>
                <a:cubicBezTo>
                  <a:pt x="294" y="271"/>
                  <a:pt x="287" y="279"/>
                  <a:pt x="291" y="284"/>
                </a:cubicBezTo>
                <a:close/>
                <a:moveTo>
                  <a:pt x="271" y="353"/>
                </a:moveTo>
                <a:cubicBezTo>
                  <a:pt x="272" y="358"/>
                  <a:pt x="275" y="373"/>
                  <a:pt x="283" y="370"/>
                </a:cubicBezTo>
                <a:cubicBezTo>
                  <a:pt x="291" y="368"/>
                  <a:pt x="285" y="355"/>
                  <a:pt x="283" y="349"/>
                </a:cubicBezTo>
                <a:cubicBezTo>
                  <a:pt x="281" y="341"/>
                  <a:pt x="268" y="345"/>
                  <a:pt x="271" y="353"/>
                </a:cubicBezTo>
                <a:close/>
                <a:moveTo>
                  <a:pt x="258" y="298"/>
                </a:moveTo>
                <a:cubicBezTo>
                  <a:pt x="257" y="306"/>
                  <a:pt x="256" y="315"/>
                  <a:pt x="259" y="322"/>
                </a:cubicBezTo>
                <a:cubicBezTo>
                  <a:pt x="261" y="328"/>
                  <a:pt x="270" y="329"/>
                  <a:pt x="272" y="322"/>
                </a:cubicBezTo>
                <a:cubicBezTo>
                  <a:pt x="273" y="314"/>
                  <a:pt x="272" y="305"/>
                  <a:pt x="269" y="298"/>
                </a:cubicBezTo>
                <a:cubicBezTo>
                  <a:pt x="268" y="293"/>
                  <a:pt x="259" y="292"/>
                  <a:pt x="258" y="298"/>
                </a:cubicBezTo>
                <a:close/>
                <a:moveTo>
                  <a:pt x="142" y="292"/>
                </a:moveTo>
                <a:cubicBezTo>
                  <a:pt x="144" y="298"/>
                  <a:pt x="154" y="295"/>
                  <a:pt x="152" y="288"/>
                </a:cubicBezTo>
                <a:cubicBezTo>
                  <a:pt x="150" y="282"/>
                  <a:pt x="140" y="285"/>
                  <a:pt x="142" y="292"/>
                </a:cubicBezTo>
                <a:close/>
                <a:moveTo>
                  <a:pt x="166" y="254"/>
                </a:moveTo>
                <a:cubicBezTo>
                  <a:pt x="164" y="256"/>
                  <a:pt x="164" y="260"/>
                  <a:pt x="166" y="263"/>
                </a:cubicBezTo>
                <a:cubicBezTo>
                  <a:pt x="169" y="266"/>
                  <a:pt x="172" y="266"/>
                  <a:pt x="175" y="265"/>
                </a:cubicBezTo>
                <a:cubicBezTo>
                  <a:pt x="179" y="263"/>
                  <a:pt x="182" y="260"/>
                  <a:pt x="185" y="256"/>
                </a:cubicBezTo>
                <a:cubicBezTo>
                  <a:pt x="188" y="251"/>
                  <a:pt x="182" y="246"/>
                  <a:pt x="177" y="247"/>
                </a:cubicBezTo>
                <a:cubicBezTo>
                  <a:pt x="173" y="248"/>
                  <a:pt x="170" y="251"/>
                  <a:pt x="166" y="254"/>
                </a:cubicBezTo>
                <a:close/>
                <a:moveTo>
                  <a:pt x="156" y="357"/>
                </a:moveTo>
                <a:cubicBezTo>
                  <a:pt x="154" y="360"/>
                  <a:pt x="149" y="364"/>
                  <a:pt x="149" y="368"/>
                </a:cubicBezTo>
                <a:cubicBezTo>
                  <a:pt x="150" y="369"/>
                  <a:pt x="151" y="370"/>
                  <a:pt x="152" y="370"/>
                </a:cubicBezTo>
                <a:cubicBezTo>
                  <a:pt x="156" y="370"/>
                  <a:pt x="160" y="365"/>
                  <a:pt x="162" y="363"/>
                </a:cubicBezTo>
                <a:cubicBezTo>
                  <a:pt x="166" y="359"/>
                  <a:pt x="160" y="353"/>
                  <a:pt x="156" y="357"/>
                </a:cubicBezTo>
                <a:close/>
                <a:moveTo>
                  <a:pt x="168" y="304"/>
                </a:moveTo>
                <a:cubicBezTo>
                  <a:pt x="164" y="307"/>
                  <a:pt x="158" y="311"/>
                  <a:pt x="158" y="317"/>
                </a:cubicBezTo>
                <a:cubicBezTo>
                  <a:pt x="158" y="320"/>
                  <a:pt x="161" y="322"/>
                  <a:pt x="163" y="322"/>
                </a:cubicBezTo>
                <a:cubicBezTo>
                  <a:pt x="169" y="322"/>
                  <a:pt x="172" y="315"/>
                  <a:pt x="176" y="311"/>
                </a:cubicBezTo>
                <a:cubicBezTo>
                  <a:pt x="181" y="306"/>
                  <a:pt x="173" y="299"/>
                  <a:pt x="168" y="304"/>
                </a:cubicBezTo>
                <a:close/>
                <a:moveTo>
                  <a:pt x="193" y="269"/>
                </a:moveTo>
                <a:cubicBezTo>
                  <a:pt x="190" y="273"/>
                  <a:pt x="186" y="276"/>
                  <a:pt x="187" y="281"/>
                </a:cubicBezTo>
                <a:cubicBezTo>
                  <a:pt x="187" y="284"/>
                  <a:pt x="190" y="287"/>
                  <a:pt x="194" y="287"/>
                </a:cubicBezTo>
                <a:cubicBezTo>
                  <a:pt x="199" y="287"/>
                  <a:pt x="201" y="283"/>
                  <a:pt x="204" y="279"/>
                </a:cubicBezTo>
                <a:cubicBezTo>
                  <a:pt x="207" y="276"/>
                  <a:pt x="210" y="272"/>
                  <a:pt x="210" y="268"/>
                </a:cubicBezTo>
                <a:cubicBezTo>
                  <a:pt x="210" y="264"/>
                  <a:pt x="206" y="262"/>
                  <a:pt x="202" y="262"/>
                </a:cubicBezTo>
                <a:cubicBezTo>
                  <a:pt x="198" y="263"/>
                  <a:pt x="195" y="267"/>
                  <a:pt x="193" y="269"/>
                </a:cubicBezTo>
                <a:close/>
                <a:moveTo>
                  <a:pt x="215" y="308"/>
                </a:moveTo>
                <a:cubicBezTo>
                  <a:pt x="212" y="311"/>
                  <a:pt x="206" y="317"/>
                  <a:pt x="210" y="321"/>
                </a:cubicBezTo>
                <a:cubicBezTo>
                  <a:pt x="214" y="325"/>
                  <a:pt x="220" y="318"/>
                  <a:pt x="222" y="315"/>
                </a:cubicBezTo>
                <a:cubicBezTo>
                  <a:pt x="226" y="310"/>
                  <a:pt x="219" y="304"/>
                  <a:pt x="215" y="308"/>
                </a:cubicBezTo>
                <a:close/>
                <a:moveTo>
                  <a:pt x="239" y="263"/>
                </a:moveTo>
                <a:cubicBezTo>
                  <a:pt x="237" y="264"/>
                  <a:pt x="236" y="265"/>
                  <a:pt x="235" y="266"/>
                </a:cubicBezTo>
                <a:cubicBezTo>
                  <a:pt x="235" y="267"/>
                  <a:pt x="234" y="269"/>
                  <a:pt x="233" y="270"/>
                </a:cubicBezTo>
                <a:cubicBezTo>
                  <a:pt x="232" y="273"/>
                  <a:pt x="230" y="276"/>
                  <a:pt x="230" y="279"/>
                </a:cubicBezTo>
                <a:cubicBezTo>
                  <a:pt x="230" y="282"/>
                  <a:pt x="231" y="286"/>
                  <a:pt x="235" y="287"/>
                </a:cubicBezTo>
                <a:cubicBezTo>
                  <a:pt x="238" y="288"/>
                  <a:pt x="242" y="287"/>
                  <a:pt x="244" y="284"/>
                </a:cubicBezTo>
                <a:cubicBezTo>
                  <a:pt x="245" y="281"/>
                  <a:pt x="246" y="278"/>
                  <a:pt x="247" y="275"/>
                </a:cubicBezTo>
                <a:cubicBezTo>
                  <a:pt x="247" y="274"/>
                  <a:pt x="247" y="273"/>
                  <a:pt x="248" y="271"/>
                </a:cubicBezTo>
                <a:cubicBezTo>
                  <a:pt x="248" y="270"/>
                  <a:pt x="248" y="268"/>
                  <a:pt x="248" y="266"/>
                </a:cubicBezTo>
                <a:cubicBezTo>
                  <a:pt x="247" y="262"/>
                  <a:pt x="242" y="260"/>
                  <a:pt x="239" y="263"/>
                </a:cubicBezTo>
                <a:close/>
                <a:moveTo>
                  <a:pt x="245" y="209"/>
                </a:moveTo>
                <a:cubicBezTo>
                  <a:pt x="242" y="215"/>
                  <a:pt x="241" y="224"/>
                  <a:pt x="245" y="230"/>
                </a:cubicBezTo>
                <a:cubicBezTo>
                  <a:pt x="248" y="236"/>
                  <a:pt x="257" y="233"/>
                  <a:pt x="256" y="227"/>
                </a:cubicBezTo>
                <a:cubicBezTo>
                  <a:pt x="256" y="223"/>
                  <a:pt x="255" y="219"/>
                  <a:pt x="257" y="215"/>
                </a:cubicBezTo>
                <a:cubicBezTo>
                  <a:pt x="258" y="212"/>
                  <a:pt x="257" y="208"/>
                  <a:pt x="254" y="206"/>
                </a:cubicBezTo>
                <a:cubicBezTo>
                  <a:pt x="251" y="204"/>
                  <a:pt x="247" y="205"/>
                  <a:pt x="245" y="209"/>
                </a:cubicBezTo>
                <a:close/>
                <a:moveTo>
                  <a:pt x="257" y="116"/>
                </a:moveTo>
                <a:cubicBezTo>
                  <a:pt x="255" y="119"/>
                  <a:pt x="255" y="123"/>
                  <a:pt x="255" y="126"/>
                </a:cubicBezTo>
                <a:cubicBezTo>
                  <a:pt x="255" y="131"/>
                  <a:pt x="264" y="134"/>
                  <a:pt x="266" y="129"/>
                </a:cubicBezTo>
                <a:cubicBezTo>
                  <a:pt x="268" y="125"/>
                  <a:pt x="269" y="121"/>
                  <a:pt x="268" y="117"/>
                </a:cubicBezTo>
                <a:cubicBezTo>
                  <a:pt x="267" y="112"/>
                  <a:pt x="259" y="112"/>
                  <a:pt x="257" y="116"/>
                </a:cubicBezTo>
                <a:close/>
                <a:moveTo>
                  <a:pt x="282" y="127"/>
                </a:moveTo>
                <a:cubicBezTo>
                  <a:pt x="280" y="133"/>
                  <a:pt x="278" y="139"/>
                  <a:pt x="280" y="145"/>
                </a:cubicBezTo>
                <a:cubicBezTo>
                  <a:pt x="282" y="148"/>
                  <a:pt x="286" y="149"/>
                  <a:pt x="289" y="147"/>
                </a:cubicBezTo>
                <a:cubicBezTo>
                  <a:pt x="293" y="144"/>
                  <a:pt x="295" y="138"/>
                  <a:pt x="296" y="133"/>
                </a:cubicBezTo>
                <a:cubicBezTo>
                  <a:pt x="296" y="129"/>
                  <a:pt x="295" y="125"/>
                  <a:pt x="291" y="124"/>
                </a:cubicBezTo>
                <a:cubicBezTo>
                  <a:pt x="288" y="123"/>
                  <a:pt x="283" y="124"/>
                  <a:pt x="282" y="127"/>
                </a:cubicBezTo>
                <a:close/>
                <a:moveTo>
                  <a:pt x="368" y="60"/>
                </a:moveTo>
                <a:cubicBezTo>
                  <a:pt x="367" y="63"/>
                  <a:pt x="366" y="66"/>
                  <a:pt x="365" y="68"/>
                </a:cubicBezTo>
                <a:cubicBezTo>
                  <a:pt x="364" y="73"/>
                  <a:pt x="371" y="76"/>
                  <a:pt x="373" y="71"/>
                </a:cubicBezTo>
                <a:cubicBezTo>
                  <a:pt x="375" y="69"/>
                  <a:pt x="376" y="66"/>
                  <a:pt x="377" y="63"/>
                </a:cubicBezTo>
                <a:cubicBezTo>
                  <a:pt x="378" y="58"/>
                  <a:pt x="370" y="55"/>
                  <a:pt x="368" y="60"/>
                </a:cubicBezTo>
                <a:close/>
                <a:moveTo>
                  <a:pt x="314" y="108"/>
                </a:moveTo>
                <a:cubicBezTo>
                  <a:pt x="312" y="111"/>
                  <a:pt x="309" y="115"/>
                  <a:pt x="310" y="118"/>
                </a:cubicBezTo>
                <a:cubicBezTo>
                  <a:pt x="310" y="123"/>
                  <a:pt x="315" y="126"/>
                  <a:pt x="319" y="123"/>
                </a:cubicBezTo>
                <a:cubicBezTo>
                  <a:pt x="322" y="122"/>
                  <a:pt x="324" y="118"/>
                  <a:pt x="326" y="116"/>
                </a:cubicBezTo>
                <a:cubicBezTo>
                  <a:pt x="328" y="112"/>
                  <a:pt x="328" y="107"/>
                  <a:pt x="324" y="104"/>
                </a:cubicBezTo>
                <a:cubicBezTo>
                  <a:pt x="320" y="102"/>
                  <a:pt x="316" y="105"/>
                  <a:pt x="314" y="108"/>
                </a:cubicBezTo>
                <a:close/>
                <a:moveTo>
                  <a:pt x="340" y="126"/>
                </a:moveTo>
                <a:cubicBezTo>
                  <a:pt x="338" y="127"/>
                  <a:pt x="337" y="130"/>
                  <a:pt x="335" y="132"/>
                </a:cubicBezTo>
                <a:cubicBezTo>
                  <a:pt x="333" y="134"/>
                  <a:pt x="332" y="138"/>
                  <a:pt x="335" y="140"/>
                </a:cubicBezTo>
                <a:cubicBezTo>
                  <a:pt x="337" y="143"/>
                  <a:pt x="341" y="144"/>
                  <a:pt x="343" y="142"/>
                </a:cubicBezTo>
                <a:cubicBezTo>
                  <a:pt x="346" y="140"/>
                  <a:pt x="348" y="138"/>
                  <a:pt x="351" y="135"/>
                </a:cubicBezTo>
                <a:cubicBezTo>
                  <a:pt x="353" y="133"/>
                  <a:pt x="353" y="128"/>
                  <a:pt x="350" y="125"/>
                </a:cubicBezTo>
                <a:cubicBezTo>
                  <a:pt x="347" y="122"/>
                  <a:pt x="343" y="123"/>
                  <a:pt x="340" y="126"/>
                </a:cubicBezTo>
                <a:close/>
                <a:moveTo>
                  <a:pt x="310" y="144"/>
                </a:moveTo>
                <a:cubicBezTo>
                  <a:pt x="310" y="145"/>
                  <a:pt x="309" y="146"/>
                  <a:pt x="308" y="146"/>
                </a:cubicBezTo>
                <a:cubicBezTo>
                  <a:pt x="308" y="146"/>
                  <a:pt x="308" y="146"/>
                  <a:pt x="308" y="146"/>
                </a:cubicBezTo>
                <a:cubicBezTo>
                  <a:pt x="309" y="146"/>
                  <a:pt x="308" y="147"/>
                  <a:pt x="308" y="147"/>
                </a:cubicBezTo>
                <a:cubicBezTo>
                  <a:pt x="308" y="147"/>
                  <a:pt x="307" y="147"/>
                  <a:pt x="307" y="147"/>
                </a:cubicBezTo>
                <a:cubicBezTo>
                  <a:pt x="309" y="146"/>
                  <a:pt x="307" y="147"/>
                  <a:pt x="307" y="147"/>
                </a:cubicBezTo>
                <a:cubicBezTo>
                  <a:pt x="299" y="150"/>
                  <a:pt x="301" y="162"/>
                  <a:pt x="309" y="162"/>
                </a:cubicBezTo>
                <a:cubicBezTo>
                  <a:pt x="315" y="161"/>
                  <a:pt x="322" y="157"/>
                  <a:pt x="323" y="151"/>
                </a:cubicBezTo>
                <a:cubicBezTo>
                  <a:pt x="323" y="147"/>
                  <a:pt x="322" y="144"/>
                  <a:pt x="319" y="143"/>
                </a:cubicBezTo>
                <a:cubicBezTo>
                  <a:pt x="316" y="141"/>
                  <a:pt x="313" y="142"/>
                  <a:pt x="310" y="144"/>
                </a:cubicBezTo>
                <a:close/>
                <a:moveTo>
                  <a:pt x="372" y="156"/>
                </a:moveTo>
                <a:cubicBezTo>
                  <a:pt x="369" y="157"/>
                  <a:pt x="365" y="158"/>
                  <a:pt x="362" y="160"/>
                </a:cubicBezTo>
                <a:cubicBezTo>
                  <a:pt x="358" y="163"/>
                  <a:pt x="360" y="169"/>
                  <a:pt x="365" y="170"/>
                </a:cubicBezTo>
                <a:cubicBezTo>
                  <a:pt x="368" y="170"/>
                  <a:pt x="372" y="168"/>
                  <a:pt x="376" y="167"/>
                </a:cubicBezTo>
                <a:cubicBezTo>
                  <a:pt x="379" y="166"/>
                  <a:pt x="383" y="166"/>
                  <a:pt x="385" y="162"/>
                </a:cubicBezTo>
                <a:cubicBezTo>
                  <a:pt x="386" y="159"/>
                  <a:pt x="385" y="157"/>
                  <a:pt x="383" y="155"/>
                </a:cubicBezTo>
                <a:cubicBezTo>
                  <a:pt x="380" y="153"/>
                  <a:pt x="376" y="155"/>
                  <a:pt x="372" y="156"/>
                </a:cubicBezTo>
                <a:close/>
                <a:moveTo>
                  <a:pt x="346" y="184"/>
                </a:moveTo>
                <a:cubicBezTo>
                  <a:pt x="342" y="186"/>
                  <a:pt x="338" y="187"/>
                  <a:pt x="334" y="189"/>
                </a:cubicBezTo>
                <a:cubicBezTo>
                  <a:pt x="330" y="192"/>
                  <a:pt x="332" y="198"/>
                  <a:pt x="336" y="200"/>
                </a:cubicBezTo>
                <a:cubicBezTo>
                  <a:pt x="340" y="201"/>
                  <a:pt x="344" y="201"/>
                  <a:pt x="348" y="199"/>
                </a:cubicBezTo>
                <a:cubicBezTo>
                  <a:pt x="353" y="197"/>
                  <a:pt x="358" y="194"/>
                  <a:pt x="357" y="188"/>
                </a:cubicBezTo>
                <a:cubicBezTo>
                  <a:pt x="356" y="183"/>
                  <a:pt x="350" y="183"/>
                  <a:pt x="346" y="184"/>
                </a:cubicBezTo>
                <a:close/>
                <a:moveTo>
                  <a:pt x="326" y="227"/>
                </a:moveTo>
                <a:cubicBezTo>
                  <a:pt x="324" y="228"/>
                  <a:pt x="323" y="230"/>
                  <a:pt x="324" y="232"/>
                </a:cubicBezTo>
                <a:cubicBezTo>
                  <a:pt x="326" y="236"/>
                  <a:pt x="328" y="237"/>
                  <a:pt x="332" y="239"/>
                </a:cubicBezTo>
                <a:cubicBezTo>
                  <a:pt x="336" y="241"/>
                  <a:pt x="339" y="242"/>
                  <a:pt x="343" y="241"/>
                </a:cubicBezTo>
                <a:cubicBezTo>
                  <a:pt x="348" y="240"/>
                  <a:pt x="349" y="233"/>
                  <a:pt x="346" y="230"/>
                </a:cubicBezTo>
                <a:cubicBezTo>
                  <a:pt x="343" y="227"/>
                  <a:pt x="339" y="227"/>
                  <a:pt x="336" y="226"/>
                </a:cubicBezTo>
                <a:cubicBezTo>
                  <a:pt x="333" y="226"/>
                  <a:pt x="329" y="224"/>
                  <a:pt x="326" y="227"/>
                </a:cubicBezTo>
                <a:close/>
                <a:moveTo>
                  <a:pt x="353" y="270"/>
                </a:moveTo>
                <a:cubicBezTo>
                  <a:pt x="352" y="273"/>
                  <a:pt x="353" y="276"/>
                  <a:pt x="355" y="278"/>
                </a:cubicBezTo>
                <a:cubicBezTo>
                  <a:pt x="359" y="279"/>
                  <a:pt x="368" y="284"/>
                  <a:pt x="371" y="279"/>
                </a:cubicBezTo>
                <a:cubicBezTo>
                  <a:pt x="375" y="273"/>
                  <a:pt x="364" y="270"/>
                  <a:pt x="360" y="268"/>
                </a:cubicBezTo>
                <a:cubicBezTo>
                  <a:pt x="357" y="267"/>
                  <a:pt x="355" y="268"/>
                  <a:pt x="353" y="270"/>
                </a:cubicBezTo>
                <a:close/>
                <a:moveTo>
                  <a:pt x="296" y="256"/>
                </a:moveTo>
                <a:cubicBezTo>
                  <a:pt x="298" y="258"/>
                  <a:pt x="300" y="260"/>
                  <a:pt x="303" y="263"/>
                </a:cubicBezTo>
                <a:cubicBezTo>
                  <a:pt x="306" y="265"/>
                  <a:pt x="309" y="268"/>
                  <a:pt x="313" y="268"/>
                </a:cubicBezTo>
                <a:cubicBezTo>
                  <a:pt x="318" y="269"/>
                  <a:pt x="322" y="263"/>
                  <a:pt x="320" y="258"/>
                </a:cubicBezTo>
                <a:cubicBezTo>
                  <a:pt x="318" y="255"/>
                  <a:pt x="314" y="253"/>
                  <a:pt x="311" y="251"/>
                </a:cubicBezTo>
                <a:cubicBezTo>
                  <a:pt x="308" y="249"/>
                  <a:pt x="306" y="248"/>
                  <a:pt x="302" y="247"/>
                </a:cubicBezTo>
                <a:cubicBezTo>
                  <a:pt x="298" y="245"/>
                  <a:pt x="293" y="252"/>
                  <a:pt x="296" y="256"/>
                </a:cubicBezTo>
                <a:close/>
                <a:moveTo>
                  <a:pt x="230" y="134"/>
                </a:moveTo>
                <a:cubicBezTo>
                  <a:pt x="229" y="138"/>
                  <a:pt x="228" y="141"/>
                  <a:pt x="229" y="145"/>
                </a:cubicBezTo>
                <a:cubicBezTo>
                  <a:pt x="230" y="148"/>
                  <a:pt x="231" y="151"/>
                  <a:pt x="233" y="154"/>
                </a:cubicBezTo>
                <a:cubicBezTo>
                  <a:pt x="236" y="160"/>
                  <a:pt x="246" y="155"/>
                  <a:pt x="244" y="149"/>
                </a:cubicBezTo>
                <a:cubicBezTo>
                  <a:pt x="243" y="147"/>
                  <a:pt x="242" y="144"/>
                  <a:pt x="242" y="142"/>
                </a:cubicBezTo>
                <a:cubicBezTo>
                  <a:pt x="242" y="141"/>
                  <a:pt x="241" y="139"/>
                  <a:pt x="241" y="138"/>
                </a:cubicBezTo>
                <a:cubicBezTo>
                  <a:pt x="241" y="136"/>
                  <a:pt x="240" y="135"/>
                  <a:pt x="239" y="134"/>
                </a:cubicBezTo>
                <a:cubicBezTo>
                  <a:pt x="237" y="131"/>
                  <a:pt x="232" y="131"/>
                  <a:pt x="230" y="134"/>
                </a:cubicBezTo>
                <a:close/>
                <a:moveTo>
                  <a:pt x="187" y="153"/>
                </a:moveTo>
                <a:cubicBezTo>
                  <a:pt x="184" y="158"/>
                  <a:pt x="187" y="163"/>
                  <a:pt x="191" y="167"/>
                </a:cubicBezTo>
                <a:cubicBezTo>
                  <a:pt x="194" y="170"/>
                  <a:pt x="198" y="172"/>
                  <a:pt x="202" y="173"/>
                </a:cubicBezTo>
                <a:cubicBezTo>
                  <a:pt x="209" y="175"/>
                  <a:pt x="212" y="164"/>
                  <a:pt x="206" y="161"/>
                </a:cubicBezTo>
                <a:cubicBezTo>
                  <a:pt x="204" y="159"/>
                  <a:pt x="202" y="157"/>
                  <a:pt x="200" y="155"/>
                </a:cubicBezTo>
                <a:cubicBezTo>
                  <a:pt x="198" y="153"/>
                  <a:pt x="197" y="151"/>
                  <a:pt x="194" y="150"/>
                </a:cubicBezTo>
                <a:cubicBezTo>
                  <a:pt x="191" y="150"/>
                  <a:pt x="189" y="151"/>
                  <a:pt x="187" y="153"/>
                </a:cubicBezTo>
                <a:close/>
                <a:moveTo>
                  <a:pt x="150" y="223"/>
                </a:moveTo>
                <a:cubicBezTo>
                  <a:pt x="148" y="225"/>
                  <a:pt x="150" y="228"/>
                  <a:pt x="152" y="229"/>
                </a:cubicBezTo>
                <a:cubicBezTo>
                  <a:pt x="158" y="234"/>
                  <a:pt x="169" y="229"/>
                  <a:pt x="176" y="226"/>
                </a:cubicBezTo>
                <a:cubicBezTo>
                  <a:pt x="182" y="224"/>
                  <a:pt x="181" y="214"/>
                  <a:pt x="174" y="215"/>
                </a:cubicBezTo>
                <a:cubicBezTo>
                  <a:pt x="166" y="216"/>
                  <a:pt x="154" y="216"/>
                  <a:pt x="150" y="223"/>
                </a:cubicBezTo>
                <a:close/>
                <a:moveTo>
                  <a:pt x="259" y="252"/>
                </a:moveTo>
                <a:cubicBezTo>
                  <a:pt x="258" y="258"/>
                  <a:pt x="260" y="265"/>
                  <a:pt x="264" y="270"/>
                </a:cubicBezTo>
                <a:cubicBezTo>
                  <a:pt x="269" y="278"/>
                  <a:pt x="282" y="271"/>
                  <a:pt x="277" y="262"/>
                </a:cubicBezTo>
                <a:cubicBezTo>
                  <a:pt x="274" y="258"/>
                  <a:pt x="273" y="254"/>
                  <a:pt x="271" y="250"/>
                </a:cubicBezTo>
                <a:cubicBezTo>
                  <a:pt x="268" y="246"/>
                  <a:pt x="260" y="247"/>
                  <a:pt x="259" y="252"/>
                </a:cubicBezTo>
                <a:close/>
                <a:moveTo>
                  <a:pt x="297" y="191"/>
                </a:moveTo>
                <a:cubicBezTo>
                  <a:pt x="304" y="190"/>
                  <a:pt x="311" y="189"/>
                  <a:pt x="318" y="187"/>
                </a:cubicBezTo>
                <a:cubicBezTo>
                  <a:pt x="323" y="186"/>
                  <a:pt x="330" y="185"/>
                  <a:pt x="333" y="179"/>
                </a:cubicBezTo>
                <a:cubicBezTo>
                  <a:pt x="334" y="178"/>
                  <a:pt x="333" y="175"/>
                  <a:pt x="332" y="174"/>
                </a:cubicBezTo>
                <a:cubicBezTo>
                  <a:pt x="327" y="169"/>
                  <a:pt x="321" y="172"/>
                  <a:pt x="315" y="173"/>
                </a:cubicBezTo>
                <a:cubicBezTo>
                  <a:pt x="308" y="175"/>
                  <a:pt x="300" y="177"/>
                  <a:pt x="293" y="179"/>
                </a:cubicBezTo>
                <a:cubicBezTo>
                  <a:pt x="285" y="181"/>
                  <a:pt x="289" y="193"/>
                  <a:pt x="297" y="191"/>
                </a:cubicBezTo>
                <a:close/>
                <a:moveTo>
                  <a:pt x="288" y="215"/>
                </a:moveTo>
                <a:cubicBezTo>
                  <a:pt x="290" y="218"/>
                  <a:pt x="294" y="219"/>
                  <a:pt x="298" y="220"/>
                </a:cubicBezTo>
                <a:cubicBezTo>
                  <a:pt x="301" y="221"/>
                  <a:pt x="305" y="222"/>
                  <a:pt x="309" y="223"/>
                </a:cubicBezTo>
                <a:cubicBezTo>
                  <a:pt x="317" y="224"/>
                  <a:pt x="320" y="213"/>
                  <a:pt x="312" y="210"/>
                </a:cubicBezTo>
                <a:cubicBezTo>
                  <a:pt x="308" y="209"/>
                  <a:pt x="304" y="208"/>
                  <a:pt x="301" y="208"/>
                </a:cubicBezTo>
                <a:cubicBezTo>
                  <a:pt x="297" y="207"/>
                  <a:pt x="293" y="206"/>
                  <a:pt x="289" y="208"/>
                </a:cubicBezTo>
                <a:cubicBezTo>
                  <a:pt x="286" y="209"/>
                  <a:pt x="285" y="213"/>
                  <a:pt x="288" y="215"/>
                </a:cubicBezTo>
                <a:close/>
                <a:moveTo>
                  <a:pt x="213" y="229"/>
                </a:moveTo>
                <a:cubicBezTo>
                  <a:pt x="207" y="231"/>
                  <a:pt x="200" y="234"/>
                  <a:pt x="197" y="239"/>
                </a:cubicBezTo>
                <a:cubicBezTo>
                  <a:pt x="194" y="244"/>
                  <a:pt x="198" y="249"/>
                  <a:pt x="203" y="249"/>
                </a:cubicBezTo>
                <a:cubicBezTo>
                  <a:pt x="209" y="249"/>
                  <a:pt x="215" y="244"/>
                  <a:pt x="220" y="240"/>
                </a:cubicBezTo>
                <a:cubicBezTo>
                  <a:pt x="223" y="238"/>
                  <a:pt x="224" y="234"/>
                  <a:pt x="222" y="231"/>
                </a:cubicBezTo>
                <a:cubicBezTo>
                  <a:pt x="220" y="227"/>
                  <a:pt x="216" y="227"/>
                  <a:pt x="213" y="229"/>
                </a:cubicBezTo>
                <a:close/>
                <a:moveTo>
                  <a:pt x="269" y="175"/>
                </a:moveTo>
                <a:cubicBezTo>
                  <a:pt x="268" y="178"/>
                  <a:pt x="271" y="181"/>
                  <a:pt x="274" y="181"/>
                </a:cubicBezTo>
                <a:cubicBezTo>
                  <a:pt x="277" y="181"/>
                  <a:pt x="279" y="180"/>
                  <a:pt x="282" y="178"/>
                </a:cubicBezTo>
                <a:cubicBezTo>
                  <a:pt x="284" y="177"/>
                  <a:pt x="286" y="175"/>
                  <a:pt x="287" y="173"/>
                </a:cubicBezTo>
                <a:cubicBezTo>
                  <a:pt x="289" y="169"/>
                  <a:pt x="287" y="164"/>
                  <a:pt x="282" y="164"/>
                </a:cubicBezTo>
                <a:cubicBezTo>
                  <a:pt x="277" y="165"/>
                  <a:pt x="271" y="170"/>
                  <a:pt x="269" y="175"/>
                </a:cubicBezTo>
                <a:close/>
                <a:moveTo>
                  <a:pt x="252" y="161"/>
                </a:moveTo>
                <a:cubicBezTo>
                  <a:pt x="250" y="164"/>
                  <a:pt x="249" y="168"/>
                  <a:pt x="248" y="172"/>
                </a:cubicBezTo>
                <a:cubicBezTo>
                  <a:pt x="247" y="175"/>
                  <a:pt x="249" y="178"/>
                  <a:pt x="252" y="179"/>
                </a:cubicBezTo>
                <a:cubicBezTo>
                  <a:pt x="255" y="180"/>
                  <a:pt x="258" y="179"/>
                  <a:pt x="259" y="176"/>
                </a:cubicBezTo>
                <a:cubicBezTo>
                  <a:pt x="262" y="173"/>
                  <a:pt x="263" y="170"/>
                  <a:pt x="265" y="167"/>
                </a:cubicBezTo>
                <a:cubicBezTo>
                  <a:pt x="266" y="163"/>
                  <a:pt x="269" y="159"/>
                  <a:pt x="267" y="155"/>
                </a:cubicBezTo>
                <a:cubicBezTo>
                  <a:pt x="266" y="152"/>
                  <a:pt x="263" y="150"/>
                  <a:pt x="260" y="151"/>
                </a:cubicBezTo>
                <a:cubicBezTo>
                  <a:pt x="255" y="152"/>
                  <a:pt x="254" y="157"/>
                  <a:pt x="252" y="161"/>
                </a:cubicBezTo>
                <a:close/>
                <a:moveTo>
                  <a:pt x="220" y="176"/>
                </a:moveTo>
                <a:cubicBezTo>
                  <a:pt x="221" y="182"/>
                  <a:pt x="226" y="189"/>
                  <a:pt x="231" y="194"/>
                </a:cubicBezTo>
                <a:cubicBezTo>
                  <a:pt x="234" y="196"/>
                  <a:pt x="238" y="196"/>
                  <a:pt x="241" y="194"/>
                </a:cubicBezTo>
                <a:cubicBezTo>
                  <a:pt x="243" y="191"/>
                  <a:pt x="244" y="187"/>
                  <a:pt x="242" y="184"/>
                </a:cubicBezTo>
                <a:cubicBezTo>
                  <a:pt x="241" y="182"/>
                  <a:pt x="239" y="180"/>
                  <a:pt x="237" y="178"/>
                </a:cubicBezTo>
                <a:cubicBezTo>
                  <a:pt x="236" y="175"/>
                  <a:pt x="234" y="172"/>
                  <a:pt x="232" y="170"/>
                </a:cubicBezTo>
                <a:cubicBezTo>
                  <a:pt x="228" y="166"/>
                  <a:pt x="219" y="169"/>
                  <a:pt x="220" y="176"/>
                </a:cubicBezTo>
                <a:close/>
                <a:moveTo>
                  <a:pt x="187" y="192"/>
                </a:moveTo>
                <a:cubicBezTo>
                  <a:pt x="190" y="194"/>
                  <a:pt x="193" y="195"/>
                  <a:pt x="197" y="196"/>
                </a:cubicBezTo>
                <a:cubicBezTo>
                  <a:pt x="200" y="197"/>
                  <a:pt x="204" y="199"/>
                  <a:pt x="207" y="197"/>
                </a:cubicBezTo>
                <a:cubicBezTo>
                  <a:pt x="210" y="196"/>
                  <a:pt x="212" y="193"/>
                  <a:pt x="210" y="190"/>
                </a:cubicBezTo>
                <a:cubicBezTo>
                  <a:pt x="208" y="187"/>
                  <a:pt x="204" y="186"/>
                  <a:pt x="201" y="185"/>
                </a:cubicBezTo>
                <a:cubicBezTo>
                  <a:pt x="197" y="184"/>
                  <a:pt x="194" y="182"/>
                  <a:pt x="190" y="183"/>
                </a:cubicBezTo>
                <a:cubicBezTo>
                  <a:pt x="186" y="183"/>
                  <a:pt x="183" y="189"/>
                  <a:pt x="187" y="192"/>
                </a:cubicBezTo>
                <a:close/>
                <a:moveTo>
                  <a:pt x="213" y="207"/>
                </a:moveTo>
                <a:cubicBezTo>
                  <a:pt x="207" y="210"/>
                  <a:pt x="206" y="219"/>
                  <a:pt x="214" y="221"/>
                </a:cubicBezTo>
                <a:cubicBezTo>
                  <a:pt x="221" y="222"/>
                  <a:pt x="234" y="220"/>
                  <a:pt x="238" y="214"/>
                </a:cubicBezTo>
                <a:cubicBezTo>
                  <a:pt x="241" y="210"/>
                  <a:pt x="240" y="205"/>
                  <a:pt x="235" y="204"/>
                </a:cubicBezTo>
                <a:cubicBezTo>
                  <a:pt x="232" y="203"/>
                  <a:pt x="228" y="204"/>
                  <a:pt x="224" y="205"/>
                </a:cubicBezTo>
                <a:cubicBezTo>
                  <a:pt x="221" y="206"/>
                  <a:pt x="217" y="206"/>
                  <a:pt x="213" y="207"/>
                </a:cubicBezTo>
                <a:close/>
                <a:moveTo>
                  <a:pt x="259" y="196"/>
                </a:moveTo>
                <a:cubicBezTo>
                  <a:pt x="258" y="199"/>
                  <a:pt x="259" y="203"/>
                  <a:pt x="262" y="204"/>
                </a:cubicBezTo>
                <a:cubicBezTo>
                  <a:pt x="267" y="206"/>
                  <a:pt x="272" y="206"/>
                  <a:pt x="276" y="203"/>
                </a:cubicBezTo>
                <a:cubicBezTo>
                  <a:pt x="283" y="200"/>
                  <a:pt x="278" y="190"/>
                  <a:pt x="271" y="192"/>
                </a:cubicBezTo>
                <a:cubicBezTo>
                  <a:pt x="269" y="192"/>
                  <a:pt x="268" y="193"/>
                  <a:pt x="266" y="193"/>
                </a:cubicBezTo>
                <a:cubicBezTo>
                  <a:pt x="263" y="192"/>
                  <a:pt x="260" y="193"/>
                  <a:pt x="259" y="196"/>
                </a:cubicBezTo>
                <a:close/>
                <a:moveTo>
                  <a:pt x="264" y="218"/>
                </a:moveTo>
                <a:cubicBezTo>
                  <a:pt x="262" y="220"/>
                  <a:pt x="262" y="223"/>
                  <a:pt x="264" y="226"/>
                </a:cubicBezTo>
                <a:cubicBezTo>
                  <a:pt x="267" y="230"/>
                  <a:pt x="271" y="235"/>
                  <a:pt x="276" y="237"/>
                </a:cubicBezTo>
                <a:cubicBezTo>
                  <a:pt x="279" y="239"/>
                  <a:pt x="283" y="238"/>
                  <a:pt x="285" y="235"/>
                </a:cubicBezTo>
                <a:cubicBezTo>
                  <a:pt x="288" y="232"/>
                  <a:pt x="287" y="228"/>
                  <a:pt x="285" y="226"/>
                </a:cubicBezTo>
                <a:cubicBezTo>
                  <a:pt x="283" y="223"/>
                  <a:pt x="280" y="222"/>
                  <a:pt x="278" y="220"/>
                </a:cubicBezTo>
                <a:cubicBezTo>
                  <a:pt x="276" y="219"/>
                  <a:pt x="274" y="218"/>
                  <a:pt x="272" y="217"/>
                </a:cubicBezTo>
                <a:cubicBezTo>
                  <a:pt x="269" y="216"/>
                  <a:pt x="266" y="216"/>
                  <a:pt x="264" y="218"/>
                </a:cubicBezTo>
                <a:close/>
              </a:path>
            </a:pathLst>
          </a:custGeom>
          <a:solidFill>
            <a:srgbClr val="638B9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1914155" y="2272969"/>
            <a:ext cx="649991" cy="536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24"/>
          <p:cNvGrpSpPr/>
          <p:nvPr/>
        </p:nvGrpSpPr>
        <p:grpSpPr>
          <a:xfrm>
            <a:off x="1641924" y="762847"/>
            <a:ext cx="1098426" cy="4365476"/>
            <a:chOff x="10621939" y="1804576"/>
            <a:chExt cx="1237749" cy="4919188"/>
          </a:xfrm>
        </p:grpSpPr>
        <p:pic>
          <p:nvPicPr>
            <p:cNvPr id="126" name="Google Shape;126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621939" y="1804576"/>
              <a:ext cx="1181100" cy="1800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24"/>
            <p:cNvSpPr/>
            <p:nvPr/>
          </p:nvSpPr>
          <p:spPr>
            <a:xfrm>
              <a:off x="11549054" y="2861923"/>
              <a:ext cx="287626" cy="759329"/>
            </a:xfrm>
            <a:custGeom>
              <a:avLst/>
              <a:gdLst/>
              <a:ahLst/>
              <a:cxnLst/>
              <a:rect l="l" t="t" r="r" b="b"/>
              <a:pathLst>
                <a:path w="195" h="514" extrusionOk="0">
                  <a:moveTo>
                    <a:pt x="2" y="390"/>
                  </a:moveTo>
                  <a:cubicBezTo>
                    <a:pt x="0" y="197"/>
                    <a:pt x="0" y="197"/>
                    <a:pt x="0" y="19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81" y="9"/>
                    <a:pt x="140" y="231"/>
                  </a:cubicBezTo>
                  <a:cubicBezTo>
                    <a:pt x="195" y="439"/>
                    <a:pt x="177" y="506"/>
                    <a:pt x="159" y="514"/>
                  </a:cubicBezTo>
                  <a:cubicBezTo>
                    <a:pt x="58" y="455"/>
                    <a:pt x="2" y="390"/>
                    <a:pt x="2" y="390"/>
                  </a:cubicBezTo>
                  <a:close/>
                </a:path>
              </a:pathLst>
            </a:custGeom>
            <a:solidFill>
              <a:srgbClr val="1B232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4"/>
            <p:cNvSpPr/>
            <p:nvPr/>
          </p:nvSpPr>
          <p:spPr>
            <a:xfrm>
              <a:off x="10843415" y="4756412"/>
              <a:ext cx="402676" cy="1572349"/>
            </a:xfrm>
            <a:custGeom>
              <a:avLst/>
              <a:gdLst/>
              <a:ahLst/>
              <a:cxnLst/>
              <a:rect l="l" t="t" r="r" b="b"/>
              <a:pathLst>
                <a:path w="273" h="1063" extrusionOk="0">
                  <a:moveTo>
                    <a:pt x="17" y="0"/>
                  </a:moveTo>
                  <a:cubicBezTo>
                    <a:pt x="273" y="0"/>
                    <a:pt x="273" y="0"/>
                    <a:pt x="273" y="0"/>
                  </a:cubicBezTo>
                  <a:cubicBezTo>
                    <a:pt x="271" y="110"/>
                    <a:pt x="266" y="237"/>
                    <a:pt x="250" y="316"/>
                  </a:cubicBezTo>
                  <a:cubicBezTo>
                    <a:pt x="215" y="486"/>
                    <a:pt x="242" y="1057"/>
                    <a:pt x="242" y="1057"/>
                  </a:cubicBezTo>
                  <a:cubicBezTo>
                    <a:pt x="145" y="1063"/>
                    <a:pt x="145" y="1063"/>
                    <a:pt x="145" y="1063"/>
                  </a:cubicBezTo>
                  <a:cubicBezTo>
                    <a:pt x="0" y="529"/>
                    <a:pt x="80" y="257"/>
                    <a:pt x="80" y="257"/>
                  </a:cubicBezTo>
                  <a:cubicBezTo>
                    <a:pt x="50" y="165"/>
                    <a:pt x="29" y="79"/>
                    <a:pt x="17" y="0"/>
                  </a:cubicBezTo>
                  <a:close/>
                </a:path>
              </a:pathLst>
            </a:custGeom>
            <a:solidFill>
              <a:srgbClr val="FAA28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4"/>
            <p:cNvSpPr/>
            <p:nvPr/>
          </p:nvSpPr>
          <p:spPr>
            <a:xfrm>
              <a:off x="11019825" y="6317254"/>
              <a:ext cx="287626" cy="406510"/>
            </a:xfrm>
            <a:custGeom>
              <a:avLst/>
              <a:gdLst/>
              <a:ahLst/>
              <a:cxnLst/>
              <a:rect l="l" t="t" r="r" b="b"/>
              <a:pathLst>
                <a:path w="194" h="275" extrusionOk="0">
                  <a:moveTo>
                    <a:pt x="121" y="1"/>
                  </a:moveTo>
                  <a:cubicBezTo>
                    <a:pt x="121" y="1"/>
                    <a:pt x="194" y="263"/>
                    <a:pt x="167" y="267"/>
                  </a:cubicBezTo>
                  <a:cubicBezTo>
                    <a:pt x="22" y="267"/>
                    <a:pt x="22" y="267"/>
                    <a:pt x="22" y="267"/>
                  </a:cubicBezTo>
                  <a:cubicBezTo>
                    <a:pt x="22" y="267"/>
                    <a:pt x="0" y="275"/>
                    <a:pt x="24" y="7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121" y="1"/>
                  </a:lnTo>
                  <a:close/>
                </a:path>
              </a:pathLst>
            </a:custGeom>
            <a:solidFill>
              <a:srgbClr val="25302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4"/>
            <p:cNvSpPr/>
            <p:nvPr/>
          </p:nvSpPr>
          <p:spPr>
            <a:xfrm>
              <a:off x="11058172" y="6232884"/>
              <a:ext cx="176410" cy="391170"/>
            </a:xfrm>
            <a:custGeom>
              <a:avLst/>
              <a:gdLst/>
              <a:ahLst/>
              <a:cxnLst/>
              <a:rect l="l" t="t" r="r" b="b"/>
              <a:pathLst>
                <a:path w="121" h="266" extrusionOk="0">
                  <a:moveTo>
                    <a:pt x="97" y="59"/>
                  </a:moveTo>
                  <a:cubicBezTo>
                    <a:pt x="121" y="258"/>
                    <a:pt x="121" y="258"/>
                    <a:pt x="121" y="258"/>
                  </a:cubicBezTo>
                  <a:cubicBezTo>
                    <a:pt x="109" y="260"/>
                    <a:pt x="42" y="247"/>
                    <a:pt x="17" y="266"/>
                  </a:cubicBezTo>
                  <a:cubicBezTo>
                    <a:pt x="17" y="266"/>
                    <a:pt x="1" y="180"/>
                    <a:pt x="0" y="65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97" y="59"/>
                  </a:lnTo>
                  <a:close/>
                </a:path>
              </a:pathLst>
            </a:custGeom>
            <a:solidFill>
              <a:srgbClr val="FAA28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11180892" y="4756409"/>
              <a:ext cx="460200" cy="1560845"/>
            </a:xfrm>
            <a:custGeom>
              <a:avLst/>
              <a:gdLst/>
              <a:ahLst/>
              <a:cxnLst/>
              <a:rect l="l" t="t" r="r" b="b"/>
              <a:pathLst>
                <a:path w="311" h="1057" extrusionOk="0">
                  <a:moveTo>
                    <a:pt x="68" y="0"/>
                  </a:moveTo>
                  <a:cubicBezTo>
                    <a:pt x="311" y="0"/>
                    <a:pt x="311" y="0"/>
                    <a:pt x="311" y="0"/>
                  </a:cubicBezTo>
                  <a:cubicBezTo>
                    <a:pt x="280" y="151"/>
                    <a:pt x="249" y="298"/>
                    <a:pt x="235" y="344"/>
                  </a:cubicBezTo>
                  <a:cubicBezTo>
                    <a:pt x="204" y="451"/>
                    <a:pt x="174" y="1057"/>
                    <a:pt x="174" y="1057"/>
                  </a:cubicBezTo>
                  <a:cubicBezTo>
                    <a:pt x="73" y="1057"/>
                    <a:pt x="73" y="1057"/>
                    <a:pt x="73" y="1057"/>
                  </a:cubicBezTo>
                  <a:cubicBezTo>
                    <a:pt x="72" y="956"/>
                    <a:pt x="59" y="841"/>
                    <a:pt x="50" y="775"/>
                  </a:cubicBezTo>
                  <a:cubicBezTo>
                    <a:pt x="0" y="399"/>
                    <a:pt x="79" y="244"/>
                    <a:pt x="79" y="244"/>
                  </a:cubicBezTo>
                  <a:cubicBezTo>
                    <a:pt x="66" y="165"/>
                    <a:pt x="65" y="79"/>
                    <a:pt x="68" y="0"/>
                  </a:cubicBezTo>
                  <a:close/>
                </a:path>
              </a:pathLst>
            </a:custGeom>
            <a:solidFill>
              <a:srgbClr val="FAA28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10866423" y="4756409"/>
              <a:ext cx="379666" cy="348986"/>
            </a:xfrm>
            <a:custGeom>
              <a:avLst/>
              <a:gdLst/>
              <a:ahLst/>
              <a:cxnLst/>
              <a:rect l="l" t="t" r="r" b="b"/>
              <a:pathLst>
                <a:path w="256" h="236" extrusionOk="0">
                  <a:moveTo>
                    <a:pt x="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55" y="76"/>
                    <a:pt x="252" y="164"/>
                    <a:pt x="244" y="236"/>
                  </a:cubicBezTo>
                  <a:cubicBezTo>
                    <a:pt x="185" y="234"/>
                    <a:pt x="120" y="227"/>
                    <a:pt x="49" y="214"/>
                  </a:cubicBezTo>
                  <a:cubicBezTo>
                    <a:pt x="26" y="138"/>
                    <a:pt x="10" y="68"/>
                    <a:pt x="0" y="0"/>
                  </a:cubicBezTo>
                  <a:close/>
                </a:path>
              </a:pathLst>
            </a:custGeom>
            <a:solidFill>
              <a:srgbClr val="EF8D7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11276768" y="4756409"/>
              <a:ext cx="364326" cy="348986"/>
            </a:xfrm>
            <a:custGeom>
              <a:avLst/>
              <a:gdLst/>
              <a:ahLst/>
              <a:cxnLst/>
              <a:rect l="l" t="t" r="r" b="b"/>
              <a:pathLst>
                <a:path w="246" h="236" extrusionOk="0">
                  <a:moveTo>
                    <a:pt x="3" y="0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230" y="80"/>
                    <a:pt x="214" y="156"/>
                    <a:pt x="200" y="219"/>
                  </a:cubicBezTo>
                  <a:cubicBezTo>
                    <a:pt x="151" y="228"/>
                    <a:pt x="88" y="236"/>
                    <a:pt x="13" y="236"/>
                  </a:cubicBezTo>
                  <a:cubicBezTo>
                    <a:pt x="1" y="159"/>
                    <a:pt x="0" y="76"/>
                    <a:pt x="3" y="0"/>
                  </a:cubicBezTo>
                  <a:close/>
                </a:path>
              </a:pathLst>
            </a:custGeom>
            <a:solidFill>
              <a:srgbClr val="EF8D7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11230749" y="6317254"/>
              <a:ext cx="483210" cy="402676"/>
            </a:xfrm>
            <a:custGeom>
              <a:avLst/>
              <a:gdLst/>
              <a:ahLst/>
              <a:cxnLst/>
              <a:rect l="l" t="t" r="r" b="b"/>
              <a:pathLst>
                <a:path w="326" h="271" extrusionOk="0">
                  <a:moveTo>
                    <a:pt x="40" y="0"/>
                  </a:moveTo>
                  <a:cubicBezTo>
                    <a:pt x="73" y="95"/>
                    <a:pt x="159" y="199"/>
                    <a:pt x="159" y="199"/>
                  </a:cubicBezTo>
                  <a:cubicBezTo>
                    <a:pt x="233" y="207"/>
                    <a:pt x="233" y="207"/>
                    <a:pt x="233" y="207"/>
                  </a:cubicBezTo>
                  <a:cubicBezTo>
                    <a:pt x="307" y="225"/>
                    <a:pt x="307" y="225"/>
                    <a:pt x="307" y="225"/>
                  </a:cubicBezTo>
                  <a:cubicBezTo>
                    <a:pt x="307" y="225"/>
                    <a:pt x="326" y="243"/>
                    <a:pt x="310" y="271"/>
                  </a:cubicBezTo>
                  <a:cubicBezTo>
                    <a:pt x="121" y="271"/>
                    <a:pt x="121" y="271"/>
                    <a:pt x="121" y="271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60" y="271"/>
                    <a:pt x="60" y="271"/>
                    <a:pt x="60" y="271"/>
                  </a:cubicBezTo>
                  <a:cubicBezTo>
                    <a:pt x="41" y="271"/>
                    <a:pt x="41" y="271"/>
                    <a:pt x="41" y="27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4" y="25"/>
                    <a:pt x="40" y="0"/>
                  </a:cubicBezTo>
                  <a:close/>
                </a:path>
              </a:pathLst>
            </a:custGeom>
            <a:solidFill>
              <a:srgbClr val="25302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11288272" y="6255894"/>
              <a:ext cx="287626" cy="368160"/>
            </a:xfrm>
            <a:custGeom>
              <a:avLst/>
              <a:gdLst/>
              <a:ahLst/>
              <a:cxnLst/>
              <a:rect l="l" t="t" r="r" b="b"/>
              <a:pathLst>
                <a:path w="193" h="250" extrusionOk="0">
                  <a:moveTo>
                    <a:pt x="0" y="43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43"/>
                    <a:pt x="159" y="226"/>
                    <a:pt x="193" y="250"/>
                  </a:cubicBezTo>
                  <a:cubicBezTo>
                    <a:pt x="125" y="250"/>
                    <a:pt x="125" y="250"/>
                    <a:pt x="125" y="250"/>
                  </a:cubicBezTo>
                  <a:cubicBezTo>
                    <a:pt x="125" y="250"/>
                    <a:pt x="33" y="138"/>
                    <a:pt x="0" y="43"/>
                  </a:cubicBezTo>
                  <a:close/>
                </a:path>
              </a:pathLst>
            </a:custGeom>
            <a:solidFill>
              <a:srgbClr val="FAA28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10640159" y="3774650"/>
              <a:ext cx="1219529" cy="1307735"/>
            </a:xfrm>
            <a:custGeom>
              <a:avLst/>
              <a:gdLst/>
              <a:ahLst/>
              <a:cxnLst/>
              <a:rect l="l" t="t" r="r" b="b"/>
              <a:pathLst>
                <a:path w="824" h="888" extrusionOk="0">
                  <a:moveTo>
                    <a:pt x="633" y="8"/>
                  </a:moveTo>
                  <a:cubicBezTo>
                    <a:pt x="633" y="8"/>
                    <a:pt x="824" y="273"/>
                    <a:pt x="660" y="840"/>
                  </a:cubicBezTo>
                  <a:cubicBezTo>
                    <a:pt x="660" y="840"/>
                    <a:pt x="539" y="888"/>
                    <a:pt x="168" y="840"/>
                  </a:cubicBezTo>
                  <a:cubicBezTo>
                    <a:pt x="168" y="840"/>
                    <a:pt x="0" y="267"/>
                    <a:pt x="289" y="0"/>
                  </a:cubicBezTo>
                  <a:lnTo>
                    <a:pt x="633" y="8"/>
                  </a:lnTo>
                  <a:close/>
                </a:path>
              </a:pathLst>
            </a:custGeom>
            <a:solidFill>
              <a:srgbClr val="25302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11062009" y="2781387"/>
              <a:ext cx="391170" cy="667289"/>
            </a:xfrm>
            <a:custGeom>
              <a:avLst/>
              <a:gdLst/>
              <a:ahLst/>
              <a:cxnLst/>
              <a:rect l="l" t="t" r="r" b="b"/>
              <a:pathLst>
                <a:path w="264" h="451" extrusionOk="0">
                  <a:moveTo>
                    <a:pt x="229" y="451"/>
                  </a:moveTo>
                  <a:cubicBezTo>
                    <a:pt x="63" y="150"/>
                    <a:pt x="63" y="150"/>
                    <a:pt x="63" y="15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99" y="0"/>
                    <a:pt x="185" y="9"/>
                    <a:pt x="246" y="25"/>
                  </a:cubicBezTo>
                  <a:cubicBezTo>
                    <a:pt x="264" y="147"/>
                    <a:pt x="264" y="147"/>
                    <a:pt x="264" y="147"/>
                  </a:cubicBezTo>
                  <a:cubicBezTo>
                    <a:pt x="264" y="147"/>
                    <a:pt x="264" y="345"/>
                    <a:pt x="229" y="451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11154049" y="2700851"/>
              <a:ext cx="180246" cy="191750"/>
            </a:xfrm>
            <a:custGeom>
              <a:avLst/>
              <a:gdLst/>
              <a:ahLst/>
              <a:cxnLst/>
              <a:rect l="l" t="t" r="r" b="b"/>
              <a:pathLst>
                <a:path w="122" h="129" extrusionOk="0">
                  <a:moveTo>
                    <a:pt x="121" y="30"/>
                  </a:moveTo>
                  <a:cubicBezTo>
                    <a:pt x="122" y="129"/>
                    <a:pt x="122" y="129"/>
                    <a:pt x="122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33"/>
                    <a:pt x="100" y="32"/>
                    <a:pt x="121" y="30"/>
                  </a:cubicBezTo>
                  <a:close/>
                </a:path>
              </a:pathLst>
            </a:custGeom>
            <a:solidFill>
              <a:srgbClr val="FAA28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4"/>
            <p:cNvSpPr/>
            <p:nvPr/>
          </p:nvSpPr>
          <p:spPr>
            <a:xfrm>
              <a:off x="11154049" y="2555121"/>
              <a:ext cx="180246" cy="195586"/>
            </a:xfrm>
            <a:custGeom>
              <a:avLst/>
              <a:gdLst/>
              <a:ahLst/>
              <a:cxnLst/>
              <a:rect l="l" t="t" r="r" b="b"/>
              <a:pathLst>
                <a:path w="121" h="132" extrusionOk="0">
                  <a:moveTo>
                    <a:pt x="0" y="9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129"/>
                    <a:pt x="121" y="129"/>
                    <a:pt x="121" y="129"/>
                  </a:cubicBezTo>
                  <a:cubicBezTo>
                    <a:pt x="100" y="131"/>
                    <a:pt x="50" y="132"/>
                    <a:pt x="0" y="99"/>
                  </a:cubicBezTo>
                </a:path>
              </a:pathLst>
            </a:custGeom>
            <a:solidFill>
              <a:srgbClr val="EF8D7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10912443" y="2819737"/>
              <a:ext cx="805349" cy="1085305"/>
            </a:xfrm>
            <a:custGeom>
              <a:avLst/>
              <a:gdLst/>
              <a:ahLst/>
              <a:cxnLst/>
              <a:rect l="l" t="t" r="r" b="b"/>
              <a:pathLst>
                <a:path w="544" h="735" extrusionOk="0">
                  <a:moveTo>
                    <a:pt x="101" y="3"/>
                  </a:moveTo>
                  <a:cubicBezTo>
                    <a:pt x="177" y="121"/>
                    <a:pt x="177" y="121"/>
                    <a:pt x="177" y="121"/>
                  </a:cubicBezTo>
                  <a:cubicBezTo>
                    <a:pt x="329" y="393"/>
                    <a:pt x="329" y="393"/>
                    <a:pt x="329" y="393"/>
                  </a:cubicBezTo>
                  <a:cubicBezTo>
                    <a:pt x="364" y="287"/>
                    <a:pt x="350" y="123"/>
                    <a:pt x="350" y="123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407" y="17"/>
                    <a:pt x="445" y="29"/>
                    <a:pt x="445" y="29"/>
                  </a:cubicBezTo>
                  <a:cubicBezTo>
                    <a:pt x="461" y="135"/>
                    <a:pt x="461" y="135"/>
                    <a:pt x="461" y="135"/>
                  </a:cubicBezTo>
                  <a:cubicBezTo>
                    <a:pt x="523" y="215"/>
                    <a:pt x="542" y="262"/>
                    <a:pt x="543" y="285"/>
                  </a:cubicBezTo>
                  <a:cubicBezTo>
                    <a:pt x="544" y="338"/>
                    <a:pt x="484" y="384"/>
                    <a:pt x="484" y="384"/>
                  </a:cubicBezTo>
                  <a:cubicBezTo>
                    <a:pt x="449" y="654"/>
                    <a:pt x="449" y="654"/>
                    <a:pt x="449" y="654"/>
                  </a:cubicBezTo>
                  <a:cubicBezTo>
                    <a:pt x="240" y="735"/>
                    <a:pt x="95" y="658"/>
                    <a:pt x="95" y="658"/>
                  </a:cubicBezTo>
                  <a:cubicBezTo>
                    <a:pt x="72" y="501"/>
                    <a:pt x="0" y="271"/>
                    <a:pt x="0" y="27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2" y="26"/>
                    <a:pt x="68" y="12"/>
                    <a:pt x="101" y="3"/>
                  </a:cubicBezTo>
                  <a:close/>
                </a:path>
              </a:pathLst>
            </a:custGeom>
            <a:solidFill>
              <a:srgbClr val="25302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11088852" y="2750707"/>
              <a:ext cx="322140" cy="249276"/>
            </a:xfrm>
            <a:custGeom>
              <a:avLst/>
              <a:gdLst/>
              <a:ahLst/>
              <a:cxnLst/>
              <a:rect l="l" t="t" r="r" b="b"/>
              <a:pathLst>
                <a:path w="218" h="168" extrusionOk="0">
                  <a:moveTo>
                    <a:pt x="167" y="2"/>
                  </a:moveTo>
                  <a:cubicBezTo>
                    <a:pt x="167" y="2"/>
                    <a:pt x="169" y="59"/>
                    <a:pt x="129" y="82"/>
                  </a:cubicBezTo>
                  <a:cubicBezTo>
                    <a:pt x="129" y="82"/>
                    <a:pt x="49" y="64"/>
                    <a:pt x="44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50" y="140"/>
                    <a:pt x="108" y="168"/>
                  </a:cubicBezTo>
                  <a:cubicBezTo>
                    <a:pt x="131" y="96"/>
                    <a:pt x="131" y="96"/>
                    <a:pt x="131" y="96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193" y="156"/>
                    <a:pt x="218" y="86"/>
                    <a:pt x="213" y="39"/>
                  </a:cubicBezTo>
                  <a:lnTo>
                    <a:pt x="167" y="2"/>
                  </a:lnTo>
                  <a:close/>
                </a:path>
              </a:pathLst>
            </a:custGeom>
            <a:solidFill>
              <a:srgbClr val="F0F2F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10977639" y="2819737"/>
              <a:ext cx="579086" cy="678796"/>
            </a:xfrm>
            <a:custGeom>
              <a:avLst/>
              <a:gdLst/>
              <a:ahLst/>
              <a:cxnLst/>
              <a:rect l="l" t="t" r="r" b="b"/>
              <a:pathLst>
                <a:path w="392" h="461" extrusionOk="0">
                  <a:moveTo>
                    <a:pt x="356" y="179"/>
                  </a:moveTo>
                  <a:cubicBezTo>
                    <a:pt x="384" y="210"/>
                    <a:pt x="384" y="210"/>
                    <a:pt x="384" y="210"/>
                  </a:cubicBezTo>
                  <a:cubicBezTo>
                    <a:pt x="384" y="210"/>
                    <a:pt x="348" y="374"/>
                    <a:pt x="288" y="461"/>
                  </a:cubicBezTo>
                  <a:cubicBezTo>
                    <a:pt x="288" y="461"/>
                    <a:pt x="119" y="307"/>
                    <a:pt x="74" y="227"/>
                  </a:cubicBezTo>
                  <a:cubicBezTo>
                    <a:pt x="113" y="189"/>
                    <a:pt x="113" y="189"/>
                    <a:pt x="113" y="189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9" y="15"/>
                    <a:pt x="38" y="8"/>
                    <a:pt x="56" y="3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285" y="393"/>
                    <a:pt x="285" y="393"/>
                    <a:pt x="285" y="393"/>
                  </a:cubicBezTo>
                  <a:cubicBezTo>
                    <a:pt x="320" y="287"/>
                    <a:pt x="306" y="123"/>
                    <a:pt x="306" y="123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20" y="5"/>
                    <a:pt x="336" y="8"/>
                    <a:pt x="349" y="13"/>
                  </a:cubicBezTo>
                  <a:cubicBezTo>
                    <a:pt x="392" y="169"/>
                    <a:pt x="392" y="169"/>
                    <a:pt x="392" y="169"/>
                  </a:cubicBezTo>
                  <a:lnTo>
                    <a:pt x="356" y="179"/>
                  </a:lnTo>
                  <a:close/>
                </a:path>
              </a:pathLst>
            </a:custGeom>
            <a:solidFill>
              <a:srgbClr val="1B232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11019822" y="3935720"/>
              <a:ext cx="594426" cy="226266"/>
            </a:xfrm>
            <a:custGeom>
              <a:avLst/>
              <a:gdLst/>
              <a:ahLst/>
              <a:cxnLst/>
              <a:rect l="l" t="t" r="r" b="b"/>
              <a:pathLst>
                <a:path w="155" h="59" extrusionOk="0">
                  <a:moveTo>
                    <a:pt x="155" y="8"/>
                  </a:moveTo>
                  <a:lnTo>
                    <a:pt x="107" y="42"/>
                  </a:lnTo>
                  <a:lnTo>
                    <a:pt x="88" y="17"/>
                  </a:lnTo>
                  <a:lnTo>
                    <a:pt x="71" y="42"/>
                  </a:lnTo>
                  <a:lnTo>
                    <a:pt x="0" y="0"/>
                  </a:lnTo>
                  <a:lnTo>
                    <a:pt x="70" y="57"/>
                  </a:lnTo>
                  <a:lnTo>
                    <a:pt x="87" y="33"/>
                  </a:lnTo>
                  <a:lnTo>
                    <a:pt x="109" y="59"/>
                  </a:lnTo>
                  <a:lnTo>
                    <a:pt x="155" y="8"/>
                  </a:lnTo>
                  <a:close/>
                </a:path>
              </a:pathLst>
            </a:custGeom>
            <a:solidFill>
              <a:srgbClr val="13191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10874093" y="1979872"/>
              <a:ext cx="651949" cy="774669"/>
            </a:xfrm>
            <a:custGeom>
              <a:avLst/>
              <a:gdLst/>
              <a:ahLst/>
              <a:cxnLst/>
              <a:rect l="l" t="t" r="r" b="b"/>
              <a:pathLst>
                <a:path w="440" h="525" extrusionOk="0">
                  <a:moveTo>
                    <a:pt x="63" y="218"/>
                  </a:moveTo>
                  <a:cubicBezTo>
                    <a:pt x="66" y="219"/>
                    <a:pt x="66" y="219"/>
                    <a:pt x="66" y="219"/>
                  </a:cubicBezTo>
                  <a:cubicBezTo>
                    <a:pt x="66" y="219"/>
                    <a:pt x="83" y="345"/>
                    <a:pt x="126" y="193"/>
                  </a:cubicBezTo>
                  <a:cubicBezTo>
                    <a:pt x="227" y="116"/>
                    <a:pt x="258" y="0"/>
                    <a:pt x="258" y="0"/>
                  </a:cubicBezTo>
                  <a:cubicBezTo>
                    <a:pt x="296" y="85"/>
                    <a:pt x="390" y="203"/>
                    <a:pt x="438" y="222"/>
                  </a:cubicBezTo>
                  <a:cubicBezTo>
                    <a:pt x="440" y="251"/>
                    <a:pt x="437" y="294"/>
                    <a:pt x="433" y="333"/>
                  </a:cubicBezTo>
                  <a:cubicBezTo>
                    <a:pt x="426" y="409"/>
                    <a:pt x="387" y="465"/>
                    <a:pt x="312" y="482"/>
                  </a:cubicBezTo>
                  <a:cubicBezTo>
                    <a:pt x="132" y="525"/>
                    <a:pt x="82" y="354"/>
                    <a:pt x="82" y="354"/>
                  </a:cubicBezTo>
                  <a:cubicBezTo>
                    <a:pt x="82" y="354"/>
                    <a:pt x="14" y="355"/>
                    <a:pt x="6" y="268"/>
                  </a:cubicBezTo>
                  <a:cubicBezTo>
                    <a:pt x="0" y="196"/>
                    <a:pt x="63" y="218"/>
                    <a:pt x="63" y="218"/>
                  </a:cubicBezTo>
                </a:path>
              </a:pathLst>
            </a:custGeom>
            <a:solidFill>
              <a:srgbClr val="FAA28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11062009" y="1979872"/>
              <a:ext cx="433356" cy="310636"/>
            </a:xfrm>
            <a:custGeom>
              <a:avLst/>
              <a:gdLst/>
              <a:ahLst/>
              <a:cxnLst/>
              <a:rect l="l" t="t" r="r" b="b"/>
              <a:pathLst>
                <a:path w="294" h="212" extrusionOk="0">
                  <a:moveTo>
                    <a:pt x="128" y="62"/>
                  </a:moveTo>
                  <a:cubicBezTo>
                    <a:pt x="128" y="62"/>
                    <a:pt x="79" y="156"/>
                    <a:pt x="0" y="193"/>
                  </a:cubicBezTo>
                  <a:cubicBezTo>
                    <a:pt x="101" y="116"/>
                    <a:pt x="132" y="0"/>
                    <a:pt x="132" y="0"/>
                  </a:cubicBezTo>
                  <a:cubicBezTo>
                    <a:pt x="166" y="75"/>
                    <a:pt x="244" y="177"/>
                    <a:pt x="294" y="212"/>
                  </a:cubicBezTo>
                  <a:cubicBezTo>
                    <a:pt x="260" y="198"/>
                    <a:pt x="200" y="161"/>
                    <a:pt x="128" y="62"/>
                  </a:cubicBezTo>
                  <a:close/>
                </a:path>
              </a:pathLst>
            </a:custGeom>
            <a:solidFill>
              <a:srgbClr val="EF8D7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10889433" y="2413227"/>
              <a:ext cx="567580" cy="341316"/>
            </a:xfrm>
            <a:custGeom>
              <a:avLst/>
              <a:gdLst/>
              <a:ahLst/>
              <a:cxnLst/>
              <a:rect l="l" t="t" r="r" b="b"/>
              <a:pathLst>
                <a:path w="382" h="231" extrusionOk="0">
                  <a:moveTo>
                    <a:pt x="86" y="41"/>
                  </a:moveTo>
                  <a:cubicBezTo>
                    <a:pt x="86" y="41"/>
                    <a:pt x="135" y="168"/>
                    <a:pt x="236" y="181"/>
                  </a:cubicBezTo>
                  <a:cubicBezTo>
                    <a:pt x="297" y="189"/>
                    <a:pt x="350" y="163"/>
                    <a:pt x="382" y="141"/>
                  </a:cubicBezTo>
                  <a:cubicBezTo>
                    <a:pt x="362" y="164"/>
                    <a:pt x="335" y="180"/>
                    <a:pt x="301" y="188"/>
                  </a:cubicBezTo>
                  <a:cubicBezTo>
                    <a:pt x="121" y="231"/>
                    <a:pt x="71" y="60"/>
                    <a:pt x="71" y="60"/>
                  </a:cubicBezTo>
                  <a:cubicBezTo>
                    <a:pt x="71" y="60"/>
                    <a:pt x="17" y="60"/>
                    <a:pt x="0" y="0"/>
                  </a:cubicBezTo>
                  <a:cubicBezTo>
                    <a:pt x="45" y="62"/>
                    <a:pt x="86" y="41"/>
                    <a:pt x="86" y="41"/>
                  </a:cubicBezTo>
                </a:path>
              </a:pathLst>
            </a:custGeom>
            <a:solidFill>
              <a:srgbClr val="EF8D7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11318952" y="2374877"/>
              <a:ext cx="199420" cy="214760"/>
            </a:xfrm>
            <a:custGeom>
              <a:avLst/>
              <a:gdLst/>
              <a:ahLst/>
              <a:cxnLst/>
              <a:rect l="l" t="t" r="r" b="b"/>
              <a:pathLst>
                <a:path w="136" h="145" extrusionOk="0">
                  <a:moveTo>
                    <a:pt x="73" y="0"/>
                  </a:moveTo>
                  <a:cubicBezTo>
                    <a:pt x="73" y="0"/>
                    <a:pt x="72" y="0"/>
                    <a:pt x="72" y="0"/>
                  </a:cubicBezTo>
                  <a:cubicBezTo>
                    <a:pt x="32" y="0"/>
                    <a:pt x="0" y="33"/>
                    <a:pt x="0" y="73"/>
                  </a:cubicBezTo>
                  <a:cubicBezTo>
                    <a:pt x="0" y="113"/>
                    <a:pt x="33" y="145"/>
                    <a:pt x="73" y="145"/>
                  </a:cubicBezTo>
                  <a:cubicBezTo>
                    <a:pt x="73" y="145"/>
                    <a:pt x="73" y="145"/>
                    <a:pt x="73" y="145"/>
                  </a:cubicBezTo>
                  <a:cubicBezTo>
                    <a:pt x="89" y="145"/>
                    <a:pt x="104" y="140"/>
                    <a:pt x="116" y="131"/>
                  </a:cubicBezTo>
                  <a:cubicBezTo>
                    <a:pt x="119" y="126"/>
                    <a:pt x="120" y="122"/>
                    <a:pt x="122" y="117"/>
                  </a:cubicBezTo>
                  <a:cubicBezTo>
                    <a:pt x="110" y="130"/>
                    <a:pt x="93" y="139"/>
                    <a:pt x="73" y="139"/>
                  </a:cubicBezTo>
                  <a:cubicBezTo>
                    <a:pt x="73" y="139"/>
                    <a:pt x="73" y="139"/>
                    <a:pt x="73" y="139"/>
                  </a:cubicBezTo>
                  <a:cubicBezTo>
                    <a:pt x="36" y="139"/>
                    <a:pt x="7" y="109"/>
                    <a:pt x="6" y="73"/>
                  </a:cubicBezTo>
                  <a:cubicBezTo>
                    <a:pt x="6" y="36"/>
                    <a:pt x="36" y="6"/>
                    <a:pt x="72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101" y="6"/>
                    <a:pt x="125" y="24"/>
                    <a:pt x="135" y="48"/>
                  </a:cubicBezTo>
                  <a:cubicBezTo>
                    <a:pt x="135" y="44"/>
                    <a:pt x="135" y="40"/>
                    <a:pt x="136" y="36"/>
                  </a:cubicBezTo>
                  <a:cubicBezTo>
                    <a:pt x="123" y="14"/>
                    <a:pt x="99" y="0"/>
                    <a:pt x="73" y="0"/>
                  </a:cubicBezTo>
                </a:path>
              </a:pathLst>
            </a:custGeom>
            <a:solidFill>
              <a:srgbClr val="FAA28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8" name="Google Shape;148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491528" y="2436237"/>
              <a:ext cx="38350" cy="115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24"/>
            <p:cNvSpPr/>
            <p:nvPr/>
          </p:nvSpPr>
          <p:spPr>
            <a:xfrm>
              <a:off x="11326622" y="2382547"/>
              <a:ext cx="191750" cy="195586"/>
            </a:xfrm>
            <a:custGeom>
              <a:avLst/>
              <a:gdLst/>
              <a:ahLst/>
              <a:cxnLst/>
              <a:rect l="l" t="t" r="r" b="b"/>
              <a:pathLst>
                <a:path w="129" h="133" extrusionOk="0">
                  <a:moveTo>
                    <a:pt x="67" y="0"/>
                  </a:moveTo>
                  <a:cubicBezTo>
                    <a:pt x="67" y="0"/>
                    <a:pt x="67" y="0"/>
                    <a:pt x="66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1" y="103"/>
                    <a:pt x="30" y="133"/>
                    <a:pt x="67" y="133"/>
                  </a:cubicBezTo>
                  <a:cubicBezTo>
                    <a:pt x="67" y="133"/>
                    <a:pt x="67" y="133"/>
                    <a:pt x="67" y="133"/>
                  </a:cubicBezTo>
                  <a:cubicBezTo>
                    <a:pt x="87" y="133"/>
                    <a:pt x="104" y="124"/>
                    <a:pt x="116" y="111"/>
                  </a:cubicBezTo>
                  <a:cubicBezTo>
                    <a:pt x="119" y="104"/>
                    <a:pt x="121" y="97"/>
                    <a:pt x="122" y="89"/>
                  </a:cubicBezTo>
                  <a:cubicBezTo>
                    <a:pt x="114" y="111"/>
                    <a:pt x="92" y="126"/>
                    <a:pt x="67" y="127"/>
                  </a:cubicBezTo>
                  <a:cubicBezTo>
                    <a:pt x="67" y="127"/>
                    <a:pt x="67" y="127"/>
                    <a:pt x="67" y="127"/>
                  </a:cubicBezTo>
                  <a:cubicBezTo>
                    <a:pt x="34" y="127"/>
                    <a:pt x="7" y="100"/>
                    <a:pt x="7" y="67"/>
                  </a:cubicBezTo>
                  <a:cubicBezTo>
                    <a:pt x="7" y="34"/>
                    <a:pt x="33" y="7"/>
                    <a:pt x="66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99" y="7"/>
                    <a:pt x="125" y="32"/>
                    <a:pt x="127" y="63"/>
                  </a:cubicBezTo>
                  <a:cubicBezTo>
                    <a:pt x="127" y="62"/>
                    <a:pt x="127" y="60"/>
                    <a:pt x="127" y="59"/>
                  </a:cubicBezTo>
                  <a:cubicBezTo>
                    <a:pt x="128" y="54"/>
                    <a:pt x="128" y="48"/>
                    <a:pt x="129" y="42"/>
                  </a:cubicBezTo>
                  <a:cubicBezTo>
                    <a:pt x="119" y="18"/>
                    <a:pt x="95" y="0"/>
                    <a:pt x="67" y="0"/>
                  </a:cubicBezTo>
                </a:path>
              </a:pathLst>
            </a:custGeom>
            <a:solidFill>
              <a:srgbClr val="F99E8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0" name="Google Shape;150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503032" y="2470751"/>
              <a:ext cx="15340" cy="498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24"/>
            <p:cNvSpPr/>
            <p:nvPr/>
          </p:nvSpPr>
          <p:spPr>
            <a:xfrm>
              <a:off x="11338128" y="2394051"/>
              <a:ext cx="176410" cy="176410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60" y="113"/>
                  </a:moveTo>
                  <a:cubicBezTo>
                    <a:pt x="30" y="113"/>
                    <a:pt x="6" y="89"/>
                    <a:pt x="6" y="60"/>
                  </a:cubicBezTo>
                  <a:cubicBezTo>
                    <a:pt x="6" y="30"/>
                    <a:pt x="30" y="6"/>
                    <a:pt x="59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89" y="6"/>
                    <a:pt x="113" y="30"/>
                    <a:pt x="113" y="59"/>
                  </a:cubicBezTo>
                  <a:cubicBezTo>
                    <a:pt x="113" y="89"/>
                    <a:pt x="90" y="113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moveTo>
                    <a:pt x="60" y="0"/>
                  </a:moveTo>
                  <a:cubicBezTo>
                    <a:pt x="60" y="0"/>
                    <a:pt x="60" y="0"/>
                    <a:pt x="59" y="0"/>
                  </a:cubicBezTo>
                  <a:cubicBezTo>
                    <a:pt x="26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85" y="119"/>
                    <a:pt x="107" y="104"/>
                    <a:pt x="115" y="82"/>
                  </a:cubicBezTo>
                  <a:cubicBezTo>
                    <a:pt x="117" y="74"/>
                    <a:pt x="119" y="65"/>
                    <a:pt x="120" y="56"/>
                  </a:cubicBezTo>
                  <a:cubicBezTo>
                    <a:pt x="118" y="25"/>
                    <a:pt x="92" y="0"/>
                    <a:pt x="60" y="0"/>
                  </a:cubicBezTo>
                </a:path>
              </a:pathLst>
            </a:custGeom>
            <a:solidFill>
              <a:srgbClr val="F79B7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11345798" y="2401721"/>
              <a:ext cx="161070" cy="157236"/>
            </a:xfrm>
            <a:custGeom>
              <a:avLst/>
              <a:gdLst/>
              <a:ahLst/>
              <a:cxnLst/>
              <a:rect l="l" t="t" r="r" b="b"/>
              <a:pathLst>
                <a:path w="107" h="107" extrusionOk="0">
                  <a:moveTo>
                    <a:pt x="54" y="101"/>
                  </a:moveTo>
                  <a:cubicBezTo>
                    <a:pt x="28" y="101"/>
                    <a:pt x="7" y="80"/>
                    <a:pt x="7" y="54"/>
                  </a:cubicBezTo>
                  <a:cubicBezTo>
                    <a:pt x="6" y="28"/>
                    <a:pt x="27" y="7"/>
                    <a:pt x="53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80" y="6"/>
                    <a:pt x="101" y="27"/>
                    <a:pt x="101" y="53"/>
                  </a:cubicBezTo>
                  <a:cubicBezTo>
                    <a:pt x="101" y="79"/>
                    <a:pt x="80" y="101"/>
                    <a:pt x="54" y="101"/>
                  </a:cubicBezTo>
                  <a:cubicBezTo>
                    <a:pt x="54" y="101"/>
                    <a:pt x="54" y="101"/>
                    <a:pt x="54" y="101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3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84" y="107"/>
                    <a:pt x="107" y="83"/>
                    <a:pt x="107" y="53"/>
                  </a:cubicBezTo>
                  <a:cubicBezTo>
                    <a:pt x="107" y="24"/>
                    <a:pt x="83" y="0"/>
                    <a:pt x="54" y="0"/>
                  </a:cubicBezTo>
                </a:path>
              </a:pathLst>
            </a:custGeom>
            <a:solidFill>
              <a:srgbClr val="F696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11357302" y="2409391"/>
              <a:ext cx="138060" cy="141896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48" y="88"/>
                  </a:moveTo>
                  <a:cubicBezTo>
                    <a:pt x="25" y="88"/>
                    <a:pt x="7" y="70"/>
                    <a:pt x="7" y="48"/>
                  </a:cubicBezTo>
                  <a:cubicBezTo>
                    <a:pt x="7" y="25"/>
                    <a:pt x="25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70" y="7"/>
                    <a:pt x="88" y="25"/>
                    <a:pt x="89" y="47"/>
                  </a:cubicBezTo>
                  <a:cubicBezTo>
                    <a:pt x="89" y="70"/>
                    <a:pt x="71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7" y="0"/>
                  </a:cubicBezTo>
                  <a:cubicBezTo>
                    <a:pt x="21" y="1"/>
                    <a:pt x="0" y="22"/>
                    <a:pt x="1" y="48"/>
                  </a:cubicBezTo>
                  <a:cubicBezTo>
                    <a:pt x="1" y="74"/>
                    <a:pt x="22" y="95"/>
                    <a:pt x="48" y="95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74" y="95"/>
                    <a:pt x="95" y="73"/>
                    <a:pt x="95" y="47"/>
                  </a:cubicBezTo>
                  <a:cubicBezTo>
                    <a:pt x="95" y="21"/>
                    <a:pt x="74" y="0"/>
                    <a:pt x="48" y="0"/>
                  </a:cubicBezTo>
                </a:path>
              </a:pathLst>
            </a:custGeom>
            <a:solidFill>
              <a:srgbClr val="F4937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11364972" y="2420897"/>
              <a:ext cx="122720" cy="118886"/>
            </a:xfrm>
            <a:custGeom>
              <a:avLst/>
              <a:gdLst/>
              <a:ahLst/>
              <a:cxnLst/>
              <a:rect l="l" t="t" r="r" b="b"/>
              <a:pathLst>
                <a:path w="82" h="81" extrusionOk="0">
                  <a:moveTo>
                    <a:pt x="41" y="75"/>
                  </a:moveTo>
                  <a:cubicBezTo>
                    <a:pt x="22" y="75"/>
                    <a:pt x="6" y="60"/>
                    <a:pt x="6" y="41"/>
                  </a:cubicBezTo>
                  <a:cubicBezTo>
                    <a:pt x="6" y="22"/>
                    <a:pt x="22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60" y="6"/>
                    <a:pt x="75" y="21"/>
                    <a:pt x="75" y="40"/>
                  </a:cubicBezTo>
                  <a:cubicBezTo>
                    <a:pt x="75" y="59"/>
                    <a:pt x="60" y="75"/>
                    <a:pt x="41" y="75"/>
                  </a:cubicBezTo>
                  <a:cubicBezTo>
                    <a:pt x="41" y="75"/>
                    <a:pt x="41" y="75"/>
                    <a:pt x="41" y="75"/>
                  </a:cubicBezTo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64" y="81"/>
                    <a:pt x="82" y="63"/>
                    <a:pt x="82" y="40"/>
                  </a:cubicBezTo>
                  <a:cubicBezTo>
                    <a:pt x="81" y="18"/>
                    <a:pt x="63" y="0"/>
                    <a:pt x="41" y="0"/>
                  </a:cubicBezTo>
                </a:path>
              </a:pathLst>
            </a:custGeom>
            <a:solidFill>
              <a:srgbClr val="F38F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11376478" y="2428567"/>
              <a:ext cx="99710" cy="103546"/>
            </a:xfrm>
            <a:custGeom>
              <a:avLst/>
              <a:gdLst/>
              <a:ahLst/>
              <a:cxnLst/>
              <a:rect l="l" t="t" r="r" b="b"/>
              <a:pathLst>
                <a:path w="69" h="69" extrusionOk="0">
                  <a:moveTo>
                    <a:pt x="35" y="63"/>
                  </a:moveTo>
                  <a:cubicBezTo>
                    <a:pt x="19" y="63"/>
                    <a:pt x="7" y="50"/>
                    <a:pt x="7" y="35"/>
                  </a:cubicBezTo>
                  <a:cubicBezTo>
                    <a:pt x="7" y="19"/>
                    <a:pt x="19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50" y="7"/>
                    <a:pt x="63" y="19"/>
                    <a:pt x="63" y="34"/>
                  </a:cubicBezTo>
                  <a:cubicBezTo>
                    <a:pt x="63" y="50"/>
                    <a:pt x="50" y="62"/>
                    <a:pt x="35" y="63"/>
                  </a:cubicBezTo>
                  <a:cubicBezTo>
                    <a:pt x="35" y="63"/>
                    <a:pt x="35" y="63"/>
                    <a:pt x="35" y="63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54" y="69"/>
                    <a:pt x="69" y="53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</a:path>
              </a:pathLst>
            </a:custGeom>
            <a:solidFill>
              <a:srgbClr val="F28B7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11384148" y="2440071"/>
              <a:ext cx="84370" cy="84370"/>
            </a:xfrm>
            <a:custGeom>
              <a:avLst/>
              <a:gdLst/>
              <a:ahLst/>
              <a:cxnLst/>
              <a:rect l="l" t="t" r="r" b="b"/>
              <a:pathLst>
                <a:path w="56" h="56" extrusionOk="0">
                  <a:moveTo>
                    <a:pt x="28" y="49"/>
                  </a:moveTo>
                  <a:cubicBezTo>
                    <a:pt x="16" y="49"/>
                    <a:pt x="6" y="40"/>
                    <a:pt x="6" y="28"/>
                  </a:cubicBezTo>
                  <a:cubicBezTo>
                    <a:pt x="6" y="16"/>
                    <a:pt x="16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0" y="6"/>
                    <a:pt x="49" y="16"/>
                    <a:pt x="49" y="27"/>
                  </a:cubicBezTo>
                  <a:cubicBezTo>
                    <a:pt x="49" y="39"/>
                    <a:pt x="40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43" y="55"/>
                    <a:pt x="56" y="43"/>
                    <a:pt x="56" y="27"/>
                  </a:cubicBezTo>
                  <a:cubicBezTo>
                    <a:pt x="56" y="12"/>
                    <a:pt x="43" y="0"/>
                    <a:pt x="28" y="0"/>
                  </a:cubicBezTo>
                </a:path>
              </a:pathLst>
            </a:custGeom>
            <a:solidFill>
              <a:srgbClr val="F1886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11395652" y="2447741"/>
              <a:ext cx="61360" cy="65196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2" y="37"/>
                  </a:moveTo>
                  <a:cubicBezTo>
                    <a:pt x="13" y="37"/>
                    <a:pt x="7" y="30"/>
                    <a:pt x="7" y="22"/>
                  </a:cubicBezTo>
                  <a:cubicBezTo>
                    <a:pt x="6" y="13"/>
                    <a:pt x="13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30" y="6"/>
                    <a:pt x="37" y="13"/>
                    <a:pt x="37" y="21"/>
                  </a:cubicBezTo>
                  <a:cubicBezTo>
                    <a:pt x="37" y="30"/>
                    <a:pt x="30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34" y="43"/>
                    <a:pt x="43" y="33"/>
                    <a:pt x="43" y="21"/>
                  </a:cubicBezTo>
                  <a:cubicBezTo>
                    <a:pt x="43" y="10"/>
                    <a:pt x="34" y="0"/>
                    <a:pt x="22" y="0"/>
                  </a:cubicBezTo>
                </a:path>
              </a:pathLst>
            </a:custGeom>
            <a:solidFill>
              <a:srgbClr val="EF846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11403322" y="2459247"/>
              <a:ext cx="46020" cy="46020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16" y="24"/>
                  </a:moveTo>
                  <a:cubicBezTo>
                    <a:pt x="11" y="24"/>
                    <a:pt x="7" y="20"/>
                    <a:pt x="7" y="16"/>
                  </a:cubicBezTo>
                  <a:cubicBezTo>
                    <a:pt x="7" y="11"/>
                    <a:pt x="11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1" y="7"/>
                    <a:pt x="25" y="11"/>
                    <a:pt x="25" y="16"/>
                  </a:cubicBezTo>
                  <a:cubicBezTo>
                    <a:pt x="25" y="20"/>
                    <a:pt x="21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1" y="16"/>
                  </a:cubicBezTo>
                  <a:cubicBezTo>
                    <a:pt x="1" y="24"/>
                    <a:pt x="7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6" y="0"/>
                  </a:cubicBezTo>
                </a:path>
              </a:pathLst>
            </a:custGeom>
            <a:solidFill>
              <a:srgbClr val="EE7F6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11414828" y="2466917"/>
              <a:ext cx="26846" cy="26846"/>
            </a:xfrm>
            <a:custGeom>
              <a:avLst/>
              <a:gdLst/>
              <a:ahLst/>
              <a:cxnLst/>
              <a:rect l="l" t="t" r="r" b="b"/>
              <a:pathLst>
                <a:path w="18" h="17" extrusionOk="0">
                  <a:moveTo>
                    <a:pt x="9" y="11"/>
                  </a:moveTo>
                  <a:cubicBezTo>
                    <a:pt x="7" y="11"/>
                    <a:pt x="6" y="10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9"/>
                  </a:cubicBezTo>
                  <a:cubicBezTo>
                    <a:pt x="11" y="10"/>
                    <a:pt x="10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4" y="17"/>
                    <a:pt x="18" y="13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EC7B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11422498" y="2478421"/>
              <a:ext cx="7670" cy="7670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5" y="4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EC796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11019822" y="2351867"/>
              <a:ext cx="245440" cy="249276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84" y="0"/>
                  </a:moveTo>
                  <a:cubicBezTo>
                    <a:pt x="84" y="0"/>
                    <a:pt x="83" y="0"/>
                    <a:pt x="83" y="0"/>
                  </a:cubicBezTo>
                  <a:cubicBezTo>
                    <a:pt x="38" y="0"/>
                    <a:pt x="1" y="36"/>
                    <a:pt x="0" y="82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3" y="88"/>
                    <a:pt x="9" y="99"/>
                  </a:cubicBezTo>
                  <a:cubicBezTo>
                    <a:pt x="8" y="94"/>
                    <a:pt x="7" y="89"/>
                    <a:pt x="7" y="84"/>
                  </a:cubicBezTo>
                  <a:cubicBezTo>
                    <a:pt x="7" y="42"/>
                    <a:pt x="41" y="7"/>
                    <a:pt x="83" y="7"/>
                  </a:cubicBezTo>
                  <a:cubicBezTo>
                    <a:pt x="83" y="7"/>
                    <a:pt x="84" y="7"/>
                    <a:pt x="84" y="7"/>
                  </a:cubicBezTo>
                  <a:cubicBezTo>
                    <a:pt x="126" y="7"/>
                    <a:pt x="160" y="41"/>
                    <a:pt x="160" y="83"/>
                  </a:cubicBezTo>
                  <a:cubicBezTo>
                    <a:pt x="161" y="126"/>
                    <a:pt x="126" y="160"/>
                    <a:pt x="84" y="160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65" y="160"/>
                    <a:pt x="48" y="154"/>
                    <a:pt x="35" y="143"/>
                  </a:cubicBezTo>
                  <a:cubicBezTo>
                    <a:pt x="39" y="148"/>
                    <a:pt x="43" y="154"/>
                    <a:pt x="48" y="160"/>
                  </a:cubicBezTo>
                  <a:cubicBezTo>
                    <a:pt x="59" y="165"/>
                    <a:pt x="71" y="168"/>
                    <a:pt x="84" y="168"/>
                  </a:cubicBezTo>
                  <a:cubicBezTo>
                    <a:pt x="84" y="168"/>
                    <a:pt x="84" y="168"/>
                    <a:pt x="84" y="168"/>
                  </a:cubicBezTo>
                  <a:cubicBezTo>
                    <a:pt x="131" y="167"/>
                    <a:pt x="168" y="130"/>
                    <a:pt x="168" y="83"/>
                  </a:cubicBezTo>
                  <a:cubicBezTo>
                    <a:pt x="167" y="37"/>
                    <a:pt x="130" y="0"/>
                    <a:pt x="84" y="0"/>
                  </a:cubicBezTo>
                </a:path>
              </a:pathLst>
            </a:custGeom>
            <a:solidFill>
              <a:srgbClr val="FAA28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11019822" y="2470751"/>
              <a:ext cx="69030" cy="118886"/>
            </a:xfrm>
            <a:custGeom>
              <a:avLst/>
              <a:gdLst/>
              <a:ahLst/>
              <a:cxnLst/>
              <a:rect l="l" t="t" r="r" b="b"/>
              <a:pathLst>
                <a:path w="48" h="79" extrusionOk="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7"/>
                    <a:pt x="20" y="66"/>
                    <a:pt x="48" y="79"/>
                  </a:cubicBezTo>
                  <a:cubicBezTo>
                    <a:pt x="43" y="73"/>
                    <a:pt x="39" y="67"/>
                    <a:pt x="35" y="62"/>
                  </a:cubicBezTo>
                  <a:cubicBezTo>
                    <a:pt x="22" y="51"/>
                    <a:pt x="12" y="36"/>
                    <a:pt x="9" y="18"/>
                  </a:cubicBezTo>
                  <a:cubicBezTo>
                    <a:pt x="3" y="7"/>
                    <a:pt x="0" y="0"/>
                    <a:pt x="0" y="0"/>
                  </a:cubicBezTo>
                </a:path>
              </a:pathLst>
            </a:custGeom>
            <a:solidFill>
              <a:srgbClr val="EF8D7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11027492" y="2363371"/>
              <a:ext cx="230100" cy="226266"/>
            </a:xfrm>
            <a:custGeom>
              <a:avLst/>
              <a:gdLst/>
              <a:ahLst/>
              <a:cxnLst/>
              <a:rect l="l" t="t" r="r" b="b"/>
              <a:pathLst>
                <a:path w="154" h="153" extrusionOk="0">
                  <a:moveTo>
                    <a:pt x="77" y="146"/>
                  </a:moveTo>
                  <a:cubicBezTo>
                    <a:pt x="39" y="146"/>
                    <a:pt x="8" y="115"/>
                    <a:pt x="7" y="77"/>
                  </a:cubicBezTo>
                  <a:cubicBezTo>
                    <a:pt x="7" y="39"/>
                    <a:pt x="38" y="8"/>
                    <a:pt x="76" y="7"/>
                  </a:cubicBezTo>
                  <a:cubicBezTo>
                    <a:pt x="76" y="7"/>
                    <a:pt x="77" y="7"/>
                    <a:pt x="77" y="7"/>
                  </a:cubicBezTo>
                  <a:cubicBezTo>
                    <a:pt x="115" y="7"/>
                    <a:pt x="146" y="38"/>
                    <a:pt x="146" y="76"/>
                  </a:cubicBezTo>
                  <a:cubicBezTo>
                    <a:pt x="146" y="114"/>
                    <a:pt x="115" y="146"/>
                    <a:pt x="77" y="146"/>
                  </a:cubicBezTo>
                  <a:cubicBezTo>
                    <a:pt x="77" y="146"/>
                    <a:pt x="77" y="146"/>
                    <a:pt x="77" y="146"/>
                  </a:cubicBezTo>
                  <a:moveTo>
                    <a:pt x="77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34" y="0"/>
                    <a:pt x="0" y="35"/>
                    <a:pt x="0" y="77"/>
                  </a:cubicBezTo>
                  <a:cubicBezTo>
                    <a:pt x="0" y="82"/>
                    <a:pt x="1" y="87"/>
                    <a:pt x="2" y="92"/>
                  </a:cubicBezTo>
                  <a:cubicBezTo>
                    <a:pt x="7" y="104"/>
                    <a:pt x="16" y="119"/>
                    <a:pt x="28" y="136"/>
                  </a:cubicBezTo>
                  <a:cubicBezTo>
                    <a:pt x="41" y="147"/>
                    <a:pt x="58" y="153"/>
                    <a:pt x="77" y="153"/>
                  </a:cubicBezTo>
                  <a:cubicBezTo>
                    <a:pt x="77" y="153"/>
                    <a:pt x="77" y="153"/>
                    <a:pt x="77" y="153"/>
                  </a:cubicBezTo>
                  <a:cubicBezTo>
                    <a:pt x="119" y="153"/>
                    <a:pt x="154" y="119"/>
                    <a:pt x="153" y="76"/>
                  </a:cubicBezTo>
                  <a:cubicBezTo>
                    <a:pt x="153" y="34"/>
                    <a:pt x="119" y="0"/>
                    <a:pt x="77" y="0"/>
                  </a:cubicBezTo>
                </a:path>
              </a:pathLst>
            </a:custGeom>
            <a:solidFill>
              <a:srgbClr val="F99E8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1031329" y="2497597"/>
              <a:ext cx="38350" cy="65196"/>
            </a:xfrm>
            <a:custGeom>
              <a:avLst/>
              <a:gdLst/>
              <a:ahLst/>
              <a:cxnLst/>
              <a:rect l="l" t="t" r="r" b="b"/>
              <a:pathLst>
                <a:path w="26" h="44" extrusionOk="0">
                  <a:moveTo>
                    <a:pt x="0" y="0"/>
                  </a:moveTo>
                  <a:cubicBezTo>
                    <a:pt x="3" y="18"/>
                    <a:pt x="13" y="33"/>
                    <a:pt x="26" y="44"/>
                  </a:cubicBezTo>
                  <a:cubicBezTo>
                    <a:pt x="14" y="27"/>
                    <a:pt x="5" y="12"/>
                    <a:pt x="0" y="0"/>
                  </a:cubicBezTo>
                </a:path>
              </a:pathLst>
            </a:custGeom>
            <a:solidFill>
              <a:srgbClr val="EF8B7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11038999" y="2374877"/>
              <a:ext cx="207090" cy="203256"/>
            </a:xfrm>
            <a:custGeom>
              <a:avLst/>
              <a:gdLst/>
              <a:ahLst/>
              <a:cxnLst/>
              <a:rect l="l" t="t" r="r" b="b"/>
              <a:pathLst>
                <a:path w="139" h="139" extrusionOk="0">
                  <a:moveTo>
                    <a:pt x="70" y="131"/>
                  </a:moveTo>
                  <a:cubicBezTo>
                    <a:pt x="36" y="131"/>
                    <a:pt x="8" y="104"/>
                    <a:pt x="8" y="70"/>
                  </a:cubicBezTo>
                  <a:cubicBezTo>
                    <a:pt x="8" y="36"/>
                    <a:pt x="35" y="8"/>
                    <a:pt x="69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104" y="8"/>
                    <a:pt x="131" y="35"/>
                    <a:pt x="132" y="69"/>
                  </a:cubicBezTo>
                  <a:cubicBezTo>
                    <a:pt x="132" y="103"/>
                    <a:pt x="104" y="131"/>
                    <a:pt x="70" y="131"/>
                  </a:cubicBezTo>
                  <a:cubicBezTo>
                    <a:pt x="70" y="131"/>
                    <a:pt x="70" y="131"/>
                    <a:pt x="70" y="131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31" y="1"/>
                    <a:pt x="0" y="32"/>
                    <a:pt x="0" y="70"/>
                  </a:cubicBezTo>
                  <a:cubicBezTo>
                    <a:pt x="1" y="108"/>
                    <a:pt x="32" y="139"/>
                    <a:pt x="70" y="139"/>
                  </a:cubicBezTo>
                  <a:cubicBezTo>
                    <a:pt x="70" y="139"/>
                    <a:pt x="70" y="139"/>
                    <a:pt x="70" y="139"/>
                  </a:cubicBezTo>
                  <a:cubicBezTo>
                    <a:pt x="108" y="139"/>
                    <a:pt x="139" y="107"/>
                    <a:pt x="139" y="69"/>
                  </a:cubicBezTo>
                  <a:cubicBezTo>
                    <a:pt x="139" y="31"/>
                    <a:pt x="108" y="0"/>
                    <a:pt x="70" y="0"/>
                  </a:cubicBezTo>
                </a:path>
              </a:pathLst>
            </a:custGeom>
            <a:solidFill>
              <a:srgbClr val="F79B7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11050502" y="2386381"/>
              <a:ext cx="184080" cy="180246"/>
            </a:xfrm>
            <a:custGeom>
              <a:avLst/>
              <a:gdLst/>
              <a:ahLst/>
              <a:cxnLst/>
              <a:rect l="l" t="t" r="r" b="b"/>
              <a:pathLst>
                <a:path w="124" h="123" extrusionOk="0">
                  <a:moveTo>
                    <a:pt x="62" y="116"/>
                  </a:moveTo>
                  <a:cubicBezTo>
                    <a:pt x="32" y="116"/>
                    <a:pt x="7" y="92"/>
                    <a:pt x="7" y="62"/>
                  </a:cubicBezTo>
                  <a:cubicBezTo>
                    <a:pt x="7" y="32"/>
                    <a:pt x="31" y="7"/>
                    <a:pt x="61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92" y="7"/>
                    <a:pt x="116" y="31"/>
                    <a:pt x="116" y="61"/>
                  </a:cubicBezTo>
                  <a:cubicBezTo>
                    <a:pt x="116" y="91"/>
                    <a:pt x="92" y="116"/>
                    <a:pt x="62" y="116"/>
                  </a:cubicBezTo>
                  <a:cubicBezTo>
                    <a:pt x="62" y="116"/>
                    <a:pt x="62" y="116"/>
                    <a:pt x="62" y="116"/>
                  </a:cubicBezTo>
                  <a:moveTo>
                    <a:pt x="62" y="0"/>
                  </a:moveTo>
                  <a:cubicBezTo>
                    <a:pt x="62" y="0"/>
                    <a:pt x="62" y="0"/>
                    <a:pt x="61" y="0"/>
                  </a:cubicBezTo>
                  <a:cubicBezTo>
                    <a:pt x="27" y="0"/>
                    <a:pt x="0" y="28"/>
                    <a:pt x="0" y="62"/>
                  </a:cubicBezTo>
                  <a:cubicBezTo>
                    <a:pt x="0" y="96"/>
                    <a:pt x="28" y="123"/>
                    <a:pt x="62" y="123"/>
                  </a:cubicBezTo>
                  <a:cubicBezTo>
                    <a:pt x="62" y="123"/>
                    <a:pt x="62" y="123"/>
                    <a:pt x="62" y="123"/>
                  </a:cubicBezTo>
                  <a:cubicBezTo>
                    <a:pt x="96" y="123"/>
                    <a:pt x="124" y="95"/>
                    <a:pt x="124" y="61"/>
                  </a:cubicBezTo>
                  <a:cubicBezTo>
                    <a:pt x="123" y="27"/>
                    <a:pt x="96" y="0"/>
                    <a:pt x="62" y="0"/>
                  </a:cubicBezTo>
                </a:path>
              </a:pathLst>
            </a:custGeom>
            <a:solidFill>
              <a:srgbClr val="F696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11062009" y="2394051"/>
              <a:ext cx="161070" cy="16107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55" y="102"/>
                  </a:moveTo>
                  <a:cubicBezTo>
                    <a:pt x="29" y="102"/>
                    <a:pt x="8" y="81"/>
                    <a:pt x="8" y="55"/>
                  </a:cubicBezTo>
                  <a:cubicBezTo>
                    <a:pt x="7" y="29"/>
                    <a:pt x="28" y="8"/>
                    <a:pt x="54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81" y="8"/>
                    <a:pt x="102" y="28"/>
                    <a:pt x="102" y="54"/>
                  </a:cubicBezTo>
                  <a:cubicBezTo>
                    <a:pt x="102" y="80"/>
                    <a:pt x="81" y="102"/>
                    <a:pt x="55" y="102"/>
                  </a:cubicBezTo>
                  <a:cubicBezTo>
                    <a:pt x="55" y="102"/>
                    <a:pt x="55" y="102"/>
                    <a:pt x="55" y="102"/>
                  </a:cubicBezTo>
                  <a:moveTo>
                    <a:pt x="55" y="0"/>
                  </a:moveTo>
                  <a:cubicBezTo>
                    <a:pt x="55" y="0"/>
                    <a:pt x="55" y="0"/>
                    <a:pt x="54" y="0"/>
                  </a:cubicBezTo>
                  <a:cubicBezTo>
                    <a:pt x="24" y="0"/>
                    <a:pt x="0" y="25"/>
                    <a:pt x="0" y="55"/>
                  </a:cubicBezTo>
                  <a:cubicBezTo>
                    <a:pt x="0" y="85"/>
                    <a:pt x="25" y="109"/>
                    <a:pt x="55" y="109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85" y="109"/>
                    <a:pt x="109" y="84"/>
                    <a:pt x="109" y="54"/>
                  </a:cubicBezTo>
                  <a:cubicBezTo>
                    <a:pt x="109" y="24"/>
                    <a:pt x="85" y="0"/>
                    <a:pt x="55" y="0"/>
                  </a:cubicBezTo>
                </a:path>
              </a:pathLst>
            </a:custGeom>
            <a:solidFill>
              <a:srgbClr val="F4937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11069679" y="2409391"/>
              <a:ext cx="141896" cy="138060"/>
            </a:xfrm>
            <a:custGeom>
              <a:avLst/>
              <a:gdLst/>
              <a:ahLst/>
              <a:cxnLst/>
              <a:rect l="l" t="t" r="r" b="b"/>
              <a:pathLst>
                <a:path w="95" h="94" extrusionOk="0">
                  <a:moveTo>
                    <a:pt x="48" y="86"/>
                  </a:moveTo>
                  <a:cubicBezTo>
                    <a:pt x="26" y="86"/>
                    <a:pt x="8" y="69"/>
                    <a:pt x="8" y="47"/>
                  </a:cubicBezTo>
                  <a:cubicBezTo>
                    <a:pt x="8" y="25"/>
                    <a:pt x="26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70" y="7"/>
                    <a:pt x="87" y="25"/>
                    <a:pt x="87" y="46"/>
                  </a:cubicBezTo>
                  <a:cubicBezTo>
                    <a:pt x="88" y="68"/>
                    <a:pt x="70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7" y="0"/>
                  </a:cubicBezTo>
                  <a:cubicBezTo>
                    <a:pt x="21" y="0"/>
                    <a:pt x="0" y="21"/>
                    <a:pt x="1" y="47"/>
                  </a:cubicBezTo>
                  <a:cubicBezTo>
                    <a:pt x="1" y="73"/>
                    <a:pt x="22" y="94"/>
                    <a:pt x="48" y="94"/>
                  </a:cubicBezTo>
                  <a:cubicBezTo>
                    <a:pt x="48" y="94"/>
                    <a:pt x="48" y="94"/>
                    <a:pt x="48" y="94"/>
                  </a:cubicBezTo>
                  <a:cubicBezTo>
                    <a:pt x="74" y="94"/>
                    <a:pt x="95" y="72"/>
                    <a:pt x="95" y="46"/>
                  </a:cubicBezTo>
                  <a:cubicBezTo>
                    <a:pt x="95" y="20"/>
                    <a:pt x="74" y="0"/>
                    <a:pt x="48" y="0"/>
                  </a:cubicBezTo>
                </a:path>
              </a:pathLst>
            </a:custGeom>
            <a:solidFill>
              <a:srgbClr val="F38F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11085019" y="2417061"/>
              <a:ext cx="115050" cy="118886"/>
            </a:xfrm>
            <a:custGeom>
              <a:avLst/>
              <a:gdLst/>
              <a:ahLst/>
              <a:cxnLst/>
              <a:rect l="l" t="t" r="r" b="b"/>
              <a:pathLst>
                <a:path w="80" h="79" extrusionOk="0">
                  <a:moveTo>
                    <a:pt x="40" y="72"/>
                  </a:moveTo>
                  <a:cubicBezTo>
                    <a:pt x="22" y="72"/>
                    <a:pt x="7" y="58"/>
                    <a:pt x="7" y="40"/>
                  </a:cubicBezTo>
                  <a:cubicBezTo>
                    <a:pt x="7" y="22"/>
                    <a:pt x="22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58" y="7"/>
                    <a:pt x="72" y="22"/>
                    <a:pt x="72" y="39"/>
                  </a:cubicBezTo>
                  <a:cubicBezTo>
                    <a:pt x="72" y="57"/>
                    <a:pt x="58" y="72"/>
                    <a:pt x="40" y="72"/>
                  </a:cubicBezTo>
                  <a:cubicBezTo>
                    <a:pt x="40" y="72"/>
                    <a:pt x="40" y="72"/>
                    <a:pt x="40" y="72"/>
                  </a:cubicBezTo>
                  <a:moveTo>
                    <a:pt x="4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40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62" y="79"/>
                    <a:pt x="80" y="61"/>
                    <a:pt x="79" y="39"/>
                  </a:cubicBezTo>
                  <a:cubicBezTo>
                    <a:pt x="79" y="18"/>
                    <a:pt x="62" y="0"/>
                    <a:pt x="40" y="0"/>
                  </a:cubicBezTo>
                </a:path>
              </a:pathLst>
            </a:custGeom>
            <a:solidFill>
              <a:srgbClr val="F28B7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11092689" y="2428567"/>
              <a:ext cx="95876" cy="95876"/>
            </a:xfrm>
            <a:custGeom>
              <a:avLst/>
              <a:gdLst/>
              <a:ahLst/>
              <a:cxnLst/>
              <a:rect l="l" t="t" r="r" b="b"/>
              <a:pathLst>
                <a:path w="65" h="65" extrusionOk="0">
                  <a:moveTo>
                    <a:pt x="33" y="58"/>
                  </a:moveTo>
                  <a:cubicBezTo>
                    <a:pt x="19" y="58"/>
                    <a:pt x="8" y="47"/>
                    <a:pt x="8" y="33"/>
                  </a:cubicBezTo>
                  <a:cubicBezTo>
                    <a:pt x="8" y="19"/>
                    <a:pt x="19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46" y="8"/>
                    <a:pt x="58" y="19"/>
                    <a:pt x="58" y="32"/>
                  </a:cubicBezTo>
                  <a:cubicBezTo>
                    <a:pt x="58" y="46"/>
                    <a:pt x="47" y="58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15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51" y="65"/>
                    <a:pt x="65" y="50"/>
                    <a:pt x="65" y="32"/>
                  </a:cubicBezTo>
                  <a:cubicBezTo>
                    <a:pt x="65" y="15"/>
                    <a:pt x="51" y="0"/>
                    <a:pt x="33" y="0"/>
                  </a:cubicBezTo>
                </a:path>
              </a:pathLst>
            </a:custGeom>
            <a:solidFill>
              <a:srgbClr val="F1886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11104192" y="2440071"/>
              <a:ext cx="76700" cy="72866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25" y="42"/>
                  </a:moveTo>
                  <a:cubicBezTo>
                    <a:pt x="15" y="42"/>
                    <a:pt x="7" y="34"/>
                    <a:pt x="7" y="25"/>
                  </a:cubicBezTo>
                  <a:cubicBezTo>
                    <a:pt x="7" y="15"/>
                    <a:pt x="1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4" y="7"/>
                    <a:pt x="42" y="15"/>
                    <a:pt x="42" y="25"/>
                  </a:cubicBezTo>
                  <a:cubicBezTo>
                    <a:pt x="42" y="34"/>
                    <a:pt x="35" y="42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9" y="50"/>
                    <a:pt x="50" y="38"/>
                    <a:pt x="50" y="24"/>
                  </a:cubicBezTo>
                  <a:cubicBezTo>
                    <a:pt x="50" y="11"/>
                    <a:pt x="38" y="0"/>
                    <a:pt x="25" y="0"/>
                  </a:cubicBezTo>
                </a:path>
              </a:pathLst>
            </a:custGeom>
            <a:solidFill>
              <a:srgbClr val="EF846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11115699" y="2451577"/>
              <a:ext cx="53690" cy="49856"/>
            </a:xfrm>
            <a:custGeom>
              <a:avLst/>
              <a:gdLst/>
              <a:ahLst/>
              <a:cxnLst/>
              <a:rect l="l" t="t" r="r" b="b"/>
              <a:pathLst>
                <a:path w="35" h="35" extrusionOk="0">
                  <a:moveTo>
                    <a:pt x="18" y="28"/>
                  </a:moveTo>
                  <a:cubicBezTo>
                    <a:pt x="12" y="28"/>
                    <a:pt x="8" y="23"/>
                    <a:pt x="8" y="18"/>
                  </a:cubicBezTo>
                  <a:cubicBezTo>
                    <a:pt x="8" y="12"/>
                    <a:pt x="12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3" y="7"/>
                    <a:pt x="28" y="12"/>
                    <a:pt x="28" y="18"/>
                  </a:cubicBezTo>
                  <a:cubicBezTo>
                    <a:pt x="28" y="23"/>
                    <a:pt x="23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8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</a:path>
              </a:pathLst>
            </a:custGeom>
            <a:solidFill>
              <a:srgbClr val="EE7F6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11127202" y="2459247"/>
              <a:ext cx="30680" cy="30680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10" y="13"/>
                  </a:moveTo>
                  <a:cubicBezTo>
                    <a:pt x="8" y="13"/>
                    <a:pt x="7" y="12"/>
                    <a:pt x="7" y="11"/>
                  </a:cubicBezTo>
                  <a:cubicBezTo>
                    <a:pt x="7" y="9"/>
                    <a:pt x="8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3" y="9"/>
                    <a:pt x="13" y="11"/>
                  </a:cubicBezTo>
                  <a:cubicBezTo>
                    <a:pt x="13" y="12"/>
                    <a:pt x="11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5" y="21"/>
                    <a:pt x="20" y="16"/>
                    <a:pt x="20" y="11"/>
                  </a:cubicBezTo>
                  <a:cubicBezTo>
                    <a:pt x="20" y="5"/>
                    <a:pt x="15" y="0"/>
                    <a:pt x="10" y="0"/>
                  </a:cubicBezTo>
                </a:path>
              </a:pathLst>
            </a:custGeom>
            <a:solidFill>
              <a:srgbClr val="EC7B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11138709" y="2470751"/>
              <a:ext cx="7670" cy="7670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6" y="4"/>
                    <a:pt x="6" y="3"/>
                  </a:cubicBezTo>
                  <a:cubicBezTo>
                    <a:pt x="6" y="1"/>
                    <a:pt x="4" y="0"/>
                    <a:pt x="3" y="0"/>
                  </a:cubicBezTo>
                </a:path>
              </a:pathLst>
            </a:custGeom>
            <a:solidFill>
              <a:srgbClr val="EC796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11192399" y="2532111"/>
              <a:ext cx="176410" cy="88206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121" y="1"/>
                  </a:moveTo>
                  <a:cubicBezTo>
                    <a:pt x="121" y="1"/>
                    <a:pt x="74" y="15"/>
                    <a:pt x="0" y="0"/>
                  </a:cubicBezTo>
                  <a:cubicBezTo>
                    <a:pt x="0" y="0"/>
                    <a:pt x="18" y="61"/>
                    <a:pt x="69" y="57"/>
                  </a:cubicBezTo>
                  <a:cubicBezTo>
                    <a:pt x="114" y="53"/>
                    <a:pt x="121" y="1"/>
                    <a:pt x="121" y="1"/>
                  </a:cubicBezTo>
                  <a:close/>
                </a:path>
              </a:pathLst>
            </a:custGeom>
            <a:solidFill>
              <a:srgbClr val="56362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11196232" y="2535947"/>
              <a:ext cx="172576" cy="38350"/>
            </a:xfrm>
            <a:custGeom>
              <a:avLst/>
              <a:gdLst/>
              <a:ahLst/>
              <a:cxnLst/>
              <a:rect l="l" t="t" r="r" b="b"/>
              <a:pathLst>
                <a:path w="116" h="25" extrusionOk="0">
                  <a:moveTo>
                    <a:pt x="116" y="0"/>
                  </a:moveTo>
                  <a:cubicBezTo>
                    <a:pt x="116" y="0"/>
                    <a:pt x="68" y="16"/>
                    <a:pt x="0" y="0"/>
                  </a:cubicBezTo>
                  <a:cubicBezTo>
                    <a:pt x="0" y="0"/>
                    <a:pt x="11" y="25"/>
                    <a:pt x="65" y="23"/>
                  </a:cubicBezTo>
                  <a:cubicBezTo>
                    <a:pt x="112" y="22"/>
                    <a:pt x="116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11368808" y="2236818"/>
              <a:ext cx="118886" cy="49856"/>
            </a:xfrm>
            <a:custGeom>
              <a:avLst/>
              <a:gdLst/>
              <a:ahLst/>
              <a:cxnLst/>
              <a:rect l="l" t="t" r="r" b="b"/>
              <a:pathLst>
                <a:path w="80" h="33" extrusionOk="0">
                  <a:moveTo>
                    <a:pt x="6" y="19"/>
                  </a:moveTo>
                  <a:cubicBezTo>
                    <a:pt x="6" y="19"/>
                    <a:pt x="41" y="6"/>
                    <a:pt x="79" y="33"/>
                  </a:cubicBezTo>
                  <a:cubicBezTo>
                    <a:pt x="79" y="33"/>
                    <a:pt x="80" y="29"/>
                    <a:pt x="72" y="21"/>
                  </a:cubicBezTo>
                  <a:cubicBezTo>
                    <a:pt x="64" y="13"/>
                    <a:pt x="40" y="0"/>
                    <a:pt x="15" y="6"/>
                  </a:cubicBezTo>
                  <a:cubicBezTo>
                    <a:pt x="15" y="6"/>
                    <a:pt x="0" y="14"/>
                    <a:pt x="6" y="19"/>
                  </a:cubicBezTo>
                  <a:close/>
                </a:path>
              </a:pathLst>
            </a:custGeom>
            <a:solidFill>
              <a:srgbClr val="502F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11111862" y="2248321"/>
              <a:ext cx="134226" cy="53690"/>
            </a:xfrm>
            <a:custGeom>
              <a:avLst/>
              <a:gdLst/>
              <a:ahLst/>
              <a:cxnLst/>
              <a:rect l="l" t="t" r="r" b="b"/>
              <a:pathLst>
                <a:path w="91" h="37" extrusionOk="0">
                  <a:moveTo>
                    <a:pt x="85" y="23"/>
                  </a:moveTo>
                  <a:cubicBezTo>
                    <a:pt x="85" y="23"/>
                    <a:pt x="45" y="6"/>
                    <a:pt x="0" y="37"/>
                  </a:cubicBezTo>
                  <a:cubicBezTo>
                    <a:pt x="0" y="37"/>
                    <a:pt x="0" y="31"/>
                    <a:pt x="9" y="22"/>
                  </a:cubicBezTo>
                  <a:cubicBezTo>
                    <a:pt x="18" y="13"/>
                    <a:pt x="46" y="0"/>
                    <a:pt x="74" y="8"/>
                  </a:cubicBezTo>
                  <a:cubicBezTo>
                    <a:pt x="74" y="8"/>
                    <a:pt x="91" y="18"/>
                    <a:pt x="85" y="23"/>
                  </a:cubicBezTo>
                  <a:close/>
                </a:path>
              </a:pathLst>
            </a:custGeom>
            <a:solidFill>
              <a:srgbClr val="502F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1288272" y="2367207"/>
              <a:ext cx="88206" cy="153400"/>
            </a:xfrm>
            <a:custGeom>
              <a:avLst/>
              <a:gdLst/>
              <a:ahLst/>
              <a:cxnLst/>
              <a:rect l="l" t="t" r="r" b="b"/>
              <a:pathLst>
                <a:path w="60" h="104" extrusionOk="0">
                  <a:moveTo>
                    <a:pt x="0" y="88"/>
                  </a:moveTo>
                  <a:cubicBezTo>
                    <a:pt x="36" y="104"/>
                    <a:pt x="56" y="88"/>
                    <a:pt x="58" y="71"/>
                  </a:cubicBezTo>
                  <a:cubicBezTo>
                    <a:pt x="60" y="60"/>
                    <a:pt x="54" y="50"/>
                    <a:pt x="43" y="45"/>
                  </a:cubicBezTo>
                  <a:cubicBezTo>
                    <a:pt x="21" y="35"/>
                    <a:pt x="7" y="1"/>
                    <a:pt x="7" y="0"/>
                  </a:cubicBezTo>
                  <a:cubicBezTo>
                    <a:pt x="6" y="8"/>
                    <a:pt x="13" y="38"/>
                    <a:pt x="41" y="55"/>
                  </a:cubicBezTo>
                  <a:cubicBezTo>
                    <a:pt x="47" y="59"/>
                    <a:pt x="50" y="63"/>
                    <a:pt x="50" y="69"/>
                  </a:cubicBezTo>
                  <a:cubicBezTo>
                    <a:pt x="48" y="78"/>
                    <a:pt x="34" y="92"/>
                    <a:pt x="0" y="88"/>
                  </a:cubicBezTo>
                  <a:close/>
                </a:path>
              </a:pathLst>
            </a:custGeom>
            <a:solidFill>
              <a:srgbClr val="D3755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11134872" y="2313517"/>
              <a:ext cx="76700" cy="99710"/>
            </a:xfrm>
            <a:custGeom>
              <a:avLst/>
              <a:gdLst/>
              <a:ahLst/>
              <a:cxnLst/>
              <a:rect l="l" t="t" r="r" b="b"/>
              <a:pathLst>
                <a:path w="50" h="68" extrusionOk="0">
                  <a:moveTo>
                    <a:pt x="21" y="9"/>
                  </a:moveTo>
                  <a:cubicBezTo>
                    <a:pt x="21" y="9"/>
                    <a:pt x="44" y="9"/>
                    <a:pt x="46" y="0"/>
                  </a:cubicBezTo>
                  <a:cubicBezTo>
                    <a:pt x="46" y="0"/>
                    <a:pt x="50" y="12"/>
                    <a:pt x="36" y="16"/>
                  </a:cubicBezTo>
                  <a:cubicBezTo>
                    <a:pt x="41" y="21"/>
                    <a:pt x="44" y="29"/>
                    <a:pt x="44" y="37"/>
                  </a:cubicBezTo>
                  <a:cubicBezTo>
                    <a:pt x="45" y="53"/>
                    <a:pt x="36" y="67"/>
                    <a:pt x="24" y="67"/>
                  </a:cubicBezTo>
                  <a:cubicBezTo>
                    <a:pt x="12" y="68"/>
                    <a:pt x="1" y="55"/>
                    <a:pt x="1" y="39"/>
                  </a:cubicBezTo>
                  <a:cubicBezTo>
                    <a:pt x="0" y="23"/>
                    <a:pt x="9" y="10"/>
                    <a:pt x="21" y="9"/>
                  </a:cubicBezTo>
                  <a:close/>
                </a:path>
              </a:pathLst>
            </a:custGeom>
            <a:solidFill>
              <a:srgbClr val="502F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11380312" y="2313517"/>
              <a:ext cx="72866" cy="99710"/>
            </a:xfrm>
            <a:custGeom>
              <a:avLst/>
              <a:gdLst/>
              <a:ahLst/>
              <a:cxnLst/>
              <a:rect l="l" t="t" r="r" b="b"/>
              <a:pathLst>
                <a:path w="50" h="68" extrusionOk="0">
                  <a:moveTo>
                    <a:pt x="21" y="9"/>
                  </a:moveTo>
                  <a:cubicBezTo>
                    <a:pt x="21" y="9"/>
                    <a:pt x="43" y="9"/>
                    <a:pt x="46" y="0"/>
                  </a:cubicBezTo>
                  <a:cubicBezTo>
                    <a:pt x="46" y="0"/>
                    <a:pt x="50" y="12"/>
                    <a:pt x="36" y="16"/>
                  </a:cubicBezTo>
                  <a:cubicBezTo>
                    <a:pt x="41" y="22"/>
                    <a:pt x="44" y="29"/>
                    <a:pt x="44" y="37"/>
                  </a:cubicBezTo>
                  <a:cubicBezTo>
                    <a:pt x="45" y="53"/>
                    <a:pt x="36" y="67"/>
                    <a:pt x="24" y="67"/>
                  </a:cubicBezTo>
                  <a:cubicBezTo>
                    <a:pt x="12" y="68"/>
                    <a:pt x="1" y="55"/>
                    <a:pt x="1" y="39"/>
                  </a:cubicBezTo>
                  <a:cubicBezTo>
                    <a:pt x="0" y="24"/>
                    <a:pt x="9" y="10"/>
                    <a:pt x="21" y="9"/>
                  </a:cubicBezTo>
                  <a:close/>
                </a:path>
              </a:pathLst>
            </a:custGeom>
            <a:solidFill>
              <a:srgbClr val="502F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10927783" y="3122701"/>
              <a:ext cx="674959" cy="648116"/>
            </a:xfrm>
            <a:custGeom>
              <a:avLst/>
              <a:gdLst/>
              <a:ahLst/>
              <a:cxnLst/>
              <a:rect l="l" t="t" r="r" b="b"/>
              <a:pathLst>
                <a:path w="455" h="439" extrusionOk="0">
                  <a:moveTo>
                    <a:pt x="12" y="0"/>
                  </a:moveTo>
                  <a:cubicBezTo>
                    <a:pt x="12" y="0"/>
                    <a:pt x="68" y="200"/>
                    <a:pt x="256" y="198"/>
                  </a:cubicBezTo>
                  <a:cubicBezTo>
                    <a:pt x="455" y="317"/>
                    <a:pt x="455" y="317"/>
                    <a:pt x="455" y="317"/>
                  </a:cubicBezTo>
                  <a:cubicBezTo>
                    <a:pt x="447" y="379"/>
                    <a:pt x="447" y="379"/>
                    <a:pt x="447" y="379"/>
                  </a:cubicBezTo>
                  <a:cubicBezTo>
                    <a:pt x="447" y="379"/>
                    <a:pt x="345" y="382"/>
                    <a:pt x="278" y="373"/>
                  </a:cubicBezTo>
                  <a:cubicBezTo>
                    <a:pt x="278" y="373"/>
                    <a:pt x="148" y="434"/>
                    <a:pt x="80" y="439"/>
                  </a:cubicBezTo>
                  <a:cubicBezTo>
                    <a:pt x="80" y="439"/>
                    <a:pt x="0" y="33"/>
                    <a:pt x="12" y="0"/>
                  </a:cubicBezTo>
                  <a:close/>
                </a:path>
              </a:pathLst>
            </a:custGeom>
            <a:solidFill>
              <a:srgbClr val="1B232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1219242" y="3437170"/>
              <a:ext cx="605930" cy="283790"/>
            </a:xfrm>
            <a:custGeom>
              <a:avLst/>
              <a:gdLst/>
              <a:ahLst/>
              <a:cxnLst/>
              <a:rect l="l" t="t" r="r" b="b"/>
              <a:pathLst>
                <a:path w="408" h="192" extrusionOk="0">
                  <a:moveTo>
                    <a:pt x="0" y="73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408" y="0"/>
                    <a:pt x="381" y="124"/>
                  </a:cubicBezTo>
                  <a:cubicBezTo>
                    <a:pt x="362" y="131"/>
                    <a:pt x="204" y="192"/>
                    <a:pt x="0" y="73"/>
                  </a:cubicBezTo>
                  <a:close/>
                </a:path>
              </a:pathLst>
            </a:custGeom>
            <a:solidFill>
              <a:srgbClr val="25302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11219242" y="3437170"/>
              <a:ext cx="333646" cy="195586"/>
            </a:xfrm>
            <a:custGeom>
              <a:avLst/>
              <a:gdLst/>
              <a:ahLst/>
              <a:cxnLst/>
              <a:rect l="l" t="t" r="r" b="b"/>
              <a:pathLst>
                <a:path w="224" h="133" extrusionOk="0">
                  <a:moveTo>
                    <a:pt x="24" y="32"/>
                  </a:move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145" y="76"/>
                    <a:pt x="138" y="133"/>
                  </a:cubicBezTo>
                  <a:cubicBezTo>
                    <a:pt x="99" y="121"/>
                    <a:pt x="54" y="105"/>
                    <a:pt x="0" y="73"/>
                  </a:cubicBezTo>
                  <a:lnTo>
                    <a:pt x="24" y="32"/>
                  </a:lnTo>
                  <a:close/>
                </a:path>
              </a:pathLst>
            </a:custGeom>
            <a:solidFill>
              <a:srgbClr val="1B232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11368808" y="3318287"/>
              <a:ext cx="241606" cy="214760"/>
            </a:xfrm>
            <a:custGeom>
              <a:avLst/>
              <a:gdLst/>
              <a:ahLst/>
              <a:cxnLst/>
              <a:rect l="l" t="t" r="r" b="b"/>
              <a:pathLst>
                <a:path w="163" h="146" extrusionOk="0">
                  <a:moveTo>
                    <a:pt x="0" y="63"/>
                  </a:moveTo>
                  <a:cubicBezTo>
                    <a:pt x="159" y="0"/>
                    <a:pt x="163" y="87"/>
                    <a:pt x="163" y="87"/>
                  </a:cubicBezTo>
                  <a:cubicBezTo>
                    <a:pt x="131" y="115"/>
                    <a:pt x="58" y="126"/>
                    <a:pt x="29" y="146"/>
                  </a:cubicBezTo>
                  <a:cubicBezTo>
                    <a:pt x="10" y="103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F4A98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11361138" y="3391150"/>
              <a:ext cx="99710" cy="161070"/>
            </a:xfrm>
            <a:custGeom>
              <a:avLst/>
              <a:gdLst/>
              <a:ahLst/>
              <a:cxnLst/>
              <a:rect l="l" t="t" r="r" b="b"/>
              <a:pathLst>
                <a:path w="65" h="110" extrusionOk="0">
                  <a:moveTo>
                    <a:pt x="0" y="6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65" y="29"/>
                    <a:pt x="64" y="91"/>
                  </a:cubicBezTo>
                  <a:cubicBezTo>
                    <a:pt x="54" y="98"/>
                    <a:pt x="45" y="104"/>
                    <a:pt x="35" y="110"/>
                  </a:cubicBezTo>
                  <a:cubicBezTo>
                    <a:pt x="22" y="59"/>
                    <a:pt x="8" y="29"/>
                    <a:pt x="0" y="6"/>
                  </a:cubicBezTo>
                  <a:close/>
                </a:path>
              </a:pathLst>
            </a:custGeom>
            <a:solidFill>
              <a:srgbClr val="E5EA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0816569" y="2861921"/>
              <a:ext cx="609766" cy="870546"/>
            </a:xfrm>
            <a:custGeom>
              <a:avLst/>
              <a:gdLst/>
              <a:ahLst/>
              <a:cxnLst/>
              <a:rect l="l" t="t" r="r" b="b"/>
              <a:pathLst>
                <a:path w="412" h="589" extrusionOk="0">
                  <a:moveTo>
                    <a:pt x="63" y="15"/>
                  </a:moveTo>
                  <a:cubicBezTo>
                    <a:pt x="118" y="0"/>
                    <a:pt x="163" y="408"/>
                    <a:pt x="163" y="408"/>
                  </a:cubicBezTo>
                  <a:cubicBezTo>
                    <a:pt x="369" y="358"/>
                    <a:pt x="369" y="358"/>
                    <a:pt x="369" y="358"/>
                  </a:cubicBezTo>
                  <a:cubicBezTo>
                    <a:pt x="383" y="376"/>
                    <a:pt x="412" y="426"/>
                    <a:pt x="410" y="475"/>
                  </a:cubicBezTo>
                  <a:cubicBezTo>
                    <a:pt x="233" y="589"/>
                    <a:pt x="104" y="571"/>
                    <a:pt x="104" y="571"/>
                  </a:cubicBezTo>
                  <a:cubicBezTo>
                    <a:pt x="104" y="571"/>
                    <a:pt x="38" y="582"/>
                    <a:pt x="19" y="310"/>
                  </a:cubicBezTo>
                  <a:cubicBezTo>
                    <a:pt x="0" y="38"/>
                    <a:pt x="63" y="15"/>
                    <a:pt x="63" y="15"/>
                  </a:cubicBezTo>
                  <a:close/>
                </a:path>
              </a:pathLst>
            </a:custGeom>
            <a:solidFill>
              <a:srgbClr val="25302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10923949" y="3325957"/>
              <a:ext cx="237770" cy="168740"/>
            </a:xfrm>
            <a:custGeom>
              <a:avLst/>
              <a:gdLst/>
              <a:ahLst/>
              <a:cxnLst/>
              <a:rect l="l" t="t" r="r" b="b"/>
              <a:pathLst>
                <a:path w="159" h="116" extrusionOk="0">
                  <a:moveTo>
                    <a:pt x="159" y="81"/>
                  </a:moveTo>
                  <a:cubicBezTo>
                    <a:pt x="159" y="81"/>
                    <a:pt x="92" y="28"/>
                    <a:pt x="79" y="24"/>
                  </a:cubicBezTo>
                  <a:cubicBezTo>
                    <a:pt x="66" y="21"/>
                    <a:pt x="17" y="0"/>
                    <a:pt x="17" y="0"/>
                  </a:cubicBezTo>
                  <a:cubicBezTo>
                    <a:pt x="17" y="0"/>
                    <a:pt x="11" y="9"/>
                    <a:pt x="19" y="18"/>
                  </a:cubicBezTo>
                  <a:cubicBezTo>
                    <a:pt x="27" y="28"/>
                    <a:pt x="57" y="37"/>
                    <a:pt x="57" y="37"/>
                  </a:cubicBezTo>
                  <a:cubicBezTo>
                    <a:pt x="57" y="37"/>
                    <a:pt x="22" y="42"/>
                    <a:pt x="8" y="51"/>
                  </a:cubicBezTo>
                  <a:cubicBezTo>
                    <a:pt x="8" y="51"/>
                    <a:pt x="2" y="68"/>
                    <a:pt x="18" y="69"/>
                  </a:cubicBezTo>
                  <a:cubicBezTo>
                    <a:pt x="18" y="69"/>
                    <a:pt x="0" y="83"/>
                    <a:pt x="22" y="88"/>
                  </a:cubicBezTo>
                  <a:cubicBezTo>
                    <a:pt x="22" y="88"/>
                    <a:pt x="43" y="82"/>
                    <a:pt x="51" y="84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4" y="109"/>
                    <a:pt x="23" y="116"/>
                    <a:pt x="35" y="116"/>
                  </a:cubicBezTo>
                  <a:cubicBezTo>
                    <a:pt x="47" y="115"/>
                    <a:pt x="64" y="86"/>
                    <a:pt x="89" y="96"/>
                  </a:cubicBezTo>
                  <a:lnTo>
                    <a:pt x="159" y="81"/>
                  </a:lnTo>
                  <a:close/>
                </a:path>
              </a:pathLst>
            </a:custGeom>
            <a:solidFill>
              <a:srgbClr val="F4A98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24"/>
          <p:cNvSpPr txBox="1">
            <a:spLocks noGrp="1"/>
          </p:cNvSpPr>
          <p:nvPr>
            <p:ph type="sldNum" idx="12"/>
          </p:nvPr>
        </p:nvSpPr>
        <p:spPr>
          <a:xfrm>
            <a:off x="6661460" y="6272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1</a:t>
            </a:fld>
            <a:endParaRPr sz="1100"/>
          </a:p>
        </p:txBody>
      </p:sp>
      <p:pic>
        <p:nvPicPr>
          <p:cNvPr id="350" name="Google Shape;3363;p53">
            <a:extLst>
              <a:ext uri="{FF2B5EF4-FFF2-40B4-BE49-F238E27FC236}">
                <a16:creationId xmlns:a16="http://schemas.microsoft.com/office/drawing/2014/main" id="{956BB286-6A7C-B4C2-F8FA-F4CE8809415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9203" y="763836"/>
            <a:ext cx="918907" cy="436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7B79DE7-702C-5B9E-3141-EA8342703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05" y="199647"/>
            <a:ext cx="1653849" cy="165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">
            <a:extLst>
              <a:ext uri="{FF2B5EF4-FFF2-40B4-BE49-F238E27FC236}">
                <a16:creationId xmlns:a16="http://schemas.microsoft.com/office/drawing/2014/main" id="{AD0D9406-DCBE-40B4-9457-A4AA4FCC6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5" y="-236995"/>
            <a:ext cx="1913255" cy="107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40"/>
          <p:cNvSpPr/>
          <p:nvPr/>
        </p:nvSpPr>
        <p:spPr>
          <a:xfrm flipH="1">
            <a:off x="5624888" y="-3494"/>
            <a:ext cx="3519112" cy="5143500"/>
          </a:xfrm>
          <a:custGeom>
            <a:avLst/>
            <a:gdLst/>
            <a:ahLst/>
            <a:cxnLst/>
            <a:rect l="l" t="t" r="r" b="b"/>
            <a:pathLst>
              <a:path w="4692150" h="6858000" extrusionOk="0">
                <a:moveTo>
                  <a:pt x="0" y="0"/>
                </a:moveTo>
                <a:lnTo>
                  <a:pt x="90371" y="0"/>
                </a:lnTo>
                <a:cubicBezTo>
                  <a:pt x="855332" y="0"/>
                  <a:pt x="2215262" y="0"/>
                  <a:pt x="4632916" y="0"/>
                </a:cubicBezTo>
                <a:cubicBezTo>
                  <a:pt x="4755470" y="948999"/>
                  <a:pt x="4866882" y="4511452"/>
                  <a:pt x="3006292" y="6858000"/>
                </a:cubicBezTo>
                <a:cubicBezTo>
                  <a:pt x="3006292" y="6858000"/>
                  <a:pt x="3006292" y="6858000"/>
                  <a:pt x="103964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5454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5" name="Google Shape;1935;p40"/>
          <p:cNvSpPr/>
          <p:nvPr/>
        </p:nvSpPr>
        <p:spPr>
          <a:xfrm flipH="1">
            <a:off x="5838322" y="-3494"/>
            <a:ext cx="3312451" cy="5143500"/>
          </a:xfrm>
          <a:custGeom>
            <a:avLst/>
            <a:gdLst/>
            <a:ahLst/>
            <a:cxnLst/>
            <a:rect l="l" t="t" r="r" b="b"/>
            <a:pathLst>
              <a:path w="4416602" h="6858000" extrusionOk="0">
                <a:moveTo>
                  <a:pt x="0" y="0"/>
                </a:moveTo>
                <a:lnTo>
                  <a:pt x="40166" y="0"/>
                </a:lnTo>
                <a:cubicBezTo>
                  <a:pt x="849150" y="0"/>
                  <a:pt x="2143524" y="0"/>
                  <a:pt x="4214523" y="0"/>
                </a:cubicBezTo>
                <a:cubicBezTo>
                  <a:pt x="4337083" y="948999"/>
                  <a:pt x="4968457" y="4511452"/>
                  <a:pt x="3111476" y="6858000"/>
                </a:cubicBezTo>
                <a:cubicBezTo>
                  <a:pt x="3111476" y="6858000"/>
                  <a:pt x="3111476" y="6858000"/>
                  <a:pt x="15067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6" name="Google Shape;1936;p40"/>
          <p:cNvGrpSpPr/>
          <p:nvPr/>
        </p:nvGrpSpPr>
        <p:grpSpPr>
          <a:xfrm flipH="1">
            <a:off x="5343578" y="947043"/>
            <a:ext cx="548819" cy="548819"/>
            <a:chOff x="623999" y="2553718"/>
            <a:chExt cx="300083" cy="300083"/>
          </a:xfrm>
        </p:grpSpPr>
        <p:sp>
          <p:nvSpPr>
            <p:cNvPr id="1937" name="Google Shape;1937;p40"/>
            <p:cNvSpPr/>
            <p:nvPr/>
          </p:nvSpPr>
          <p:spPr>
            <a:xfrm rot="-5400000">
              <a:off x="623999" y="2553718"/>
              <a:ext cx="300083" cy="300083"/>
            </a:xfrm>
            <a:prstGeom prst="ellipse">
              <a:avLst/>
            </a:prstGeom>
            <a:solidFill>
              <a:srgbClr val="E54747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40"/>
            <p:cNvSpPr/>
            <p:nvPr/>
          </p:nvSpPr>
          <p:spPr>
            <a:xfrm rot="5400000">
              <a:off x="691803" y="2655935"/>
              <a:ext cx="164476" cy="102620"/>
            </a:xfrm>
            <a:custGeom>
              <a:avLst/>
              <a:gdLst/>
              <a:ahLst/>
              <a:cxnLst/>
              <a:rect l="l" t="t" r="r" b="b"/>
              <a:pathLst>
                <a:path w="333" h="207" extrusionOk="0">
                  <a:moveTo>
                    <a:pt x="167" y="0"/>
                  </a:moveTo>
                  <a:cubicBezTo>
                    <a:pt x="177" y="0"/>
                    <a:pt x="187" y="4"/>
                    <a:pt x="195" y="12"/>
                  </a:cubicBezTo>
                  <a:cubicBezTo>
                    <a:pt x="318" y="135"/>
                    <a:pt x="318" y="135"/>
                    <a:pt x="318" y="135"/>
                  </a:cubicBezTo>
                  <a:cubicBezTo>
                    <a:pt x="333" y="150"/>
                    <a:pt x="333" y="176"/>
                    <a:pt x="318" y="191"/>
                  </a:cubicBezTo>
                  <a:cubicBezTo>
                    <a:pt x="302" y="207"/>
                    <a:pt x="277" y="207"/>
                    <a:pt x="261" y="191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72" y="191"/>
                    <a:pt x="72" y="191"/>
                    <a:pt x="72" y="191"/>
                  </a:cubicBezTo>
                  <a:cubicBezTo>
                    <a:pt x="57" y="207"/>
                    <a:pt x="32" y="207"/>
                    <a:pt x="16" y="191"/>
                  </a:cubicBezTo>
                  <a:cubicBezTo>
                    <a:pt x="0" y="176"/>
                    <a:pt x="0" y="150"/>
                    <a:pt x="16" y="135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6" y="4"/>
                    <a:pt x="157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9" name="Google Shape;1939;p40"/>
          <p:cNvGrpSpPr/>
          <p:nvPr/>
        </p:nvGrpSpPr>
        <p:grpSpPr>
          <a:xfrm flipH="1">
            <a:off x="5475705" y="2022932"/>
            <a:ext cx="548819" cy="548819"/>
            <a:chOff x="623999" y="2553718"/>
            <a:chExt cx="300083" cy="300083"/>
          </a:xfrm>
        </p:grpSpPr>
        <p:sp>
          <p:nvSpPr>
            <p:cNvPr id="1940" name="Google Shape;1940;p40"/>
            <p:cNvSpPr/>
            <p:nvPr/>
          </p:nvSpPr>
          <p:spPr>
            <a:xfrm rot="-5400000">
              <a:off x="623999" y="2553718"/>
              <a:ext cx="300083" cy="300083"/>
            </a:xfrm>
            <a:prstGeom prst="ellipse">
              <a:avLst/>
            </a:prstGeom>
            <a:solidFill>
              <a:srgbClr val="E54747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40"/>
            <p:cNvSpPr/>
            <p:nvPr/>
          </p:nvSpPr>
          <p:spPr>
            <a:xfrm rot="5400000">
              <a:off x="691803" y="2655935"/>
              <a:ext cx="164476" cy="102620"/>
            </a:xfrm>
            <a:custGeom>
              <a:avLst/>
              <a:gdLst/>
              <a:ahLst/>
              <a:cxnLst/>
              <a:rect l="l" t="t" r="r" b="b"/>
              <a:pathLst>
                <a:path w="333" h="207" extrusionOk="0">
                  <a:moveTo>
                    <a:pt x="167" y="0"/>
                  </a:moveTo>
                  <a:cubicBezTo>
                    <a:pt x="177" y="0"/>
                    <a:pt x="187" y="4"/>
                    <a:pt x="195" y="12"/>
                  </a:cubicBezTo>
                  <a:cubicBezTo>
                    <a:pt x="318" y="135"/>
                    <a:pt x="318" y="135"/>
                    <a:pt x="318" y="135"/>
                  </a:cubicBezTo>
                  <a:cubicBezTo>
                    <a:pt x="333" y="150"/>
                    <a:pt x="333" y="176"/>
                    <a:pt x="318" y="191"/>
                  </a:cubicBezTo>
                  <a:cubicBezTo>
                    <a:pt x="302" y="207"/>
                    <a:pt x="277" y="207"/>
                    <a:pt x="261" y="191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72" y="191"/>
                    <a:pt x="72" y="191"/>
                    <a:pt x="72" y="191"/>
                  </a:cubicBezTo>
                  <a:cubicBezTo>
                    <a:pt x="57" y="207"/>
                    <a:pt x="32" y="207"/>
                    <a:pt x="16" y="191"/>
                  </a:cubicBezTo>
                  <a:cubicBezTo>
                    <a:pt x="0" y="176"/>
                    <a:pt x="0" y="150"/>
                    <a:pt x="16" y="135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6" y="4"/>
                    <a:pt x="157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2" name="Google Shape;1942;p40"/>
          <p:cNvGrpSpPr/>
          <p:nvPr/>
        </p:nvGrpSpPr>
        <p:grpSpPr>
          <a:xfrm flipH="1">
            <a:off x="5727375" y="3111403"/>
            <a:ext cx="548819" cy="548819"/>
            <a:chOff x="623999" y="2553718"/>
            <a:chExt cx="300083" cy="300083"/>
          </a:xfrm>
        </p:grpSpPr>
        <p:sp>
          <p:nvSpPr>
            <p:cNvPr id="1943" name="Google Shape;1943;p40"/>
            <p:cNvSpPr/>
            <p:nvPr/>
          </p:nvSpPr>
          <p:spPr>
            <a:xfrm rot="-5400000">
              <a:off x="623999" y="2553718"/>
              <a:ext cx="300083" cy="300083"/>
            </a:xfrm>
            <a:prstGeom prst="ellipse">
              <a:avLst/>
            </a:prstGeom>
            <a:solidFill>
              <a:srgbClr val="E54747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40"/>
            <p:cNvSpPr/>
            <p:nvPr/>
          </p:nvSpPr>
          <p:spPr>
            <a:xfrm rot="5400000">
              <a:off x="691803" y="2655935"/>
              <a:ext cx="164476" cy="102620"/>
            </a:xfrm>
            <a:custGeom>
              <a:avLst/>
              <a:gdLst/>
              <a:ahLst/>
              <a:cxnLst/>
              <a:rect l="l" t="t" r="r" b="b"/>
              <a:pathLst>
                <a:path w="333" h="207" extrusionOk="0">
                  <a:moveTo>
                    <a:pt x="167" y="0"/>
                  </a:moveTo>
                  <a:cubicBezTo>
                    <a:pt x="177" y="0"/>
                    <a:pt x="187" y="4"/>
                    <a:pt x="195" y="12"/>
                  </a:cubicBezTo>
                  <a:cubicBezTo>
                    <a:pt x="318" y="135"/>
                    <a:pt x="318" y="135"/>
                    <a:pt x="318" y="135"/>
                  </a:cubicBezTo>
                  <a:cubicBezTo>
                    <a:pt x="333" y="150"/>
                    <a:pt x="333" y="176"/>
                    <a:pt x="318" y="191"/>
                  </a:cubicBezTo>
                  <a:cubicBezTo>
                    <a:pt x="302" y="207"/>
                    <a:pt x="277" y="207"/>
                    <a:pt x="261" y="191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72" y="191"/>
                    <a:pt x="72" y="191"/>
                    <a:pt x="72" y="191"/>
                  </a:cubicBezTo>
                  <a:cubicBezTo>
                    <a:pt x="57" y="207"/>
                    <a:pt x="32" y="207"/>
                    <a:pt x="16" y="191"/>
                  </a:cubicBezTo>
                  <a:cubicBezTo>
                    <a:pt x="0" y="176"/>
                    <a:pt x="0" y="150"/>
                    <a:pt x="16" y="135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6" y="4"/>
                    <a:pt x="157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5" name="Google Shape;1945;p40"/>
          <p:cNvGrpSpPr/>
          <p:nvPr/>
        </p:nvGrpSpPr>
        <p:grpSpPr>
          <a:xfrm flipH="1">
            <a:off x="6035671" y="4111790"/>
            <a:ext cx="548819" cy="548819"/>
            <a:chOff x="623999" y="2553718"/>
            <a:chExt cx="300083" cy="300083"/>
          </a:xfrm>
        </p:grpSpPr>
        <p:sp>
          <p:nvSpPr>
            <p:cNvPr id="1946" name="Google Shape;1946;p40"/>
            <p:cNvSpPr/>
            <p:nvPr/>
          </p:nvSpPr>
          <p:spPr>
            <a:xfrm rot="-5400000">
              <a:off x="623999" y="2553718"/>
              <a:ext cx="300083" cy="300083"/>
            </a:xfrm>
            <a:prstGeom prst="ellipse">
              <a:avLst/>
            </a:prstGeom>
            <a:solidFill>
              <a:srgbClr val="E54747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40"/>
            <p:cNvSpPr/>
            <p:nvPr/>
          </p:nvSpPr>
          <p:spPr>
            <a:xfrm rot="5400000">
              <a:off x="691803" y="2655935"/>
              <a:ext cx="164476" cy="102620"/>
            </a:xfrm>
            <a:custGeom>
              <a:avLst/>
              <a:gdLst/>
              <a:ahLst/>
              <a:cxnLst/>
              <a:rect l="l" t="t" r="r" b="b"/>
              <a:pathLst>
                <a:path w="333" h="207" extrusionOk="0">
                  <a:moveTo>
                    <a:pt x="167" y="0"/>
                  </a:moveTo>
                  <a:cubicBezTo>
                    <a:pt x="177" y="0"/>
                    <a:pt x="187" y="4"/>
                    <a:pt x="195" y="12"/>
                  </a:cubicBezTo>
                  <a:cubicBezTo>
                    <a:pt x="318" y="135"/>
                    <a:pt x="318" y="135"/>
                    <a:pt x="318" y="135"/>
                  </a:cubicBezTo>
                  <a:cubicBezTo>
                    <a:pt x="333" y="150"/>
                    <a:pt x="333" y="176"/>
                    <a:pt x="318" y="191"/>
                  </a:cubicBezTo>
                  <a:cubicBezTo>
                    <a:pt x="302" y="207"/>
                    <a:pt x="277" y="207"/>
                    <a:pt x="261" y="191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72" y="191"/>
                    <a:pt x="72" y="191"/>
                    <a:pt x="72" y="191"/>
                  </a:cubicBezTo>
                  <a:cubicBezTo>
                    <a:pt x="57" y="207"/>
                    <a:pt x="32" y="207"/>
                    <a:pt x="16" y="191"/>
                  </a:cubicBezTo>
                  <a:cubicBezTo>
                    <a:pt x="0" y="176"/>
                    <a:pt x="0" y="150"/>
                    <a:pt x="16" y="135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6" y="4"/>
                    <a:pt x="157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0" name="Google Shape;1950;p40"/>
          <p:cNvSpPr/>
          <p:nvPr/>
        </p:nvSpPr>
        <p:spPr>
          <a:xfrm>
            <a:off x="3071303" y="817738"/>
            <a:ext cx="2190737" cy="18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Employment opportunities for people skilled in any craft by providing them a platform to upload tutorial videos.</a:t>
            </a:r>
          </a:p>
        </p:txBody>
      </p:sp>
      <p:sp>
        <p:nvSpPr>
          <p:cNvPr id="1952" name="Google Shape;1952;p40"/>
          <p:cNvSpPr/>
          <p:nvPr/>
        </p:nvSpPr>
        <p:spPr>
          <a:xfrm>
            <a:off x="3318933" y="2069048"/>
            <a:ext cx="2091713" cy="43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Accommodates Free and Paid Courses.</a:t>
            </a:r>
            <a:endParaRPr lang="en-IN" sz="1200" dirty="0"/>
          </a:p>
        </p:txBody>
      </p:sp>
      <p:sp>
        <p:nvSpPr>
          <p:cNvPr id="1954" name="Google Shape;1954;p40"/>
          <p:cNvSpPr/>
          <p:nvPr/>
        </p:nvSpPr>
        <p:spPr>
          <a:xfrm>
            <a:off x="3162483" y="3138896"/>
            <a:ext cx="2520581" cy="38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User can set custom price for their course.</a:t>
            </a:r>
            <a:endParaRPr lang="en-IN" sz="1200" dirty="0"/>
          </a:p>
        </p:txBody>
      </p:sp>
      <p:sp>
        <p:nvSpPr>
          <p:cNvPr id="1956" name="Google Shape;1956;p40"/>
          <p:cNvSpPr/>
          <p:nvPr/>
        </p:nvSpPr>
        <p:spPr>
          <a:xfrm>
            <a:off x="2945331" y="4126447"/>
            <a:ext cx="3038247" cy="307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as a social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plateform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where people can follow the content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creaters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IN" sz="1200" dirty="0"/>
          </a:p>
        </p:txBody>
      </p:sp>
      <p:sp>
        <p:nvSpPr>
          <p:cNvPr id="1959" name="Google Shape;1959;p40"/>
          <p:cNvSpPr/>
          <p:nvPr/>
        </p:nvSpPr>
        <p:spPr>
          <a:xfrm>
            <a:off x="6840962" y="2281391"/>
            <a:ext cx="879899" cy="801178"/>
          </a:xfrm>
          <a:custGeom>
            <a:avLst/>
            <a:gdLst/>
            <a:ahLst/>
            <a:cxnLst/>
            <a:rect l="l" t="t" r="r" b="b"/>
            <a:pathLst>
              <a:path w="551" h="503" extrusionOk="0">
                <a:moveTo>
                  <a:pt x="231" y="232"/>
                </a:moveTo>
                <a:cubicBezTo>
                  <a:pt x="228" y="237"/>
                  <a:pt x="226" y="241"/>
                  <a:pt x="224" y="246"/>
                </a:cubicBezTo>
                <a:cubicBezTo>
                  <a:pt x="223" y="249"/>
                  <a:pt x="223" y="252"/>
                  <a:pt x="226" y="255"/>
                </a:cubicBezTo>
                <a:cubicBezTo>
                  <a:pt x="229" y="256"/>
                  <a:pt x="233" y="256"/>
                  <a:pt x="235" y="254"/>
                </a:cubicBezTo>
                <a:cubicBezTo>
                  <a:pt x="239" y="249"/>
                  <a:pt x="241" y="244"/>
                  <a:pt x="244" y="240"/>
                </a:cubicBezTo>
                <a:cubicBezTo>
                  <a:pt x="246" y="236"/>
                  <a:pt x="244" y="231"/>
                  <a:pt x="241" y="229"/>
                </a:cubicBezTo>
                <a:cubicBezTo>
                  <a:pt x="237" y="227"/>
                  <a:pt x="233" y="229"/>
                  <a:pt x="231" y="232"/>
                </a:cubicBezTo>
                <a:close/>
                <a:moveTo>
                  <a:pt x="86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1" y="3"/>
                  <a:pt x="97" y="7"/>
                  <a:pt x="94" y="6"/>
                </a:cubicBezTo>
                <a:cubicBezTo>
                  <a:pt x="92" y="5"/>
                  <a:pt x="88" y="2"/>
                  <a:pt x="86" y="0"/>
                </a:cubicBezTo>
                <a:close/>
                <a:moveTo>
                  <a:pt x="382" y="0"/>
                </a:moveTo>
                <a:cubicBezTo>
                  <a:pt x="399" y="0"/>
                  <a:pt x="399" y="0"/>
                  <a:pt x="399" y="0"/>
                </a:cubicBezTo>
                <a:cubicBezTo>
                  <a:pt x="398" y="1"/>
                  <a:pt x="397" y="2"/>
                  <a:pt x="396" y="3"/>
                </a:cubicBezTo>
                <a:cubicBezTo>
                  <a:pt x="394" y="6"/>
                  <a:pt x="391" y="9"/>
                  <a:pt x="388" y="11"/>
                </a:cubicBezTo>
                <a:cubicBezTo>
                  <a:pt x="384" y="14"/>
                  <a:pt x="379" y="10"/>
                  <a:pt x="380" y="6"/>
                </a:cubicBezTo>
                <a:cubicBezTo>
                  <a:pt x="380" y="4"/>
                  <a:pt x="381" y="2"/>
                  <a:pt x="382" y="0"/>
                </a:cubicBezTo>
                <a:close/>
                <a:moveTo>
                  <a:pt x="79" y="439"/>
                </a:moveTo>
                <a:cubicBezTo>
                  <a:pt x="76" y="444"/>
                  <a:pt x="84" y="448"/>
                  <a:pt x="87" y="443"/>
                </a:cubicBezTo>
                <a:cubicBezTo>
                  <a:pt x="88" y="440"/>
                  <a:pt x="91" y="436"/>
                  <a:pt x="90" y="433"/>
                </a:cubicBezTo>
                <a:cubicBezTo>
                  <a:pt x="89" y="431"/>
                  <a:pt x="87" y="430"/>
                  <a:pt x="85" y="431"/>
                </a:cubicBezTo>
                <a:cubicBezTo>
                  <a:pt x="82" y="431"/>
                  <a:pt x="80" y="436"/>
                  <a:pt x="79" y="439"/>
                </a:cubicBezTo>
                <a:close/>
                <a:moveTo>
                  <a:pt x="112" y="409"/>
                </a:moveTo>
                <a:cubicBezTo>
                  <a:pt x="110" y="412"/>
                  <a:pt x="108" y="415"/>
                  <a:pt x="107" y="418"/>
                </a:cubicBezTo>
                <a:cubicBezTo>
                  <a:pt x="105" y="423"/>
                  <a:pt x="112" y="428"/>
                  <a:pt x="116" y="425"/>
                </a:cubicBezTo>
                <a:cubicBezTo>
                  <a:pt x="119" y="423"/>
                  <a:pt x="121" y="419"/>
                  <a:pt x="123" y="416"/>
                </a:cubicBezTo>
                <a:cubicBezTo>
                  <a:pt x="126" y="410"/>
                  <a:pt x="117" y="403"/>
                  <a:pt x="112" y="409"/>
                </a:cubicBezTo>
                <a:close/>
                <a:moveTo>
                  <a:pt x="149" y="394"/>
                </a:moveTo>
                <a:cubicBezTo>
                  <a:pt x="143" y="399"/>
                  <a:pt x="140" y="406"/>
                  <a:pt x="141" y="413"/>
                </a:cubicBezTo>
                <a:cubicBezTo>
                  <a:pt x="141" y="415"/>
                  <a:pt x="143" y="417"/>
                  <a:pt x="145" y="418"/>
                </a:cubicBezTo>
                <a:cubicBezTo>
                  <a:pt x="147" y="418"/>
                  <a:pt x="150" y="417"/>
                  <a:pt x="151" y="415"/>
                </a:cubicBezTo>
                <a:cubicBezTo>
                  <a:pt x="152" y="411"/>
                  <a:pt x="155" y="408"/>
                  <a:pt x="157" y="405"/>
                </a:cubicBezTo>
                <a:cubicBezTo>
                  <a:pt x="159" y="402"/>
                  <a:pt x="160" y="399"/>
                  <a:pt x="157" y="396"/>
                </a:cubicBezTo>
                <a:cubicBezTo>
                  <a:pt x="156" y="394"/>
                  <a:pt x="152" y="392"/>
                  <a:pt x="149" y="394"/>
                </a:cubicBezTo>
                <a:close/>
                <a:moveTo>
                  <a:pt x="40" y="221"/>
                </a:moveTo>
                <a:cubicBezTo>
                  <a:pt x="39" y="222"/>
                  <a:pt x="39" y="224"/>
                  <a:pt x="40" y="225"/>
                </a:cubicBezTo>
                <a:cubicBezTo>
                  <a:pt x="41" y="227"/>
                  <a:pt x="43" y="228"/>
                  <a:pt x="45" y="228"/>
                </a:cubicBezTo>
                <a:cubicBezTo>
                  <a:pt x="47" y="228"/>
                  <a:pt x="49" y="228"/>
                  <a:pt x="51" y="228"/>
                </a:cubicBezTo>
                <a:cubicBezTo>
                  <a:pt x="57" y="227"/>
                  <a:pt x="57" y="217"/>
                  <a:pt x="50" y="217"/>
                </a:cubicBezTo>
                <a:cubicBezTo>
                  <a:pt x="49" y="217"/>
                  <a:pt x="47" y="217"/>
                  <a:pt x="45" y="218"/>
                </a:cubicBezTo>
                <a:cubicBezTo>
                  <a:pt x="42" y="218"/>
                  <a:pt x="41" y="219"/>
                  <a:pt x="40" y="221"/>
                </a:cubicBezTo>
                <a:close/>
                <a:moveTo>
                  <a:pt x="84" y="43"/>
                </a:moveTo>
                <a:cubicBezTo>
                  <a:pt x="85" y="47"/>
                  <a:pt x="88" y="49"/>
                  <a:pt x="92" y="51"/>
                </a:cubicBezTo>
                <a:cubicBezTo>
                  <a:pt x="97" y="54"/>
                  <a:pt x="102" y="47"/>
                  <a:pt x="98" y="43"/>
                </a:cubicBezTo>
                <a:cubicBezTo>
                  <a:pt x="95" y="40"/>
                  <a:pt x="92" y="37"/>
                  <a:pt x="88" y="38"/>
                </a:cubicBezTo>
                <a:cubicBezTo>
                  <a:pt x="85" y="38"/>
                  <a:pt x="83" y="40"/>
                  <a:pt x="84" y="43"/>
                </a:cubicBezTo>
                <a:close/>
                <a:moveTo>
                  <a:pt x="487" y="120"/>
                </a:moveTo>
                <a:cubicBezTo>
                  <a:pt x="484" y="121"/>
                  <a:pt x="480" y="123"/>
                  <a:pt x="478" y="126"/>
                </a:cubicBezTo>
                <a:cubicBezTo>
                  <a:pt x="473" y="130"/>
                  <a:pt x="478" y="136"/>
                  <a:pt x="483" y="135"/>
                </a:cubicBezTo>
                <a:cubicBezTo>
                  <a:pt x="487" y="134"/>
                  <a:pt x="490" y="132"/>
                  <a:pt x="493" y="131"/>
                </a:cubicBezTo>
                <a:cubicBezTo>
                  <a:pt x="496" y="129"/>
                  <a:pt x="499" y="128"/>
                  <a:pt x="501" y="125"/>
                </a:cubicBezTo>
                <a:cubicBezTo>
                  <a:pt x="504" y="122"/>
                  <a:pt x="502" y="116"/>
                  <a:pt x="497" y="116"/>
                </a:cubicBezTo>
                <a:cubicBezTo>
                  <a:pt x="493" y="116"/>
                  <a:pt x="490" y="118"/>
                  <a:pt x="487" y="120"/>
                </a:cubicBezTo>
                <a:close/>
                <a:moveTo>
                  <a:pt x="485" y="409"/>
                </a:moveTo>
                <a:cubicBezTo>
                  <a:pt x="487" y="412"/>
                  <a:pt x="490" y="413"/>
                  <a:pt x="493" y="414"/>
                </a:cubicBezTo>
                <a:cubicBezTo>
                  <a:pt x="495" y="415"/>
                  <a:pt x="498" y="413"/>
                  <a:pt x="499" y="412"/>
                </a:cubicBezTo>
                <a:cubicBezTo>
                  <a:pt x="500" y="410"/>
                  <a:pt x="499" y="408"/>
                  <a:pt x="498" y="406"/>
                </a:cubicBezTo>
                <a:cubicBezTo>
                  <a:pt x="496" y="404"/>
                  <a:pt x="494" y="402"/>
                  <a:pt x="491" y="400"/>
                </a:cubicBezTo>
                <a:cubicBezTo>
                  <a:pt x="485" y="398"/>
                  <a:pt x="480" y="405"/>
                  <a:pt x="485" y="409"/>
                </a:cubicBezTo>
                <a:close/>
                <a:moveTo>
                  <a:pt x="456" y="362"/>
                </a:moveTo>
                <a:cubicBezTo>
                  <a:pt x="454" y="364"/>
                  <a:pt x="452" y="367"/>
                  <a:pt x="454" y="370"/>
                </a:cubicBezTo>
                <a:cubicBezTo>
                  <a:pt x="456" y="373"/>
                  <a:pt x="459" y="373"/>
                  <a:pt x="462" y="375"/>
                </a:cubicBezTo>
                <a:cubicBezTo>
                  <a:pt x="464" y="376"/>
                  <a:pt x="466" y="377"/>
                  <a:pt x="468" y="379"/>
                </a:cubicBezTo>
                <a:cubicBezTo>
                  <a:pt x="473" y="383"/>
                  <a:pt x="480" y="377"/>
                  <a:pt x="477" y="372"/>
                </a:cubicBezTo>
                <a:cubicBezTo>
                  <a:pt x="475" y="368"/>
                  <a:pt x="472" y="365"/>
                  <a:pt x="469" y="363"/>
                </a:cubicBezTo>
                <a:cubicBezTo>
                  <a:pt x="465" y="361"/>
                  <a:pt x="460" y="359"/>
                  <a:pt x="456" y="362"/>
                </a:cubicBezTo>
                <a:close/>
                <a:moveTo>
                  <a:pt x="223" y="427"/>
                </a:moveTo>
                <a:cubicBezTo>
                  <a:pt x="219" y="429"/>
                  <a:pt x="218" y="435"/>
                  <a:pt x="217" y="439"/>
                </a:cubicBezTo>
                <a:cubicBezTo>
                  <a:pt x="217" y="442"/>
                  <a:pt x="216" y="445"/>
                  <a:pt x="217" y="447"/>
                </a:cubicBezTo>
                <a:cubicBezTo>
                  <a:pt x="218" y="450"/>
                  <a:pt x="221" y="452"/>
                  <a:pt x="224" y="452"/>
                </a:cubicBezTo>
                <a:cubicBezTo>
                  <a:pt x="229" y="450"/>
                  <a:pt x="230" y="445"/>
                  <a:pt x="231" y="441"/>
                </a:cubicBezTo>
                <a:cubicBezTo>
                  <a:pt x="231" y="437"/>
                  <a:pt x="233" y="433"/>
                  <a:pt x="232" y="429"/>
                </a:cubicBezTo>
                <a:cubicBezTo>
                  <a:pt x="231" y="426"/>
                  <a:pt x="226" y="424"/>
                  <a:pt x="223" y="427"/>
                </a:cubicBezTo>
                <a:close/>
                <a:moveTo>
                  <a:pt x="5" y="142"/>
                </a:moveTo>
                <a:cubicBezTo>
                  <a:pt x="7" y="142"/>
                  <a:pt x="10" y="142"/>
                  <a:pt x="13" y="143"/>
                </a:cubicBezTo>
                <a:cubicBezTo>
                  <a:pt x="15" y="144"/>
                  <a:pt x="17" y="144"/>
                  <a:pt x="19" y="142"/>
                </a:cubicBezTo>
                <a:cubicBezTo>
                  <a:pt x="20" y="140"/>
                  <a:pt x="20" y="137"/>
                  <a:pt x="18" y="135"/>
                </a:cubicBezTo>
                <a:cubicBezTo>
                  <a:pt x="14" y="132"/>
                  <a:pt x="9" y="131"/>
                  <a:pt x="4" y="132"/>
                </a:cubicBezTo>
                <a:cubicBezTo>
                  <a:pt x="0" y="133"/>
                  <a:pt x="0" y="141"/>
                  <a:pt x="5" y="142"/>
                </a:cubicBezTo>
                <a:close/>
                <a:moveTo>
                  <a:pt x="58" y="166"/>
                </a:moveTo>
                <a:cubicBezTo>
                  <a:pt x="63" y="170"/>
                  <a:pt x="69" y="171"/>
                  <a:pt x="75" y="171"/>
                </a:cubicBezTo>
                <a:cubicBezTo>
                  <a:pt x="84" y="172"/>
                  <a:pt x="86" y="161"/>
                  <a:pt x="78" y="159"/>
                </a:cubicBezTo>
                <a:cubicBezTo>
                  <a:pt x="76" y="158"/>
                  <a:pt x="73" y="157"/>
                  <a:pt x="70" y="156"/>
                </a:cubicBezTo>
                <a:cubicBezTo>
                  <a:pt x="67" y="155"/>
                  <a:pt x="64" y="155"/>
                  <a:pt x="60" y="156"/>
                </a:cubicBezTo>
                <a:cubicBezTo>
                  <a:pt x="56" y="157"/>
                  <a:pt x="55" y="163"/>
                  <a:pt x="58" y="166"/>
                </a:cubicBezTo>
                <a:close/>
                <a:moveTo>
                  <a:pt x="205" y="485"/>
                </a:moveTo>
                <a:cubicBezTo>
                  <a:pt x="202" y="489"/>
                  <a:pt x="197" y="497"/>
                  <a:pt x="203" y="500"/>
                </a:cubicBezTo>
                <a:cubicBezTo>
                  <a:pt x="209" y="503"/>
                  <a:pt x="213" y="495"/>
                  <a:pt x="215" y="491"/>
                </a:cubicBezTo>
                <a:cubicBezTo>
                  <a:pt x="218" y="484"/>
                  <a:pt x="209" y="479"/>
                  <a:pt x="205" y="485"/>
                </a:cubicBezTo>
                <a:close/>
                <a:moveTo>
                  <a:pt x="439" y="77"/>
                </a:moveTo>
                <a:cubicBezTo>
                  <a:pt x="434" y="81"/>
                  <a:pt x="429" y="86"/>
                  <a:pt x="425" y="91"/>
                </a:cubicBezTo>
                <a:cubicBezTo>
                  <a:pt x="420" y="97"/>
                  <a:pt x="426" y="105"/>
                  <a:pt x="433" y="101"/>
                </a:cubicBezTo>
                <a:cubicBezTo>
                  <a:pt x="439" y="98"/>
                  <a:pt x="443" y="93"/>
                  <a:pt x="448" y="89"/>
                </a:cubicBezTo>
                <a:cubicBezTo>
                  <a:pt x="452" y="86"/>
                  <a:pt x="457" y="80"/>
                  <a:pt x="452" y="75"/>
                </a:cubicBezTo>
                <a:cubicBezTo>
                  <a:pt x="449" y="71"/>
                  <a:pt x="443" y="74"/>
                  <a:pt x="439" y="77"/>
                </a:cubicBezTo>
                <a:close/>
                <a:moveTo>
                  <a:pt x="458" y="12"/>
                </a:moveTo>
                <a:cubicBezTo>
                  <a:pt x="455" y="15"/>
                  <a:pt x="453" y="18"/>
                  <a:pt x="451" y="22"/>
                </a:cubicBezTo>
                <a:cubicBezTo>
                  <a:pt x="449" y="25"/>
                  <a:pt x="454" y="31"/>
                  <a:pt x="457" y="28"/>
                </a:cubicBezTo>
                <a:cubicBezTo>
                  <a:pt x="461" y="25"/>
                  <a:pt x="464" y="23"/>
                  <a:pt x="466" y="20"/>
                </a:cubicBezTo>
                <a:cubicBezTo>
                  <a:pt x="469" y="17"/>
                  <a:pt x="472" y="12"/>
                  <a:pt x="469" y="8"/>
                </a:cubicBezTo>
                <a:cubicBezTo>
                  <a:pt x="465" y="5"/>
                  <a:pt x="460" y="9"/>
                  <a:pt x="458" y="12"/>
                </a:cubicBezTo>
                <a:close/>
                <a:moveTo>
                  <a:pt x="431" y="52"/>
                </a:moveTo>
                <a:cubicBezTo>
                  <a:pt x="425" y="55"/>
                  <a:pt x="422" y="60"/>
                  <a:pt x="421" y="65"/>
                </a:cubicBezTo>
                <a:cubicBezTo>
                  <a:pt x="420" y="71"/>
                  <a:pt x="428" y="75"/>
                  <a:pt x="431" y="69"/>
                </a:cubicBezTo>
                <a:cubicBezTo>
                  <a:pt x="433" y="66"/>
                  <a:pt x="435" y="62"/>
                  <a:pt x="437" y="60"/>
                </a:cubicBezTo>
                <a:cubicBezTo>
                  <a:pt x="441" y="55"/>
                  <a:pt x="436" y="48"/>
                  <a:pt x="431" y="52"/>
                </a:cubicBezTo>
                <a:close/>
                <a:moveTo>
                  <a:pt x="394" y="93"/>
                </a:moveTo>
                <a:cubicBezTo>
                  <a:pt x="391" y="98"/>
                  <a:pt x="387" y="102"/>
                  <a:pt x="386" y="108"/>
                </a:cubicBezTo>
                <a:cubicBezTo>
                  <a:pt x="385" y="114"/>
                  <a:pt x="393" y="119"/>
                  <a:pt x="397" y="114"/>
                </a:cubicBezTo>
                <a:cubicBezTo>
                  <a:pt x="400" y="110"/>
                  <a:pt x="402" y="106"/>
                  <a:pt x="405" y="102"/>
                </a:cubicBezTo>
                <a:cubicBezTo>
                  <a:pt x="409" y="98"/>
                  <a:pt x="413" y="95"/>
                  <a:pt x="415" y="90"/>
                </a:cubicBezTo>
                <a:cubicBezTo>
                  <a:pt x="416" y="85"/>
                  <a:pt x="411" y="81"/>
                  <a:pt x="406" y="82"/>
                </a:cubicBezTo>
                <a:cubicBezTo>
                  <a:pt x="401" y="83"/>
                  <a:pt x="397" y="89"/>
                  <a:pt x="394" y="93"/>
                </a:cubicBezTo>
                <a:close/>
                <a:moveTo>
                  <a:pt x="454" y="244"/>
                </a:moveTo>
                <a:cubicBezTo>
                  <a:pt x="462" y="246"/>
                  <a:pt x="470" y="247"/>
                  <a:pt x="478" y="247"/>
                </a:cubicBezTo>
                <a:cubicBezTo>
                  <a:pt x="485" y="248"/>
                  <a:pt x="486" y="237"/>
                  <a:pt x="479" y="235"/>
                </a:cubicBezTo>
                <a:cubicBezTo>
                  <a:pt x="472" y="233"/>
                  <a:pt x="464" y="230"/>
                  <a:pt x="456" y="230"/>
                </a:cubicBezTo>
                <a:cubicBezTo>
                  <a:pt x="447" y="229"/>
                  <a:pt x="447" y="242"/>
                  <a:pt x="454" y="244"/>
                </a:cubicBezTo>
                <a:close/>
                <a:moveTo>
                  <a:pt x="526" y="285"/>
                </a:moveTo>
                <a:cubicBezTo>
                  <a:pt x="531" y="288"/>
                  <a:pt x="537" y="289"/>
                  <a:pt x="542" y="290"/>
                </a:cubicBezTo>
                <a:cubicBezTo>
                  <a:pt x="548" y="292"/>
                  <a:pt x="551" y="283"/>
                  <a:pt x="546" y="281"/>
                </a:cubicBezTo>
                <a:cubicBezTo>
                  <a:pt x="541" y="279"/>
                  <a:pt x="535" y="275"/>
                  <a:pt x="530" y="276"/>
                </a:cubicBezTo>
                <a:cubicBezTo>
                  <a:pt x="526" y="276"/>
                  <a:pt x="523" y="282"/>
                  <a:pt x="526" y="285"/>
                </a:cubicBezTo>
                <a:close/>
                <a:moveTo>
                  <a:pt x="449" y="279"/>
                </a:moveTo>
                <a:cubicBezTo>
                  <a:pt x="452" y="280"/>
                  <a:pt x="455" y="281"/>
                  <a:pt x="458" y="282"/>
                </a:cubicBezTo>
                <a:cubicBezTo>
                  <a:pt x="461" y="283"/>
                  <a:pt x="464" y="284"/>
                  <a:pt x="466" y="284"/>
                </a:cubicBezTo>
                <a:cubicBezTo>
                  <a:pt x="471" y="285"/>
                  <a:pt x="475" y="280"/>
                  <a:pt x="472" y="276"/>
                </a:cubicBezTo>
                <a:cubicBezTo>
                  <a:pt x="468" y="270"/>
                  <a:pt x="458" y="265"/>
                  <a:pt x="450" y="267"/>
                </a:cubicBezTo>
                <a:cubicBezTo>
                  <a:pt x="445" y="268"/>
                  <a:pt x="445" y="276"/>
                  <a:pt x="449" y="279"/>
                </a:cubicBezTo>
                <a:close/>
                <a:moveTo>
                  <a:pt x="372" y="264"/>
                </a:moveTo>
                <a:cubicBezTo>
                  <a:pt x="374" y="266"/>
                  <a:pt x="378" y="267"/>
                  <a:pt x="381" y="268"/>
                </a:cubicBezTo>
                <a:cubicBezTo>
                  <a:pt x="383" y="269"/>
                  <a:pt x="386" y="270"/>
                  <a:pt x="389" y="270"/>
                </a:cubicBezTo>
                <a:cubicBezTo>
                  <a:pt x="397" y="271"/>
                  <a:pt x="401" y="262"/>
                  <a:pt x="394" y="257"/>
                </a:cubicBezTo>
                <a:cubicBezTo>
                  <a:pt x="391" y="256"/>
                  <a:pt x="388" y="255"/>
                  <a:pt x="385" y="254"/>
                </a:cubicBezTo>
                <a:cubicBezTo>
                  <a:pt x="383" y="252"/>
                  <a:pt x="380" y="251"/>
                  <a:pt x="377" y="251"/>
                </a:cubicBezTo>
                <a:cubicBezTo>
                  <a:pt x="369" y="249"/>
                  <a:pt x="365" y="260"/>
                  <a:pt x="372" y="264"/>
                </a:cubicBezTo>
                <a:close/>
                <a:moveTo>
                  <a:pt x="356" y="241"/>
                </a:moveTo>
                <a:cubicBezTo>
                  <a:pt x="361" y="243"/>
                  <a:pt x="366" y="244"/>
                  <a:pt x="371" y="245"/>
                </a:cubicBezTo>
                <a:cubicBezTo>
                  <a:pt x="377" y="245"/>
                  <a:pt x="382" y="247"/>
                  <a:pt x="387" y="244"/>
                </a:cubicBezTo>
                <a:cubicBezTo>
                  <a:pt x="390" y="243"/>
                  <a:pt x="391" y="238"/>
                  <a:pt x="389" y="236"/>
                </a:cubicBezTo>
                <a:cubicBezTo>
                  <a:pt x="385" y="231"/>
                  <a:pt x="379" y="230"/>
                  <a:pt x="374" y="230"/>
                </a:cubicBezTo>
                <a:cubicBezTo>
                  <a:pt x="369" y="229"/>
                  <a:pt x="363" y="229"/>
                  <a:pt x="357" y="230"/>
                </a:cubicBezTo>
                <a:cubicBezTo>
                  <a:pt x="353" y="232"/>
                  <a:pt x="351" y="239"/>
                  <a:pt x="356" y="241"/>
                </a:cubicBezTo>
                <a:close/>
                <a:moveTo>
                  <a:pt x="328" y="285"/>
                </a:moveTo>
                <a:cubicBezTo>
                  <a:pt x="329" y="288"/>
                  <a:pt x="332" y="292"/>
                  <a:pt x="335" y="295"/>
                </a:cubicBezTo>
                <a:cubicBezTo>
                  <a:pt x="338" y="297"/>
                  <a:pt x="341" y="299"/>
                  <a:pt x="345" y="300"/>
                </a:cubicBezTo>
                <a:cubicBezTo>
                  <a:pt x="352" y="302"/>
                  <a:pt x="355" y="293"/>
                  <a:pt x="351" y="289"/>
                </a:cubicBezTo>
                <a:cubicBezTo>
                  <a:pt x="349" y="287"/>
                  <a:pt x="347" y="285"/>
                  <a:pt x="345" y="283"/>
                </a:cubicBezTo>
                <a:cubicBezTo>
                  <a:pt x="343" y="281"/>
                  <a:pt x="342" y="279"/>
                  <a:pt x="340" y="277"/>
                </a:cubicBezTo>
                <a:cubicBezTo>
                  <a:pt x="334" y="273"/>
                  <a:pt x="327" y="278"/>
                  <a:pt x="328" y="285"/>
                </a:cubicBezTo>
                <a:close/>
                <a:moveTo>
                  <a:pt x="338" y="334"/>
                </a:moveTo>
                <a:cubicBezTo>
                  <a:pt x="339" y="340"/>
                  <a:pt x="346" y="348"/>
                  <a:pt x="352" y="351"/>
                </a:cubicBezTo>
                <a:cubicBezTo>
                  <a:pt x="358" y="353"/>
                  <a:pt x="363" y="348"/>
                  <a:pt x="360" y="342"/>
                </a:cubicBezTo>
                <a:cubicBezTo>
                  <a:pt x="359" y="339"/>
                  <a:pt x="357" y="337"/>
                  <a:pt x="355" y="335"/>
                </a:cubicBezTo>
                <a:cubicBezTo>
                  <a:pt x="353" y="332"/>
                  <a:pt x="352" y="329"/>
                  <a:pt x="349" y="327"/>
                </a:cubicBezTo>
                <a:cubicBezTo>
                  <a:pt x="344" y="325"/>
                  <a:pt x="338" y="329"/>
                  <a:pt x="338" y="334"/>
                </a:cubicBezTo>
                <a:close/>
                <a:moveTo>
                  <a:pt x="385" y="392"/>
                </a:moveTo>
                <a:cubicBezTo>
                  <a:pt x="386" y="398"/>
                  <a:pt x="391" y="402"/>
                  <a:pt x="395" y="406"/>
                </a:cubicBezTo>
                <a:cubicBezTo>
                  <a:pt x="400" y="411"/>
                  <a:pt x="408" y="405"/>
                  <a:pt x="404" y="399"/>
                </a:cubicBezTo>
                <a:cubicBezTo>
                  <a:pt x="401" y="394"/>
                  <a:pt x="398" y="388"/>
                  <a:pt x="392" y="386"/>
                </a:cubicBezTo>
                <a:cubicBezTo>
                  <a:pt x="389" y="386"/>
                  <a:pt x="385" y="388"/>
                  <a:pt x="385" y="392"/>
                </a:cubicBezTo>
                <a:close/>
                <a:moveTo>
                  <a:pt x="341" y="371"/>
                </a:moveTo>
                <a:cubicBezTo>
                  <a:pt x="340" y="376"/>
                  <a:pt x="345" y="382"/>
                  <a:pt x="349" y="385"/>
                </a:cubicBezTo>
                <a:cubicBezTo>
                  <a:pt x="355" y="389"/>
                  <a:pt x="361" y="382"/>
                  <a:pt x="356" y="376"/>
                </a:cubicBezTo>
                <a:cubicBezTo>
                  <a:pt x="354" y="373"/>
                  <a:pt x="352" y="370"/>
                  <a:pt x="349" y="367"/>
                </a:cubicBezTo>
                <a:cubicBezTo>
                  <a:pt x="346" y="364"/>
                  <a:pt x="341" y="367"/>
                  <a:pt x="341" y="371"/>
                </a:cubicBezTo>
                <a:close/>
                <a:moveTo>
                  <a:pt x="314" y="341"/>
                </a:moveTo>
                <a:cubicBezTo>
                  <a:pt x="314" y="347"/>
                  <a:pt x="317" y="354"/>
                  <a:pt x="321" y="358"/>
                </a:cubicBezTo>
                <a:cubicBezTo>
                  <a:pt x="326" y="362"/>
                  <a:pt x="331" y="358"/>
                  <a:pt x="332" y="353"/>
                </a:cubicBezTo>
                <a:cubicBezTo>
                  <a:pt x="332" y="350"/>
                  <a:pt x="331" y="348"/>
                  <a:pt x="330" y="345"/>
                </a:cubicBezTo>
                <a:cubicBezTo>
                  <a:pt x="329" y="342"/>
                  <a:pt x="328" y="340"/>
                  <a:pt x="327" y="337"/>
                </a:cubicBezTo>
                <a:cubicBezTo>
                  <a:pt x="325" y="335"/>
                  <a:pt x="322" y="333"/>
                  <a:pt x="319" y="334"/>
                </a:cubicBezTo>
                <a:cubicBezTo>
                  <a:pt x="316" y="335"/>
                  <a:pt x="313" y="338"/>
                  <a:pt x="314" y="341"/>
                </a:cubicBezTo>
                <a:close/>
                <a:moveTo>
                  <a:pt x="261" y="433"/>
                </a:moveTo>
                <a:cubicBezTo>
                  <a:pt x="259" y="436"/>
                  <a:pt x="259" y="440"/>
                  <a:pt x="258" y="443"/>
                </a:cubicBezTo>
                <a:cubicBezTo>
                  <a:pt x="257" y="450"/>
                  <a:pt x="267" y="451"/>
                  <a:pt x="269" y="445"/>
                </a:cubicBezTo>
                <a:cubicBezTo>
                  <a:pt x="270" y="441"/>
                  <a:pt x="271" y="438"/>
                  <a:pt x="270" y="434"/>
                </a:cubicBezTo>
                <a:cubicBezTo>
                  <a:pt x="270" y="429"/>
                  <a:pt x="263" y="429"/>
                  <a:pt x="261" y="433"/>
                </a:cubicBezTo>
                <a:close/>
                <a:moveTo>
                  <a:pt x="250" y="379"/>
                </a:moveTo>
                <a:cubicBezTo>
                  <a:pt x="246" y="382"/>
                  <a:pt x="244" y="388"/>
                  <a:pt x="242" y="393"/>
                </a:cubicBezTo>
                <a:cubicBezTo>
                  <a:pt x="241" y="398"/>
                  <a:pt x="241" y="403"/>
                  <a:pt x="242" y="408"/>
                </a:cubicBezTo>
                <a:cubicBezTo>
                  <a:pt x="243" y="414"/>
                  <a:pt x="252" y="413"/>
                  <a:pt x="253" y="408"/>
                </a:cubicBezTo>
                <a:cubicBezTo>
                  <a:pt x="254" y="404"/>
                  <a:pt x="255" y="400"/>
                  <a:pt x="257" y="396"/>
                </a:cubicBezTo>
                <a:cubicBezTo>
                  <a:pt x="258" y="392"/>
                  <a:pt x="260" y="389"/>
                  <a:pt x="260" y="385"/>
                </a:cubicBezTo>
                <a:cubicBezTo>
                  <a:pt x="260" y="380"/>
                  <a:pt x="254" y="377"/>
                  <a:pt x="250" y="379"/>
                </a:cubicBezTo>
                <a:close/>
                <a:moveTo>
                  <a:pt x="207" y="358"/>
                </a:moveTo>
                <a:cubicBezTo>
                  <a:pt x="206" y="360"/>
                  <a:pt x="206" y="361"/>
                  <a:pt x="205" y="362"/>
                </a:cubicBezTo>
                <a:cubicBezTo>
                  <a:pt x="205" y="364"/>
                  <a:pt x="205" y="365"/>
                  <a:pt x="205" y="367"/>
                </a:cubicBezTo>
                <a:cubicBezTo>
                  <a:pt x="204" y="369"/>
                  <a:pt x="205" y="372"/>
                  <a:pt x="208" y="373"/>
                </a:cubicBezTo>
                <a:cubicBezTo>
                  <a:pt x="211" y="374"/>
                  <a:pt x="213" y="373"/>
                  <a:pt x="215" y="371"/>
                </a:cubicBezTo>
                <a:cubicBezTo>
                  <a:pt x="215" y="371"/>
                  <a:pt x="215" y="371"/>
                  <a:pt x="215" y="371"/>
                </a:cubicBezTo>
                <a:cubicBezTo>
                  <a:pt x="217" y="369"/>
                  <a:pt x="218" y="366"/>
                  <a:pt x="219" y="364"/>
                </a:cubicBezTo>
                <a:cubicBezTo>
                  <a:pt x="220" y="361"/>
                  <a:pt x="222" y="357"/>
                  <a:pt x="220" y="354"/>
                </a:cubicBezTo>
                <a:cubicBezTo>
                  <a:pt x="218" y="352"/>
                  <a:pt x="216" y="351"/>
                  <a:pt x="213" y="351"/>
                </a:cubicBezTo>
                <a:cubicBezTo>
                  <a:pt x="210" y="352"/>
                  <a:pt x="208" y="355"/>
                  <a:pt x="207" y="358"/>
                </a:cubicBezTo>
                <a:close/>
                <a:moveTo>
                  <a:pt x="229" y="339"/>
                </a:moveTo>
                <a:cubicBezTo>
                  <a:pt x="229" y="342"/>
                  <a:pt x="229" y="346"/>
                  <a:pt x="228" y="349"/>
                </a:cubicBezTo>
                <a:cubicBezTo>
                  <a:pt x="228" y="353"/>
                  <a:pt x="228" y="357"/>
                  <a:pt x="231" y="359"/>
                </a:cubicBezTo>
                <a:cubicBezTo>
                  <a:pt x="233" y="361"/>
                  <a:pt x="236" y="361"/>
                  <a:pt x="238" y="360"/>
                </a:cubicBezTo>
                <a:cubicBezTo>
                  <a:pt x="241" y="358"/>
                  <a:pt x="242" y="354"/>
                  <a:pt x="243" y="351"/>
                </a:cubicBezTo>
                <a:cubicBezTo>
                  <a:pt x="243" y="347"/>
                  <a:pt x="244" y="344"/>
                  <a:pt x="244" y="341"/>
                </a:cubicBezTo>
                <a:cubicBezTo>
                  <a:pt x="244" y="332"/>
                  <a:pt x="231" y="331"/>
                  <a:pt x="229" y="339"/>
                </a:cubicBezTo>
                <a:close/>
                <a:moveTo>
                  <a:pt x="125" y="209"/>
                </a:moveTo>
                <a:cubicBezTo>
                  <a:pt x="120" y="214"/>
                  <a:pt x="123" y="222"/>
                  <a:pt x="130" y="220"/>
                </a:cubicBezTo>
                <a:cubicBezTo>
                  <a:pt x="132" y="220"/>
                  <a:pt x="134" y="219"/>
                  <a:pt x="136" y="219"/>
                </a:cubicBezTo>
                <a:cubicBezTo>
                  <a:pt x="138" y="218"/>
                  <a:pt x="139" y="218"/>
                  <a:pt x="141" y="217"/>
                </a:cubicBezTo>
                <a:cubicBezTo>
                  <a:pt x="145" y="216"/>
                  <a:pt x="147" y="209"/>
                  <a:pt x="142" y="208"/>
                </a:cubicBezTo>
                <a:cubicBezTo>
                  <a:pt x="137" y="206"/>
                  <a:pt x="129" y="206"/>
                  <a:pt x="125" y="209"/>
                </a:cubicBezTo>
                <a:close/>
                <a:moveTo>
                  <a:pt x="90" y="234"/>
                </a:moveTo>
                <a:cubicBezTo>
                  <a:pt x="84" y="238"/>
                  <a:pt x="87" y="246"/>
                  <a:pt x="93" y="246"/>
                </a:cubicBezTo>
                <a:cubicBezTo>
                  <a:pt x="99" y="246"/>
                  <a:pt x="105" y="243"/>
                  <a:pt x="110" y="240"/>
                </a:cubicBezTo>
                <a:cubicBezTo>
                  <a:pt x="115" y="237"/>
                  <a:pt x="112" y="230"/>
                  <a:pt x="107" y="230"/>
                </a:cubicBezTo>
                <a:cubicBezTo>
                  <a:pt x="101" y="230"/>
                  <a:pt x="94" y="231"/>
                  <a:pt x="90" y="234"/>
                </a:cubicBezTo>
                <a:close/>
                <a:moveTo>
                  <a:pt x="24" y="327"/>
                </a:moveTo>
                <a:cubicBezTo>
                  <a:pt x="24" y="328"/>
                  <a:pt x="24" y="330"/>
                  <a:pt x="26" y="331"/>
                </a:cubicBezTo>
                <a:cubicBezTo>
                  <a:pt x="28" y="332"/>
                  <a:pt x="30" y="331"/>
                  <a:pt x="33" y="330"/>
                </a:cubicBezTo>
                <a:cubicBezTo>
                  <a:pt x="38" y="329"/>
                  <a:pt x="35" y="321"/>
                  <a:pt x="31" y="323"/>
                </a:cubicBezTo>
                <a:cubicBezTo>
                  <a:pt x="28" y="324"/>
                  <a:pt x="26" y="324"/>
                  <a:pt x="24" y="327"/>
                </a:cubicBezTo>
                <a:close/>
                <a:moveTo>
                  <a:pt x="54" y="303"/>
                </a:moveTo>
                <a:cubicBezTo>
                  <a:pt x="52" y="306"/>
                  <a:pt x="54" y="311"/>
                  <a:pt x="58" y="311"/>
                </a:cubicBezTo>
                <a:cubicBezTo>
                  <a:pt x="61" y="312"/>
                  <a:pt x="63" y="311"/>
                  <a:pt x="66" y="310"/>
                </a:cubicBezTo>
                <a:cubicBezTo>
                  <a:pt x="68" y="308"/>
                  <a:pt x="69" y="307"/>
                  <a:pt x="71" y="305"/>
                </a:cubicBezTo>
                <a:cubicBezTo>
                  <a:pt x="73" y="301"/>
                  <a:pt x="70" y="297"/>
                  <a:pt x="66" y="296"/>
                </a:cubicBezTo>
                <a:cubicBezTo>
                  <a:pt x="61" y="296"/>
                  <a:pt x="56" y="299"/>
                  <a:pt x="54" y="303"/>
                </a:cubicBezTo>
                <a:close/>
                <a:moveTo>
                  <a:pt x="99" y="320"/>
                </a:moveTo>
                <a:cubicBezTo>
                  <a:pt x="97" y="321"/>
                  <a:pt x="95" y="322"/>
                  <a:pt x="93" y="323"/>
                </a:cubicBezTo>
                <a:cubicBezTo>
                  <a:pt x="91" y="325"/>
                  <a:pt x="90" y="330"/>
                  <a:pt x="94" y="331"/>
                </a:cubicBezTo>
                <a:cubicBezTo>
                  <a:pt x="97" y="332"/>
                  <a:pt x="99" y="332"/>
                  <a:pt x="101" y="331"/>
                </a:cubicBezTo>
                <a:cubicBezTo>
                  <a:pt x="103" y="330"/>
                  <a:pt x="105" y="329"/>
                  <a:pt x="107" y="327"/>
                </a:cubicBezTo>
                <a:cubicBezTo>
                  <a:pt x="109" y="325"/>
                  <a:pt x="109" y="321"/>
                  <a:pt x="107" y="319"/>
                </a:cubicBezTo>
                <a:cubicBezTo>
                  <a:pt x="104" y="317"/>
                  <a:pt x="101" y="317"/>
                  <a:pt x="99" y="320"/>
                </a:cubicBezTo>
                <a:close/>
                <a:moveTo>
                  <a:pt x="106" y="284"/>
                </a:moveTo>
                <a:cubicBezTo>
                  <a:pt x="105" y="286"/>
                  <a:pt x="103" y="287"/>
                  <a:pt x="102" y="288"/>
                </a:cubicBezTo>
                <a:cubicBezTo>
                  <a:pt x="100" y="290"/>
                  <a:pt x="100" y="292"/>
                  <a:pt x="99" y="294"/>
                </a:cubicBezTo>
                <a:cubicBezTo>
                  <a:pt x="98" y="298"/>
                  <a:pt x="102" y="301"/>
                  <a:pt x="106" y="300"/>
                </a:cubicBezTo>
                <a:cubicBezTo>
                  <a:pt x="107" y="299"/>
                  <a:pt x="109" y="299"/>
                  <a:pt x="110" y="298"/>
                </a:cubicBezTo>
                <a:cubicBezTo>
                  <a:pt x="112" y="297"/>
                  <a:pt x="113" y="296"/>
                  <a:pt x="114" y="295"/>
                </a:cubicBezTo>
                <a:cubicBezTo>
                  <a:pt x="117" y="293"/>
                  <a:pt x="120" y="291"/>
                  <a:pt x="122" y="288"/>
                </a:cubicBezTo>
                <a:cubicBezTo>
                  <a:pt x="124" y="285"/>
                  <a:pt x="120" y="280"/>
                  <a:pt x="116" y="280"/>
                </a:cubicBezTo>
                <a:cubicBezTo>
                  <a:pt x="113" y="280"/>
                  <a:pt x="109" y="282"/>
                  <a:pt x="106" y="284"/>
                </a:cubicBezTo>
                <a:close/>
                <a:moveTo>
                  <a:pt x="134" y="248"/>
                </a:moveTo>
                <a:cubicBezTo>
                  <a:pt x="130" y="250"/>
                  <a:pt x="126" y="252"/>
                  <a:pt x="124" y="256"/>
                </a:cubicBezTo>
                <a:cubicBezTo>
                  <a:pt x="122" y="260"/>
                  <a:pt x="125" y="265"/>
                  <a:pt x="129" y="265"/>
                </a:cubicBezTo>
                <a:cubicBezTo>
                  <a:pt x="134" y="265"/>
                  <a:pt x="138" y="262"/>
                  <a:pt x="141" y="259"/>
                </a:cubicBezTo>
                <a:cubicBezTo>
                  <a:pt x="144" y="257"/>
                  <a:pt x="146" y="253"/>
                  <a:pt x="143" y="250"/>
                </a:cubicBezTo>
                <a:cubicBezTo>
                  <a:pt x="141" y="247"/>
                  <a:pt x="137" y="246"/>
                  <a:pt x="134" y="248"/>
                </a:cubicBezTo>
                <a:close/>
                <a:moveTo>
                  <a:pt x="93" y="366"/>
                </a:moveTo>
                <a:cubicBezTo>
                  <a:pt x="91" y="368"/>
                  <a:pt x="93" y="374"/>
                  <a:pt x="97" y="372"/>
                </a:cubicBezTo>
                <a:cubicBezTo>
                  <a:pt x="101" y="371"/>
                  <a:pt x="106" y="368"/>
                  <a:pt x="108" y="364"/>
                </a:cubicBezTo>
                <a:cubicBezTo>
                  <a:pt x="111" y="361"/>
                  <a:pt x="108" y="356"/>
                  <a:pt x="104" y="357"/>
                </a:cubicBezTo>
                <a:cubicBezTo>
                  <a:pt x="100" y="359"/>
                  <a:pt x="96" y="362"/>
                  <a:pt x="93" y="366"/>
                </a:cubicBezTo>
                <a:close/>
                <a:moveTo>
                  <a:pt x="136" y="314"/>
                </a:moveTo>
                <a:cubicBezTo>
                  <a:pt x="134" y="315"/>
                  <a:pt x="131" y="317"/>
                  <a:pt x="129" y="318"/>
                </a:cubicBezTo>
                <a:cubicBezTo>
                  <a:pt x="128" y="319"/>
                  <a:pt x="127" y="319"/>
                  <a:pt x="126" y="320"/>
                </a:cubicBezTo>
                <a:cubicBezTo>
                  <a:pt x="125" y="321"/>
                  <a:pt x="124" y="322"/>
                  <a:pt x="123" y="324"/>
                </a:cubicBezTo>
                <a:cubicBezTo>
                  <a:pt x="120" y="328"/>
                  <a:pt x="123" y="335"/>
                  <a:pt x="129" y="333"/>
                </a:cubicBezTo>
                <a:cubicBezTo>
                  <a:pt x="130" y="333"/>
                  <a:pt x="132" y="333"/>
                  <a:pt x="134" y="332"/>
                </a:cubicBezTo>
                <a:cubicBezTo>
                  <a:pt x="135" y="331"/>
                  <a:pt x="136" y="330"/>
                  <a:pt x="137" y="329"/>
                </a:cubicBezTo>
                <a:cubicBezTo>
                  <a:pt x="140" y="328"/>
                  <a:pt x="142" y="326"/>
                  <a:pt x="144" y="324"/>
                </a:cubicBezTo>
                <a:cubicBezTo>
                  <a:pt x="147" y="322"/>
                  <a:pt x="146" y="318"/>
                  <a:pt x="144" y="315"/>
                </a:cubicBezTo>
                <a:cubicBezTo>
                  <a:pt x="142" y="313"/>
                  <a:pt x="139" y="313"/>
                  <a:pt x="136" y="314"/>
                </a:cubicBezTo>
                <a:close/>
                <a:moveTo>
                  <a:pt x="71" y="89"/>
                </a:moveTo>
                <a:cubicBezTo>
                  <a:pt x="70" y="91"/>
                  <a:pt x="69" y="94"/>
                  <a:pt x="70" y="96"/>
                </a:cubicBezTo>
                <a:cubicBezTo>
                  <a:pt x="71" y="97"/>
                  <a:pt x="72" y="98"/>
                  <a:pt x="73" y="99"/>
                </a:cubicBezTo>
                <a:cubicBezTo>
                  <a:pt x="75" y="101"/>
                  <a:pt x="79" y="101"/>
                  <a:pt x="81" y="99"/>
                </a:cubicBezTo>
                <a:cubicBezTo>
                  <a:pt x="83" y="97"/>
                  <a:pt x="82" y="94"/>
                  <a:pt x="80" y="92"/>
                </a:cubicBezTo>
                <a:cubicBezTo>
                  <a:pt x="80" y="91"/>
                  <a:pt x="79" y="90"/>
                  <a:pt x="78" y="89"/>
                </a:cubicBezTo>
                <a:cubicBezTo>
                  <a:pt x="76" y="88"/>
                  <a:pt x="74" y="88"/>
                  <a:pt x="71" y="89"/>
                </a:cubicBezTo>
                <a:close/>
                <a:moveTo>
                  <a:pt x="110" y="90"/>
                </a:moveTo>
                <a:cubicBezTo>
                  <a:pt x="109" y="92"/>
                  <a:pt x="108" y="95"/>
                  <a:pt x="110" y="97"/>
                </a:cubicBezTo>
                <a:cubicBezTo>
                  <a:pt x="112" y="100"/>
                  <a:pt x="114" y="102"/>
                  <a:pt x="117" y="103"/>
                </a:cubicBezTo>
                <a:cubicBezTo>
                  <a:pt x="122" y="107"/>
                  <a:pt x="126" y="100"/>
                  <a:pt x="124" y="96"/>
                </a:cubicBezTo>
                <a:cubicBezTo>
                  <a:pt x="122" y="93"/>
                  <a:pt x="120" y="90"/>
                  <a:pt x="117" y="89"/>
                </a:cubicBezTo>
                <a:cubicBezTo>
                  <a:pt x="115" y="87"/>
                  <a:pt x="112" y="88"/>
                  <a:pt x="110" y="90"/>
                </a:cubicBezTo>
                <a:close/>
                <a:moveTo>
                  <a:pt x="150" y="103"/>
                </a:moveTo>
                <a:cubicBezTo>
                  <a:pt x="151" y="106"/>
                  <a:pt x="153" y="108"/>
                  <a:pt x="154" y="110"/>
                </a:cubicBezTo>
                <a:cubicBezTo>
                  <a:pt x="155" y="111"/>
                  <a:pt x="156" y="112"/>
                  <a:pt x="157" y="113"/>
                </a:cubicBezTo>
                <a:cubicBezTo>
                  <a:pt x="158" y="114"/>
                  <a:pt x="159" y="115"/>
                  <a:pt x="160" y="116"/>
                </a:cubicBezTo>
                <a:cubicBezTo>
                  <a:pt x="163" y="120"/>
                  <a:pt x="170" y="117"/>
                  <a:pt x="169" y="112"/>
                </a:cubicBezTo>
                <a:cubicBezTo>
                  <a:pt x="169" y="110"/>
                  <a:pt x="169" y="109"/>
                  <a:pt x="169" y="107"/>
                </a:cubicBezTo>
                <a:cubicBezTo>
                  <a:pt x="168" y="105"/>
                  <a:pt x="167" y="104"/>
                  <a:pt x="166" y="102"/>
                </a:cubicBezTo>
                <a:cubicBezTo>
                  <a:pt x="164" y="99"/>
                  <a:pt x="162" y="96"/>
                  <a:pt x="158" y="95"/>
                </a:cubicBezTo>
                <a:cubicBezTo>
                  <a:pt x="153" y="93"/>
                  <a:pt x="149" y="98"/>
                  <a:pt x="150" y="103"/>
                </a:cubicBezTo>
                <a:close/>
                <a:moveTo>
                  <a:pt x="66" y="133"/>
                </a:moveTo>
                <a:cubicBezTo>
                  <a:pt x="65" y="134"/>
                  <a:pt x="65" y="136"/>
                  <a:pt x="65" y="137"/>
                </a:cubicBezTo>
                <a:cubicBezTo>
                  <a:pt x="65" y="138"/>
                  <a:pt x="65" y="139"/>
                  <a:pt x="66" y="140"/>
                </a:cubicBezTo>
                <a:cubicBezTo>
                  <a:pt x="66" y="140"/>
                  <a:pt x="67" y="141"/>
                  <a:pt x="67" y="141"/>
                </a:cubicBezTo>
                <a:cubicBezTo>
                  <a:pt x="68" y="144"/>
                  <a:pt x="71" y="146"/>
                  <a:pt x="74" y="145"/>
                </a:cubicBezTo>
                <a:cubicBezTo>
                  <a:pt x="76" y="144"/>
                  <a:pt x="79" y="141"/>
                  <a:pt x="77" y="138"/>
                </a:cubicBezTo>
                <a:cubicBezTo>
                  <a:pt x="76" y="136"/>
                  <a:pt x="75" y="134"/>
                  <a:pt x="73" y="133"/>
                </a:cubicBezTo>
                <a:cubicBezTo>
                  <a:pt x="71" y="131"/>
                  <a:pt x="69" y="132"/>
                  <a:pt x="66" y="133"/>
                </a:cubicBezTo>
                <a:close/>
                <a:moveTo>
                  <a:pt x="103" y="184"/>
                </a:moveTo>
                <a:cubicBezTo>
                  <a:pt x="104" y="187"/>
                  <a:pt x="107" y="189"/>
                  <a:pt x="110" y="191"/>
                </a:cubicBezTo>
                <a:cubicBezTo>
                  <a:pt x="112" y="193"/>
                  <a:pt x="115" y="193"/>
                  <a:pt x="118" y="191"/>
                </a:cubicBezTo>
                <a:cubicBezTo>
                  <a:pt x="120" y="189"/>
                  <a:pt x="120" y="185"/>
                  <a:pt x="117" y="183"/>
                </a:cubicBezTo>
                <a:cubicBezTo>
                  <a:pt x="114" y="180"/>
                  <a:pt x="111" y="178"/>
                  <a:pt x="107" y="178"/>
                </a:cubicBezTo>
                <a:cubicBezTo>
                  <a:pt x="104" y="178"/>
                  <a:pt x="102" y="181"/>
                  <a:pt x="103" y="184"/>
                </a:cubicBezTo>
                <a:close/>
                <a:moveTo>
                  <a:pt x="107" y="159"/>
                </a:moveTo>
                <a:cubicBezTo>
                  <a:pt x="109" y="161"/>
                  <a:pt x="112" y="161"/>
                  <a:pt x="114" y="162"/>
                </a:cubicBezTo>
                <a:cubicBezTo>
                  <a:pt x="116" y="163"/>
                  <a:pt x="118" y="164"/>
                  <a:pt x="120" y="164"/>
                </a:cubicBezTo>
                <a:cubicBezTo>
                  <a:pt x="124" y="165"/>
                  <a:pt x="128" y="162"/>
                  <a:pt x="127" y="157"/>
                </a:cubicBezTo>
                <a:cubicBezTo>
                  <a:pt x="125" y="154"/>
                  <a:pt x="123" y="151"/>
                  <a:pt x="119" y="150"/>
                </a:cubicBezTo>
                <a:cubicBezTo>
                  <a:pt x="118" y="149"/>
                  <a:pt x="116" y="148"/>
                  <a:pt x="115" y="148"/>
                </a:cubicBezTo>
                <a:cubicBezTo>
                  <a:pt x="112" y="147"/>
                  <a:pt x="110" y="148"/>
                  <a:pt x="108" y="148"/>
                </a:cubicBezTo>
                <a:cubicBezTo>
                  <a:pt x="103" y="149"/>
                  <a:pt x="102" y="157"/>
                  <a:pt x="107" y="159"/>
                </a:cubicBezTo>
                <a:close/>
                <a:moveTo>
                  <a:pt x="137" y="190"/>
                </a:moveTo>
                <a:cubicBezTo>
                  <a:pt x="139" y="197"/>
                  <a:pt x="148" y="199"/>
                  <a:pt x="154" y="200"/>
                </a:cubicBezTo>
                <a:cubicBezTo>
                  <a:pt x="162" y="202"/>
                  <a:pt x="165" y="189"/>
                  <a:pt x="157" y="187"/>
                </a:cubicBezTo>
                <a:cubicBezTo>
                  <a:pt x="154" y="187"/>
                  <a:pt x="152" y="186"/>
                  <a:pt x="150" y="185"/>
                </a:cubicBezTo>
                <a:cubicBezTo>
                  <a:pt x="147" y="184"/>
                  <a:pt x="143" y="182"/>
                  <a:pt x="140" y="184"/>
                </a:cubicBezTo>
                <a:cubicBezTo>
                  <a:pt x="137" y="184"/>
                  <a:pt x="136" y="187"/>
                  <a:pt x="137" y="190"/>
                </a:cubicBezTo>
                <a:close/>
                <a:moveTo>
                  <a:pt x="39" y="101"/>
                </a:moveTo>
                <a:cubicBezTo>
                  <a:pt x="35" y="104"/>
                  <a:pt x="42" y="107"/>
                  <a:pt x="43" y="109"/>
                </a:cubicBezTo>
                <a:cubicBezTo>
                  <a:pt x="44" y="114"/>
                  <a:pt x="52" y="112"/>
                  <a:pt x="50" y="107"/>
                </a:cubicBezTo>
                <a:cubicBezTo>
                  <a:pt x="49" y="103"/>
                  <a:pt x="44" y="97"/>
                  <a:pt x="39" y="101"/>
                </a:cubicBezTo>
                <a:close/>
                <a:moveTo>
                  <a:pt x="93" y="121"/>
                </a:moveTo>
                <a:cubicBezTo>
                  <a:pt x="92" y="122"/>
                  <a:pt x="91" y="124"/>
                  <a:pt x="91" y="125"/>
                </a:cubicBezTo>
                <a:cubicBezTo>
                  <a:pt x="92" y="129"/>
                  <a:pt x="96" y="131"/>
                  <a:pt x="99" y="134"/>
                </a:cubicBezTo>
                <a:cubicBezTo>
                  <a:pt x="101" y="135"/>
                  <a:pt x="102" y="136"/>
                  <a:pt x="104" y="137"/>
                </a:cubicBezTo>
                <a:cubicBezTo>
                  <a:pt x="106" y="138"/>
                  <a:pt x="107" y="139"/>
                  <a:pt x="110" y="140"/>
                </a:cubicBezTo>
                <a:cubicBezTo>
                  <a:pt x="112" y="140"/>
                  <a:pt x="116" y="138"/>
                  <a:pt x="115" y="135"/>
                </a:cubicBezTo>
                <a:cubicBezTo>
                  <a:pt x="115" y="130"/>
                  <a:pt x="110" y="126"/>
                  <a:pt x="106" y="124"/>
                </a:cubicBezTo>
                <a:cubicBezTo>
                  <a:pt x="102" y="121"/>
                  <a:pt x="97" y="119"/>
                  <a:pt x="93" y="121"/>
                </a:cubicBezTo>
                <a:close/>
                <a:moveTo>
                  <a:pt x="143" y="141"/>
                </a:moveTo>
                <a:cubicBezTo>
                  <a:pt x="147" y="146"/>
                  <a:pt x="154" y="148"/>
                  <a:pt x="160" y="150"/>
                </a:cubicBezTo>
                <a:cubicBezTo>
                  <a:pt x="163" y="151"/>
                  <a:pt x="167" y="148"/>
                  <a:pt x="168" y="146"/>
                </a:cubicBezTo>
                <a:cubicBezTo>
                  <a:pt x="169" y="143"/>
                  <a:pt x="168" y="139"/>
                  <a:pt x="165" y="138"/>
                </a:cubicBezTo>
                <a:cubicBezTo>
                  <a:pt x="162" y="136"/>
                  <a:pt x="160" y="135"/>
                  <a:pt x="157" y="134"/>
                </a:cubicBezTo>
                <a:cubicBezTo>
                  <a:pt x="154" y="132"/>
                  <a:pt x="151" y="131"/>
                  <a:pt x="148" y="131"/>
                </a:cubicBezTo>
                <a:cubicBezTo>
                  <a:pt x="143" y="131"/>
                  <a:pt x="139" y="137"/>
                  <a:pt x="143" y="141"/>
                </a:cubicBezTo>
                <a:close/>
                <a:moveTo>
                  <a:pt x="147" y="163"/>
                </a:moveTo>
                <a:cubicBezTo>
                  <a:pt x="146" y="166"/>
                  <a:pt x="148" y="170"/>
                  <a:pt x="151" y="171"/>
                </a:cubicBezTo>
                <a:cubicBezTo>
                  <a:pt x="154" y="172"/>
                  <a:pt x="156" y="173"/>
                  <a:pt x="159" y="174"/>
                </a:cubicBezTo>
                <a:cubicBezTo>
                  <a:pt x="162" y="176"/>
                  <a:pt x="164" y="177"/>
                  <a:pt x="166" y="179"/>
                </a:cubicBezTo>
                <a:cubicBezTo>
                  <a:pt x="169" y="180"/>
                  <a:pt x="172" y="179"/>
                  <a:pt x="174" y="177"/>
                </a:cubicBezTo>
                <a:cubicBezTo>
                  <a:pt x="176" y="175"/>
                  <a:pt x="176" y="172"/>
                  <a:pt x="175" y="170"/>
                </a:cubicBezTo>
                <a:cubicBezTo>
                  <a:pt x="171" y="163"/>
                  <a:pt x="162" y="158"/>
                  <a:pt x="154" y="157"/>
                </a:cubicBezTo>
                <a:cubicBezTo>
                  <a:pt x="151" y="157"/>
                  <a:pt x="148" y="160"/>
                  <a:pt x="147" y="163"/>
                </a:cubicBezTo>
                <a:close/>
                <a:moveTo>
                  <a:pt x="305" y="26"/>
                </a:moveTo>
                <a:cubicBezTo>
                  <a:pt x="305" y="29"/>
                  <a:pt x="309" y="31"/>
                  <a:pt x="312" y="30"/>
                </a:cubicBezTo>
                <a:cubicBezTo>
                  <a:pt x="315" y="30"/>
                  <a:pt x="317" y="27"/>
                  <a:pt x="317" y="24"/>
                </a:cubicBezTo>
                <a:cubicBezTo>
                  <a:pt x="317" y="20"/>
                  <a:pt x="319" y="16"/>
                  <a:pt x="318" y="12"/>
                </a:cubicBezTo>
                <a:cubicBezTo>
                  <a:pt x="317" y="10"/>
                  <a:pt x="314" y="8"/>
                  <a:pt x="311" y="9"/>
                </a:cubicBezTo>
                <a:cubicBezTo>
                  <a:pt x="304" y="11"/>
                  <a:pt x="304" y="20"/>
                  <a:pt x="305" y="26"/>
                </a:cubicBezTo>
                <a:close/>
                <a:moveTo>
                  <a:pt x="282" y="32"/>
                </a:moveTo>
                <a:cubicBezTo>
                  <a:pt x="279" y="36"/>
                  <a:pt x="279" y="40"/>
                  <a:pt x="279" y="45"/>
                </a:cubicBezTo>
                <a:cubicBezTo>
                  <a:pt x="279" y="50"/>
                  <a:pt x="279" y="54"/>
                  <a:pt x="280" y="59"/>
                </a:cubicBezTo>
                <a:cubicBezTo>
                  <a:pt x="282" y="63"/>
                  <a:pt x="289" y="65"/>
                  <a:pt x="292" y="60"/>
                </a:cubicBezTo>
                <a:cubicBezTo>
                  <a:pt x="294" y="56"/>
                  <a:pt x="294" y="51"/>
                  <a:pt x="294" y="47"/>
                </a:cubicBezTo>
                <a:cubicBezTo>
                  <a:pt x="295" y="42"/>
                  <a:pt x="296" y="37"/>
                  <a:pt x="293" y="33"/>
                </a:cubicBezTo>
                <a:cubicBezTo>
                  <a:pt x="290" y="30"/>
                  <a:pt x="285" y="29"/>
                  <a:pt x="282" y="32"/>
                </a:cubicBezTo>
                <a:close/>
                <a:moveTo>
                  <a:pt x="178" y="15"/>
                </a:moveTo>
                <a:cubicBezTo>
                  <a:pt x="178" y="16"/>
                  <a:pt x="177" y="17"/>
                  <a:pt x="177" y="18"/>
                </a:cubicBezTo>
                <a:cubicBezTo>
                  <a:pt x="177" y="19"/>
                  <a:pt x="177" y="21"/>
                  <a:pt x="178" y="22"/>
                </a:cubicBezTo>
                <a:cubicBezTo>
                  <a:pt x="178" y="24"/>
                  <a:pt x="179" y="26"/>
                  <a:pt x="180" y="28"/>
                </a:cubicBezTo>
                <a:cubicBezTo>
                  <a:pt x="182" y="36"/>
                  <a:pt x="194" y="32"/>
                  <a:pt x="192" y="24"/>
                </a:cubicBezTo>
                <a:cubicBezTo>
                  <a:pt x="191" y="22"/>
                  <a:pt x="190" y="20"/>
                  <a:pt x="190" y="18"/>
                </a:cubicBezTo>
                <a:cubicBezTo>
                  <a:pt x="189" y="17"/>
                  <a:pt x="189" y="16"/>
                  <a:pt x="188" y="15"/>
                </a:cubicBezTo>
                <a:cubicBezTo>
                  <a:pt x="188" y="14"/>
                  <a:pt x="187" y="13"/>
                  <a:pt x="186" y="12"/>
                </a:cubicBezTo>
                <a:cubicBezTo>
                  <a:pt x="183" y="10"/>
                  <a:pt x="179" y="11"/>
                  <a:pt x="178" y="15"/>
                </a:cubicBezTo>
                <a:close/>
                <a:moveTo>
                  <a:pt x="209" y="44"/>
                </a:moveTo>
                <a:cubicBezTo>
                  <a:pt x="210" y="49"/>
                  <a:pt x="212" y="53"/>
                  <a:pt x="214" y="58"/>
                </a:cubicBezTo>
                <a:cubicBezTo>
                  <a:pt x="216" y="61"/>
                  <a:pt x="218" y="65"/>
                  <a:pt x="222" y="68"/>
                </a:cubicBezTo>
                <a:cubicBezTo>
                  <a:pt x="225" y="70"/>
                  <a:pt x="230" y="68"/>
                  <a:pt x="230" y="64"/>
                </a:cubicBezTo>
                <a:cubicBezTo>
                  <a:pt x="231" y="60"/>
                  <a:pt x="229" y="55"/>
                  <a:pt x="228" y="51"/>
                </a:cubicBezTo>
                <a:cubicBezTo>
                  <a:pt x="226" y="47"/>
                  <a:pt x="224" y="42"/>
                  <a:pt x="221" y="39"/>
                </a:cubicBezTo>
                <a:cubicBezTo>
                  <a:pt x="217" y="34"/>
                  <a:pt x="208" y="38"/>
                  <a:pt x="209" y="44"/>
                </a:cubicBezTo>
                <a:close/>
                <a:moveTo>
                  <a:pt x="150" y="16"/>
                </a:moveTo>
                <a:cubicBezTo>
                  <a:pt x="149" y="19"/>
                  <a:pt x="150" y="22"/>
                  <a:pt x="151" y="24"/>
                </a:cubicBezTo>
                <a:cubicBezTo>
                  <a:pt x="152" y="27"/>
                  <a:pt x="154" y="29"/>
                  <a:pt x="155" y="32"/>
                </a:cubicBezTo>
                <a:cubicBezTo>
                  <a:pt x="156" y="34"/>
                  <a:pt x="160" y="35"/>
                  <a:pt x="162" y="33"/>
                </a:cubicBezTo>
                <a:cubicBezTo>
                  <a:pt x="165" y="32"/>
                  <a:pt x="165" y="29"/>
                  <a:pt x="164" y="26"/>
                </a:cubicBezTo>
                <a:cubicBezTo>
                  <a:pt x="162" y="22"/>
                  <a:pt x="160" y="15"/>
                  <a:pt x="155" y="14"/>
                </a:cubicBezTo>
                <a:cubicBezTo>
                  <a:pt x="153" y="14"/>
                  <a:pt x="151" y="14"/>
                  <a:pt x="150" y="16"/>
                </a:cubicBezTo>
                <a:close/>
                <a:moveTo>
                  <a:pt x="178" y="66"/>
                </a:moveTo>
                <a:cubicBezTo>
                  <a:pt x="177" y="67"/>
                  <a:pt x="177" y="68"/>
                  <a:pt x="178" y="69"/>
                </a:cubicBezTo>
                <a:cubicBezTo>
                  <a:pt x="177" y="71"/>
                  <a:pt x="178" y="74"/>
                  <a:pt x="179" y="76"/>
                </a:cubicBezTo>
                <a:cubicBezTo>
                  <a:pt x="181" y="79"/>
                  <a:pt x="182" y="82"/>
                  <a:pt x="183" y="84"/>
                </a:cubicBezTo>
                <a:cubicBezTo>
                  <a:pt x="187" y="89"/>
                  <a:pt x="193" y="87"/>
                  <a:pt x="194" y="81"/>
                </a:cubicBezTo>
                <a:cubicBezTo>
                  <a:pt x="194" y="78"/>
                  <a:pt x="192" y="74"/>
                  <a:pt x="191" y="71"/>
                </a:cubicBezTo>
                <a:cubicBezTo>
                  <a:pt x="189" y="68"/>
                  <a:pt x="188" y="66"/>
                  <a:pt x="185" y="65"/>
                </a:cubicBezTo>
                <a:cubicBezTo>
                  <a:pt x="184" y="64"/>
                  <a:pt x="184" y="64"/>
                  <a:pt x="182" y="63"/>
                </a:cubicBezTo>
                <a:cubicBezTo>
                  <a:pt x="180" y="63"/>
                  <a:pt x="178" y="64"/>
                  <a:pt x="178" y="66"/>
                </a:cubicBezTo>
                <a:close/>
                <a:moveTo>
                  <a:pt x="197" y="113"/>
                </a:moveTo>
                <a:cubicBezTo>
                  <a:pt x="199" y="119"/>
                  <a:pt x="204" y="126"/>
                  <a:pt x="209" y="131"/>
                </a:cubicBezTo>
                <a:cubicBezTo>
                  <a:pt x="214" y="134"/>
                  <a:pt x="221" y="130"/>
                  <a:pt x="220" y="124"/>
                </a:cubicBezTo>
                <a:cubicBezTo>
                  <a:pt x="218" y="117"/>
                  <a:pt x="214" y="110"/>
                  <a:pt x="209" y="105"/>
                </a:cubicBezTo>
                <a:cubicBezTo>
                  <a:pt x="204" y="100"/>
                  <a:pt x="194" y="106"/>
                  <a:pt x="197" y="113"/>
                </a:cubicBezTo>
                <a:close/>
                <a:moveTo>
                  <a:pt x="232" y="97"/>
                </a:moveTo>
                <a:cubicBezTo>
                  <a:pt x="229" y="100"/>
                  <a:pt x="229" y="105"/>
                  <a:pt x="230" y="109"/>
                </a:cubicBezTo>
                <a:cubicBezTo>
                  <a:pt x="231" y="113"/>
                  <a:pt x="233" y="116"/>
                  <a:pt x="235" y="119"/>
                </a:cubicBezTo>
                <a:cubicBezTo>
                  <a:pt x="239" y="123"/>
                  <a:pt x="246" y="119"/>
                  <a:pt x="246" y="114"/>
                </a:cubicBezTo>
                <a:cubicBezTo>
                  <a:pt x="245" y="112"/>
                  <a:pt x="245" y="109"/>
                  <a:pt x="245" y="107"/>
                </a:cubicBezTo>
                <a:cubicBezTo>
                  <a:pt x="244" y="103"/>
                  <a:pt x="244" y="100"/>
                  <a:pt x="241" y="97"/>
                </a:cubicBezTo>
                <a:cubicBezTo>
                  <a:pt x="239" y="94"/>
                  <a:pt x="235" y="95"/>
                  <a:pt x="232" y="97"/>
                </a:cubicBezTo>
                <a:close/>
                <a:moveTo>
                  <a:pt x="260" y="17"/>
                </a:moveTo>
                <a:cubicBezTo>
                  <a:pt x="257" y="23"/>
                  <a:pt x="255" y="31"/>
                  <a:pt x="258" y="37"/>
                </a:cubicBezTo>
                <a:cubicBezTo>
                  <a:pt x="260" y="43"/>
                  <a:pt x="268" y="42"/>
                  <a:pt x="270" y="36"/>
                </a:cubicBezTo>
                <a:cubicBezTo>
                  <a:pt x="271" y="33"/>
                  <a:pt x="272" y="29"/>
                  <a:pt x="273" y="25"/>
                </a:cubicBezTo>
                <a:cubicBezTo>
                  <a:pt x="274" y="22"/>
                  <a:pt x="274" y="19"/>
                  <a:pt x="273" y="16"/>
                </a:cubicBezTo>
                <a:cubicBezTo>
                  <a:pt x="271" y="14"/>
                  <a:pt x="269" y="13"/>
                  <a:pt x="266" y="13"/>
                </a:cubicBezTo>
                <a:cubicBezTo>
                  <a:pt x="264" y="13"/>
                  <a:pt x="261" y="15"/>
                  <a:pt x="260" y="17"/>
                </a:cubicBezTo>
                <a:close/>
                <a:moveTo>
                  <a:pt x="260" y="71"/>
                </a:moveTo>
                <a:cubicBezTo>
                  <a:pt x="255" y="79"/>
                  <a:pt x="252" y="95"/>
                  <a:pt x="259" y="103"/>
                </a:cubicBezTo>
                <a:cubicBezTo>
                  <a:pt x="262" y="106"/>
                  <a:pt x="266" y="104"/>
                  <a:pt x="269" y="101"/>
                </a:cubicBezTo>
                <a:cubicBezTo>
                  <a:pt x="271" y="98"/>
                  <a:pt x="270" y="93"/>
                  <a:pt x="271" y="89"/>
                </a:cubicBezTo>
                <a:cubicBezTo>
                  <a:pt x="272" y="84"/>
                  <a:pt x="273" y="80"/>
                  <a:pt x="274" y="76"/>
                </a:cubicBezTo>
                <a:cubicBezTo>
                  <a:pt x="274" y="74"/>
                  <a:pt x="274" y="71"/>
                  <a:pt x="272" y="69"/>
                </a:cubicBezTo>
                <a:cubicBezTo>
                  <a:pt x="271" y="68"/>
                  <a:pt x="270" y="67"/>
                  <a:pt x="268" y="67"/>
                </a:cubicBezTo>
                <a:cubicBezTo>
                  <a:pt x="265" y="67"/>
                  <a:pt x="262" y="68"/>
                  <a:pt x="260" y="71"/>
                </a:cubicBezTo>
                <a:close/>
                <a:moveTo>
                  <a:pt x="277" y="97"/>
                </a:moveTo>
                <a:cubicBezTo>
                  <a:pt x="275" y="100"/>
                  <a:pt x="274" y="104"/>
                  <a:pt x="274" y="107"/>
                </a:cubicBezTo>
                <a:cubicBezTo>
                  <a:pt x="273" y="111"/>
                  <a:pt x="275" y="114"/>
                  <a:pt x="278" y="115"/>
                </a:cubicBezTo>
                <a:cubicBezTo>
                  <a:pt x="281" y="117"/>
                  <a:pt x="286" y="116"/>
                  <a:pt x="287" y="112"/>
                </a:cubicBezTo>
                <a:cubicBezTo>
                  <a:pt x="288" y="108"/>
                  <a:pt x="290" y="104"/>
                  <a:pt x="290" y="100"/>
                </a:cubicBezTo>
                <a:cubicBezTo>
                  <a:pt x="290" y="93"/>
                  <a:pt x="280" y="91"/>
                  <a:pt x="277" y="97"/>
                </a:cubicBezTo>
                <a:close/>
                <a:moveTo>
                  <a:pt x="328" y="68"/>
                </a:moveTo>
                <a:cubicBezTo>
                  <a:pt x="327" y="71"/>
                  <a:pt x="326" y="73"/>
                  <a:pt x="325" y="76"/>
                </a:cubicBezTo>
                <a:cubicBezTo>
                  <a:pt x="324" y="78"/>
                  <a:pt x="323" y="79"/>
                  <a:pt x="323" y="81"/>
                </a:cubicBezTo>
                <a:cubicBezTo>
                  <a:pt x="323" y="83"/>
                  <a:pt x="323" y="84"/>
                  <a:pt x="322" y="86"/>
                </a:cubicBezTo>
                <a:cubicBezTo>
                  <a:pt x="321" y="91"/>
                  <a:pt x="328" y="96"/>
                  <a:pt x="332" y="91"/>
                </a:cubicBezTo>
                <a:cubicBezTo>
                  <a:pt x="335" y="89"/>
                  <a:pt x="337" y="87"/>
                  <a:pt x="338" y="84"/>
                </a:cubicBezTo>
                <a:cubicBezTo>
                  <a:pt x="340" y="81"/>
                  <a:pt x="341" y="78"/>
                  <a:pt x="342" y="75"/>
                </a:cubicBezTo>
                <a:cubicBezTo>
                  <a:pt x="344" y="71"/>
                  <a:pt x="343" y="67"/>
                  <a:pt x="339" y="65"/>
                </a:cubicBezTo>
                <a:cubicBezTo>
                  <a:pt x="335" y="63"/>
                  <a:pt x="330" y="64"/>
                  <a:pt x="328" y="68"/>
                </a:cubicBezTo>
                <a:close/>
                <a:moveTo>
                  <a:pt x="404" y="53"/>
                </a:moveTo>
                <a:cubicBezTo>
                  <a:pt x="403" y="54"/>
                  <a:pt x="402" y="55"/>
                  <a:pt x="401" y="57"/>
                </a:cubicBezTo>
                <a:cubicBezTo>
                  <a:pt x="399" y="59"/>
                  <a:pt x="397" y="61"/>
                  <a:pt x="396" y="64"/>
                </a:cubicBezTo>
                <a:cubicBezTo>
                  <a:pt x="393" y="69"/>
                  <a:pt x="399" y="75"/>
                  <a:pt x="403" y="71"/>
                </a:cubicBezTo>
                <a:cubicBezTo>
                  <a:pt x="406" y="70"/>
                  <a:pt x="408" y="68"/>
                  <a:pt x="410" y="65"/>
                </a:cubicBezTo>
                <a:cubicBezTo>
                  <a:pt x="411" y="64"/>
                  <a:pt x="412" y="63"/>
                  <a:pt x="413" y="62"/>
                </a:cubicBezTo>
                <a:cubicBezTo>
                  <a:pt x="414" y="60"/>
                  <a:pt x="414" y="59"/>
                  <a:pt x="415" y="57"/>
                </a:cubicBezTo>
                <a:cubicBezTo>
                  <a:pt x="416" y="54"/>
                  <a:pt x="412" y="50"/>
                  <a:pt x="408" y="51"/>
                </a:cubicBezTo>
                <a:cubicBezTo>
                  <a:pt x="406" y="52"/>
                  <a:pt x="405" y="52"/>
                  <a:pt x="404" y="53"/>
                </a:cubicBezTo>
                <a:close/>
                <a:moveTo>
                  <a:pt x="368" y="91"/>
                </a:moveTo>
                <a:cubicBezTo>
                  <a:pt x="367" y="93"/>
                  <a:pt x="366" y="94"/>
                  <a:pt x="365" y="96"/>
                </a:cubicBezTo>
                <a:cubicBezTo>
                  <a:pt x="363" y="99"/>
                  <a:pt x="362" y="102"/>
                  <a:pt x="361" y="105"/>
                </a:cubicBezTo>
                <a:cubicBezTo>
                  <a:pt x="359" y="110"/>
                  <a:pt x="365" y="115"/>
                  <a:pt x="369" y="111"/>
                </a:cubicBezTo>
                <a:cubicBezTo>
                  <a:pt x="372" y="109"/>
                  <a:pt x="374" y="107"/>
                  <a:pt x="376" y="104"/>
                </a:cubicBezTo>
                <a:cubicBezTo>
                  <a:pt x="377" y="103"/>
                  <a:pt x="378" y="101"/>
                  <a:pt x="379" y="100"/>
                </a:cubicBezTo>
                <a:cubicBezTo>
                  <a:pt x="380" y="97"/>
                  <a:pt x="381" y="95"/>
                  <a:pt x="380" y="92"/>
                </a:cubicBezTo>
                <a:cubicBezTo>
                  <a:pt x="379" y="90"/>
                  <a:pt x="377" y="88"/>
                  <a:pt x="374" y="88"/>
                </a:cubicBezTo>
                <a:cubicBezTo>
                  <a:pt x="372" y="89"/>
                  <a:pt x="370" y="89"/>
                  <a:pt x="368" y="91"/>
                </a:cubicBezTo>
                <a:close/>
                <a:moveTo>
                  <a:pt x="373" y="118"/>
                </a:moveTo>
                <a:cubicBezTo>
                  <a:pt x="369" y="121"/>
                  <a:pt x="366" y="124"/>
                  <a:pt x="364" y="127"/>
                </a:cubicBezTo>
                <a:cubicBezTo>
                  <a:pt x="363" y="128"/>
                  <a:pt x="362" y="130"/>
                  <a:pt x="361" y="132"/>
                </a:cubicBezTo>
                <a:cubicBezTo>
                  <a:pt x="359" y="134"/>
                  <a:pt x="359" y="136"/>
                  <a:pt x="358" y="138"/>
                </a:cubicBezTo>
                <a:cubicBezTo>
                  <a:pt x="356" y="144"/>
                  <a:pt x="365" y="148"/>
                  <a:pt x="368" y="144"/>
                </a:cubicBezTo>
                <a:cubicBezTo>
                  <a:pt x="373" y="139"/>
                  <a:pt x="377" y="134"/>
                  <a:pt x="381" y="129"/>
                </a:cubicBezTo>
                <a:cubicBezTo>
                  <a:pt x="383" y="126"/>
                  <a:pt x="384" y="122"/>
                  <a:pt x="381" y="120"/>
                </a:cubicBezTo>
                <a:cubicBezTo>
                  <a:pt x="379" y="117"/>
                  <a:pt x="375" y="116"/>
                  <a:pt x="373" y="118"/>
                </a:cubicBezTo>
                <a:close/>
                <a:moveTo>
                  <a:pt x="440" y="118"/>
                </a:moveTo>
                <a:cubicBezTo>
                  <a:pt x="439" y="120"/>
                  <a:pt x="437" y="121"/>
                  <a:pt x="436" y="122"/>
                </a:cubicBezTo>
                <a:cubicBezTo>
                  <a:pt x="434" y="125"/>
                  <a:pt x="434" y="127"/>
                  <a:pt x="435" y="130"/>
                </a:cubicBezTo>
                <a:cubicBezTo>
                  <a:pt x="435" y="132"/>
                  <a:pt x="437" y="134"/>
                  <a:pt x="439" y="134"/>
                </a:cubicBezTo>
                <a:cubicBezTo>
                  <a:pt x="444" y="135"/>
                  <a:pt x="447" y="132"/>
                  <a:pt x="451" y="129"/>
                </a:cubicBezTo>
                <a:cubicBezTo>
                  <a:pt x="454" y="126"/>
                  <a:pt x="457" y="123"/>
                  <a:pt x="458" y="119"/>
                </a:cubicBezTo>
                <a:cubicBezTo>
                  <a:pt x="460" y="114"/>
                  <a:pt x="454" y="109"/>
                  <a:pt x="450" y="111"/>
                </a:cubicBezTo>
                <a:cubicBezTo>
                  <a:pt x="445" y="112"/>
                  <a:pt x="443" y="115"/>
                  <a:pt x="440" y="118"/>
                </a:cubicBezTo>
                <a:close/>
                <a:moveTo>
                  <a:pt x="407" y="127"/>
                </a:moveTo>
                <a:cubicBezTo>
                  <a:pt x="404" y="130"/>
                  <a:pt x="401" y="132"/>
                  <a:pt x="400" y="135"/>
                </a:cubicBezTo>
                <a:cubicBezTo>
                  <a:pt x="398" y="139"/>
                  <a:pt x="400" y="145"/>
                  <a:pt x="405" y="144"/>
                </a:cubicBezTo>
                <a:cubicBezTo>
                  <a:pt x="413" y="144"/>
                  <a:pt x="420" y="138"/>
                  <a:pt x="425" y="132"/>
                </a:cubicBezTo>
                <a:cubicBezTo>
                  <a:pt x="428" y="127"/>
                  <a:pt x="422" y="121"/>
                  <a:pt x="417" y="123"/>
                </a:cubicBezTo>
                <a:cubicBezTo>
                  <a:pt x="413" y="124"/>
                  <a:pt x="411" y="125"/>
                  <a:pt x="407" y="127"/>
                </a:cubicBezTo>
                <a:close/>
                <a:moveTo>
                  <a:pt x="365" y="187"/>
                </a:moveTo>
                <a:cubicBezTo>
                  <a:pt x="362" y="189"/>
                  <a:pt x="363" y="193"/>
                  <a:pt x="366" y="195"/>
                </a:cubicBezTo>
                <a:cubicBezTo>
                  <a:pt x="369" y="196"/>
                  <a:pt x="372" y="196"/>
                  <a:pt x="376" y="196"/>
                </a:cubicBezTo>
                <a:cubicBezTo>
                  <a:pt x="379" y="196"/>
                  <a:pt x="384" y="195"/>
                  <a:pt x="386" y="192"/>
                </a:cubicBezTo>
                <a:cubicBezTo>
                  <a:pt x="388" y="189"/>
                  <a:pt x="388" y="185"/>
                  <a:pt x="384" y="182"/>
                </a:cubicBezTo>
                <a:cubicBezTo>
                  <a:pt x="381" y="180"/>
                  <a:pt x="377" y="181"/>
                  <a:pt x="373" y="182"/>
                </a:cubicBezTo>
                <a:cubicBezTo>
                  <a:pt x="370" y="183"/>
                  <a:pt x="367" y="184"/>
                  <a:pt x="365" y="187"/>
                </a:cubicBezTo>
                <a:close/>
                <a:moveTo>
                  <a:pt x="409" y="167"/>
                </a:moveTo>
                <a:cubicBezTo>
                  <a:pt x="405" y="170"/>
                  <a:pt x="402" y="172"/>
                  <a:pt x="400" y="177"/>
                </a:cubicBezTo>
                <a:cubicBezTo>
                  <a:pt x="398" y="181"/>
                  <a:pt x="402" y="185"/>
                  <a:pt x="406" y="184"/>
                </a:cubicBezTo>
                <a:cubicBezTo>
                  <a:pt x="410" y="184"/>
                  <a:pt x="413" y="182"/>
                  <a:pt x="416" y="181"/>
                </a:cubicBezTo>
                <a:cubicBezTo>
                  <a:pt x="419" y="179"/>
                  <a:pt x="423" y="179"/>
                  <a:pt x="426" y="176"/>
                </a:cubicBezTo>
                <a:cubicBezTo>
                  <a:pt x="432" y="172"/>
                  <a:pt x="429" y="164"/>
                  <a:pt x="422" y="163"/>
                </a:cubicBezTo>
                <a:cubicBezTo>
                  <a:pt x="418" y="163"/>
                  <a:pt x="413" y="165"/>
                  <a:pt x="409" y="167"/>
                </a:cubicBezTo>
                <a:close/>
                <a:moveTo>
                  <a:pt x="537" y="158"/>
                </a:moveTo>
                <a:cubicBezTo>
                  <a:pt x="534" y="159"/>
                  <a:pt x="531" y="160"/>
                  <a:pt x="528" y="161"/>
                </a:cubicBezTo>
                <a:cubicBezTo>
                  <a:pt x="525" y="164"/>
                  <a:pt x="526" y="169"/>
                  <a:pt x="530" y="169"/>
                </a:cubicBezTo>
                <a:cubicBezTo>
                  <a:pt x="533" y="169"/>
                  <a:pt x="537" y="167"/>
                  <a:pt x="540" y="167"/>
                </a:cubicBezTo>
                <a:cubicBezTo>
                  <a:pt x="543" y="166"/>
                  <a:pt x="546" y="165"/>
                  <a:pt x="547" y="162"/>
                </a:cubicBezTo>
                <a:cubicBezTo>
                  <a:pt x="547" y="161"/>
                  <a:pt x="547" y="159"/>
                  <a:pt x="546" y="158"/>
                </a:cubicBezTo>
                <a:cubicBezTo>
                  <a:pt x="543" y="156"/>
                  <a:pt x="540" y="157"/>
                  <a:pt x="537" y="158"/>
                </a:cubicBezTo>
                <a:close/>
                <a:moveTo>
                  <a:pt x="463" y="176"/>
                </a:moveTo>
                <a:cubicBezTo>
                  <a:pt x="455" y="179"/>
                  <a:pt x="459" y="191"/>
                  <a:pt x="468" y="189"/>
                </a:cubicBezTo>
                <a:cubicBezTo>
                  <a:pt x="474" y="188"/>
                  <a:pt x="483" y="187"/>
                  <a:pt x="489" y="183"/>
                </a:cubicBezTo>
                <a:cubicBezTo>
                  <a:pt x="494" y="178"/>
                  <a:pt x="492" y="170"/>
                  <a:pt x="485" y="170"/>
                </a:cubicBezTo>
                <a:cubicBezTo>
                  <a:pt x="478" y="169"/>
                  <a:pt x="470" y="173"/>
                  <a:pt x="463" y="176"/>
                </a:cubicBezTo>
                <a:close/>
                <a:moveTo>
                  <a:pt x="418" y="207"/>
                </a:moveTo>
                <a:cubicBezTo>
                  <a:pt x="425" y="209"/>
                  <a:pt x="432" y="210"/>
                  <a:pt x="439" y="210"/>
                </a:cubicBezTo>
                <a:cubicBezTo>
                  <a:pt x="449" y="209"/>
                  <a:pt x="448" y="196"/>
                  <a:pt x="439" y="195"/>
                </a:cubicBezTo>
                <a:cubicBezTo>
                  <a:pt x="432" y="195"/>
                  <a:pt x="424" y="196"/>
                  <a:pt x="417" y="197"/>
                </a:cubicBezTo>
                <a:cubicBezTo>
                  <a:pt x="412" y="199"/>
                  <a:pt x="413" y="206"/>
                  <a:pt x="418" y="207"/>
                </a:cubicBezTo>
                <a:close/>
                <a:moveTo>
                  <a:pt x="357" y="219"/>
                </a:moveTo>
                <a:cubicBezTo>
                  <a:pt x="361" y="222"/>
                  <a:pt x="366" y="223"/>
                  <a:pt x="372" y="224"/>
                </a:cubicBezTo>
                <a:cubicBezTo>
                  <a:pt x="380" y="226"/>
                  <a:pt x="383" y="214"/>
                  <a:pt x="375" y="211"/>
                </a:cubicBezTo>
                <a:cubicBezTo>
                  <a:pt x="370" y="210"/>
                  <a:pt x="365" y="208"/>
                  <a:pt x="359" y="209"/>
                </a:cubicBezTo>
                <a:cubicBezTo>
                  <a:pt x="355" y="210"/>
                  <a:pt x="354" y="216"/>
                  <a:pt x="357" y="219"/>
                </a:cubicBezTo>
                <a:close/>
                <a:moveTo>
                  <a:pt x="401" y="254"/>
                </a:moveTo>
                <a:cubicBezTo>
                  <a:pt x="404" y="257"/>
                  <a:pt x="409" y="258"/>
                  <a:pt x="414" y="259"/>
                </a:cubicBezTo>
                <a:cubicBezTo>
                  <a:pt x="418" y="260"/>
                  <a:pt x="422" y="261"/>
                  <a:pt x="427" y="261"/>
                </a:cubicBezTo>
                <a:cubicBezTo>
                  <a:pt x="433" y="261"/>
                  <a:pt x="434" y="252"/>
                  <a:pt x="429" y="249"/>
                </a:cubicBezTo>
                <a:cubicBezTo>
                  <a:pt x="426" y="247"/>
                  <a:pt x="422" y="246"/>
                  <a:pt x="418" y="244"/>
                </a:cubicBezTo>
                <a:cubicBezTo>
                  <a:pt x="414" y="243"/>
                  <a:pt x="410" y="241"/>
                  <a:pt x="405" y="242"/>
                </a:cubicBezTo>
                <a:cubicBezTo>
                  <a:pt x="400" y="242"/>
                  <a:pt x="396" y="249"/>
                  <a:pt x="401" y="254"/>
                </a:cubicBezTo>
                <a:close/>
                <a:moveTo>
                  <a:pt x="431" y="314"/>
                </a:moveTo>
                <a:cubicBezTo>
                  <a:pt x="432" y="315"/>
                  <a:pt x="433" y="316"/>
                  <a:pt x="434" y="317"/>
                </a:cubicBezTo>
                <a:cubicBezTo>
                  <a:pt x="435" y="317"/>
                  <a:pt x="437" y="318"/>
                  <a:pt x="438" y="319"/>
                </a:cubicBezTo>
                <a:cubicBezTo>
                  <a:pt x="441" y="320"/>
                  <a:pt x="444" y="321"/>
                  <a:pt x="447" y="321"/>
                </a:cubicBezTo>
                <a:cubicBezTo>
                  <a:pt x="450" y="321"/>
                  <a:pt x="453" y="316"/>
                  <a:pt x="451" y="313"/>
                </a:cubicBezTo>
                <a:cubicBezTo>
                  <a:pt x="449" y="311"/>
                  <a:pt x="446" y="309"/>
                  <a:pt x="443" y="308"/>
                </a:cubicBezTo>
                <a:cubicBezTo>
                  <a:pt x="442" y="307"/>
                  <a:pt x="441" y="306"/>
                  <a:pt x="439" y="306"/>
                </a:cubicBezTo>
                <a:cubicBezTo>
                  <a:pt x="437" y="305"/>
                  <a:pt x="436" y="305"/>
                  <a:pt x="434" y="305"/>
                </a:cubicBezTo>
                <a:cubicBezTo>
                  <a:pt x="429" y="305"/>
                  <a:pt x="428" y="311"/>
                  <a:pt x="431" y="314"/>
                </a:cubicBezTo>
                <a:close/>
                <a:moveTo>
                  <a:pt x="357" y="305"/>
                </a:moveTo>
                <a:cubicBezTo>
                  <a:pt x="358" y="308"/>
                  <a:pt x="359" y="309"/>
                  <a:pt x="362" y="311"/>
                </a:cubicBezTo>
                <a:cubicBezTo>
                  <a:pt x="364" y="312"/>
                  <a:pt x="365" y="313"/>
                  <a:pt x="367" y="314"/>
                </a:cubicBezTo>
                <a:cubicBezTo>
                  <a:pt x="370" y="316"/>
                  <a:pt x="374" y="318"/>
                  <a:pt x="378" y="318"/>
                </a:cubicBezTo>
                <a:cubicBezTo>
                  <a:pt x="383" y="319"/>
                  <a:pt x="388" y="314"/>
                  <a:pt x="384" y="309"/>
                </a:cubicBezTo>
                <a:cubicBezTo>
                  <a:pt x="382" y="306"/>
                  <a:pt x="379" y="303"/>
                  <a:pt x="375" y="301"/>
                </a:cubicBezTo>
                <a:cubicBezTo>
                  <a:pt x="371" y="299"/>
                  <a:pt x="368" y="296"/>
                  <a:pt x="363" y="296"/>
                </a:cubicBezTo>
                <a:cubicBezTo>
                  <a:pt x="359" y="296"/>
                  <a:pt x="355" y="301"/>
                  <a:pt x="357" y="305"/>
                </a:cubicBezTo>
                <a:close/>
                <a:moveTo>
                  <a:pt x="291" y="284"/>
                </a:moveTo>
                <a:cubicBezTo>
                  <a:pt x="294" y="289"/>
                  <a:pt x="298" y="293"/>
                  <a:pt x="301" y="296"/>
                </a:cubicBezTo>
                <a:cubicBezTo>
                  <a:pt x="305" y="300"/>
                  <a:pt x="309" y="304"/>
                  <a:pt x="314" y="306"/>
                </a:cubicBezTo>
                <a:cubicBezTo>
                  <a:pt x="319" y="307"/>
                  <a:pt x="324" y="301"/>
                  <a:pt x="322" y="297"/>
                </a:cubicBezTo>
                <a:cubicBezTo>
                  <a:pt x="320" y="291"/>
                  <a:pt x="316" y="288"/>
                  <a:pt x="312" y="284"/>
                </a:cubicBezTo>
                <a:cubicBezTo>
                  <a:pt x="308" y="281"/>
                  <a:pt x="304" y="277"/>
                  <a:pt x="300" y="275"/>
                </a:cubicBezTo>
                <a:cubicBezTo>
                  <a:pt x="294" y="271"/>
                  <a:pt x="287" y="279"/>
                  <a:pt x="291" y="284"/>
                </a:cubicBezTo>
                <a:close/>
                <a:moveTo>
                  <a:pt x="271" y="353"/>
                </a:moveTo>
                <a:cubicBezTo>
                  <a:pt x="272" y="358"/>
                  <a:pt x="275" y="373"/>
                  <a:pt x="283" y="370"/>
                </a:cubicBezTo>
                <a:cubicBezTo>
                  <a:pt x="291" y="368"/>
                  <a:pt x="285" y="355"/>
                  <a:pt x="283" y="349"/>
                </a:cubicBezTo>
                <a:cubicBezTo>
                  <a:pt x="281" y="341"/>
                  <a:pt x="268" y="345"/>
                  <a:pt x="271" y="353"/>
                </a:cubicBezTo>
                <a:close/>
                <a:moveTo>
                  <a:pt x="258" y="298"/>
                </a:moveTo>
                <a:cubicBezTo>
                  <a:pt x="257" y="306"/>
                  <a:pt x="256" y="315"/>
                  <a:pt x="259" y="322"/>
                </a:cubicBezTo>
                <a:cubicBezTo>
                  <a:pt x="261" y="328"/>
                  <a:pt x="270" y="329"/>
                  <a:pt x="272" y="322"/>
                </a:cubicBezTo>
                <a:cubicBezTo>
                  <a:pt x="273" y="314"/>
                  <a:pt x="272" y="305"/>
                  <a:pt x="269" y="298"/>
                </a:cubicBezTo>
                <a:cubicBezTo>
                  <a:pt x="268" y="293"/>
                  <a:pt x="259" y="292"/>
                  <a:pt x="258" y="298"/>
                </a:cubicBezTo>
                <a:close/>
                <a:moveTo>
                  <a:pt x="142" y="292"/>
                </a:moveTo>
                <a:cubicBezTo>
                  <a:pt x="144" y="298"/>
                  <a:pt x="154" y="295"/>
                  <a:pt x="152" y="288"/>
                </a:cubicBezTo>
                <a:cubicBezTo>
                  <a:pt x="150" y="282"/>
                  <a:pt x="140" y="285"/>
                  <a:pt x="142" y="292"/>
                </a:cubicBezTo>
                <a:close/>
                <a:moveTo>
                  <a:pt x="166" y="254"/>
                </a:moveTo>
                <a:cubicBezTo>
                  <a:pt x="164" y="256"/>
                  <a:pt x="164" y="260"/>
                  <a:pt x="166" y="263"/>
                </a:cubicBezTo>
                <a:cubicBezTo>
                  <a:pt x="169" y="266"/>
                  <a:pt x="172" y="266"/>
                  <a:pt x="175" y="265"/>
                </a:cubicBezTo>
                <a:cubicBezTo>
                  <a:pt x="179" y="263"/>
                  <a:pt x="182" y="260"/>
                  <a:pt x="185" y="256"/>
                </a:cubicBezTo>
                <a:cubicBezTo>
                  <a:pt x="188" y="251"/>
                  <a:pt x="182" y="246"/>
                  <a:pt x="177" y="247"/>
                </a:cubicBezTo>
                <a:cubicBezTo>
                  <a:pt x="173" y="248"/>
                  <a:pt x="170" y="251"/>
                  <a:pt x="166" y="254"/>
                </a:cubicBezTo>
                <a:close/>
                <a:moveTo>
                  <a:pt x="156" y="357"/>
                </a:moveTo>
                <a:cubicBezTo>
                  <a:pt x="154" y="360"/>
                  <a:pt x="149" y="364"/>
                  <a:pt x="149" y="368"/>
                </a:cubicBezTo>
                <a:cubicBezTo>
                  <a:pt x="150" y="369"/>
                  <a:pt x="151" y="370"/>
                  <a:pt x="152" y="370"/>
                </a:cubicBezTo>
                <a:cubicBezTo>
                  <a:pt x="156" y="370"/>
                  <a:pt x="160" y="365"/>
                  <a:pt x="162" y="363"/>
                </a:cubicBezTo>
                <a:cubicBezTo>
                  <a:pt x="166" y="359"/>
                  <a:pt x="160" y="353"/>
                  <a:pt x="156" y="357"/>
                </a:cubicBezTo>
                <a:close/>
                <a:moveTo>
                  <a:pt x="168" y="304"/>
                </a:moveTo>
                <a:cubicBezTo>
                  <a:pt x="164" y="307"/>
                  <a:pt x="158" y="311"/>
                  <a:pt x="158" y="317"/>
                </a:cubicBezTo>
                <a:cubicBezTo>
                  <a:pt x="158" y="320"/>
                  <a:pt x="161" y="322"/>
                  <a:pt x="163" y="322"/>
                </a:cubicBezTo>
                <a:cubicBezTo>
                  <a:pt x="169" y="322"/>
                  <a:pt x="172" y="315"/>
                  <a:pt x="176" y="311"/>
                </a:cubicBezTo>
                <a:cubicBezTo>
                  <a:pt x="181" y="306"/>
                  <a:pt x="173" y="299"/>
                  <a:pt x="168" y="304"/>
                </a:cubicBezTo>
                <a:close/>
                <a:moveTo>
                  <a:pt x="193" y="269"/>
                </a:moveTo>
                <a:cubicBezTo>
                  <a:pt x="190" y="273"/>
                  <a:pt x="186" y="276"/>
                  <a:pt x="187" y="281"/>
                </a:cubicBezTo>
                <a:cubicBezTo>
                  <a:pt x="187" y="284"/>
                  <a:pt x="190" y="287"/>
                  <a:pt x="194" y="287"/>
                </a:cubicBezTo>
                <a:cubicBezTo>
                  <a:pt x="199" y="287"/>
                  <a:pt x="201" y="283"/>
                  <a:pt x="204" y="279"/>
                </a:cubicBezTo>
                <a:cubicBezTo>
                  <a:pt x="207" y="276"/>
                  <a:pt x="210" y="272"/>
                  <a:pt x="210" y="268"/>
                </a:cubicBezTo>
                <a:cubicBezTo>
                  <a:pt x="210" y="264"/>
                  <a:pt x="206" y="262"/>
                  <a:pt x="202" y="262"/>
                </a:cubicBezTo>
                <a:cubicBezTo>
                  <a:pt x="198" y="263"/>
                  <a:pt x="195" y="267"/>
                  <a:pt x="193" y="269"/>
                </a:cubicBezTo>
                <a:close/>
                <a:moveTo>
                  <a:pt x="215" y="308"/>
                </a:moveTo>
                <a:cubicBezTo>
                  <a:pt x="212" y="311"/>
                  <a:pt x="206" y="317"/>
                  <a:pt x="210" y="321"/>
                </a:cubicBezTo>
                <a:cubicBezTo>
                  <a:pt x="214" y="325"/>
                  <a:pt x="220" y="318"/>
                  <a:pt x="222" y="315"/>
                </a:cubicBezTo>
                <a:cubicBezTo>
                  <a:pt x="226" y="310"/>
                  <a:pt x="219" y="304"/>
                  <a:pt x="215" y="308"/>
                </a:cubicBezTo>
                <a:close/>
                <a:moveTo>
                  <a:pt x="239" y="263"/>
                </a:moveTo>
                <a:cubicBezTo>
                  <a:pt x="237" y="264"/>
                  <a:pt x="236" y="265"/>
                  <a:pt x="235" y="266"/>
                </a:cubicBezTo>
                <a:cubicBezTo>
                  <a:pt x="235" y="267"/>
                  <a:pt x="234" y="269"/>
                  <a:pt x="233" y="270"/>
                </a:cubicBezTo>
                <a:cubicBezTo>
                  <a:pt x="232" y="273"/>
                  <a:pt x="230" y="276"/>
                  <a:pt x="230" y="279"/>
                </a:cubicBezTo>
                <a:cubicBezTo>
                  <a:pt x="230" y="282"/>
                  <a:pt x="231" y="286"/>
                  <a:pt x="235" y="287"/>
                </a:cubicBezTo>
                <a:cubicBezTo>
                  <a:pt x="238" y="288"/>
                  <a:pt x="242" y="287"/>
                  <a:pt x="244" y="284"/>
                </a:cubicBezTo>
                <a:cubicBezTo>
                  <a:pt x="245" y="281"/>
                  <a:pt x="246" y="278"/>
                  <a:pt x="247" y="275"/>
                </a:cubicBezTo>
                <a:cubicBezTo>
                  <a:pt x="247" y="274"/>
                  <a:pt x="247" y="273"/>
                  <a:pt x="248" y="271"/>
                </a:cubicBezTo>
                <a:cubicBezTo>
                  <a:pt x="248" y="270"/>
                  <a:pt x="248" y="268"/>
                  <a:pt x="248" y="266"/>
                </a:cubicBezTo>
                <a:cubicBezTo>
                  <a:pt x="247" y="262"/>
                  <a:pt x="242" y="260"/>
                  <a:pt x="239" y="263"/>
                </a:cubicBezTo>
                <a:close/>
                <a:moveTo>
                  <a:pt x="245" y="209"/>
                </a:moveTo>
                <a:cubicBezTo>
                  <a:pt x="242" y="215"/>
                  <a:pt x="241" y="224"/>
                  <a:pt x="245" y="230"/>
                </a:cubicBezTo>
                <a:cubicBezTo>
                  <a:pt x="248" y="236"/>
                  <a:pt x="257" y="233"/>
                  <a:pt x="256" y="227"/>
                </a:cubicBezTo>
                <a:cubicBezTo>
                  <a:pt x="256" y="223"/>
                  <a:pt x="255" y="219"/>
                  <a:pt x="257" y="215"/>
                </a:cubicBezTo>
                <a:cubicBezTo>
                  <a:pt x="258" y="212"/>
                  <a:pt x="257" y="208"/>
                  <a:pt x="254" y="206"/>
                </a:cubicBezTo>
                <a:cubicBezTo>
                  <a:pt x="251" y="204"/>
                  <a:pt x="247" y="205"/>
                  <a:pt x="245" y="209"/>
                </a:cubicBezTo>
                <a:close/>
                <a:moveTo>
                  <a:pt x="257" y="116"/>
                </a:moveTo>
                <a:cubicBezTo>
                  <a:pt x="255" y="119"/>
                  <a:pt x="255" y="123"/>
                  <a:pt x="255" y="126"/>
                </a:cubicBezTo>
                <a:cubicBezTo>
                  <a:pt x="255" y="131"/>
                  <a:pt x="264" y="134"/>
                  <a:pt x="266" y="129"/>
                </a:cubicBezTo>
                <a:cubicBezTo>
                  <a:pt x="268" y="125"/>
                  <a:pt x="269" y="121"/>
                  <a:pt x="268" y="117"/>
                </a:cubicBezTo>
                <a:cubicBezTo>
                  <a:pt x="267" y="112"/>
                  <a:pt x="259" y="112"/>
                  <a:pt x="257" y="116"/>
                </a:cubicBezTo>
                <a:close/>
                <a:moveTo>
                  <a:pt x="282" y="127"/>
                </a:moveTo>
                <a:cubicBezTo>
                  <a:pt x="280" y="133"/>
                  <a:pt x="278" y="139"/>
                  <a:pt x="280" y="145"/>
                </a:cubicBezTo>
                <a:cubicBezTo>
                  <a:pt x="282" y="148"/>
                  <a:pt x="286" y="149"/>
                  <a:pt x="289" y="147"/>
                </a:cubicBezTo>
                <a:cubicBezTo>
                  <a:pt x="293" y="144"/>
                  <a:pt x="295" y="138"/>
                  <a:pt x="296" y="133"/>
                </a:cubicBezTo>
                <a:cubicBezTo>
                  <a:pt x="296" y="129"/>
                  <a:pt x="295" y="125"/>
                  <a:pt x="291" y="124"/>
                </a:cubicBezTo>
                <a:cubicBezTo>
                  <a:pt x="288" y="123"/>
                  <a:pt x="283" y="124"/>
                  <a:pt x="282" y="127"/>
                </a:cubicBezTo>
                <a:close/>
                <a:moveTo>
                  <a:pt x="368" y="60"/>
                </a:moveTo>
                <a:cubicBezTo>
                  <a:pt x="367" y="63"/>
                  <a:pt x="366" y="66"/>
                  <a:pt x="365" y="68"/>
                </a:cubicBezTo>
                <a:cubicBezTo>
                  <a:pt x="364" y="73"/>
                  <a:pt x="371" y="76"/>
                  <a:pt x="373" y="71"/>
                </a:cubicBezTo>
                <a:cubicBezTo>
                  <a:pt x="375" y="69"/>
                  <a:pt x="376" y="66"/>
                  <a:pt x="377" y="63"/>
                </a:cubicBezTo>
                <a:cubicBezTo>
                  <a:pt x="378" y="58"/>
                  <a:pt x="370" y="55"/>
                  <a:pt x="368" y="60"/>
                </a:cubicBezTo>
                <a:close/>
                <a:moveTo>
                  <a:pt x="314" y="108"/>
                </a:moveTo>
                <a:cubicBezTo>
                  <a:pt x="312" y="111"/>
                  <a:pt x="309" y="115"/>
                  <a:pt x="310" y="118"/>
                </a:cubicBezTo>
                <a:cubicBezTo>
                  <a:pt x="310" y="123"/>
                  <a:pt x="315" y="126"/>
                  <a:pt x="319" y="123"/>
                </a:cubicBezTo>
                <a:cubicBezTo>
                  <a:pt x="322" y="122"/>
                  <a:pt x="324" y="118"/>
                  <a:pt x="326" y="116"/>
                </a:cubicBezTo>
                <a:cubicBezTo>
                  <a:pt x="328" y="112"/>
                  <a:pt x="328" y="107"/>
                  <a:pt x="324" y="104"/>
                </a:cubicBezTo>
                <a:cubicBezTo>
                  <a:pt x="320" y="102"/>
                  <a:pt x="316" y="105"/>
                  <a:pt x="314" y="108"/>
                </a:cubicBezTo>
                <a:close/>
                <a:moveTo>
                  <a:pt x="340" y="126"/>
                </a:moveTo>
                <a:cubicBezTo>
                  <a:pt x="338" y="127"/>
                  <a:pt x="337" y="130"/>
                  <a:pt x="335" y="132"/>
                </a:cubicBezTo>
                <a:cubicBezTo>
                  <a:pt x="333" y="134"/>
                  <a:pt x="332" y="138"/>
                  <a:pt x="335" y="140"/>
                </a:cubicBezTo>
                <a:cubicBezTo>
                  <a:pt x="337" y="143"/>
                  <a:pt x="341" y="144"/>
                  <a:pt x="343" y="142"/>
                </a:cubicBezTo>
                <a:cubicBezTo>
                  <a:pt x="346" y="140"/>
                  <a:pt x="348" y="138"/>
                  <a:pt x="351" y="135"/>
                </a:cubicBezTo>
                <a:cubicBezTo>
                  <a:pt x="353" y="133"/>
                  <a:pt x="353" y="128"/>
                  <a:pt x="350" y="125"/>
                </a:cubicBezTo>
                <a:cubicBezTo>
                  <a:pt x="347" y="122"/>
                  <a:pt x="343" y="123"/>
                  <a:pt x="340" y="126"/>
                </a:cubicBezTo>
                <a:close/>
                <a:moveTo>
                  <a:pt x="310" y="144"/>
                </a:moveTo>
                <a:cubicBezTo>
                  <a:pt x="310" y="145"/>
                  <a:pt x="309" y="146"/>
                  <a:pt x="308" y="146"/>
                </a:cubicBezTo>
                <a:cubicBezTo>
                  <a:pt x="308" y="146"/>
                  <a:pt x="308" y="146"/>
                  <a:pt x="308" y="146"/>
                </a:cubicBezTo>
                <a:cubicBezTo>
                  <a:pt x="309" y="146"/>
                  <a:pt x="308" y="147"/>
                  <a:pt x="308" y="147"/>
                </a:cubicBezTo>
                <a:cubicBezTo>
                  <a:pt x="308" y="147"/>
                  <a:pt x="307" y="147"/>
                  <a:pt x="307" y="147"/>
                </a:cubicBezTo>
                <a:cubicBezTo>
                  <a:pt x="309" y="146"/>
                  <a:pt x="307" y="147"/>
                  <a:pt x="307" y="147"/>
                </a:cubicBezTo>
                <a:cubicBezTo>
                  <a:pt x="299" y="150"/>
                  <a:pt x="301" y="162"/>
                  <a:pt x="309" y="162"/>
                </a:cubicBezTo>
                <a:cubicBezTo>
                  <a:pt x="315" y="161"/>
                  <a:pt x="322" y="157"/>
                  <a:pt x="323" y="151"/>
                </a:cubicBezTo>
                <a:cubicBezTo>
                  <a:pt x="323" y="147"/>
                  <a:pt x="322" y="144"/>
                  <a:pt x="319" y="143"/>
                </a:cubicBezTo>
                <a:cubicBezTo>
                  <a:pt x="316" y="141"/>
                  <a:pt x="313" y="142"/>
                  <a:pt x="310" y="144"/>
                </a:cubicBezTo>
                <a:close/>
                <a:moveTo>
                  <a:pt x="372" y="156"/>
                </a:moveTo>
                <a:cubicBezTo>
                  <a:pt x="369" y="157"/>
                  <a:pt x="365" y="158"/>
                  <a:pt x="362" y="160"/>
                </a:cubicBezTo>
                <a:cubicBezTo>
                  <a:pt x="358" y="163"/>
                  <a:pt x="360" y="169"/>
                  <a:pt x="365" y="170"/>
                </a:cubicBezTo>
                <a:cubicBezTo>
                  <a:pt x="368" y="170"/>
                  <a:pt x="372" y="168"/>
                  <a:pt x="376" y="167"/>
                </a:cubicBezTo>
                <a:cubicBezTo>
                  <a:pt x="379" y="166"/>
                  <a:pt x="383" y="166"/>
                  <a:pt x="385" y="162"/>
                </a:cubicBezTo>
                <a:cubicBezTo>
                  <a:pt x="386" y="159"/>
                  <a:pt x="385" y="157"/>
                  <a:pt x="383" y="155"/>
                </a:cubicBezTo>
                <a:cubicBezTo>
                  <a:pt x="380" y="153"/>
                  <a:pt x="376" y="155"/>
                  <a:pt x="372" y="156"/>
                </a:cubicBezTo>
                <a:close/>
                <a:moveTo>
                  <a:pt x="346" y="184"/>
                </a:moveTo>
                <a:cubicBezTo>
                  <a:pt x="342" y="186"/>
                  <a:pt x="338" y="187"/>
                  <a:pt x="334" y="189"/>
                </a:cubicBezTo>
                <a:cubicBezTo>
                  <a:pt x="330" y="192"/>
                  <a:pt x="332" y="198"/>
                  <a:pt x="336" y="200"/>
                </a:cubicBezTo>
                <a:cubicBezTo>
                  <a:pt x="340" y="201"/>
                  <a:pt x="344" y="201"/>
                  <a:pt x="348" y="199"/>
                </a:cubicBezTo>
                <a:cubicBezTo>
                  <a:pt x="353" y="197"/>
                  <a:pt x="358" y="194"/>
                  <a:pt x="357" y="188"/>
                </a:cubicBezTo>
                <a:cubicBezTo>
                  <a:pt x="356" y="183"/>
                  <a:pt x="350" y="183"/>
                  <a:pt x="346" y="184"/>
                </a:cubicBezTo>
                <a:close/>
                <a:moveTo>
                  <a:pt x="326" y="227"/>
                </a:moveTo>
                <a:cubicBezTo>
                  <a:pt x="324" y="228"/>
                  <a:pt x="323" y="230"/>
                  <a:pt x="324" y="232"/>
                </a:cubicBezTo>
                <a:cubicBezTo>
                  <a:pt x="326" y="236"/>
                  <a:pt x="328" y="237"/>
                  <a:pt x="332" y="239"/>
                </a:cubicBezTo>
                <a:cubicBezTo>
                  <a:pt x="336" y="241"/>
                  <a:pt x="339" y="242"/>
                  <a:pt x="343" y="241"/>
                </a:cubicBezTo>
                <a:cubicBezTo>
                  <a:pt x="348" y="240"/>
                  <a:pt x="349" y="233"/>
                  <a:pt x="346" y="230"/>
                </a:cubicBezTo>
                <a:cubicBezTo>
                  <a:pt x="343" y="227"/>
                  <a:pt x="339" y="227"/>
                  <a:pt x="336" y="226"/>
                </a:cubicBezTo>
                <a:cubicBezTo>
                  <a:pt x="333" y="226"/>
                  <a:pt x="329" y="224"/>
                  <a:pt x="326" y="227"/>
                </a:cubicBezTo>
                <a:close/>
                <a:moveTo>
                  <a:pt x="353" y="270"/>
                </a:moveTo>
                <a:cubicBezTo>
                  <a:pt x="352" y="273"/>
                  <a:pt x="353" y="276"/>
                  <a:pt x="355" y="278"/>
                </a:cubicBezTo>
                <a:cubicBezTo>
                  <a:pt x="359" y="279"/>
                  <a:pt x="368" y="284"/>
                  <a:pt x="371" y="279"/>
                </a:cubicBezTo>
                <a:cubicBezTo>
                  <a:pt x="375" y="273"/>
                  <a:pt x="364" y="270"/>
                  <a:pt x="360" y="268"/>
                </a:cubicBezTo>
                <a:cubicBezTo>
                  <a:pt x="357" y="267"/>
                  <a:pt x="355" y="268"/>
                  <a:pt x="353" y="270"/>
                </a:cubicBezTo>
                <a:close/>
                <a:moveTo>
                  <a:pt x="296" y="256"/>
                </a:moveTo>
                <a:cubicBezTo>
                  <a:pt x="298" y="258"/>
                  <a:pt x="300" y="260"/>
                  <a:pt x="303" y="263"/>
                </a:cubicBezTo>
                <a:cubicBezTo>
                  <a:pt x="306" y="265"/>
                  <a:pt x="309" y="268"/>
                  <a:pt x="313" y="268"/>
                </a:cubicBezTo>
                <a:cubicBezTo>
                  <a:pt x="318" y="269"/>
                  <a:pt x="322" y="263"/>
                  <a:pt x="320" y="258"/>
                </a:cubicBezTo>
                <a:cubicBezTo>
                  <a:pt x="318" y="255"/>
                  <a:pt x="314" y="253"/>
                  <a:pt x="311" y="251"/>
                </a:cubicBezTo>
                <a:cubicBezTo>
                  <a:pt x="308" y="249"/>
                  <a:pt x="306" y="248"/>
                  <a:pt x="302" y="247"/>
                </a:cubicBezTo>
                <a:cubicBezTo>
                  <a:pt x="298" y="245"/>
                  <a:pt x="293" y="252"/>
                  <a:pt x="296" y="256"/>
                </a:cubicBezTo>
                <a:close/>
                <a:moveTo>
                  <a:pt x="230" y="134"/>
                </a:moveTo>
                <a:cubicBezTo>
                  <a:pt x="229" y="138"/>
                  <a:pt x="228" y="141"/>
                  <a:pt x="229" y="145"/>
                </a:cubicBezTo>
                <a:cubicBezTo>
                  <a:pt x="230" y="148"/>
                  <a:pt x="231" y="151"/>
                  <a:pt x="233" y="154"/>
                </a:cubicBezTo>
                <a:cubicBezTo>
                  <a:pt x="236" y="160"/>
                  <a:pt x="246" y="155"/>
                  <a:pt x="244" y="149"/>
                </a:cubicBezTo>
                <a:cubicBezTo>
                  <a:pt x="243" y="147"/>
                  <a:pt x="242" y="144"/>
                  <a:pt x="242" y="142"/>
                </a:cubicBezTo>
                <a:cubicBezTo>
                  <a:pt x="242" y="141"/>
                  <a:pt x="241" y="139"/>
                  <a:pt x="241" y="138"/>
                </a:cubicBezTo>
                <a:cubicBezTo>
                  <a:pt x="241" y="136"/>
                  <a:pt x="240" y="135"/>
                  <a:pt x="239" y="134"/>
                </a:cubicBezTo>
                <a:cubicBezTo>
                  <a:pt x="237" y="131"/>
                  <a:pt x="232" y="131"/>
                  <a:pt x="230" y="134"/>
                </a:cubicBezTo>
                <a:close/>
                <a:moveTo>
                  <a:pt x="187" y="153"/>
                </a:moveTo>
                <a:cubicBezTo>
                  <a:pt x="184" y="158"/>
                  <a:pt x="187" y="163"/>
                  <a:pt x="191" y="167"/>
                </a:cubicBezTo>
                <a:cubicBezTo>
                  <a:pt x="194" y="170"/>
                  <a:pt x="198" y="172"/>
                  <a:pt x="202" y="173"/>
                </a:cubicBezTo>
                <a:cubicBezTo>
                  <a:pt x="209" y="175"/>
                  <a:pt x="212" y="164"/>
                  <a:pt x="206" y="161"/>
                </a:cubicBezTo>
                <a:cubicBezTo>
                  <a:pt x="204" y="159"/>
                  <a:pt x="202" y="157"/>
                  <a:pt x="200" y="155"/>
                </a:cubicBezTo>
                <a:cubicBezTo>
                  <a:pt x="198" y="153"/>
                  <a:pt x="197" y="151"/>
                  <a:pt x="194" y="150"/>
                </a:cubicBezTo>
                <a:cubicBezTo>
                  <a:pt x="191" y="150"/>
                  <a:pt x="189" y="151"/>
                  <a:pt x="187" y="153"/>
                </a:cubicBezTo>
                <a:close/>
                <a:moveTo>
                  <a:pt x="150" y="223"/>
                </a:moveTo>
                <a:cubicBezTo>
                  <a:pt x="148" y="225"/>
                  <a:pt x="150" y="228"/>
                  <a:pt x="152" y="229"/>
                </a:cubicBezTo>
                <a:cubicBezTo>
                  <a:pt x="158" y="234"/>
                  <a:pt x="169" y="229"/>
                  <a:pt x="176" y="226"/>
                </a:cubicBezTo>
                <a:cubicBezTo>
                  <a:pt x="182" y="224"/>
                  <a:pt x="181" y="214"/>
                  <a:pt x="174" y="215"/>
                </a:cubicBezTo>
                <a:cubicBezTo>
                  <a:pt x="166" y="216"/>
                  <a:pt x="154" y="216"/>
                  <a:pt x="150" y="223"/>
                </a:cubicBezTo>
                <a:close/>
                <a:moveTo>
                  <a:pt x="259" y="252"/>
                </a:moveTo>
                <a:cubicBezTo>
                  <a:pt x="258" y="258"/>
                  <a:pt x="260" y="265"/>
                  <a:pt x="264" y="270"/>
                </a:cubicBezTo>
                <a:cubicBezTo>
                  <a:pt x="269" y="278"/>
                  <a:pt x="282" y="271"/>
                  <a:pt x="277" y="262"/>
                </a:cubicBezTo>
                <a:cubicBezTo>
                  <a:pt x="274" y="258"/>
                  <a:pt x="273" y="254"/>
                  <a:pt x="271" y="250"/>
                </a:cubicBezTo>
                <a:cubicBezTo>
                  <a:pt x="268" y="246"/>
                  <a:pt x="260" y="247"/>
                  <a:pt x="259" y="252"/>
                </a:cubicBezTo>
                <a:close/>
                <a:moveTo>
                  <a:pt x="297" y="191"/>
                </a:moveTo>
                <a:cubicBezTo>
                  <a:pt x="304" y="190"/>
                  <a:pt x="311" y="189"/>
                  <a:pt x="318" y="187"/>
                </a:cubicBezTo>
                <a:cubicBezTo>
                  <a:pt x="323" y="186"/>
                  <a:pt x="330" y="185"/>
                  <a:pt x="333" y="179"/>
                </a:cubicBezTo>
                <a:cubicBezTo>
                  <a:pt x="334" y="178"/>
                  <a:pt x="333" y="175"/>
                  <a:pt x="332" y="174"/>
                </a:cubicBezTo>
                <a:cubicBezTo>
                  <a:pt x="327" y="169"/>
                  <a:pt x="321" y="172"/>
                  <a:pt x="315" y="173"/>
                </a:cubicBezTo>
                <a:cubicBezTo>
                  <a:pt x="308" y="175"/>
                  <a:pt x="300" y="177"/>
                  <a:pt x="293" y="179"/>
                </a:cubicBezTo>
                <a:cubicBezTo>
                  <a:pt x="285" y="181"/>
                  <a:pt x="289" y="193"/>
                  <a:pt x="297" y="191"/>
                </a:cubicBezTo>
                <a:close/>
                <a:moveTo>
                  <a:pt x="288" y="215"/>
                </a:moveTo>
                <a:cubicBezTo>
                  <a:pt x="290" y="218"/>
                  <a:pt x="294" y="219"/>
                  <a:pt x="298" y="220"/>
                </a:cubicBezTo>
                <a:cubicBezTo>
                  <a:pt x="301" y="221"/>
                  <a:pt x="305" y="222"/>
                  <a:pt x="309" y="223"/>
                </a:cubicBezTo>
                <a:cubicBezTo>
                  <a:pt x="317" y="224"/>
                  <a:pt x="320" y="213"/>
                  <a:pt x="312" y="210"/>
                </a:cubicBezTo>
                <a:cubicBezTo>
                  <a:pt x="308" y="209"/>
                  <a:pt x="304" y="208"/>
                  <a:pt x="301" y="208"/>
                </a:cubicBezTo>
                <a:cubicBezTo>
                  <a:pt x="297" y="207"/>
                  <a:pt x="293" y="206"/>
                  <a:pt x="289" y="208"/>
                </a:cubicBezTo>
                <a:cubicBezTo>
                  <a:pt x="286" y="209"/>
                  <a:pt x="285" y="213"/>
                  <a:pt x="288" y="215"/>
                </a:cubicBezTo>
                <a:close/>
                <a:moveTo>
                  <a:pt x="213" y="229"/>
                </a:moveTo>
                <a:cubicBezTo>
                  <a:pt x="207" y="231"/>
                  <a:pt x="200" y="234"/>
                  <a:pt x="197" y="239"/>
                </a:cubicBezTo>
                <a:cubicBezTo>
                  <a:pt x="194" y="244"/>
                  <a:pt x="198" y="249"/>
                  <a:pt x="203" y="249"/>
                </a:cubicBezTo>
                <a:cubicBezTo>
                  <a:pt x="209" y="249"/>
                  <a:pt x="215" y="244"/>
                  <a:pt x="220" y="240"/>
                </a:cubicBezTo>
                <a:cubicBezTo>
                  <a:pt x="223" y="238"/>
                  <a:pt x="224" y="234"/>
                  <a:pt x="222" y="231"/>
                </a:cubicBezTo>
                <a:cubicBezTo>
                  <a:pt x="220" y="227"/>
                  <a:pt x="216" y="227"/>
                  <a:pt x="213" y="229"/>
                </a:cubicBezTo>
                <a:close/>
                <a:moveTo>
                  <a:pt x="269" y="175"/>
                </a:moveTo>
                <a:cubicBezTo>
                  <a:pt x="268" y="178"/>
                  <a:pt x="271" y="181"/>
                  <a:pt x="274" y="181"/>
                </a:cubicBezTo>
                <a:cubicBezTo>
                  <a:pt x="277" y="181"/>
                  <a:pt x="279" y="180"/>
                  <a:pt x="282" y="178"/>
                </a:cubicBezTo>
                <a:cubicBezTo>
                  <a:pt x="284" y="177"/>
                  <a:pt x="286" y="175"/>
                  <a:pt x="287" y="173"/>
                </a:cubicBezTo>
                <a:cubicBezTo>
                  <a:pt x="289" y="169"/>
                  <a:pt x="287" y="164"/>
                  <a:pt x="282" y="164"/>
                </a:cubicBezTo>
                <a:cubicBezTo>
                  <a:pt x="277" y="165"/>
                  <a:pt x="271" y="170"/>
                  <a:pt x="269" y="175"/>
                </a:cubicBezTo>
                <a:close/>
                <a:moveTo>
                  <a:pt x="252" y="161"/>
                </a:moveTo>
                <a:cubicBezTo>
                  <a:pt x="250" y="164"/>
                  <a:pt x="249" y="168"/>
                  <a:pt x="248" y="172"/>
                </a:cubicBezTo>
                <a:cubicBezTo>
                  <a:pt x="247" y="175"/>
                  <a:pt x="249" y="178"/>
                  <a:pt x="252" y="179"/>
                </a:cubicBezTo>
                <a:cubicBezTo>
                  <a:pt x="255" y="180"/>
                  <a:pt x="258" y="179"/>
                  <a:pt x="259" y="176"/>
                </a:cubicBezTo>
                <a:cubicBezTo>
                  <a:pt x="262" y="173"/>
                  <a:pt x="263" y="170"/>
                  <a:pt x="265" y="167"/>
                </a:cubicBezTo>
                <a:cubicBezTo>
                  <a:pt x="266" y="163"/>
                  <a:pt x="269" y="159"/>
                  <a:pt x="267" y="155"/>
                </a:cubicBezTo>
                <a:cubicBezTo>
                  <a:pt x="266" y="152"/>
                  <a:pt x="263" y="150"/>
                  <a:pt x="260" y="151"/>
                </a:cubicBezTo>
                <a:cubicBezTo>
                  <a:pt x="255" y="152"/>
                  <a:pt x="254" y="157"/>
                  <a:pt x="252" y="161"/>
                </a:cubicBezTo>
                <a:close/>
                <a:moveTo>
                  <a:pt x="220" y="176"/>
                </a:moveTo>
                <a:cubicBezTo>
                  <a:pt x="221" y="182"/>
                  <a:pt x="226" y="189"/>
                  <a:pt x="231" y="194"/>
                </a:cubicBezTo>
                <a:cubicBezTo>
                  <a:pt x="234" y="196"/>
                  <a:pt x="238" y="196"/>
                  <a:pt x="241" y="194"/>
                </a:cubicBezTo>
                <a:cubicBezTo>
                  <a:pt x="243" y="191"/>
                  <a:pt x="244" y="187"/>
                  <a:pt x="242" y="184"/>
                </a:cubicBezTo>
                <a:cubicBezTo>
                  <a:pt x="241" y="182"/>
                  <a:pt x="239" y="180"/>
                  <a:pt x="237" y="178"/>
                </a:cubicBezTo>
                <a:cubicBezTo>
                  <a:pt x="236" y="175"/>
                  <a:pt x="234" y="172"/>
                  <a:pt x="232" y="170"/>
                </a:cubicBezTo>
                <a:cubicBezTo>
                  <a:pt x="228" y="166"/>
                  <a:pt x="219" y="169"/>
                  <a:pt x="220" y="176"/>
                </a:cubicBezTo>
                <a:close/>
                <a:moveTo>
                  <a:pt x="187" y="192"/>
                </a:moveTo>
                <a:cubicBezTo>
                  <a:pt x="190" y="194"/>
                  <a:pt x="193" y="195"/>
                  <a:pt x="197" y="196"/>
                </a:cubicBezTo>
                <a:cubicBezTo>
                  <a:pt x="200" y="197"/>
                  <a:pt x="204" y="199"/>
                  <a:pt x="207" y="197"/>
                </a:cubicBezTo>
                <a:cubicBezTo>
                  <a:pt x="210" y="196"/>
                  <a:pt x="212" y="193"/>
                  <a:pt x="210" y="190"/>
                </a:cubicBezTo>
                <a:cubicBezTo>
                  <a:pt x="208" y="187"/>
                  <a:pt x="204" y="186"/>
                  <a:pt x="201" y="185"/>
                </a:cubicBezTo>
                <a:cubicBezTo>
                  <a:pt x="197" y="184"/>
                  <a:pt x="194" y="182"/>
                  <a:pt x="190" y="183"/>
                </a:cubicBezTo>
                <a:cubicBezTo>
                  <a:pt x="186" y="183"/>
                  <a:pt x="183" y="189"/>
                  <a:pt x="187" y="192"/>
                </a:cubicBezTo>
                <a:close/>
                <a:moveTo>
                  <a:pt x="213" y="207"/>
                </a:moveTo>
                <a:cubicBezTo>
                  <a:pt x="207" y="210"/>
                  <a:pt x="206" y="219"/>
                  <a:pt x="214" y="221"/>
                </a:cubicBezTo>
                <a:cubicBezTo>
                  <a:pt x="221" y="222"/>
                  <a:pt x="234" y="220"/>
                  <a:pt x="238" y="214"/>
                </a:cubicBezTo>
                <a:cubicBezTo>
                  <a:pt x="241" y="210"/>
                  <a:pt x="240" y="205"/>
                  <a:pt x="235" y="204"/>
                </a:cubicBezTo>
                <a:cubicBezTo>
                  <a:pt x="232" y="203"/>
                  <a:pt x="228" y="204"/>
                  <a:pt x="224" y="205"/>
                </a:cubicBezTo>
                <a:cubicBezTo>
                  <a:pt x="221" y="206"/>
                  <a:pt x="217" y="206"/>
                  <a:pt x="213" y="207"/>
                </a:cubicBezTo>
                <a:close/>
                <a:moveTo>
                  <a:pt x="259" y="196"/>
                </a:moveTo>
                <a:cubicBezTo>
                  <a:pt x="258" y="199"/>
                  <a:pt x="259" y="203"/>
                  <a:pt x="262" y="204"/>
                </a:cubicBezTo>
                <a:cubicBezTo>
                  <a:pt x="267" y="206"/>
                  <a:pt x="272" y="206"/>
                  <a:pt x="276" y="203"/>
                </a:cubicBezTo>
                <a:cubicBezTo>
                  <a:pt x="283" y="200"/>
                  <a:pt x="278" y="190"/>
                  <a:pt x="271" y="192"/>
                </a:cubicBezTo>
                <a:cubicBezTo>
                  <a:pt x="269" y="192"/>
                  <a:pt x="268" y="193"/>
                  <a:pt x="266" y="193"/>
                </a:cubicBezTo>
                <a:cubicBezTo>
                  <a:pt x="263" y="192"/>
                  <a:pt x="260" y="193"/>
                  <a:pt x="259" y="196"/>
                </a:cubicBezTo>
                <a:close/>
                <a:moveTo>
                  <a:pt x="264" y="218"/>
                </a:moveTo>
                <a:cubicBezTo>
                  <a:pt x="262" y="220"/>
                  <a:pt x="262" y="223"/>
                  <a:pt x="264" y="226"/>
                </a:cubicBezTo>
                <a:cubicBezTo>
                  <a:pt x="267" y="230"/>
                  <a:pt x="271" y="235"/>
                  <a:pt x="276" y="237"/>
                </a:cubicBezTo>
                <a:cubicBezTo>
                  <a:pt x="279" y="239"/>
                  <a:pt x="283" y="238"/>
                  <a:pt x="285" y="235"/>
                </a:cubicBezTo>
                <a:cubicBezTo>
                  <a:pt x="288" y="232"/>
                  <a:pt x="287" y="228"/>
                  <a:pt x="285" y="226"/>
                </a:cubicBezTo>
                <a:cubicBezTo>
                  <a:pt x="283" y="223"/>
                  <a:pt x="280" y="222"/>
                  <a:pt x="278" y="220"/>
                </a:cubicBezTo>
                <a:cubicBezTo>
                  <a:pt x="276" y="219"/>
                  <a:pt x="274" y="218"/>
                  <a:pt x="272" y="217"/>
                </a:cubicBezTo>
                <a:cubicBezTo>
                  <a:pt x="269" y="216"/>
                  <a:pt x="266" y="216"/>
                  <a:pt x="264" y="218"/>
                </a:cubicBezTo>
                <a:close/>
              </a:path>
            </a:pathLst>
          </a:custGeom>
          <a:solidFill>
            <a:srgbClr val="638B9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0" name="Google Shape;1960;p40"/>
          <p:cNvSpPr/>
          <p:nvPr/>
        </p:nvSpPr>
        <p:spPr>
          <a:xfrm>
            <a:off x="8643386" y="4716860"/>
            <a:ext cx="879899" cy="801178"/>
          </a:xfrm>
          <a:custGeom>
            <a:avLst/>
            <a:gdLst/>
            <a:ahLst/>
            <a:cxnLst/>
            <a:rect l="l" t="t" r="r" b="b"/>
            <a:pathLst>
              <a:path w="551" h="503" extrusionOk="0">
                <a:moveTo>
                  <a:pt x="231" y="232"/>
                </a:moveTo>
                <a:cubicBezTo>
                  <a:pt x="228" y="237"/>
                  <a:pt x="226" y="241"/>
                  <a:pt x="224" y="246"/>
                </a:cubicBezTo>
                <a:cubicBezTo>
                  <a:pt x="223" y="249"/>
                  <a:pt x="223" y="252"/>
                  <a:pt x="226" y="255"/>
                </a:cubicBezTo>
                <a:cubicBezTo>
                  <a:pt x="229" y="256"/>
                  <a:pt x="233" y="256"/>
                  <a:pt x="235" y="254"/>
                </a:cubicBezTo>
                <a:cubicBezTo>
                  <a:pt x="239" y="249"/>
                  <a:pt x="241" y="244"/>
                  <a:pt x="244" y="240"/>
                </a:cubicBezTo>
                <a:cubicBezTo>
                  <a:pt x="246" y="236"/>
                  <a:pt x="244" y="231"/>
                  <a:pt x="241" y="229"/>
                </a:cubicBezTo>
                <a:cubicBezTo>
                  <a:pt x="237" y="227"/>
                  <a:pt x="233" y="229"/>
                  <a:pt x="231" y="232"/>
                </a:cubicBezTo>
                <a:close/>
                <a:moveTo>
                  <a:pt x="86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1" y="3"/>
                  <a:pt x="97" y="7"/>
                  <a:pt x="94" y="6"/>
                </a:cubicBezTo>
                <a:cubicBezTo>
                  <a:pt x="92" y="5"/>
                  <a:pt x="88" y="2"/>
                  <a:pt x="86" y="0"/>
                </a:cubicBezTo>
                <a:close/>
                <a:moveTo>
                  <a:pt x="382" y="0"/>
                </a:moveTo>
                <a:cubicBezTo>
                  <a:pt x="399" y="0"/>
                  <a:pt x="399" y="0"/>
                  <a:pt x="399" y="0"/>
                </a:cubicBezTo>
                <a:cubicBezTo>
                  <a:pt x="398" y="1"/>
                  <a:pt x="397" y="2"/>
                  <a:pt x="396" y="3"/>
                </a:cubicBezTo>
                <a:cubicBezTo>
                  <a:pt x="394" y="6"/>
                  <a:pt x="391" y="9"/>
                  <a:pt x="388" y="11"/>
                </a:cubicBezTo>
                <a:cubicBezTo>
                  <a:pt x="384" y="14"/>
                  <a:pt x="379" y="10"/>
                  <a:pt x="380" y="6"/>
                </a:cubicBezTo>
                <a:cubicBezTo>
                  <a:pt x="380" y="4"/>
                  <a:pt x="381" y="2"/>
                  <a:pt x="382" y="0"/>
                </a:cubicBezTo>
                <a:close/>
                <a:moveTo>
                  <a:pt x="79" y="439"/>
                </a:moveTo>
                <a:cubicBezTo>
                  <a:pt x="76" y="444"/>
                  <a:pt x="84" y="448"/>
                  <a:pt x="87" y="443"/>
                </a:cubicBezTo>
                <a:cubicBezTo>
                  <a:pt x="88" y="440"/>
                  <a:pt x="91" y="436"/>
                  <a:pt x="90" y="433"/>
                </a:cubicBezTo>
                <a:cubicBezTo>
                  <a:pt x="89" y="431"/>
                  <a:pt x="87" y="430"/>
                  <a:pt x="85" y="431"/>
                </a:cubicBezTo>
                <a:cubicBezTo>
                  <a:pt x="82" y="431"/>
                  <a:pt x="80" y="436"/>
                  <a:pt x="79" y="439"/>
                </a:cubicBezTo>
                <a:close/>
                <a:moveTo>
                  <a:pt x="112" y="409"/>
                </a:moveTo>
                <a:cubicBezTo>
                  <a:pt x="110" y="412"/>
                  <a:pt x="108" y="415"/>
                  <a:pt x="107" y="418"/>
                </a:cubicBezTo>
                <a:cubicBezTo>
                  <a:pt x="105" y="423"/>
                  <a:pt x="112" y="428"/>
                  <a:pt x="116" y="425"/>
                </a:cubicBezTo>
                <a:cubicBezTo>
                  <a:pt x="119" y="423"/>
                  <a:pt x="121" y="419"/>
                  <a:pt x="123" y="416"/>
                </a:cubicBezTo>
                <a:cubicBezTo>
                  <a:pt x="126" y="410"/>
                  <a:pt x="117" y="403"/>
                  <a:pt x="112" y="409"/>
                </a:cubicBezTo>
                <a:close/>
                <a:moveTo>
                  <a:pt x="149" y="394"/>
                </a:moveTo>
                <a:cubicBezTo>
                  <a:pt x="143" y="399"/>
                  <a:pt x="140" y="406"/>
                  <a:pt x="141" y="413"/>
                </a:cubicBezTo>
                <a:cubicBezTo>
                  <a:pt x="141" y="415"/>
                  <a:pt x="143" y="417"/>
                  <a:pt x="145" y="418"/>
                </a:cubicBezTo>
                <a:cubicBezTo>
                  <a:pt x="147" y="418"/>
                  <a:pt x="150" y="417"/>
                  <a:pt x="151" y="415"/>
                </a:cubicBezTo>
                <a:cubicBezTo>
                  <a:pt x="152" y="411"/>
                  <a:pt x="155" y="408"/>
                  <a:pt x="157" y="405"/>
                </a:cubicBezTo>
                <a:cubicBezTo>
                  <a:pt x="159" y="402"/>
                  <a:pt x="160" y="399"/>
                  <a:pt x="157" y="396"/>
                </a:cubicBezTo>
                <a:cubicBezTo>
                  <a:pt x="156" y="394"/>
                  <a:pt x="152" y="392"/>
                  <a:pt x="149" y="394"/>
                </a:cubicBezTo>
                <a:close/>
                <a:moveTo>
                  <a:pt x="40" y="221"/>
                </a:moveTo>
                <a:cubicBezTo>
                  <a:pt x="39" y="222"/>
                  <a:pt x="39" y="224"/>
                  <a:pt x="40" y="225"/>
                </a:cubicBezTo>
                <a:cubicBezTo>
                  <a:pt x="41" y="227"/>
                  <a:pt x="43" y="228"/>
                  <a:pt x="45" y="228"/>
                </a:cubicBezTo>
                <a:cubicBezTo>
                  <a:pt x="47" y="228"/>
                  <a:pt x="49" y="228"/>
                  <a:pt x="51" y="228"/>
                </a:cubicBezTo>
                <a:cubicBezTo>
                  <a:pt x="57" y="227"/>
                  <a:pt x="57" y="217"/>
                  <a:pt x="50" y="217"/>
                </a:cubicBezTo>
                <a:cubicBezTo>
                  <a:pt x="49" y="217"/>
                  <a:pt x="47" y="217"/>
                  <a:pt x="45" y="218"/>
                </a:cubicBezTo>
                <a:cubicBezTo>
                  <a:pt x="42" y="218"/>
                  <a:pt x="41" y="219"/>
                  <a:pt x="40" y="221"/>
                </a:cubicBezTo>
                <a:close/>
                <a:moveTo>
                  <a:pt x="84" y="43"/>
                </a:moveTo>
                <a:cubicBezTo>
                  <a:pt x="85" y="47"/>
                  <a:pt x="88" y="49"/>
                  <a:pt x="92" y="51"/>
                </a:cubicBezTo>
                <a:cubicBezTo>
                  <a:pt x="97" y="54"/>
                  <a:pt x="102" y="47"/>
                  <a:pt x="98" y="43"/>
                </a:cubicBezTo>
                <a:cubicBezTo>
                  <a:pt x="95" y="40"/>
                  <a:pt x="92" y="37"/>
                  <a:pt x="88" y="38"/>
                </a:cubicBezTo>
                <a:cubicBezTo>
                  <a:pt x="85" y="38"/>
                  <a:pt x="83" y="40"/>
                  <a:pt x="84" y="43"/>
                </a:cubicBezTo>
                <a:close/>
                <a:moveTo>
                  <a:pt x="487" y="120"/>
                </a:moveTo>
                <a:cubicBezTo>
                  <a:pt x="484" y="121"/>
                  <a:pt x="480" y="123"/>
                  <a:pt x="478" y="126"/>
                </a:cubicBezTo>
                <a:cubicBezTo>
                  <a:pt x="473" y="130"/>
                  <a:pt x="478" y="136"/>
                  <a:pt x="483" y="135"/>
                </a:cubicBezTo>
                <a:cubicBezTo>
                  <a:pt x="487" y="134"/>
                  <a:pt x="490" y="132"/>
                  <a:pt x="493" y="131"/>
                </a:cubicBezTo>
                <a:cubicBezTo>
                  <a:pt x="496" y="129"/>
                  <a:pt x="499" y="128"/>
                  <a:pt x="501" y="125"/>
                </a:cubicBezTo>
                <a:cubicBezTo>
                  <a:pt x="504" y="122"/>
                  <a:pt x="502" y="116"/>
                  <a:pt x="497" y="116"/>
                </a:cubicBezTo>
                <a:cubicBezTo>
                  <a:pt x="493" y="116"/>
                  <a:pt x="490" y="118"/>
                  <a:pt x="487" y="120"/>
                </a:cubicBezTo>
                <a:close/>
                <a:moveTo>
                  <a:pt x="485" y="409"/>
                </a:moveTo>
                <a:cubicBezTo>
                  <a:pt x="487" y="412"/>
                  <a:pt x="490" y="413"/>
                  <a:pt x="493" y="414"/>
                </a:cubicBezTo>
                <a:cubicBezTo>
                  <a:pt x="495" y="415"/>
                  <a:pt x="498" y="413"/>
                  <a:pt x="499" y="412"/>
                </a:cubicBezTo>
                <a:cubicBezTo>
                  <a:pt x="500" y="410"/>
                  <a:pt x="499" y="408"/>
                  <a:pt x="498" y="406"/>
                </a:cubicBezTo>
                <a:cubicBezTo>
                  <a:pt x="496" y="404"/>
                  <a:pt x="494" y="402"/>
                  <a:pt x="491" y="400"/>
                </a:cubicBezTo>
                <a:cubicBezTo>
                  <a:pt x="485" y="398"/>
                  <a:pt x="480" y="405"/>
                  <a:pt x="485" y="409"/>
                </a:cubicBezTo>
                <a:close/>
                <a:moveTo>
                  <a:pt x="456" y="362"/>
                </a:moveTo>
                <a:cubicBezTo>
                  <a:pt x="454" y="364"/>
                  <a:pt x="452" y="367"/>
                  <a:pt x="454" y="370"/>
                </a:cubicBezTo>
                <a:cubicBezTo>
                  <a:pt x="456" y="373"/>
                  <a:pt x="459" y="373"/>
                  <a:pt x="462" y="375"/>
                </a:cubicBezTo>
                <a:cubicBezTo>
                  <a:pt x="464" y="376"/>
                  <a:pt x="466" y="377"/>
                  <a:pt x="468" y="379"/>
                </a:cubicBezTo>
                <a:cubicBezTo>
                  <a:pt x="473" y="383"/>
                  <a:pt x="480" y="377"/>
                  <a:pt x="477" y="372"/>
                </a:cubicBezTo>
                <a:cubicBezTo>
                  <a:pt x="475" y="368"/>
                  <a:pt x="472" y="365"/>
                  <a:pt x="469" y="363"/>
                </a:cubicBezTo>
                <a:cubicBezTo>
                  <a:pt x="465" y="361"/>
                  <a:pt x="460" y="359"/>
                  <a:pt x="456" y="362"/>
                </a:cubicBezTo>
                <a:close/>
                <a:moveTo>
                  <a:pt x="223" y="427"/>
                </a:moveTo>
                <a:cubicBezTo>
                  <a:pt x="219" y="429"/>
                  <a:pt x="218" y="435"/>
                  <a:pt x="217" y="439"/>
                </a:cubicBezTo>
                <a:cubicBezTo>
                  <a:pt x="217" y="442"/>
                  <a:pt x="216" y="445"/>
                  <a:pt x="217" y="447"/>
                </a:cubicBezTo>
                <a:cubicBezTo>
                  <a:pt x="218" y="450"/>
                  <a:pt x="221" y="452"/>
                  <a:pt x="224" y="452"/>
                </a:cubicBezTo>
                <a:cubicBezTo>
                  <a:pt x="229" y="450"/>
                  <a:pt x="230" y="445"/>
                  <a:pt x="231" y="441"/>
                </a:cubicBezTo>
                <a:cubicBezTo>
                  <a:pt x="231" y="437"/>
                  <a:pt x="233" y="433"/>
                  <a:pt x="232" y="429"/>
                </a:cubicBezTo>
                <a:cubicBezTo>
                  <a:pt x="231" y="426"/>
                  <a:pt x="226" y="424"/>
                  <a:pt x="223" y="427"/>
                </a:cubicBezTo>
                <a:close/>
                <a:moveTo>
                  <a:pt x="5" y="142"/>
                </a:moveTo>
                <a:cubicBezTo>
                  <a:pt x="7" y="142"/>
                  <a:pt x="10" y="142"/>
                  <a:pt x="13" y="143"/>
                </a:cubicBezTo>
                <a:cubicBezTo>
                  <a:pt x="15" y="144"/>
                  <a:pt x="17" y="144"/>
                  <a:pt x="19" y="142"/>
                </a:cubicBezTo>
                <a:cubicBezTo>
                  <a:pt x="20" y="140"/>
                  <a:pt x="20" y="137"/>
                  <a:pt x="18" y="135"/>
                </a:cubicBezTo>
                <a:cubicBezTo>
                  <a:pt x="14" y="132"/>
                  <a:pt x="9" y="131"/>
                  <a:pt x="4" y="132"/>
                </a:cubicBezTo>
                <a:cubicBezTo>
                  <a:pt x="0" y="133"/>
                  <a:pt x="0" y="141"/>
                  <a:pt x="5" y="142"/>
                </a:cubicBezTo>
                <a:close/>
                <a:moveTo>
                  <a:pt x="58" y="166"/>
                </a:moveTo>
                <a:cubicBezTo>
                  <a:pt x="63" y="170"/>
                  <a:pt x="69" y="171"/>
                  <a:pt x="75" y="171"/>
                </a:cubicBezTo>
                <a:cubicBezTo>
                  <a:pt x="84" y="172"/>
                  <a:pt x="86" y="161"/>
                  <a:pt x="78" y="159"/>
                </a:cubicBezTo>
                <a:cubicBezTo>
                  <a:pt x="76" y="158"/>
                  <a:pt x="73" y="157"/>
                  <a:pt x="70" y="156"/>
                </a:cubicBezTo>
                <a:cubicBezTo>
                  <a:pt x="67" y="155"/>
                  <a:pt x="64" y="155"/>
                  <a:pt x="60" y="156"/>
                </a:cubicBezTo>
                <a:cubicBezTo>
                  <a:pt x="56" y="157"/>
                  <a:pt x="55" y="163"/>
                  <a:pt x="58" y="166"/>
                </a:cubicBezTo>
                <a:close/>
                <a:moveTo>
                  <a:pt x="205" y="485"/>
                </a:moveTo>
                <a:cubicBezTo>
                  <a:pt x="202" y="489"/>
                  <a:pt x="197" y="497"/>
                  <a:pt x="203" y="500"/>
                </a:cubicBezTo>
                <a:cubicBezTo>
                  <a:pt x="209" y="503"/>
                  <a:pt x="213" y="495"/>
                  <a:pt x="215" y="491"/>
                </a:cubicBezTo>
                <a:cubicBezTo>
                  <a:pt x="218" y="484"/>
                  <a:pt x="209" y="479"/>
                  <a:pt x="205" y="485"/>
                </a:cubicBezTo>
                <a:close/>
                <a:moveTo>
                  <a:pt x="439" y="77"/>
                </a:moveTo>
                <a:cubicBezTo>
                  <a:pt x="434" y="81"/>
                  <a:pt x="429" y="86"/>
                  <a:pt x="425" y="91"/>
                </a:cubicBezTo>
                <a:cubicBezTo>
                  <a:pt x="420" y="97"/>
                  <a:pt x="426" y="105"/>
                  <a:pt x="433" y="101"/>
                </a:cubicBezTo>
                <a:cubicBezTo>
                  <a:pt x="439" y="98"/>
                  <a:pt x="443" y="93"/>
                  <a:pt x="448" y="89"/>
                </a:cubicBezTo>
                <a:cubicBezTo>
                  <a:pt x="452" y="86"/>
                  <a:pt x="457" y="80"/>
                  <a:pt x="452" y="75"/>
                </a:cubicBezTo>
                <a:cubicBezTo>
                  <a:pt x="449" y="71"/>
                  <a:pt x="443" y="74"/>
                  <a:pt x="439" y="77"/>
                </a:cubicBezTo>
                <a:close/>
                <a:moveTo>
                  <a:pt x="458" y="12"/>
                </a:moveTo>
                <a:cubicBezTo>
                  <a:pt x="455" y="15"/>
                  <a:pt x="453" y="18"/>
                  <a:pt x="451" y="22"/>
                </a:cubicBezTo>
                <a:cubicBezTo>
                  <a:pt x="449" y="25"/>
                  <a:pt x="454" y="31"/>
                  <a:pt x="457" y="28"/>
                </a:cubicBezTo>
                <a:cubicBezTo>
                  <a:pt x="461" y="25"/>
                  <a:pt x="464" y="23"/>
                  <a:pt x="466" y="20"/>
                </a:cubicBezTo>
                <a:cubicBezTo>
                  <a:pt x="469" y="17"/>
                  <a:pt x="472" y="12"/>
                  <a:pt x="469" y="8"/>
                </a:cubicBezTo>
                <a:cubicBezTo>
                  <a:pt x="465" y="5"/>
                  <a:pt x="460" y="9"/>
                  <a:pt x="458" y="12"/>
                </a:cubicBezTo>
                <a:close/>
                <a:moveTo>
                  <a:pt x="431" y="52"/>
                </a:moveTo>
                <a:cubicBezTo>
                  <a:pt x="425" y="55"/>
                  <a:pt x="422" y="60"/>
                  <a:pt x="421" y="65"/>
                </a:cubicBezTo>
                <a:cubicBezTo>
                  <a:pt x="420" y="71"/>
                  <a:pt x="428" y="75"/>
                  <a:pt x="431" y="69"/>
                </a:cubicBezTo>
                <a:cubicBezTo>
                  <a:pt x="433" y="66"/>
                  <a:pt x="435" y="62"/>
                  <a:pt x="437" y="60"/>
                </a:cubicBezTo>
                <a:cubicBezTo>
                  <a:pt x="441" y="55"/>
                  <a:pt x="436" y="48"/>
                  <a:pt x="431" y="52"/>
                </a:cubicBezTo>
                <a:close/>
                <a:moveTo>
                  <a:pt x="394" y="93"/>
                </a:moveTo>
                <a:cubicBezTo>
                  <a:pt x="391" y="98"/>
                  <a:pt x="387" y="102"/>
                  <a:pt x="386" y="108"/>
                </a:cubicBezTo>
                <a:cubicBezTo>
                  <a:pt x="385" y="114"/>
                  <a:pt x="393" y="119"/>
                  <a:pt x="397" y="114"/>
                </a:cubicBezTo>
                <a:cubicBezTo>
                  <a:pt x="400" y="110"/>
                  <a:pt x="402" y="106"/>
                  <a:pt x="405" y="102"/>
                </a:cubicBezTo>
                <a:cubicBezTo>
                  <a:pt x="409" y="98"/>
                  <a:pt x="413" y="95"/>
                  <a:pt x="415" y="90"/>
                </a:cubicBezTo>
                <a:cubicBezTo>
                  <a:pt x="416" y="85"/>
                  <a:pt x="411" y="81"/>
                  <a:pt x="406" y="82"/>
                </a:cubicBezTo>
                <a:cubicBezTo>
                  <a:pt x="401" y="83"/>
                  <a:pt x="397" y="89"/>
                  <a:pt x="394" y="93"/>
                </a:cubicBezTo>
                <a:close/>
                <a:moveTo>
                  <a:pt x="454" y="244"/>
                </a:moveTo>
                <a:cubicBezTo>
                  <a:pt x="462" y="246"/>
                  <a:pt x="470" y="247"/>
                  <a:pt x="478" y="247"/>
                </a:cubicBezTo>
                <a:cubicBezTo>
                  <a:pt x="485" y="248"/>
                  <a:pt x="486" y="237"/>
                  <a:pt x="479" y="235"/>
                </a:cubicBezTo>
                <a:cubicBezTo>
                  <a:pt x="472" y="233"/>
                  <a:pt x="464" y="230"/>
                  <a:pt x="456" y="230"/>
                </a:cubicBezTo>
                <a:cubicBezTo>
                  <a:pt x="447" y="229"/>
                  <a:pt x="447" y="242"/>
                  <a:pt x="454" y="244"/>
                </a:cubicBezTo>
                <a:close/>
                <a:moveTo>
                  <a:pt x="526" y="285"/>
                </a:moveTo>
                <a:cubicBezTo>
                  <a:pt x="531" y="288"/>
                  <a:pt x="537" y="289"/>
                  <a:pt x="542" y="290"/>
                </a:cubicBezTo>
                <a:cubicBezTo>
                  <a:pt x="548" y="292"/>
                  <a:pt x="551" y="283"/>
                  <a:pt x="546" y="281"/>
                </a:cubicBezTo>
                <a:cubicBezTo>
                  <a:pt x="541" y="279"/>
                  <a:pt x="535" y="275"/>
                  <a:pt x="530" y="276"/>
                </a:cubicBezTo>
                <a:cubicBezTo>
                  <a:pt x="526" y="276"/>
                  <a:pt x="523" y="282"/>
                  <a:pt x="526" y="285"/>
                </a:cubicBezTo>
                <a:close/>
                <a:moveTo>
                  <a:pt x="449" y="279"/>
                </a:moveTo>
                <a:cubicBezTo>
                  <a:pt x="452" y="280"/>
                  <a:pt x="455" y="281"/>
                  <a:pt x="458" y="282"/>
                </a:cubicBezTo>
                <a:cubicBezTo>
                  <a:pt x="461" y="283"/>
                  <a:pt x="464" y="284"/>
                  <a:pt x="466" y="284"/>
                </a:cubicBezTo>
                <a:cubicBezTo>
                  <a:pt x="471" y="285"/>
                  <a:pt x="475" y="280"/>
                  <a:pt x="472" y="276"/>
                </a:cubicBezTo>
                <a:cubicBezTo>
                  <a:pt x="468" y="270"/>
                  <a:pt x="458" y="265"/>
                  <a:pt x="450" y="267"/>
                </a:cubicBezTo>
                <a:cubicBezTo>
                  <a:pt x="445" y="268"/>
                  <a:pt x="445" y="276"/>
                  <a:pt x="449" y="279"/>
                </a:cubicBezTo>
                <a:close/>
                <a:moveTo>
                  <a:pt x="372" y="264"/>
                </a:moveTo>
                <a:cubicBezTo>
                  <a:pt x="374" y="266"/>
                  <a:pt x="378" y="267"/>
                  <a:pt x="381" y="268"/>
                </a:cubicBezTo>
                <a:cubicBezTo>
                  <a:pt x="383" y="269"/>
                  <a:pt x="386" y="270"/>
                  <a:pt x="389" y="270"/>
                </a:cubicBezTo>
                <a:cubicBezTo>
                  <a:pt x="397" y="271"/>
                  <a:pt x="401" y="262"/>
                  <a:pt x="394" y="257"/>
                </a:cubicBezTo>
                <a:cubicBezTo>
                  <a:pt x="391" y="256"/>
                  <a:pt x="388" y="255"/>
                  <a:pt x="385" y="254"/>
                </a:cubicBezTo>
                <a:cubicBezTo>
                  <a:pt x="383" y="252"/>
                  <a:pt x="380" y="251"/>
                  <a:pt x="377" y="251"/>
                </a:cubicBezTo>
                <a:cubicBezTo>
                  <a:pt x="369" y="249"/>
                  <a:pt x="365" y="260"/>
                  <a:pt x="372" y="264"/>
                </a:cubicBezTo>
                <a:close/>
                <a:moveTo>
                  <a:pt x="356" y="241"/>
                </a:moveTo>
                <a:cubicBezTo>
                  <a:pt x="361" y="243"/>
                  <a:pt x="366" y="244"/>
                  <a:pt x="371" y="245"/>
                </a:cubicBezTo>
                <a:cubicBezTo>
                  <a:pt x="377" y="245"/>
                  <a:pt x="382" y="247"/>
                  <a:pt x="387" y="244"/>
                </a:cubicBezTo>
                <a:cubicBezTo>
                  <a:pt x="390" y="243"/>
                  <a:pt x="391" y="238"/>
                  <a:pt x="389" y="236"/>
                </a:cubicBezTo>
                <a:cubicBezTo>
                  <a:pt x="385" y="231"/>
                  <a:pt x="379" y="230"/>
                  <a:pt x="374" y="230"/>
                </a:cubicBezTo>
                <a:cubicBezTo>
                  <a:pt x="369" y="229"/>
                  <a:pt x="363" y="229"/>
                  <a:pt x="357" y="230"/>
                </a:cubicBezTo>
                <a:cubicBezTo>
                  <a:pt x="353" y="232"/>
                  <a:pt x="351" y="239"/>
                  <a:pt x="356" y="241"/>
                </a:cubicBezTo>
                <a:close/>
                <a:moveTo>
                  <a:pt x="328" y="285"/>
                </a:moveTo>
                <a:cubicBezTo>
                  <a:pt x="329" y="288"/>
                  <a:pt x="332" y="292"/>
                  <a:pt x="335" y="295"/>
                </a:cubicBezTo>
                <a:cubicBezTo>
                  <a:pt x="338" y="297"/>
                  <a:pt x="341" y="299"/>
                  <a:pt x="345" y="300"/>
                </a:cubicBezTo>
                <a:cubicBezTo>
                  <a:pt x="352" y="302"/>
                  <a:pt x="355" y="293"/>
                  <a:pt x="351" y="289"/>
                </a:cubicBezTo>
                <a:cubicBezTo>
                  <a:pt x="349" y="287"/>
                  <a:pt x="347" y="285"/>
                  <a:pt x="345" y="283"/>
                </a:cubicBezTo>
                <a:cubicBezTo>
                  <a:pt x="343" y="281"/>
                  <a:pt x="342" y="279"/>
                  <a:pt x="340" y="277"/>
                </a:cubicBezTo>
                <a:cubicBezTo>
                  <a:pt x="334" y="273"/>
                  <a:pt x="327" y="278"/>
                  <a:pt x="328" y="285"/>
                </a:cubicBezTo>
                <a:close/>
                <a:moveTo>
                  <a:pt x="338" y="334"/>
                </a:moveTo>
                <a:cubicBezTo>
                  <a:pt x="339" y="340"/>
                  <a:pt x="346" y="348"/>
                  <a:pt x="352" y="351"/>
                </a:cubicBezTo>
                <a:cubicBezTo>
                  <a:pt x="358" y="353"/>
                  <a:pt x="363" y="348"/>
                  <a:pt x="360" y="342"/>
                </a:cubicBezTo>
                <a:cubicBezTo>
                  <a:pt x="359" y="339"/>
                  <a:pt x="357" y="337"/>
                  <a:pt x="355" y="335"/>
                </a:cubicBezTo>
                <a:cubicBezTo>
                  <a:pt x="353" y="332"/>
                  <a:pt x="352" y="329"/>
                  <a:pt x="349" y="327"/>
                </a:cubicBezTo>
                <a:cubicBezTo>
                  <a:pt x="344" y="325"/>
                  <a:pt x="338" y="329"/>
                  <a:pt x="338" y="334"/>
                </a:cubicBezTo>
                <a:close/>
                <a:moveTo>
                  <a:pt x="385" y="392"/>
                </a:moveTo>
                <a:cubicBezTo>
                  <a:pt x="386" y="398"/>
                  <a:pt x="391" y="402"/>
                  <a:pt x="395" y="406"/>
                </a:cubicBezTo>
                <a:cubicBezTo>
                  <a:pt x="400" y="411"/>
                  <a:pt x="408" y="405"/>
                  <a:pt x="404" y="399"/>
                </a:cubicBezTo>
                <a:cubicBezTo>
                  <a:pt x="401" y="394"/>
                  <a:pt x="398" y="388"/>
                  <a:pt x="392" y="386"/>
                </a:cubicBezTo>
                <a:cubicBezTo>
                  <a:pt x="389" y="386"/>
                  <a:pt x="385" y="388"/>
                  <a:pt x="385" y="392"/>
                </a:cubicBezTo>
                <a:close/>
                <a:moveTo>
                  <a:pt x="341" y="371"/>
                </a:moveTo>
                <a:cubicBezTo>
                  <a:pt x="340" y="376"/>
                  <a:pt x="345" y="382"/>
                  <a:pt x="349" y="385"/>
                </a:cubicBezTo>
                <a:cubicBezTo>
                  <a:pt x="355" y="389"/>
                  <a:pt x="361" y="382"/>
                  <a:pt x="356" y="376"/>
                </a:cubicBezTo>
                <a:cubicBezTo>
                  <a:pt x="354" y="373"/>
                  <a:pt x="352" y="370"/>
                  <a:pt x="349" y="367"/>
                </a:cubicBezTo>
                <a:cubicBezTo>
                  <a:pt x="346" y="364"/>
                  <a:pt x="341" y="367"/>
                  <a:pt x="341" y="371"/>
                </a:cubicBezTo>
                <a:close/>
                <a:moveTo>
                  <a:pt x="314" y="341"/>
                </a:moveTo>
                <a:cubicBezTo>
                  <a:pt x="314" y="347"/>
                  <a:pt x="317" y="354"/>
                  <a:pt x="321" y="358"/>
                </a:cubicBezTo>
                <a:cubicBezTo>
                  <a:pt x="326" y="362"/>
                  <a:pt x="331" y="358"/>
                  <a:pt x="332" y="353"/>
                </a:cubicBezTo>
                <a:cubicBezTo>
                  <a:pt x="332" y="350"/>
                  <a:pt x="331" y="348"/>
                  <a:pt x="330" y="345"/>
                </a:cubicBezTo>
                <a:cubicBezTo>
                  <a:pt x="329" y="342"/>
                  <a:pt x="328" y="340"/>
                  <a:pt x="327" y="337"/>
                </a:cubicBezTo>
                <a:cubicBezTo>
                  <a:pt x="325" y="335"/>
                  <a:pt x="322" y="333"/>
                  <a:pt x="319" y="334"/>
                </a:cubicBezTo>
                <a:cubicBezTo>
                  <a:pt x="316" y="335"/>
                  <a:pt x="313" y="338"/>
                  <a:pt x="314" y="341"/>
                </a:cubicBezTo>
                <a:close/>
                <a:moveTo>
                  <a:pt x="261" y="433"/>
                </a:moveTo>
                <a:cubicBezTo>
                  <a:pt x="259" y="436"/>
                  <a:pt x="259" y="440"/>
                  <a:pt x="258" y="443"/>
                </a:cubicBezTo>
                <a:cubicBezTo>
                  <a:pt x="257" y="450"/>
                  <a:pt x="267" y="451"/>
                  <a:pt x="269" y="445"/>
                </a:cubicBezTo>
                <a:cubicBezTo>
                  <a:pt x="270" y="441"/>
                  <a:pt x="271" y="438"/>
                  <a:pt x="270" y="434"/>
                </a:cubicBezTo>
                <a:cubicBezTo>
                  <a:pt x="270" y="429"/>
                  <a:pt x="263" y="429"/>
                  <a:pt x="261" y="433"/>
                </a:cubicBezTo>
                <a:close/>
                <a:moveTo>
                  <a:pt x="250" y="379"/>
                </a:moveTo>
                <a:cubicBezTo>
                  <a:pt x="246" y="382"/>
                  <a:pt x="244" y="388"/>
                  <a:pt x="242" y="393"/>
                </a:cubicBezTo>
                <a:cubicBezTo>
                  <a:pt x="241" y="398"/>
                  <a:pt x="241" y="403"/>
                  <a:pt x="242" y="408"/>
                </a:cubicBezTo>
                <a:cubicBezTo>
                  <a:pt x="243" y="414"/>
                  <a:pt x="252" y="413"/>
                  <a:pt x="253" y="408"/>
                </a:cubicBezTo>
                <a:cubicBezTo>
                  <a:pt x="254" y="404"/>
                  <a:pt x="255" y="400"/>
                  <a:pt x="257" y="396"/>
                </a:cubicBezTo>
                <a:cubicBezTo>
                  <a:pt x="258" y="392"/>
                  <a:pt x="260" y="389"/>
                  <a:pt x="260" y="385"/>
                </a:cubicBezTo>
                <a:cubicBezTo>
                  <a:pt x="260" y="380"/>
                  <a:pt x="254" y="377"/>
                  <a:pt x="250" y="379"/>
                </a:cubicBezTo>
                <a:close/>
                <a:moveTo>
                  <a:pt x="207" y="358"/>
                </a:moveTo>
                <a:cubicBezTo>
                  <a:pt x="206" y="360"/>
                  <a:pt x="206" y="361"/>
                  <a:pt x="205" y="362"/>
                </a:cubicBezTo>
                <a:cubicBezTo>
                  <a:pt x="205" y="364"/>
                  <a:pt x="205" y="365"/>
                  <a:pt x="205" y="367"/>
                </a:cubicBezTo>
                <a:cubicBezTo>
                  <a:pt x="204" y="369"/>
                  <a:pt x="205" y="372"/>
                  <a:pt x="208" y="373"/>
                </a:cubicBezTo>
                <a:cubicBezTo>
                  <a:pt x="211" y="374"/>
                  <a:pt x="213" y="373"/>
                  <a:pt x="215" y="371"/>
                </a:cubicBezTo>
                <a:cubicBezTo>
                  <a:pt x="215" y="371"/>
                  <a:pt x="215" y="371"/>
                  <a:pt x="215" y="371"/>
                </a:cubicBezTo>
                <a:cubicBezTo>
                  <a:pt x="217" y="369"/>
                  <a:pt x="218" y="366"/>
                  <a:pt x="219" y="364"/>
                </a:cubicBezTo>
                <a:cubicBezTo>
                  <a:pt x="220" y="361"/>
                  <a:pt x="222" y="357"/>
                  <a:pt x="220" y="354"/>
                </a:cubicBezTo>
                <a:cubicBezTo>
                  <a:pt x="218" y="352"/>
                  <a:pt x="216" y="351"/>
                  <a:pt x="213" y="351"/>
                </a:cubicBezTo>
                <a:cubicBezTo>
                  <a:pt x="210" y="352"/>
                  <a:pt x="208" y="355"/>
                  <a:pt x="207" y="358"/>
                </a:cubicBezTo>
                <a:close/>
                <a:moveTo>
                  <a:pt x="229" y="339"/>
                </a:moveTo>
                <a:cubicBezTo>
                  <a:pt x="229" y="342"/>
                  <a:pt x="229" y="346"/>
                  <a:pt x="228" y="349"/>
                </a:cubicBezTo>
                <a:cubicBezTo>
                  <a:pt x="228" y="353"/>
                  <a:pt x="228" y="357"/>
                  <a:pt x="231" y="359"/>
                </a:cubicBezTo>
                <a:cubicBezTo>
                  <a:pt x="233" y="361"/>
                  <a:pt x="236" y="361"/>
                  <a:pt x="238" y="360"/>
                </a:cubicBezTo>
                <a:cubicBezTo>
                  <a:pt x="241" y="358"/>
                  <a:pt x="242" y="354"/>
                  <a:pt x="243" y="351"/>
                </a:cubicBezTo>
                <a:cubicBezTo>
                  <a:pt x="243" y="347"/>
                  <a:pt x="244" y="344"/>
                  <a:pt x="244" y="341"/>
                </a:cubicBezTo>
                <a:cubicBezTo>
                  <a:pt x="244" y="332"/>
                  <a:pt x="231" y="331"/>
                  <a:pt x="229" y="339"/>
                </a:cubicBezTo>
                <a:close/>
                <a:moveTo>
                  <a:pt x="125" y="209"/>
                </a:moveTo>
                <a:cubicBezTo>
                  <a:pt x="120" y="214"/>
                  <a:pt x="123" y="222"/>
                  <a:pt x="130" y="220"/>
                </a:cubicBezTo>
                <a:cubicBezTo>
                  <a:pt x="132" y="220"/>
                  <a:pt x="134" y="219"/>
                  <a:pt x="136" y="219"/>
                </a:cubicBezTo>
                <a:cubicBezTo>
                  <a:pt x="138" y="218"/>
                  <a:pt x="139" y="218"/>
                  <a:pt x="141" y="217"/>
                </a:cubicBezTo>
                <a:cubicBezTo>
                  <a:pt x="145" y="216"/>
                  <a:pt x="147" y="209"/>
                  <a:pt x="142" y="208"/>
                </a:cubicBezTo>
                <a:cubicBezTo>
                  <a:pt x="137" y="206"/>
                  <a:pt x="129" y="206"/>
                  <a:pt x="125" y="209"/>
                </a:cubicBezTo>
                <a:close/>
                <a:moveTo>
                  <a:pt x="90" y="234"/>
                </a:moveTo>
                <a:cubicBezTo>
                  <a:pt x="84" y="238"/>
                  <a:pt x="87" y="246"/>
                  <a:pt x="93" y="246"/>
                </a:cubicBezTo>
                <a:cubicBezTo>
                  <a:pt x="99" y="246"/>
                  <a:pt x="105" y="243"/>
                  <a:pt x="110" y="240"/>
                </a:cubicBezTo>
                <a:cubicBezTo>
                  <a:pt x="115" y="237"/>
                  <a:pt x="112" y="230"/>
                  <a:pt x="107" y="230"/>
                </a:cubicBezTo>
                <a:cubicBezTo>
                  <a:pt x="101" y="230"/>
                  <a:pt x="94" y="231"/>
                  <a:pt x="90" y="234"/>
                </a:cubicBezTo>
                <a:close/>
                <a:moveTo>
                  <a:pt x="24" y="327"/>
                </a:moveTo>
                <a:cubicBezTo>
                  <a:pt x="24" y="328"/>
                  <a:pt x="24" y="330"/>
                  <a:pt x="26" y="331"/>
                </a:cubicBezTo>
                <a:cubicBezTo>
                  <a:pt x="28" y="332"/>
                  <a:pt x="30" y="331"/>
                  <a:pt x="33" y="330"/>
                </a:cubicBezTo>
                <a:cubicBezTo>
                  <a:pt x="38" y="329"/>
                  <a:pt x="35" y="321"/>
                  <a:pt x="31" y="323"/>
                </a:cubicBezTo>
                <a:cubicBezTo>
                  <a:pt x="28" y="324"/>
                  <a:pt x="26" y="324"/>
                  <a:pt x="24" y="327"/>
                </a:cubicBezTo>
                <a:close/>
                <a:moveTo>
                  <a:pt x="54" y="303"/>
                </a:moveTo>
                <a:cubicBezTo>
                  <a:pt x="52" y="306"/>
                  <a:pt x="54" y="311"/>
                  <a:pt x="58" y="311"/>
                </a:cubicBezTo>
                <a:cubicBezTo>
                  <a:pt x="61" y="312"/>
                  <a:pt x="63" y="311"/>
                  <a:pt x="66" y="310"/>
                </a:cubicBezTo>
                <a:cubicBezTo>
                  <a:pt x="68" y="308"/>
                  <a:pt x="69" y="307"/>
                  <a:pt x="71" y="305"/>
                </a:cubicBezTo>
                <a:cubicBezTo>
                  <a:pt x="73" y="301"/>
                  <a:pt x="70" y="297"/>
                  <a:pt x="66" y="296"/>
                </a:cubicBezTo>
                <a:cubicBezTo>
                  <a:pt x="61" y="296"/>
                  <a:pt x="56" y="299"/>
                  <a:pt x="54" y="303"/>
                </a:cubicBezTo>
                <a:close/>
                <a:moveTo>
                  <a:pt x="99" y="320"/>
                </a:moveTo>
                <a:cubicBezTo>
                  <a:pt x="97" y="321"/>
                  <a:pt x="95" y="322"/>
                  <a:pt x="93" y="323"/>
                </a:cubicBezTo>
                <a:cubicBezTo>
                  <a:pt x="91" y="325"/>
                  <a:pt x="90" y="330"/>
                  <a:pt x="94" y="331"/>
                </a:cubicBezTo>
                <a:cubicBezTo>
                  <a:pt x="97" y="332"/>
                  <a:pt x="99" y="332"/>
                  <a:pt x="101" y="331"/>
                </a:cubicBezTo>
                <a:cubicBezTo>
                  <a:pt x="103" y="330"/>
                  <a:pt x="105" y="329"/>
                  <a:pt x="107" y="327"/>
                </a:cubicBezTo>
                <a:cubicBezTo>
                  <a:pt x="109" y="325"/>
                  <a:pt x="109" y="321"/>
                  <a:pt x="107" y="319"/>
                </a:cubicBezTo>
                <a:cubicBezTo>
                  <a:pt x="104" y="317"/>
                  <a:pt x="101" y="317"/>
                  <a:pt x="99" y="320"/>
                </a:cubicBezTo>
                <a:close/>
                <a:moveTo>
                  <a:pt x="106" y="284"/>
                </a:moveTo>
                <a:cubicBezTo>
                  <a:pt x="105" y="286"/>
                  <a:pt x="103" y="287"/>
                  <a:pt x="102" y="288"/>
                </a:cubicBezTo>
                <a:cubicBezTo>
                  <a:pt x="100" y="290"/>
                  <a:pt x="100" y="292"/>
                  <a:pt x="99" y="294"/>
                </a:cubicBezTo>
                <a:cubicBezTo>
                  <a:pt x="98" y="298"/>
                  <a:pt x="102" y="301"/>
                  <a:pt x="106" y="300"/>
                </a:cubicBezTo>
                <a:cubicBezTo>
                  <a:pt x="107" y="299"/>
                  <a:pt x="109" y="299"/>
                  <a:pt x="110" y="298"/>
                </a:cubicBezTo>
                <a:cubicBezTo>
                  <a:pt x="112" y="297"/>
                  <a:pt x="113" y="296"/>
                  <a:pt x="114" y="295"/>
                </a:cubicBezTo>
                <a:cubicBezTo>
                  <a:pt x="117" y="293"/>
                  <a:pt x="120" y="291"/>
                  <a:pt x="122" y="288"/>
                </a:cubicBezTo>
                <a:cubicBezTo>
                  <a:pt x="124" y="285"/>
                  <a:pt x="120" y="280"/>
                  <a:pt x="116" y="280"/>
                </a:cubicBezTo>
                <a:cubicBezTo>
                  <a:pt x="113" y="280"/>
                  <a:pt x="109" y="282"/>
                  <a:pt x="106" y="284"/>
                </a:cubicBezTo>
                <a:close/>
                <a:moveTo>
                  <a:pt x="134" y="248"/>
                </a:moveTo>
                <a:cubicBezTo>
                  <a:pt x="130" y="250"/>
                  <a:pt x="126" y="252"/>
                  <a:pt x="124" y="256"/>
                </a:cubicBezTo>
                <a:cubicBezTo>
                  <a:pt x="122" y="260"/>
                  <a:pt x="125" y="265"/>
                  <a:pt x="129" y="265"/>
                </a:cubicBezTo>
                <a:cubicBezTo>
                  <a:pt x="134" y="265"/>
                  <a:pt x="138" y="262"/>
                  <a:pt x="141" y="259"/>
                </a:cubicBezTo>
                <a:cubicBezTo>
                  <a:pt x="144" y="257"/>
                  <a:pt x="146" y="253"/>
                  <a:pt x="143" y="250"/>
                </a:cubicBezTo>
                <a:cubicBezTo>
                  <a:pt x="141" y="247"/>
                  <a:pt x="137" y="246"/>
                  <a:pt x="134" y="248"/>
                </a:cubicBezTo>
                <a:close/>
                <a:moveTo>
                  <a:pt x="93" y="366"/>
                </a:moveTo>
                <a:cubicBezTo>
                  <a:pt x="91" y="368"/>
                  <a:pt x="93" y="374"/>
                  <a:pt x="97" y="372"/>
                </a:cubicBezTo>
                <a:cubicBezTo>
                  <a:pt x="101" y="371"/>
                  <a:pt x="106" y="368"/>
                  <a:pt x="108" y="364"/>
                </a:cubicBezTo>
                <a:cubicBezTo>
                  <a:pt x="111" y="361"/>
                  <a:pt x="108" y="356"/>
                  <a:pt x="104" y="357"/>
                </a:cubicBezTo>
                <a:cubicBezTo>
                  <a:pt x="100" y="359"/>
                  <a:pt x="96" y="362"/>
                  <a:pt x="93" y="366"/>
                </a:cubicBezTo>
                <a:close/>
                <a:moveTo>
                  <a:pt x="136" y="314"/>
                </a:moveTo>
                <a:cubicBezTo>
                  <a:pt x="134" y="315"/>
                  <a:pt x="131" y="317"/>
                  <a:pt x="129" y="318"/>
                </a:cubicBezTo>
                <a:cubicBezTo>
                  <a:pt x="128" y="319"/>
                  <a:pt x="127" y="319"/>
                  <a:pt x="126" y="320"/>
                </a:cubicBezTo>
                <a:cubicBezTo>
                  <a:pt x="125" y="321"/>
                  <a:pt x="124" y="322"/>
                  <a:pt x="123" y="324"/>
                </a:cubicBezTo>
                <a:cubicBezTo>
                  <a:pt x="120" y="328"/>
                  <a:pt x="123" y="335"/>
                  <a:pt x="129" y="333"/>
                </a:cubicBezTo>
                <a:cubicBezTo>
                  <a:pt x="130" y="333"/>
                  <a:pt x="132" y="333"/>
                  <a:pt x="134" y="332"/>
                </a:cubicBezTo>
                <a:cubicBezTo>
                  <a:pt x="135" y="331"/>
                  <a:pt x="136" y="330"/>
                  <a:pt x="137" y="329"/>
                </a:cubicBezTo>
                <a:cubicBezTo>
                  <a:pt x="140" y="328"/>
                  <a:pt x="142" y="326"/>
                  <a:pt x="144" y="324"/>
                </a:cubicBezTo>
                <a:cubicBezTo>
                  <a:pt x="147" y="322"/>
                  <a:pt x="146" y="318"/>
                  <a:pt x="144" y="315"/>
                </a:cubicBezTo>
                <a:cubicBezTo>
                  <a:pt x="142" y="313"/>
                  <a:pt x="139" y="313"/>
                  <a:pt x="136" y="314"/>
                </a:cubicBezTo>
                <a:close/>
                <a:moveTo>
                  <a:pt x="71" y="89"/>
                </a:moveTo>
                <a:cubicBezTo>
                  <a:pt x="70" y="91"/>
                  <a:pt x="69" y="94"/>
                  <a:pt x="70" y="96"/>
                </a:cubicBezTo>
                <a:cubicBezTo>
                  <a:pt x="71" y="97"/>
                  <a:pt x="72" y="98"/>
                  <a:pt x="73" y="99"/>
                </a:cubicBezTo>
                <a:cubicBezTo>
                  <a:pt x="75" y="101"/>
                  <a:pt x="79" y="101"/>
                  <a:pt x="81" y="99"/>
                </a:cubicBezTo>
                <a:cubicBezTo>
                  <a:pt x="83" y="97"/>
                  <a:pt x="82" y="94"/>
                  <a:pt x="80" y="92"/>
                </a:cubicBezTo>
                <a:cubicBezTo>
                  <a:pt x="80" y="91"/>
                  <a:pt x="79" y="90"/>
                  <a:pt x="78" y="89"/>
                </a:cubicBezTo>
                <a:cubicBezTo>
                  <a:pt x="76" y="88"/>
                  <a:pt x="74" y="88"/>
                  <a:pt x="71" y="89"/>
                </a:cubicBezTo>
                <a:close/>
                <a:moveTo>
                  <a:pt x="110" y="90"/>
                </a:moveTo>
                <a:cubicBezTo>
                  <a:pt x="109" y="92"/>
                  <a:pt x="108" y="95"/>
                  <a:pt x="110" y="97"/>
                </a:cubicBezTo>
                <a:cubicBezTo>
                  <a:pt x="112" y="100"/>
                  <a:pt x="114" y="102"/>
                  <a:pt x="117" y="103"/>
                </a:cubicBezTo>
                <a:cubicBezTo>
                  <a:pt x="122" y="107"/>
                  <a:pt x="126" y="100"/>
                  <a:pt x="124" y="96"/>
                </a:cubicBezTo>
                <a:cubicBezTo>
                  <a:pt x="122" y="93"/>
                  <a:pt x="120" y="90"/>
                  <a:pt x="117" y="89"/>
                </a:cubicBezTo>
                <a:cubicBezTo>
                  <a:pt x="115" y="87"/>
                  <a:pt x="112" y="88"/>
                  <a:pt x="110" y="90"/>
                </a:cubicBezTo>
                <a:close/>
                <a:moveTo>
                  <a:pt x="150" y="103"/>
                </a:moveTo>
                <a:cubicBezTo>
                  <a:pt x="151" y="106"/>
                  <a:pt x="153" y="108"/>
                  <a:pt x="154" y="110"/>
                </a:cubicBezTo>
                <a:cubicBezTo>
                  <a:pt x="155" y="111"/>
                  <a:pt x="156" y="112"/>
                  <a:pt x="157" y="113"/>
                </a:cubicBezTo>
                <a:cubicBezTo>
                  <a:pt x="158" y="114"/>
                  <a:pt x="159" y="115"/>
                  <a:pt x="160" y="116"/>
                </a:cubicBezTo>
                <a:cubicBezTo>
                  <a:pt x="163" y="120"/>
                  <a:pt x="170" y="117"/>
                  <a:pt x="169" y="112"/>
                </a:cubicBezTo>
                <a:cubicBezTo>
                  <a:pt x="169" y="110"/>
                  <a:pt x="169" y="109"/>
                  <a:pt x="169" y="107"/>
                </a:cubicBezTo>
                <a:cubicBezTo>
                  <a:pt x="168" y="105"/>
                  <a:pt x="167" y="104"/>
                  <a:pt x="166" y="102"/>
                </a:cubicBezTo>
                <a:cubicBezTo>
                  <a:pt x="164" y="99"/>
                  <a:pt x="162" y="96"/>
                  <a:pt x="158" y="95"/>
                </a:cubicBezTo>
                <a:cubicBezTo>
                  <a:pt x="153" y="93"/>
                  <a:pt x="149" y="98"/>
                  <a:pt x="150" y="103"/>
                </a:cubicBezTo>
                <a:close/>
                <a:moveTo>
                  <a:pt x="66" y="133"/>
                </a:moveTo>
                <a:cubicBezTo>
                  <a:pt x="65" y="134"/>
                  <a:pt x="65" y="136"/>
                  <a:pt x="65" y="137"/>
                </a:cubicBezTo>
                <a:cubicBezTo>
                  <a:pt x="65" y="138"/>
                  <a:pt x="65" y="139"/>
                  <a:pt x="66" y="140"/>
                </a:cubicBezTo>
                <a:cubicBezTo>
                  <a:pt x="66" y="140"/>
                  <a:pt x="67" y="141"/>
                  <a:pt x="67" y="141"/>
                </a:cubicBezTo>
                <a:cubicBezTo>
                  <a:pt x="68" y="144"/>
                  <a:pt x="71" y="146"/>
                  <a:pt x="74" y="145"/>
                </a:cubicBezTo>
                <a:cubicBezTo>
                  <a:pt x="76" y="144"/>
                  <a:pt x="79" y="141"/>
                  <a:pt x="77" y="138"/>
                </a:cubicBezTo>
                <a:cubicBezTo>
                  <a:pt x="76" y="136"/>
                  <a:pt x="75" y="134"/>
                  <a:pt x="73" y="133"/>
                </a:cubicBezTo>
                <a:cubicBezTo>
                  <a:pt x="71" y="131"/>
                  <a:pt x="69" y="132"/>
                  <a:pt x="66" y="133"/>
                </a:cubicBezTo>
                <a:close/>
                <a:moveTo>
                  <a:pt x="103" y="184"/>
                </a:moveTo>
                <a:cubicBezTo>
                  <a:pt x="104" y="187"/>
                  <a:pt x="107" y="189"/>
                  <a:pt x="110" y="191"/>
                </a:cubicBezTo>
                <a:cubicBezTo>
                  <a:pt x="112" y="193"/>
                  <a:pt x="115" y="193"/>
                  <a:pt x="118" y="191"/>
                </a:cubicBezTo>
                <a:cubicBezTo>
                  <a:pt x="120" y="189"/>
                  <a:pt x="120" y="185"/>
                  <a:pt x="117" y="183"/>
                </a:cubicBezTo>
                <a:cubicBezTo>
                  <a:pt x="114" y="180"/>
                  <a:pt x="111" y="178"/>
                  <a:pt x="107" y="178"/>
                </a:cubicBezTo>
                <a:cubicBezTo>
                  <a:pt x="104" y="178"/>
                  <a:pt x="102" y="181"/>
                  <a:pt x="103" y="184"/>
                </a:cubicBezTo>
                <a:close/>
                <a:moveTo>
                  <a:pt x="107" y="159"/>
                </a:moveTo>
                <a:cubicBezTo>
                  <a:pt x="109" y="161"/>
                  <a:pt x="112" y="161"/>
                  <a:pt x="114" y="162"/>
                </a:cubicBezTo>
                <a:cubicBezTo>
                  <a:pt x="116" y="163"/>
                  <a:pt x="118" y="164"/>
                  <a:pt x="120" y="164"/>
                </a:cubicBezTo>
                <a:cubicBezTo>
                  <a:pt x="124" y="165"/>
                  <a:pt x="128" y="162"/>
                  <a:pt x="127" y="157"/>
                </a:cubicBezTo>
                <a:cubicBezTo>
                  <a:pt x="125" y="154"/>
                  <a:pt x="123" y="151"/>
                  <a:pt x="119" y="150"/>
                </a:cubicBezTo>
                <a:cubicBezTo>
                  <a:pt x="118" y="149"/>
                  <a:pt x="116" y="148"/>
                  <a:pt x="115" y="148"/>
                </a:cubicBezTo>
                <a:cubicBezTo>
                  <a:pt x="112" y="147"/>
                  <a:pt x="110" y="148"/>
                  <a:pt x="108" y="148"/>
                </a:cubicBezTo>
                <a:cubicBezTo>
                  <a:pt x="103" y="149"/>
                  <a:pt x="102" y="157"/>
                  <a:pt x="107" y="159"/>
                </a:cubicBezTo>
                <a:close/>
                <a:moveTo>
                  <a:pt x="137" y="190"/>
                </a:moveTo>
                <a:cubicBezTo>
                  <a:pt x="139" y="197"/>
                  <a:pt x="148" y="199"/>
                  <a:pt x="154" y="200"/>
                </a:cubicBezTo>
                <a:cubicBezTo>
                  <a:pt x="162" y="202"/>
                  <a:pt x="165" y="189"/>
                  <a:pt x="157" y="187"/>
                </a:cubicBezTo>
                <a:cubicBezTo>
                  <a:pt x="154" y="187"/>
                  <a:pt x="152" y="186"/>
                  <a:pt x="150" y="185"/>
                </a:cubicBezTo>
                <a:cubicBezTo>
                  <a:pt x="147" y="184"/>
                  <a:pt x="143" y="182"/>
                  <a:pt x="140" y="184"/>
                </a:cubicBezTo>
                <a:cubicBezTo>
                  <a:pt x="137" y="184"/>
                  <a:pt x="136" y="187"/>
                  <a:pt x="137" y="190"/>
                </a:cubicBezTo>
                <a:close/>
                <a:moveTo>
                  <a:pt x="39" y="101"/>
                </a:moveTo>
                <a:cubicBezTo>
                  <a:pt x="35" y="104"/>
                  <a:pt x="42" y="107"/>
                  <a:pt x="43" y="109"/>
                </a:cubicBezTo>
                <a:cubicBezTo>
                  <a:pt x="44" y="114"/>
                  <a:pt x="52" y="112"/>
                  <a:pt x="50" y="107"/>
                </a:cubicBezTo>
                <a:cubicBezTo>
                  <a:pt x="49" y="103"/>
                  <a:pt x="44" y="97"/>
                  <a:pt x="39" y="101"/>
                </a:cubicBezTo>
                <a:close/>
                <a:moveTo>
                  <a:pt x="93" y="121"/>
                </a:moveTo>
                <a:cubicBezTo>
                  <a:pt x="92" y="122"/>
                  <a:pt x="91" y="124"/>
                  <a:pt x="91" y="125"/>
                </a:cubicBezTo>
                <a:cubicBezTo>
                  <a:pt x="92" y="129"/>
                  <a:pt x="96" y="131"/>
                  <a:pt x="99" y="134"/>
                </a:cubicBezTo>
                <a:cubicBezTo>
                  <a:pt x="101" y="135"/>
                  <a:pt x="102" y="136"/>
                  <a:pt x="104" y="137"/>
                </a:cubicBezTo>
                <a:cubicBezTo>
                  <a:pt x="106" y="138"/>
                  <a:pt x="107" y="139"/>
                  <a:pt x="110" y="140"/>
                </a:cubicBezTo>
                <a:cubicBezTo>
                  <a:pt x="112" y="140"/>
                  <a:pt x="116" y="138"/>
                  <a:pt x="115" y="135"/>
                </a:cubicBezTo>
                <a:cubicBezTo>
                  <a:pt x="115" y="130"/>
                  <a:pt x="110" y="126"/>
                  <a:pt x="106" y="124"/>
                </a:cubicBezTo>
                <a:cubicBezTo>
                  <a:pt x="102" y="121"/>
                  <a:pt x="97" y="119"/>
                  <a:pt x="93" y="121"/>
                </a:cubicBezTo>
                <a:close/>
                <a:moveTo>
                  <a:pt x="143" y="141"/>
                </a:moveTo>
                <a:cubicBezTo>
                  <a:pt x="147" y="146"/>
                  <a:pt x="154" y="148"/>
                  <a:pt x="160" y="150"/>
                </a:cubicBezTo>
                <a:cubicBezTo>
                  <a:pt x="163" y="151"/>
                  <a:pt x="167" y="148"/>
                  <a:pt x="168" y="146"/>
                </a:cubicBezTo>
                <a:cubicBezTo>
                  <a:pt x="169" y="143"/>
                  <a:pt x="168" y="139"/>
                  <a:pt x="165" y="138"/>
                </a:cubicBezTo>
                <a:cubicBezTo>
                  <a:pt x="162" y="136"/>
                  <a:pt x="160" y="135"/>
                  <a:pt x="157" y="134"/>
                </a:cubicBezTo>
                <a:cubicBezTo>
                  <a:pt x="154" y="132"/>
                  <a:pt x="151" y="131"/>
                  <a:pt x="148" y="131"/>
                </a:cubicBezTo>
                <a:cubicBezTo>
                  <a:pt x="143" y="131"/>
                  <a:pt x="139" y="137"/>
                  <a:pt x="143" y="141"/>
                </a:cubicBezTo>
                <a:close/>
                <a:moveTo>
                  <a:pt x="147" y="163"/>
                </a:moveTo>
                <a:cubicBezTo>
                  <a:pt x="146" y="166"/>
                  <a:pt x="148" y="170"/>
                  <a:pt x="151" y="171"/>
                </a:cubicBezTo>
                <a:cubicBezTo>
                  <a:pt x="154" y="172"/>
                  <a:pt x="156" y="173"/>
                  <a:pt x="159" y="174"/>
                </a:cubicBezTo>
                <a:cubicBezTo>
                  <a:pt x="162" y="176"/>
                  <a:pt x="164" y="177"/>
                  <a:pt x="166" y="179"/>
                </a:cubicBezTo>
                <a:cubicBezTo>
                  <a:pt x="169" y="180"/>
                  <a:pt x="172" y="179"/>
                  <a:pt x="174" y="177"/>
                </a:cubicBezTo>
                <a:cubicBezTo>
                  <a:pt x="176" y="175"/>
                  <a:pt x="176" y="172"/>
                  <a:pt x="175" y="170"/>
                </a:cubicBezTo>
                <a:cubicBezTo>
                  <a:pt x="171" y="163"/>
                  <a:pt x="162" y="158"/>
                  <a:pt x="154" y="157"/>
                </a:cubicBezTo>
                <a:cubicBezTo>
                  <a:pt x="151" y="157"/>
                  <a:pt x="148" y="160"/>
                  <a:pt x="147" y="163"/>
                </a:cubicBezTo>
                <a:close/>
                <a:moveTo>
                  <a:pt x="305" y="26"/>
                </a:moveTo>
                <a:cubicBezTo>
                  <a:pt x="305" y="29"/>
                  <a:pt x="309" y="31"/>
                  <a:pt x="312" y="30"/>
                </a:cubicBezTo>
                <a:cubicBezTo>
                  <a:pt x="315" y="30"/>
                  <a:pt x="317" y="27"/>
                  <a:pt x="317" y="24"/>
                </a:cubicBezTo>
                <a:cubicBezTo>
                  <a:pt x="317" y="20"/>
                  <a:pt x="319" y="16"/>
                  <a:pt x="318" y="12"/>
                </a:cubicBezTo>
                <a:cubicBezTo>
                  <a:pt x="317" y="10"/>
                  <a:pt x="314" y="8"/>
                  <a:pt x="311" y="9"/>
                </a:cubicBezTo>
                <a:cubicBezTo>
                  <a:pt x="304" y="11"/>
                  <a:pt x="304" y="20"/>
                  <a:pt x="305" y="26"/>
                </a:cubicBezTo>
                <a:close/>
                <a:moveTo>
                  <a:pt x="282" y="32"/>
                </a:moveTo>
                <a:cubicBezTo>
                  <a:pt x="279" y="36"/>
                  <a:pt x="279" y="40"/>
                  <a:pt x="279" y="45"/>
                </a:cubicBezTo>
                <a:cubicBezTo>
                  <a:pt x="279" y="50"/>
                  <a:pt x="279" y="54"/>
                  <a:pt x="280" y="59"/>
                </a:cubicBezTo>
                <a:cubicBezTo>
                  <a:pt x="282" y="63"/>
                  <a:pt x="289" y="65"/>
                  <a:pt x="292" y="60"/>
                </a:cubicBezTo>
                <a:cubicBezTo>
                  <a:pt x="294" y="56"/>
                  <a:pt x="294" y="51"/>
                  <a:pt x="294" y="47"/>
                </a:cubicBezTo>
                <a:cubicBezTo>
                  <a:pt x="295" y="42"/>
                  <a:pt x="296" y="37"/>
                  <a:pt x="293" y="33"/>
                </a:cubicBezTo>
                <a:cubicBezTo>
                  <a:pt x="290" y="30"/>
                  <a:pt x="285" y="29"/>
                  <a:pt x="282" y="32"/>
                </a:cubicBezTo>
                <a:close/>
                <a:moveTo>
                  <a:pt x="178" y="15"/>
                </a:moveTo>
                <a:cubicBezTo>
                  <a:pt x="178" y="16"/>
                  <a:pt x="177" y="17"/>
                  <a:pt x="177" y="18"/>
                </a:cubicBezTo>
                <a:cubicBezTo>
                  <a:pt x="177" y="19"/>
                  <a:pt x="177" y="21"/>
                  <a:pt x="178" y="22"/>
                </a:cubicBezTo>
                <a:cubicBezTo>
                  <a:pt x="178" y="24"/>
                  <a:pt x="179" y="26"/>
                  <a:pt x="180" y="28"/>
                </a:cubicBezTo>
                <a:cubicBezTo>
                  <a:pt x="182" y="36"/>
                  <a:pt x="194" y="32"/>
                  <a:pt x="192" y="24"/>
                </a:cubicBezTo>
                <a:cubicBezTo>
                  <a:pt x="191" y="22"/>
                  <a:pt x="190" y="20"/>
                  <a:pt x="190" y="18"/>
                </a:cubicBezTo>
                <a:cubicBezTo>
                  <a:pt x="189" y="17"/>
                  <a:pt x="189" y="16"/>
                  <a:pt x="188" y="15"/>
                </a:cubicBezTo>
                <a:cubicBezTo>
                  <a:pt x="188" y="14"/>
                  <a:pt x="187" y="13"/>
                  <a:pt x="186" y="12"/>
                </a:cubicBezTo>
                <a:cubicBezTo>
                  <a:pt x="183" y="10"/>
                  <a:pt x="179" y="11"/>
                  <a:pt x="178" y="15"/>
                </a:cubicBezTo>
                <a:close/>
                <a:moveTo>
                  <a:pt x="209" y="44"/>
                </a:moveTo>
                <a:cubicBezTo>
                  <a:pt x="210" y="49"/>
                  <a:pt x="212" y="53"/>
                  <a:pt x="214" y="58"/>
                </a:cubicBezTo>
                <a:cubicBezTo>
                  <a:pt x="216" y="61"/>
                  <a:pt x="218" y="65"/>
                  <a:pt x="222" y="68"/>
                </a:cubicBezTo>
                <a:cubicBezTo>
                  <a:pt x="225" y="70"/>
                  <a:pt x="230" y="68"/>
                  <a:pt x="230" y="64"/>
                </a:cubicBezTo>
                <a:cubicBezTo>
                  <a:pt x="231" y="60"/>
                  <a:pt x="229" y="55"/>
                  <a:pt x="228" y="51"/>
                </a:cubicBezTo>
                <a:cubicBezTo>
                  <a:pt x="226" y="47"/>
                  <a:pt x="224" y="42"/>
                  <a:pt x="221" y="39"/>
                </a:cubicBezTo>
                <a:cubicBezTo>
                  <a:pt x="217" y="34"/>
                  <a:pt x="208" y="38"/>
                  <a:pt x="209" y="44"/>
                </a:cubicBezTo>
                <a:close/>
                <a:moveTo>
                  <a:pt x="150" y="16"/>
                </a:moveTo>
                <a:cubicBezTo>
                  <a:pt x="149" y="19"/>
                  <a:pt x="150" y="22"/>
                  <a:pt x="151" y="24"/>
                </a:cubicBezTo>
                <a:cubicBezTo>
                  <a:pt x="152" y="27"/>
                  <a:pt x="154" y="29"/>
                  <a:pt x="155" y="32"/>
                </a:cubicBezTo>
                <a:cubicBezTo>
                  <a:pt x="156" y="34"/>
                  <a:pt x="160" y="35"/>
                  <a:pt x="162" y="33"/>
                </a:cubicBezTo>
                <a:cubicBezTo>
                  <a:pt x="165" y="32"/>
                  <a:pt x="165" y="29"/>
                  <a:pt x="164" y="26"/>
                </a:cubicBezTo>
                <a:cubicBezTo>
                  <a:pt x="162" y="22"/>
                  <a:pt x="160" y="15"/>
                  <a:pt x="155" y="14"/>
                </a:cubicBezTo>
                <a:cubicBezTo>
                  <a:pt x="153" y="14"/>
                  <a:pt x="151" y="14"/>
                  <a:pt x="150" y="16"/>
                </a:cubicBezTo>
                <a:close/>
                <a:moveTo>
                  <a:pt x="178" y="66"/>
                </a:moveTo>
                <a:cubicBezTo>
                  <a:pt x="177" y="67"/>
                  <a:pt x="177" y="68"/>
                  <a:pt x="178" y="69"/>
                </a:cubicBezTo>
                <a:cubicBezTo>
                  <a:pt x="177" y="71"/>
                  <a:pt x="178" y="74"/>
                  <a:pt x="179" y="76"/>
                </a:cubicBezTo>
                <a:cubicBezTo>
                  <a:pt x="181" y="79"/>
                  <a:pt x="182" y="82"/>
                  <a:pt x="183" y="84"/>
                </a:cubicBezTo>
                <a:cubicBezTo>
                  <a:pt x="187" y="89"/>
                  <a:pt x="193" y="87"/>
                  <a:pt x="194" y="81"/>
                </a:cubicBezTo>
                <a:cubicBezTo>
                  <a:pt x="194" y="78"/>
                  <a:pt x="192" y="74"/>
                  <a:pt x="191" y="71"/>
                </a:cubicBezTo>
                <a:cubicBezTo>
                  <a:pt x="189" y="68"/>
                  <a:pt x="188" y="66"/>
                  <a:pt x="185" y="65"/>
                </a:cubicBezTo>
                <a:cubicBezTo>
                  <a:pt x="184" y="64"/>
                  <a:pt x="184" y="64"/>
                  <a:pt x="182" y="63"/>
                </a:cubicBezTo>
                <a:cubicBezTo>
                  <a:pt x="180" y="63"/>
                  <a:pt x="178" y="64"/>
                  <a:pt x="178" y="66"/>
                </a:cubicBezTo>
                <a:close/>
                <a:moveTo>
                  <a:pt x="197" y="113"/>
                </a:moveTo>
                <a:cubicBezTo>
                  <a:pt x="199" y="119"/>
                  <a:pt x="204" y="126"/>
                  <a:pt x="209" y="131"/>
                </a:cubicBezTo>
                <a:cubicBezTo>
                  <a:pt x="214" y="134"/>
                  <a:pt x="221" y="130"/>
                  <a:pt x="220" y="124"/>
                </a:cubicBezTo>
                <a:cubicBezTo>
                  <a:pt x="218" y="117"/>
                  <a:pt x="214" y="110"/>
                  <a:pt x="209" y="105"/>
                </a:cubicBezTo>
                <a:cubicBezTo>
                  <a:pt x="204" y="100"/>
                  <a:pt x="194" y="106"/>
                  <a:pt x="197" y="113"/>
                </a:cubicBezTo>
                <a:close/>
                <a:moveTo>
                  <a:pt x="232" y="97"/>
                </a:moveTo>
                <a:cubicBezTo>
                  <a:pt x="229" y="100"/>
                  <a:pt x="229" y="105"/>
                  <a:pt x="230" y="109"/>
                </a:cubicBezTo>
                <a:cubicBezTo>
                  <a:pt x="231" y="113"/>
                  <a:pt x="233" y="116"/>
                  <a:pt x="235" y="119"/>
                </a:cubicBezTo>
                <a:cubicBezTo>
                  <a:pt x="239" y="123"/>
                  <a:pt x="246" y="119"/>
                  <a:pt x="246" y="114"/>
                </a:cubicBezTo>
                <a:cubicBezTo>
                  <a:pt x="245" y="112"/>
                  <a:pt x="245" y="109"/>
                  <a:pt x="245" y="107"/>
                </a:cubicBezTo>
                <a:cubicBezTo>
                  <a:pt x="244" y="103"/>
                  <a:pt x="244" y="100"/>
                  <a:pt x="241" y="97"/>
                </a:cubicBezTo>
                <a:cubicBezTo>
                  <a:pt x="239" y="94"/>
                  <a:pt x="235" y="95"/>
                  <a:pt x="232" y="97"/>
                </a:cubicBezTo>
                <a:close/>
                <a:moveTo>
                  <a:pt x="260" y="17"/>
                </a:moveTo>
                <a:cubicBezTo>
                  <a:pt x="257" y="23"/>
                  <a:pt x="255" y="31"/>
                  <a:pt x="258" y="37"/>
                </a:cubicBezTo>
                <a:cubicBezTo>
                  <a:pt x="260" y="43"/>
                  <a:pt x="268" y="42"/>
                  <a:pt x="270" y="36"/>
                </a:cubicBezTo>
                <a:cubicBezTo>
                  <a:pt x="271" y="33"/>
                  <a:pt x="272" y="29"/>
                  <a:pt x="273" y="25"/>
                </a:cubicBezTo>
                <a:cubicBezTo>
                  <a:pt x="274" y="22"/>
                  <a:pt x="274" y="19"/>
                  <a:pt x="273" y="16"/>
                </a:cubicBezTo>
                <a:cubicBezTo>
                  <a:pt x="271" y="14"/>
                  <a:pt x="269" y="13"/>
                  <a:pt x="266" y="13"/>
                </a:cubicBezTo>
                <a:cubicBezTo>
                  <a:pt x="264" y="13"/>
                  <a:pt x="261" y="15"/>
                  <a:pt x="260" y="17"/>
                </a:cubicBezTo>
                <a:close/>
                <a:moveTo>
                  <a:pt x="260" y="71"/>
                </a:moveTo>
                <a:cubicBezTo>
                  <a:pt x="255" y="79"/>
                  <a:pt x="252" y="95"/>
                  <a:pt x="259" y="103"/>
                </a:cubicBezTo>
                <a:cubicBezTo>
                  <a:pt x="262" y="106"/>
                  <a:pt x="266" y="104"/>
                  <a:pt x="269" y="101"/>
                </a:cubicBezTo>
                <a:cubicBezTo>
                  <a:pt x="271" y="98"/>
                  <a:pt x="270" y="93"/>
                  <a:pt x="271" y="89"/>
                </a:cubicBezTo>
                <a:cubicBezTo>
                  <a:pt x="272" y="84"/>
                  <a:pt x="273" y="80"/>
                  <a:pt x="274" y="76"/>
                </a:cubicBezTo>
                <a:cubicBezTo>
                  <a:pt x="274" y="74"/>
                  <a:pt x="274" y="71"/>
                  <a:pt x="272" y="69"/>
                </a:cubicBezTo>
                <a:cubicBezTo>
                  <a:pt x="271" y="68"/>
                  <a:pt x="270" y="67"/>
                  <a:pt x="268" y="67"/>
                </a:cubicBezTo>
                <a:cubicBezTo>
                  <a:pt x="265" y="67"/>
                  <a:pt x="262" y="68"/>
                  <a:pt x="260" y="71"/>
                </a:cubicBezTo>
                <a:close/>
                <a:moveTo>
                  <a:pt x="277" y="97"/>
                </a:moveTo>
                <a:cubicBezTo>
                  <a:pt x="275" y="100"/>
                  <a:pt x="274" y="104"/>
                  <a:pt x="274" y="107"/>
                </a:cubicBezTo>
                <a:cubicBezTo>
                  <a:pt x="273" y="111"/>
                  <a:pt x="275" y="114"/>
                  <a:pt x="278" y="115"/>
                </a:cubicBezTo>
                <a:cubicBezTo>
                  <a:pt x="281" y="117"/>
                  <a:pt x="286" y="116"/>
                  <a:pt x="287" y="112"/>
                </a:cubicBezTo>
                <a:cubicBezTo>
                  <a:pt x="288" y="108"/>
                  <a:pt x="290" y="104"/>
                  <a:pt x="290" y="100"/>
                </a:cubicBezTo>
                <a:cubicBezTo>
                  <a:pt x="290" y="93"/>
                  <a:pt x="280" y="91"/>
                  <a:pt x="277" y="97"/>
                </a:cubicBezTo>
                <a:close/>
                <a:moveTo>
                  <a:pt x="328" y="68"/>
                </a:moveTo>
                <a:cubicBezTo>
                  <a:pt x="327" y="71"/>
                  <a:pt x="326" y="73"/>
                  <a:pt x="325" y="76"/>
                </a:cubicBezTo>
                <a:cubicBezTo>
                  <a:pt x="324" y="78"/>
                  <a:pt x="323" y="79"/>
                  <a:pt x="323" y="81"/>
                </a:cubicBezTo>
                <a:cubicBezTo>
                  <a:pt x="323" y="83"/>
                  <a:pt x="323" y="84"/>
                  <a:pt x="322" y="86"/>
                </a:cubicBezTo>
                <a:cubicBezTo>
                  <a:pt x="321" y="91"/>
                  <a:pt x="328" y="96"/>
                  <a:pt x="332" y="91"/>
                </a:cubicBezTo>
                <a:cubicBezTo>
                  <a:pt x="335" y="89"/>
                  <a:pt x="337" y="87"/>
                  <a:pt x="338" y="84"/>
                </a:cubicBezTo>
                <a:cubicBezTo>
                  <a:pt x="340" y="81"/>
                  <a:pt x="341" y="78"/>
                  <a:pt x="342" y="75"/>
                </a:cubicBezTo>
                <a:cubicBezTo>
                  <a:pt x="344" y="71"/>
                  <a:pt x="343" y="67"/>
                  <a:pt x="339" y="65"/>
                </a:cubicBezTo>
                <a:cubicBezTo>
                  <a:pt x="335" y="63"/>
                  <a:pt x="330" y="64"/>
                  <a:pt x="328" y="68"/>
                </a:cubicBezTo>
                <a:close/>
                <a:moveTo>
                  <a:pt x="404" y="53"/>
                </a:moveTo>
                <a:cubicBezTo>
                  <a:pt x="403" y="54"/>
                  <a:pt x="402" y="55"/>
                  <a:pt x="401" y="57"/>
                </a:cubicBezTo>
                <a:cubicBezTo>
                  <a:pt x="399" y="59"/>
                  <a:pt x="397" y="61"/>
                  <a:pt x="396" y="64"/>
                </a:cubicBezTo>
                <a:cubicBezTo>
                  <a:pt x="393" y="69"/>
                  <a:pt x="399" y="75"/>
                  <a:pt x="403" y="71"/>
                </a:cubicBezTo>
                <a:cubicBezTo>
                  <a:pt x="406" y="70"/>
                  <a:pt x="408" y="68"/>
                  <a:pt x="410" y="65"/>
                </a:cubicBezTo>
                <a:cubicBezTo>
                  <a:pt x="411" y="64"/>
                  <a:pt x="412" y="63"/>
                  <a:pt x="413" y="62"/>
                </a:cubicBezTo>
                <a:cubicBezTo>
                  <a:pt x="414" y="60"/>
                  <a:pt x="414" y="59"/>
                  <a:pt x="415" y="57"/>
                </a:cubicBezTo>
                <a:cubicBezTo>
                  <a:pt x="416" y="54"/>
                  <a:pt x="412" y="50"/>
                  <a:pt x="408" y="51"/>
                </a:cubicBezTo>
                <a:cubicBezTo>
                  <a:pt x="406" y="52"/>
                  <a:pt x="405" y="52"/>
                  <a:pt x="404" y="53"/>
                </a:cubicBezTo>
                <a:close/>
                <a:moveTo>
                  <a:pt x="368" y="91"/>
                </a:moveTo>
                <a:cubicBezTo>
                  <a:pt x="367" y="93"/>
                  <a:pt x="366" y="94"/>
                  <a:pt x="365" y="96"/>
                </a:cubicBezTo>
                <a:cubicBezTo>
                  <a:pt x="363" y="99"/>
                  <a:pt x="362" y="102"/>
                  <a:pt x="361" y="105"/>
                </a:cubicBezTo>
                <a:cubicBezTo>
                  <a:pt x="359" y="110"/>
                  <a:pt x="365" y="115"/>
                  <a:pt x="369" y="111"/>
                </a:cubicBezTo>
                <a:cubicBezTo>
                  <a:pt x="372" y="109"/>
                  <a:pt x="374" y="107"/>
                  <a:pt x="376" y="104"/>
                </a:cubicBezTo>
                <a:cubicBezTo>
                  <a:pt x="377" y="103"/>
                  <a:pt x="378" y="101"/>
                  <a:pt x="379" y="100"/>
                </a:cubicBezTo>
                <a:cubicBezTo>
                  <a:pt x="380" y="97"/>
                  <a:pt x="381" y="95"/>
                  <a:pt x="380" y="92"/>
                </a:cubicBezTo>
                <a:cubicBezTo>
                  <a:pt x="379" y="90"/>
                  <a:pt x="377" y="88"/>
                  <a:pt x="374" y="88"/>
                </a:cubicBezTo>
                <a:cubicBezTo>
                  <a:pt x="372" y="89"/>
                  <a:pt x="370" y="89"/>
                  <a:pt x="368" y="91"/>
                </a:cubicBezTo>
                <a:close/>
                <a:moveTo>
                  <a:pt x="373" y="118"/>
                </a:moveTo>
                <a:cubicBezTo>
                  <a:pt x="369" y="121"/>
                  <a:pt x="366" y="124"/>
                  <a:pt x="364" y="127"/>
                </a:cubicBezTo>
                <a:cubicBezTo>
                  <a:pt x="363" y="128"/>
                  <a:pt x="362" y="130"/>
                  <a:pt x="361" y="132"/>
                </a:cubicBezTo>
                <a:cubicBezTo>
                  <a:pt x="359" y="134"/>
                  <a:pt x="359" y="136"/>
                  <a:pt x="358" y="138"/>
                </a:cubicBezTo>
                <a:cubicBezTo>
                  <a:pt x="356" y="144"/>
                  <a:pt x="365" y="148"/>
                  <a:pt x="368" y="144"/>
                </a:cubicBezTo>
                <a:cubicBezTo>
                  <a:pt x="373" y="139"/>
                  <a:pt x="377" y="134"/>
                  <a:pt x="381" y="129"/>
                </a:cubicBezTo>
                <a:cubicBezTo>
                  <a:pt x="383" y="126"/>
                  <a:pt x="384" y="122"/>
                  <a:pt x="381" y="120"/>
                </a:cubicBezTo>
                <a:cubicBezTo>
                  <a:pt x="379" y="117"/>
                  <a:pt x="375" y="116"/>
                  <a:pt x="373" y="118"/>
                </a:cubicBezTo>
                <a:close/>
                <a:moveTo>
                  <a:pt x="440" y="118"/>
                </a:moveTo>
                <a:cubicBezTo>
                  <a:pt x="439" y="120"/>
                  <a:pt x="437" y="121"/>
                  <a:pt x="436" y="122"/>
                </a:cubicBezTo>
                <a:cubicBezTo>
                  <a:pt x="434" y="125"/>
                  <a:pt x="434" y="127"/>
                  <a:pt x="435" y="130"/>
                </a:cubicBezTo>
                <a:cubicBezTo>
                  <a:pt x="435" y="132"/>
                  <a:pt x="437" y="134"/>
                  <a:pt x="439" y="134"/>
                </a:cubicBezTo>
                <a:cubicBezTo>
                  <a:pt x="444" y="135"/>
                  <a:pt x="447" y="132"/>
                  <a:pt x="451" y="129"/>
                </a:cubicBezTo>
                <a:cubicBezTo>
                  <a:pt x="454" y="126"/>
                  <a:pt x="457" y="123"/>
                  <a:pt x="458" y="119"/>
                </a:cubicBezTo>
                <a:cubicBezTo>
                  <a:pt x="460" y="114"/>
                  <a:pt x="454" y="109"/>
                  <a:pt x="450" y="111"/>
                </a:cubicBezTo>
                <a:cubicBezTo>
                  <a:pt x="445" y="112"/>
                  <a:pt x="443" y="115"/>
                  <a:pt x="440" y="118"/>
                </a:cubicBezTo>
                <a:close/>
                <a:moveTo>
                  <a:pt x="407" y="127"/>
                </a:moveTo>
                <a:cubicBezTo>
                  <a:pt x="404" y="130"/>
                  <a:pt x="401" y="132"/>
                  <a:pt x="400" y="135"/>
                </a:cubicBezTo>
                <a:cubicBezTo>
                  <a:pt x="398" y="139"/>
                  <a:pt x="400" y="145"/>
                  <a:pt x="405" y="144"/>
                </a:cubicBezTo>
                <a:cubicBezTo>
                  <a:pt x="413" y="144"/>
                  <a:pt x="420" y="138"/>
                  <a:pt x="425" y="132"/>
                </a:cubicBezTo>
                <a:cubicBezTo>
                  <a:pt x="428" y="127"/>
                  <a:pt x="422" y="121"/>
                  <a:pt x="417" y="123"/>
                </a:cubicBezTo>
                <a:cubicBezTo>
                  <a:pt x="413" y="124"/>
                  <a:pt x="411" y="125"/>
                  <a:pt x="407" y="127"/>
                </a:cubicBezTo>
                <a:close/>
                <a:moveTo>
                  <a:pt x="365" y="187"/>
                </a:moveTo>
                <a:cubicBezTo>
                  <a:pt x="362" y="189"/>
                  <a:pt x="363" y="193"/>
                  <a:pt x="366" y="195"/>
                </a:cubicBezTo>
                <a:cubicBezTo>
                  <a:pt x="369" y="196"/>
                  <a:pt x="372" y="196"/>
                  <a:pt x="376" y="196"/>
                </a:cubicBezTo>
                <a:cubicBezTo>
                  <a:pt x="379" y="196"/>
                  <a:pt x="384" y="195"/>
                  <a:pt x="386" y="192"/>
                </a:cubicBezTo>
                <a:cubicBezTo>
                  <a:pt x="388" y="189"/>
                  <a:pt x="388" y="185"/>
                  <a:pt x="384" y="182"/>
                </a:cubicBezTo>
                <a:cubicBezTo>
                  <a:pt x="381" y="180"/>
                  <a:pt x="377" y="181"/>
                  <a:pt x="373" y="182"/>
                </a:cubicBezTo>
                <a:cubicBezTo>
                  <a:pt x="370" y="183"/>
                  <a:pt x="367" y="184"/>
                  <a:pt x="365" y="187"/>
                </a:cubicBezTo>
                <a:close/>
                <a:moveTo>
                  <a:pt x="409" y="167"/>
                </a:moveTo>
                <a:cubicBezTo>
                  <a:pt x="405" y="170"/>
                  <a:pt x="402" y="172"/>
                  <a:pt x="400" y="177"/>
                </a:cubicBezTo>
                <a:cubicBezTo>
                  <a:pt x="398" y="181"/>
                  <a:pt x="402" y="185"/>
                  <a:pt x="406" y="184"/>
                </a:cubicBezTo>
                <a:cubicBezTo>
                  <a:pt x="410" y="184"/>
                  <a:pt x="413" y="182"/>
                  <a:pt x="416" y="181"/>
                </a:cubicBezTo>
                <a:cubicBezTo>
                  <a:pt x="419" y="179"/>
                  <a:pt x="423" y="179"/>
                  <a:pt x="426" y="176"/>
                </a:cubicBezTo>
                <a:cubicBezTo>
                  <a:pt x="432" y="172"/>
                  <a:pt x="429" y="164"/>
                  <a:pt x="422" y="163"/>
                </a:cubicBezTo>
                <a:cubicBezTo>
                  <a:pt x="418" y="163"/>
                  <a:pt x="413" y="165"/>
                  <a:pt x="409" y="167"/>
                </a:cubicBezTo>
                <a:close/>
                <a:moveTo>
                  <a:pt x="537" y="158"/>
                </a:moveTo>
                <a:cubicBezTo>
                  <a:pt x="534" y="159"/>
                  <a:pt x="531" y="160"/>
                  <a:pt x="528" y="161"/>
                </a:cubicBezTo>
                <a:cubicBezTo>
                  <a:pt x="525" y="164"/>
                  <a:pt x="526" y="169"/>
                  <a:pt x="530" y="169"/>
                </a:cubicBezTo>
                <a:cubicBezTo>
                  <a:pt x="533" y="169"/>
                  <a:pt x="537" y="167"/>
                  <a:pt x="540" y="167"/>
                </a:cubicBezTo>
                <a:cubicBezTo>
                  <a:pt x="543" y="166"/>
                  <a:pt x="546" y="165"/>
                  <a:pt x="547" y="162"/>
                </a:cubicBezTo>
                <a:cubicBezTo>
                  <a:pt x="547" y="161"/>
                  <a:pt x="547" y="159"/>
                  <a:pt x="546" y="158"/>
                </a:cubicBezTo>
                <a:cubicBezTo>
                  <a:pt x="543" y="156"/>
                  <a:pt x="540" y="157"/>
                  <a:pt x="537" y="158"/>
                </a:cubicBezTo>
                <a:close/>
                <a:moveTo>
                  <a:pt x="463" y="176"/>
                </a:moveTo>
                <a:cubicBezTo>
                  <a:pt x="455" y="179"/>
                  <a:pt x="459" y="191"/>
                  <a:pt x="468" y="189"/>
                </a:cubicBezTo>
                <a:cubicBezTo>
                  <a:pt x="474" y="188"/>
                  <a:pt x="483" y="187"/>
                  <a:pt x="489" y="183"/>
                </a:cubicBezTo>
                <a:cubicBezTo>
                  <a:pt x="494" y="178"/>
                  <a:pt x="492" y="170"/>
                  <a:pt x="485" y="170"/>
                </a:cubicBezTo>
                <a:cubicBezTo>
                  <a:pt x="478" y="169"/>
                  <a:pt x="470" y="173"/>
                  <a:pt x="463" y="176"/>
                </a:cubicBezTo>
                <a:close/>
                <a:moveTo>
                  <a:pt x="418" y="207"/>
                </a:moveTo>
                <a:cubicBezTo>
                  <a:pt x="425" y="209"/>
                  <a:pt x="432" y="210"/>
                  <a:pt x="439" y="210"/>
                </a:cubicBezTo>
                <a:cubicBezTo>
                  <a:pt x="449" y="209"/>
                  <a:pt x="448" y="196"/>
                  <a:pt x="439" y="195"/>
                </a:cubicBezTo>
                <a:cubicBezTo>
                  <a:pt x="432" y="195"/>
                  <a:pt x="424" y="196"/>
                  <a:pt x="417" y="197"/>
                </a:cubicBezTo>
                <a:cubicBezTo>
                  <a:pt x="412" y="199"/>
                  <a:pt x="413" y="206"/>
                  <a:pt x="418" y="207"/>
                </a:cubicBezTo>
                <a:close/>
                <a:moveTo>
                  <a:pt x="357" y="219"/>
                </a:moveTo>
                <a:cubicBezTo>
                  <a:pt x="361" y="222"/>
                  <a:pt x="366" y="223"/>
                  <a:pt x="372" y="224"/>
                </a:cubicBezTo>
                <a:cubicBezTo>
                  <a:pt x="380" y="226"/>
                  <a:pt x="383" y="214"/>
                  <a:pt x="375" y="211"/>
                </a:cubicBezTo>
                <a:cubicBezTo>
                  <a:pt x="370" y="210"/>
                  <a:pt x="365" y="208"/>
                  <a:pt x="359" y="209"/>
                </a:cubicBezTo>
                <a:cubicBezTo>
                  <a:pt x="355" y="210"/>
                  <a:pt x="354" y="216"/>
                  <a:pt x="357" y="219"/>
                </a:cubicBezTo>
                <a:close/>
                <a:moveTo>
                  <a:pt x="401" y="254"/>
                </a:moveTo>
                <a:cubicBezTo>
                  <a:pt x="404" y="257"/>
                  <a:pt x="409" y="258"/>
                  <a:pt x="414" y="259"/>
                </a:cubicBezTo>
                <a:cubicBezTo>
                  <a:pt x="418" y="260"/>
                  <a:pt x="422" y="261"/>
                  <a:pt x="427" y="261"/>
                </a:cubicBezTo>
                <a:cubicBezTo>
                  <a:pt x="433" y="261"/>
                  <a:pt x="434" y="252"/>
                  <a:pt x="429" y="249"/>
                </a:cubicBezTo>
                <a:cubicBezTo>
                  <a:pt x="426" y="247"/>
                  <a:pt x="422" y="246"/>
                  <a:pt x="418" y="244"/>
                </a:cubicBezTo>
                <a:cubicBezTo>
                  <a:pt x="414" y="243"/>
                  <a:pt x="410" y="241"/>
                  <a:pt x="405" y="242"/>
                </a:cubicBezTo>
                <a:cubicBezTo>
                  <a:pt x="400" y="242"/>
                  <a:pt x="396" y="249"/>
                  <a:pt x="401" y="254"/>
                </a:cubicBezTo>
                <a:close/>
                <a:moveTo>
                  <a:pt x="431" y="314"/>
                </a:moveTo>
                <a:cubicBezTo>
                  <a:pt x="432" y="315"/>
                  <a:pt x="433" y="316"/>
                  <a:pt x="434" y="317"/>
                </a:cubicBezTo>
                <a:cubicBezTo>
                  <a:pt x="435" y="317"/>
                  <a:pt x="437" y="318"/>
                  <a:pt x="438" y="319"/>
                </a:cubicBezTo>
                <a:cubicBezTo>
                  <a:pt x="441" y="320"/>
                  <a:pt x="444" y="321"/>
                  <a:pt x="447" y="321"/>
                </a:cubicBezTo>
                <a:cubicBezTo>
                  <a:pt x="450" y="321"/>
                  <a:pt x="453" y="316"/>
                  <a:pt x="451" y="313"/>
                </a:cubicBezTo>
                <a:cubicBezTo>
                  <a:pt x="449" y="311"/>
                  <a:pt x="446" y="309"/>
                  <a:pt x="443" y="308"/>
                </a:cubicBezTo>
                <a:cubicBezTo>
                  <a:pt x="442" y="307"/>
                  <a:pt x="441" y="306"/>
                  <a:pt x="439" y="306"/>
                </a:cubicBezTo>
                <a:cubicBezTo>
                  <a:pt x="437" y="305"/>
                  <a:pt x="436" y="305"/>
                  <a:pt x="434" y="305"/>
                </a:cubicBezTo>
                <a:cubicBezTo>
                  <a:pt x="429" y="305"/>
                  <a:pt x="428" y="311"/>
                  <a:pt x="431" y="314"/>
                </a:cubicBezTo>
                <a:close/>
                <a:moveTo>
                  <a:pt x="357" y="305"/>
                </a:moveTo>
                <a:cubicBezTo>
                  <a:pt x="358" y="308"/>
                  <a:pt x="359" y="309"/>
                  <a:pt x="362" y="311"/>
                </a:cubicBezTo>
                <a:cubicBezTo>
                  <a:pt x="364" y="312"/>
                  <a:pt x="365" y="313"/>
                  <a:pt x="367" y="314"/>
                </a:cubicBezTo>
                <a:cubicBezTo>
                  <a:pt x="370" y="316"/>
                  <a:pt x="374" y="318"/>
                  <a:pt x="378" y="318"/>
                </a:cubicBezTo>
                <a:cubicBezTo>
                  <a:pt x="383" y="319"/>
                  <a:pt x="388" y="314"/>
                  <a:pt x="384" y="309"/>
                </a:cubicBezTo>
                <a:cubicBezTo>
                  <a:pt x="382" y="306"/>
                  <a:pt x="379" y="303"/>
                  <a:pt x="375" y="301"/>
                </a:cubicBezTo>
                <a:cubicBezTo>
                  <a:pt x="371" y="299"/>
                  <a:pt x="368" y="296"/>
                  <a:pt x="363" y="296"/>
                </a:cubicBezTo>
                <a:cubicBezTo>
                  <a:pt x="359" y="296"/>
                  <a:pt x="355" y="301"/>
                  <a:pt x="357" y="305"/>
                </a:cubicBezTo>
                <a:close/>
                <a:moveTo>
                  <a:pt x="291" y="284"/>
                </a:moveTo>
                <a:cubicBezTo>
                  <a:pt x="294" y="289"/>
                  <a:pt x="298" y="293"/>
                  <a:pt x="301" y="296"/>
                </a:cubicBezTo>
                <a:cubicBezTo>
                  <a:pt x="305" y="300"/>
                  <a:pt x="309" y="304"/>
                  <a:pt x="314" y="306"/>
                </a:cubicBezTo>
                <a:cubicBezTo>
                  <a:pt x="319" y="307"/>
                  <a:pt x="324" y="301"/>
                  <a:pt x="322" y="297"/>
                </a:cubicBezTo>
                <a:cubicBezTo>
                  <a:pt x="320" y="291"/>
                  <a:pt x="316" y="288"/>
                  <a:pt x="312" y="284"/>
                </a:cubicBezTo>
                <a:cubicBezTo>
                  <a:pt x="308" y="281"/>
                  <a:pt x="304" y="277"/>
                  <a:pt x="300" y="275"/>
                </a:cubicBezTo>
                <a:cubicBezTo>
                  <a:pt x="294" y="271"/>
                  <a:pt x="287" y="279"/>
                  <a:pt x="291" y="284"/>
                </a:cubicBezTo>
                <a:close/>
                <a:moveTo>
                  <a:pt x="271" y="353"/>
                </a:moveTo>
                <a:cubicBezTo>
                  <a:pt x="272" y="358"/>
                  <a:pt x="275" y="373"/>
                  <a:pt x="283" y="370"/>
                </a:cubicBezTo>
                <a:cubicBezTo>
                  <a:pt x="291" y="368"/>
                  <a:pt x="285" y="355"/>
                  <a:pt x="283" y="349"/>
                </a:cubicBezTo>
                <a:cubicBezTo>
                  <a:pt x="281" y="341"/>
                  <a:pt x="268" y="345"/>
                  <a:pt x="271" y="353"/>
                </a:cubicBezTo>
                <a:close/>
                <a:moveTo>
                  <a:pt x="258" y="298"/>
                </a:moveTo>
                <a:cubicBezTo>
                  <a:pt x="257" y="306"/>
                  <a:pt x="256" y="315"/>
                  <a:pt x="259" y="322"/>
                </a:cubicBezTo>
                <a:cubicBezTo>
                  <a:pt x="261" y="328"/>
                  <a:pt x="270" y="329"/>
                  <a:pt x="272" y="322"/>
                </a:cubicBezTo>
                <a:cubicBezTo>
                  <a:pt x="273" y="314"/>
                  <a:pt x="272" y="305"/>
                  <a:pt x="269" y="298"/>
                </a:cubicBezTo>
                <a:cubicBezTo>
                  <a:pt x="268" y="293"/>
                  <a:pt x="259" y="292"/>
                  <a:pt x="258" y="298"/>
                </a:cubicBezTo>
                <a:close/>
                <a:moveTo>
                  <a:pt x="142" y="292"/>
                </a:moveTo>
                <a:cubicBezTo>
                  <a:pt x="144" y="298"/>
                  <a:pt x="154" y="295"/>
                  <a:pt x="152" y="288"/>
                </a:cubicBezTo>
                <a:cubicBezTo>
                  <a:pt x="150" y="282"/>
                  <a:pt x="140" y="285"/>
                  <a:pt x="142" y="292"/>
                </a:cubicBezTo>
                <a:close/>
                <a:moveTo>
                  <a:pt x="166" y="254"/>
                </a:moveTo>
                <a:cubicBezTo>
                  <a:pt x="164" y="256"/>
                  <a:pt x="164" y="260"/>
                  <a:pt x="166" y="263"/>
                </a:cubicBezTo>
                <a:cubicBezTo>
                  <a:pt x="169" y="266"/>
                  <a:pt x="172" y="266"/>
                  <a:pt x="175" y="265"/>
                </a:cubicBezTo>
                <a:cubicBezTo>
                  <a:pt x="179" y="263"/>
                  <a:pt x="182" y="260"/>
                  <a:pt x="185" y="256"/>
                </a:cubicBezTo>
                <a:cubicBezTo>
                  <a:pt x="188" y="251"/>
                  <a:pt x="182" y="246"/>
                  <a:pt x="177" y="247"/>
                </a:cubicBezTo>
                <a:cubicBezTo>
                  <a:pt x="173" y="248"/>
                  <a:pt x="170" y="251"/>
                  <a:pt x="166" y="254"/>
                </a:cubicBezTo>
                <a:close/>
                <a:moveTo>
                  <a:pt x="156" y="357"/>
                </a:moveTo>
                <a:cubicBezTo>
                  <a:pt x="154" y="360"/>
                  <a:pt x="149" y="364"/>
                  <a:pt x="149" y="368"/>
                </a:cubicBezTo>
                <a:cubicBezTo>
                  <a:pt x="150" y="369"/>
                  <a:pt x="151" y="370"/>
                  <a:pt x="152" y="370"/>
                </a:cubicBezTo>
                <a:cubicBezTo>
                  <a:pt x="156" y="370"/>
                  <a:pt x="160" y="365"/>
                  <a:pt x="162" y="363"/>
                </a:cubicBezTo>
                <a:cubicBezTo>
                  <a:pt x="166" y="359"/>
                  <a:pt x="160" y="353"/>
                  <a:pt x="156" y="357"/>
                </a:cubicBezTo>
                <a:close/>
                <a:moveTo>
                  <a:pt x="168" y="304"/>
                </a:moveTo>
                <a:cubicBezTo>
                  <a:pt x="164" y="307"/>
                  <a:pt x="158" y="311"/>
                  <a:pt x="158" y="317"/>
                </a:cubicBezTo>
                <a:cubicBezTo>
                  <a:pt x="158" y="320"/>
                  <a:pt x="161" y="322"/>
                  <a:pt x="163" y="322"/>
                </a:cubicBezTo>
                <a:cubicBezTo>
                  <a:pt x="169" y="322"/>
                  <a:pt x="172" y="315"/>
                  <a:pt x="176" y="311"/>
                </a:cubicBezTo>
                <a:cubicBezTo>
                  <a:pt x="181" y="306"/>
                  <a:pt x="173" y="299"/>
                  <a:pt x="168" y="304"/>
                </a:cubicBezTo>
                <a:close/>
                <a:moveTo>
                  <a:pt x="193" y="269"/>
                </a:moveTo>
                <a:cubicBezTo>
                  <a:pt x="190" y="273"/>
                  <a:pt x="186" y="276"/>
                  <a:pt x="187" y="281"/>
                </a:cubicBezTo>
                <a:cubicBezTo>
                  <a:pt x="187" y="284"/>
                  <a:pt x="190" y="287"/>
                  <a:pt x="194" y="287"/>
                </a:cubicBezTo>
                <a:cubicBezTo>
                  <a:pt x="199" y="287"/>
                  <a:pt x="201" y="283"/>
                  <a:pt x="204" y="279"/>
                </a:cubicBezTo>
                <a:cubicBezTo>
                  <a:pt x="207" y="276"/>
                  <a:pt x="210" y="272"/>
                  <a:pt x="210" y="268"/>
                </a:cubicBezTo>
                <a:cubicBezTo>
                  <a:pt x="210" y="264"/>
                  <a:pt x="206" y="262"/>
                  <a:pt x="202" y="262"/>
                </a:cubicBezTo>
                <a:cubicBezTo>
                  <a:pt x="198" y="263"/>
                  <a:pt x="195" y="267"/>
                  <a:pt x="193" y="269"/>
                </a:cubicBezTo>
                <a:close/>
                <a:moveTo>
                  <a:pt x="215" y="308"/>
                </a:moveTo>
                <a:cubicBezTo>
                  <a:pt x="212" y="311"/>
                  <a:pt x="206" y="317"/>
                  <a:pt x="210" y="321"/>
                </a:cubicBezTo>
                <a:cubicBezTo>
                  <a:pt x="214" y="325"/>
                  <a:pt x="220" y="318"/>
                  <a:pt x="222" y="315"/>
                </a:cubicBezTo>
                <a:cubicBezTo>
                  <a:pt x="226" y="310"/>
                  <a:pt x="219" y="304"/>
                  <a:pt x="215" y="308"/>
                </a:cubicBezTo>
                <a:close/>
                <a:moveTo>
                  <a:pt x="239" y="263"/>
                </a:moveTo>
                <a:cubicBezTo>
                  <a:pt x="237" y="264"/>
                  <a:pt x="236" y="265"/>
                  <a:pt x="235" y="266"/>
                </a:cubicBezTo>
                <a:cubicBezTo>
                  <a:pt x="235" y="267"/>
                  <a:pt x="234" y="269"/>
                  <a:pt x="233" y="270"/>
                </a:cubicBezTo>
                <a:cubicBezTo>
                  <a:pt x="232" y="273"/>
                  <a:pt x="230" y="276"/>
                  <a:pt x="230" y="279"/>
                </a:cubicBezTo>
                <a:cubicBezTo>
                  <a:pt x="230" y="282"/>
                  <a:pt x="231" y="286"/>
                  <a:pt x="235" y="287"/>
                </a:cubicBezTo>
                <a:cubicBezTo>
                  <a:pt x="238" y="288"/>
                  <a:pt x="242" y="287"/>
                  <a:pt x="244" y="284"/>
                </a:cubicBezTo>
                <a:cubicBezTo>
                  <a:pt x="245" y="281"/>
                  <a:pt x="246" y="278"/>
                  <a:pt x="247" y="275"/>
                </a:cubicBezTo>
                <a:cubicBezTo>
                  <a:pt x="247" y="274"/>
                  <a:pt x="247" y="273"/>
                  <a:pt x="248" y="271"/>
                </a:cubicBezTo>
                <a:cubicBezTo>
                  <a:pt x="248" y="270"/>
                  <a:pt x="248" y="268"/>
                  <a:pt x="248" y="266"/>
                </a:cubicBezTo>
                <a:cubicBezTo>
                  <a:pt x="247" y="262"/>
                  <a:pt x="242" y="260"/>
                  <a:pt x="239" y="263"/>
                </a:cubicBezTo>
                <a:close/>
                <a:moveTo>
                  <a:pt x="245" y="209"/>
                </a:moveTo>
                <a:cubicBezTo>
                  <a:pt x="242" y="215"/>
                  <a:pt x="241" y="224"/>
                  <a:pt x="245" y="230"/>
                </a:cubicBezTo>
                <a:cubicBezTo>
                  <a:pt x="248" y="236"/>
                  <a:pt x="257" y="233"/>
                  <a:pt x="256" y="227"/>
                </a:cubicBezTo>
                <a:cubicBezTo>
                  <a:pt x="256" y="223"/>
                  <a:pt x="255" y="219"/>
                  <a:pt x="257" y="215"/>
                </a:cubicBezTo>
                <a:cubicBezTo>
                  <a:pt x="258" y="212"/>
                  <a:pt x="257" y="208"/>
                  <a:pt x="254" y="206"/>
                </a:cubicBezTo>
                <a:cubicBezTo>
                  <a:pt x="251" y="204"/>
                  <a:pt x="247" y="205"/>
                  <a:pt x="245" y="209"/>
                </a:cubicBezTo>
                <a:close/>
                <a:moveTo>
                  <a:pt x="257" y="116"/>
                </a:moveTo>
                <a:cubicBezTo>
                  <a:pt x="255" y="119"/>
                  <a:pt x="255" y="123"/>
                  <a:pt x="255" y="126"/>
                </a:cubicBezTo>
                <a:cubicBezTo>
                  <a:pt x="255" y="131"/>
                  <a:pt x="264" y="134"/>
                  <a:pt x="266" y="129"/>
                </a:cubicBezTo>
                <a:cubicBezTo>
                  <a:pt x="268" y="125"/>
                  <a:pt x="269" y="121"/>
                  <a:pt x="268" y="117"/>
                </a:cubicBezTo>
                <a:cubicBezTo>
                  <a:pt x="267" y="112"/>
                  <a:pt x="259" y="112"/>
                  <a:pt x="257" y="116"/>
                </a:cubicBezTo>
                <a:close/>
                <a:moveTo>
                  <a:pt x="282" y="127"/>
                </a:moveTo>
                <a:cubicBezTo>
                  <a:pt x="280" y="133"/>
                  <a:pt x="278" y="139"/>
                  <a:pt x="280" y="145"/>
                </a:cubicBezTo>
                <a:cubicBezTo>
                  <a:pt x="282" y="148"/>
                  <a:pt x="286" y="149"/>
                  <a:pt x="289" y="147"/>
                </a:cubicBezTo>
                <a:cubicBezTo>
                  <a:pt x="293" y="144"/>
                  <a:pt x="295" y="138"/>
                  <a:pt x="296" y="133"/>
                </a:cubicBezTo>
                <a:cubicBezTo>
                  <a:pt x="296" y="129"/>
                  <a:pt x="295" y="125"/>
                  <a:pt x="291" y="124"/>
                </a:cubicBezTo>
                <a:cubicBezTo>
                  <a:pt x="288" y="123"/>
                  <a:pt x="283" y="124"/>
                  <a:pt x="282" y="127"/>
                </a:cubicBezTo>
                <a:close/>
                <a:moveTo>
                  <a:pt x="368" y="60"/>
                </a:moveTo>
                <a:cubicBezTo>
                  <a:pt x="367" y="63"/>
                  <a:pt x="366" y="66"/>
                  <a:pt x="365" y="68"/>
                </a:cubicBezTo>
                <a:cubicBezTo>
                  <a:pt x="364" y="73"/>
                  <a:pt x="371" y="76"/>
                  <a:pt x="373" y="71"/>
                </a:cubicBezTo>
                <a:cubicBezTo>
                  <a:pt x="375" y="69"/>
                  <a:pt x="376" y="66"/>
                  <a:pt x="377" y="63"/>
                </a:cubicBezTo>
                <a:cubicBezTo>
                  <a:pt x="378" y="58"/>
                  <a:pt x="370" y="55"/>
                  <a:pt x="368" y="60"/>
                </a:cubicBezTo>
                <a:close/>
                <a:moveTo>
                  <a:pt x="314" y="108"/>
                </a:moveTo>
                <a:cubicBezTo>
                  <a:pt x="312" y="111"/>
                  <a:pt x="309" y="115"/>
                  <a:pt x="310" y="118"/>
                </a:cubicBezTo>
                <a:cubicBezTo>
                  <a:pt x="310" y="123"/>
                  <a:pt x="315" y="126"/>
                  <a:pt x="319" y="123"/>
                </a:cubicBezTo>
                <a:cubicBezTo>
                  <a:pt x="322" y="122"/>
                  <a:pt x="324" y="118"/>
                  <a:pt x="326" y="116"/>
                </a:cubicBezTo>
                <a:cubicBezTo>
                  <a:pt x="328" y="112"/>
                  <a:pt x="328" y="107"/>
                  <a:pt x="324" y="104"/>
                </a:cubicBezTo>
                <a:cubicBezTo>
                  <a:pt x="320" y="102"/>
                  <a:pt x="316" y="105"/>
                  <a:pt x="314" y="108"/>
                </a:cubicBezTo>
                <a:close/>
                <a:moveTo>
                  <a:pt x="340" y="126"/>
                </a:moveTo>
                <a:cubicBezTo>
                  <a:pt x="338" y="127"/>
                  <a:pt x="337" y="130"/>
                  <a:pt x="335" y="132"/>
                </a:cubicBezTo>
                <a:cubicBezTo>
                  <a:pt x="333" y="134"/>
                  <a:pt x="332" y="138"/>
                  <a:pt x="335" y="140"/>
                </a:cubicBezTo>
                <a:cubicBezTo>
                  <a:pt x="337" y="143"/>
                  <a:pt x="341" y="144"/>
                  <a:pt x="343" y="142"/>
                </a:cubicBezTo>
                <a:cubicBezTo>
                  <a:pt x="346" y="140"/>
                  <a:pt x="348" y="138"/>
                  <a:pt x="351" y="135"/>
                </a:cubicBezTo>
                <a:cubicBezTo>
                  <a:pt x="353" y="133"/>
                  <a:pt x="353" y="128"/>
                  <a:pt x="350" y="125"/>
                </a:cubicBezTo>
                <a:cubicBezTo>
                  <a:pt x="347" y="122"/>
                  <a:pt x="343" y="123"/>
                  <a:pt x="340" y="126"/>
                </a:cubicBezTo>
                <a:close/>
                <a:moveTo>
                  <a:pt x="310" y="144"/>
                </a:moveTo>
                <a:cubicBezTo>
                  <a:pt x="310" y="145"/>
                  <a:pt x="309" y="146"/>
                  <a:pt x="308" y="146"/>
                </a:cubicBezTo>
                <a:cubicBezTo>
                  <a:pt x="308" y="146"/>
                  <a:pt x="308" y="146"/>
                  <a:pt x="308" y="146"/>
                </a:cubicBezTo>
                <a:cubicBezTo>
                  <a:pt x="309" y="146"/>
                  <a:pt x="308" y="147"/>
                  <a:pt x="308" y="147"/>
                </a:cubicBezTo>
                <a:cubicBezTo>
                  <a:pt x="308" y="147"/>
                  <a:pt x="307" y="147"/>
                  <a:pt x="307" y="147"/>
                </a:cubicBezTo>
                <a:cubicBezTo>
                  <a:pt x="309" y="146"/>
                  <a:pt x="307" y="147"/>
                  <a:pt x="307" y="147"/>
                </a:cubicBezTo>
                <a:cubicBezTo>
                  <a:pt x="299" y="150"/>
                  <a:pt x="301" y="162"/>
                  <a:pt x="309" y="162"/>
                </a:cubicBezTo>
                <a:cubicBezTo>
                  <a:pt x="315" y="161"/>
                  <a:pt x="322" y="157"/>
                  <a:pt x="323" y="151"/>
                </a:cubicBezTo>
                <a:cubicBezTo>
                  <a:pt x="323" y="147"/>
                  <a:pt x="322" y="144"/>
                  <a:pt x="319" y="143"/>
                </a:cubicBezTo>
                <a:cubicBezTo>
                  <a:pt x="316" y="141"/>
                  <a:pt x="313" y="142"/>
                  <a:pt x="310" y="144"/>
                </a:cubicBezTo>
                <a:close/>
                <a:moveTo>
                  <a:pt x="372" y="156"/>
                </a:moveTo>
                <a:cubicBezTo>
                  <a:pt x="369" y="157"/>
                  <a:pt x="365" y="158"/>
                  <a:pt x="362" y="160"/>
                </a:cubicBezTo>
                <a:cubicBezTo>
                  <a:pt x="358" y="163"/>
                  <a:pt x="360" y="169"/>
                  <a:pt x="365" y="170"/>
                </a:cubicBezTo>
                <a:cubicBezTo>
                  <a:pt x="368" y="170"/>
                  <a:pt x="372" y="168"/>
                  <a:pt x="376" y="167"/>
                </a:cubicBezTo>
                <a:cubicBezTo>
                  <a:pt x="379" y="166"/>
                  <a:pt x="383" y="166"/>
                  <a:pt x="385" y="162"/>
                </a:cubicBezTo>
                <a:cubicBezTo>
                  <a:pt x="386" y="159"/>
                  <a:pt x="385" y="157"/>
                  <a:pt x="383" y="155"/>
                </a:cubicBezTo>
                <a:cubicBezTo>
                  <a:pt x="380" y="153"/>
                  <a:pt x="376" y="155"/>
                  <a:pt x="372" y="156"/>
                </a:cubicBezTo>
                <a:close/>
                <a:moveTo>
                  <a:pt x="346" y="184"/>
                </a:moveTo>
                <a:cubicBezTo>
                  <a:pt x="342" y="186"/>
                  <a:pt x="338" y="187"/>
                  <a:pt x="334" y="189"/>
                </a:cubicBezTo>
                <a:cubicBezTo>
                  <a:pt x="330" y="192"/>
                  <a:pt x="332" y="198"/>
                  <a:pt x="336" y="200"/>
                </a:cubicBezTo>
                <a:cubicBezTo>
                  <a:pt x="340" y="201"/>
                  <a:pt x="344" y="201"/>
                  <a:pt x="348" y="199"/>
                </a:cubicBezTo>
                <a:cubicBezTo>
                  <a:pt x="353" y="197"/>
                  <a:pt x="358" y="194"/>
                  <a:pt x="357" y="188"/>
                </a:cubicBezTo>
                <a:cubicBezTo>
                  <a:pt x="356" y="183"/>
                  <a:pt x="350" y="183"/>
                  <a:pt x="346" y="184"/>
                </a:cubicBezTo>
                <a:close/>
                <a:moveTo>
                  <a:pt x="326" y="227"/>
                </a:moveTo>
                <a:cubicBezTo>
                  <a:pt x="324" y="228"/>
                  <a:pt x="323" y="230"/>
                  <a:pt x="324" y="232"/>
                </a:cubicBezTo>
                <a:cubicBezTo>
                  <a:pt x="326" y="236"/>
                  <a:pt x="328" y="237"/>
                  <a:pt x="332" y="239"/>
                </a:cubicBezTo>
                <a:cubicBezTo>
                  <a:pt x="336" y="241"/>
                  <a:pt x="339" y="242"/>
                  <a:pt x="343" y="241"/>
                </a:cubicBezTo>
                <a:cubicBezTo>
                  <a:pt x="348" y="240"/>
                  <a:pt x="349" y="233"/>
                  <a:pt x="346" y="230"/>
                </a:cubicBezTo>
                <a:cubicBezTo>
                  <a:pt x="343" y="227"/>
                  <a:pt x="339" y="227"/>
                  <a:pt x="336" y="226"/>
                </a:cubicBezTo>
                <a:cubicBezTo>
                  <a:pt x="333" y="226"/>
                  <a:pt x="329" y="224"/>
                  <a:pt x="326" y="227"/>
                </a:cubicBezTo>
                <a:close/>
                <a:moveTo>
                  <a:pt x="353" y="270"/>
                </a:moveTo>
                <a:cubicBezTo>
                  <a:pt x="352" y="273"/>
                  <a:pt x="353" y="276"/>
                  <a:pt x="355" y="278"/>
                </a:cubicBezTo>
                <a:cubicBezTo>
                  <a:pt x="359" y="279"/>
                  <a:pt x="368" y="284"/>
                  <a:pt x="371" y="279"/>
                </a:cubicBezTo>
                <a:cubicBezTo>
                  <a:pt x="375" y="273"/>
                  <a:pt x="364" y="270"/>
                  <a:pt x="360" y="268"/>
                </a:cubicBezTo>
                <a:cubicBezTo>
                  <a:pt x="357" y="267"/>
                  <a:pt x="355" y="268"/>
                  <a:pt x="353" y="270"/>
                </a:cubicBezTo>
                <a:close/>
                <a:moveTo>
                  <a:pt x="296" y="256"/>
                </a:moveTo>
                <a:cubicBezTo>
                  <a:pt x="298" y="258"/>
                  <a:pt x="300" y="260"/>
                  <a:pt x="303" y="263"/>
                </a:cubicBezTo>
                <a:cubicBezTo>
                  <a:pt x="306" y="265"/>
                  <a:pt x="309" y="268"/>
                  <a:pt x="313" y="268"/>
                </a:cubicBezTo>
                <a:cubicBezTo>
                  <a:pt x="318" y="269"/>
                  <a:pt x="322" y="263"/>
                  <a:pt x="320" y="258"/>
                </a:cubicBezTo>
                <a:cubicBezTo>
                  <a:pt x="318" y="255"/>
                  <a:pt x="314" y="253"/>
                  <a:pt x="311" y="251"/>
                </a:cubicBezTo>
                <a:cubicBezTo>
                  <a:pt x="308" y="249"/>
                  <a:pt x="306" y="248"/>
                  <a:pt x="302" y="247"/>
                </a:cubicBezTo>
                <a:cubicBezTo>
                  <a:pt x="298" y="245"/>
                  <a:pt x="293" y="252"/>
                  <a:pt x="296" y="256"/>
                </a:cubicBezTo>
                <a:close/>
                <a:moveTo>
                  <a:pt x="230" y="134"/>
                </a:moveTo>
                <a:cubicBezTo>
                  <a:pt x="229" y="138"/>
                  <a:pt x="228" y="141"/>
                  <a:pt x="229" y="145"/>
                </a:cubicBezTo>
                <a:cubicBezTo>
                  <a:pt x="230" y="148"/>
                  <a:pt x="231" y="151"/>
                  <a:pt x="233" y="154"/>
                </a:cubicBezTo>
                <a:cubicBezTo>
                  <a:pt x="236" y="160"/>
                  <a:pt x="246" y="155"/>
                  <a:pt x="244" y="149"/>
                </a:cubicBezTo>
                <a:cubicBezTo>
                  <a:pt x="243" y="147"/>
                  <a:pt x="242" y="144"/>
                  <a:pt x="242" y="142"/>
                </a:cubicBezTo>
                <a:cubicBezTo>
                  <a:pt x="242" y="141"/>
                  <a:pt x="241" y="139"/>
                  <a:pt x="241" y="138"/>
                </a:cubicBezTo>
                <a:cubicBezTo>
                  <a:pt x="241" y="136"/>
                  <a:pt x="240" y="135"/>
                  <a:pt x="239" y="134"/>
                </a:cubicBezTo>
                <a:cubicBezTo>
                  <a:pt x="237" y="131"/>
                  <a:pt x="232" y="131"/>
                  <a:pt x="230" y="134"/>
                </a:cubicBezTo>
                <a:close/>
                <a:moveTo>
                  <a:pt x="187" y="153"/>
                </a:moveTo>
                <a:cubicBezTo>
                  <a:pt x="184" y="158"/>
                  <a:pt x="187" y="163"/>
                  <a:pt x="191" y="167"/>
                </a:cubicBezTo>
                <a:cubicBezTo>
                  <a:pt x="194" y="170"/>
                  <a:pt x="198" y="172"/>
                  <a:pt x="202" y="173"/>
                </a:cubicBezTo>
                <a:cubicBezTo>
                  <a:pt x="209" y="175"/>
                  <a:pt x="212" y="164"/>
                  <a:pt x="206" y="161"/>
                </a:cubicBezTo>
                <a:cubicBezTo>
                  <a:pt x="204" y="159"/>
                  <a:pt x="202" y="157"/>
                  <a:pt x="200" y="155"/>
                </a:cubicBezTo>
                <a:cubicBezTo>
                  <a:pt x="198" y="153"/>
                  <a:pt x="197" y="151"/>
                  <a:pt x="194" y="150"/>
                </a:cubicBezTo>
                <a:cubicBezTo>
                  <a:pt x="191" y="150"/>
                  <a:pt x="189" y="151"/>
                  <a:pt x="187" y="153"/>
                </a:cubicBezTo>
                <a:close/>
                <a:moveTo>
                  <a:pt x="150" y="223"/>
                </a:moveTo>
                <a:cubicBezTo>
                  <a:pt x="148" y="225"/>
                  <a:pt x="150" y="228"/>
                  <a:pt x="152" y="229"/>
                </a:cubicBezTo>
                <a:cubicBezTo>
                  <a:pt x="158" y="234"/>
                  <a:pt x="169" y="229"/>
                  <a:pt x="176" y="226"/>
                </a:cubicBezTo>
                <a:cubicBezTo>
                  <a:pt x="182" y="224"/>
                  <a:pt x="181" y="214"/>
                  <a:pt x="174" y="215"/>
                </a:cubicBezTo>
                <a:cubicBezTo>
                  <a:pt x="166" y="216"/>
                  <a:pt x="154" y="216"/>
                  <a:pt x="150" y="223"/>
                </a:cubicBezTo>
                <a:close/>
                <a:moveTo>
                  <a:pt x="259" y="252"/>
                </a:moveTo>
                <a:cubicBezTo>
                  <a:pt x="258" y="258"/>
                  <a:pt x="260" y="265"/>
                  <a:pt x="264" y="270"/>
                </a:cubicBezTo>
                <a:cubicBezTo>
                  <a:pt x="269" y="278"/>
                  <a:pt x="282" y="271"/>
                  <a:pt x="277" y="262"/>
                </a:cubicBezTo>
                <a:cubicBezTo>
                  <a:pt x="274" y="258"/>
                  <a:pt x="273" y="254"/>
                  <a:pt x="271" y="250"/>
                </a:cubicBezTo>
                <a:cubicBezTo>
                  <a:pt x="268" y="246"/>
                  <a:pt x="260" y="247"/>
                  <a:pt x="259" y="252"/>
                </a:cubicBezTo>
                <a:close/>
                <a:moveTo>
                  <a:pt x="297" y="191"/>
                </a:moveTo>
                <a:cubicBezTo>
                  <a:pt x="304" y="190"/>
                  <a:pt x="311" y="189"/>
                  <a:pt x="318" y="187"/>
                </a:cubicBezTo>
                <a:cubicBezTo>
                  <a:pt x="323" y="186"/>
                  <a:pt x="330" y="185"/>
                  <a:pt x="333" y="179"/>
                </a:cubicBezTo>
                <a:cubicBezTo>
                  <a:pt x="334" y="178"/>
                  <a:pt x="333" y="175"/>
                  <a:pt x="332" y="174"/>
                </a:cubicBezTo>
                <a:cubicBezTo>
                  <a:pt x="327" y="169"/>
                  <a:pt x="321" y="172"/>
                  <a:pt x="315" y="173"/>
                </a:cubicBezTo>
                <a:cubicBezTo>
                  <a:pt x="308" y="175"/>
                  <a:pt x="300" y="177"/>
                  <a:pt x="293" y="179"/>
                </a:cubicBezTo>
                <a:cubicBezTo>
                  <a:pt x="285" y="181"/>
                  <a:pt x="289" y="193"/>
                  <a:pt x="297" y="191"/>
                </a:cubicBezTo>
                <a:close/>
                <a:moveTo>
                  <a:pt x="288" y="215"/>
                </a:moveTo>
                <a:cubicBezTo>
                  <a:pt x="290" y="218"/>
                  <a:pt x="294" y="219"/>
                  <a:pt x="298" y="220"/>
                </a:cubicBezTo>
                <a:cubicBezTo>
                  <a:pt x="301" y="221"/>
                  <a:pt x="305" y="222"/>
                  <a:pt x="309" y="223"/>
                </a:cubicBezTo>
                <a:cubicBezTo>
                  <a:pt x="317" y="224"/>
                  <a:pt x="320" y="213"/>
                  <a:pt x="312" y="210"/>
                </a:cubicBezTo>
                <a:cubicBezTo>
                  <a:pt x="308" y="209"/>
                  <a:pt x="304" y="208"/>
                  <a:pt x="301" y="208"/>
                </a:cubicBezTo>
                <a:cubicBezTo>
                  <a:pt x="297" y="207"/>
                  <a:pt x="293" y="206"/>
                  <a:pt x="289" y="208"/>
                </a:cubicBezTo>
                <a:cubicBezTo>
                  <a:pt x="286" y="209"/>
                  <a:pt x="285" y="213"/>
                  <a:pt x="288" y="215"/>
                </a:cubicBezTo>
                <a:close/>
                <a:moveTo>
                  <a:pt x="213" y="229"/>
                </a:moveTo>
                <a:cubicBezTo>
                  <a:pt x="207" y="231"/>
                  <a:pt x="200" y="234"/>
                  <a:pt x="197" y="239"/>
                </a:cubicBezTo>
                <a:cubicBezTo>
                  <a:pt x="194" y="244"/>
                  <a:pt x="198" y="249"/>
                  <a:pt x="203" y="249"/>
                </a:cubicBezTo>
                <a:cubicBezTo>
                  <a:pt x="209" y="249"/>
                  <a:pt x="215" y="244"/>
                  <a:pt x="220" y="240"/>
                </a:cubicBezTo>
                <a:cubicBezTo>
                  <a:pt x="223" y="238"/>
                  <a:pt x="224" y="234"/>
                  <a:pt x="222" y="231"/>
                </a:cubicBezTo>
                <a:cubicBezTo>
                  <a:pt x="220" y="227"/>
                  <a:pt x="216" y="227"/>
                  <a:pt x="213" y="229"/>
                </a:cubicBezTo>
                <a:close/>
                <a:moveTo>
                  <a:pt x="269" y="175"/>
                </a:moveTo>
                <a:cubicBezTo>
                  <a:pt x="268" y="178"/>
                  <a:pt x="271" y="181"/>
                  <a:pt x="274" y="181"/>
                </a:cubicBezTo>
                <a:cubicBezTo>
                  <a:pt x="277" y="181"/>
                  <a:pt x="279" y="180"/>
                  <a:pt x="282" y="178"/>
                </a:cubicBezTo>
                <a:cubicBezTo>
                  <a:pt x="284" y="177"/>
                  <a:pt x="286" y="175"/>
                  <a:pt x="287" y="173"/>
                </a:cubicBezTo>
                <a:cubicBezTo>
                  <a:pt x="289" y="169"/>
                  <a:pt x="287" y="164"/>
                  <a:pt x="282" y="164"/>
                </a:cubicBezTo>
                <a:cubicBezTo>
                  <a:pt x="277" y="165"/>
                  <a:pt x="271" y="170"/>
                  <a:pt x="269" y="175"/>
                </a:cubicBezTo>
                <a:close/>
                <a:moveTo>
                  <a:pt x="252" y="161"/>
                </a:moveTo>
                <a:cubicBezTo>
                  <a:pt x="250" y="164"/>
                  <a:pt x="249" y="168"/>
                  <a:pt x="248" y="172"/>
                </a:cubicBezTo>
                <a:cubicBezTo>
                  <a:pt x="247" y="175"/>
                  <a:pt x="249" y="178"/>
                  <a:pt x="252" y="179"/>
                </a:cubicBezTo>
                <a:cubicBezTo>
                  <a:pt x="255" y="180"/>
                  <a:pt x="258" y="179"/>
                  <a:pt x="259" y="176"/>
                </a:cubicBezTo>
                <a:cubicBezTo>
                  <a:pt x="262" y="173"/>
                  <a:pt x="263" y="170"/>
                  <a:pt x="265" y="167"/>
                </a:cubicBezTo>
                <a:cubicBezTo>
                  <a:pt x="266" y="163"/>
                  <a:pt x="269" y="159"/>
                  <a:pt x="267" y="155"/>
                </a:cubicBezTo>
                <a:cubicBezTo>
                  <a:pt x="266" y="152"/>
                  <a:pt x="263" y="150"/>
                  <a:pt x="260" y="151"/>
                </a:cubicBezTo>
                <a:cubicBezTo>
                  <a:pt x="255" y="152"/>
                  <a:pt x="254" y="157"/>
                  <a:pt x="252" y="161"/>
                </a:cubicBezTo>
                <a:close/>
                <a:moveTo>
                  <a:pt x="220" y="176"/>
                </a:moveTo>
                <a:cubicBezTo>
                  <a:pt x="221" y="182"/>
                  <a:pt x="226" y="189"/>
                  <a:pt x="231" y="194"/>
                </a:cubicBezTo>
                <a:cubicBezTo>
                  <a:pt x="234" y="196"/>
                  <a:pt x="238" y="196"/>
                  <a:pt x="241" y="194"/>
                </a:cubicBezTo>
                <a:cubicBezTo>
                  <a:pt x="243" y="191"/>
                  <a:pt x="244" y="187"/>
                  <a:pt x="242" y="184"/>
                </a:cubicBezTo>
                <a:cubicBezTo>
                  <a:pt x="241" y="182"/>
                  <a:pt x="239" y="180"/>
                  <a:pt x="237" y="178"/>
                </a:cubicBezTo>
                <a:cubicBezTo>
                  <a:pt x="236" y="175"/>
                  <a:pt x="234" y="172"/>
                  <a:pt x="232" y="170"/>
                </a:cubicBezTo>
                <a:cubicBezTo>
                  <a:pt x="228" y="166"/>
                  <a:pt x="219" y="169"/>
                  <a:pt x="220" y="176"/>
                </a:cubicBezTo>
                <a:close/>
                <a:moveTo>
                  <a:pt x="187" y="192"/>
                </a:moveTo>
                <a:cubicBezTo>
                  <a:pt x="190" y="194"/>
                  <a:pt x="193" y="195"/>
                  <a:pt x="197" y="196"/>
                </a:cubicBezTo>
                <a:cubicBezTo>
                  <a:pt x="200" y="197"/>
                  <a:pt x="204" y="199"/>
                  <a:pt x="207" y="197"/>
                </a:cubicBezTo>
                <a:cubicBezTo>
                  <a:pt x="210" y="196"/>
                  <a:pt x="212" y="193"/>
                  <a:pt x="210" y="190"/>
                </a:cubicBezTo>
                <a:cubicBezTo>
                  <a:pt x="208" y="187"/>
                  <a:pt x="204" y="186"/>
                  <a:pt x="201" y="185"/>
                </a:cubicBezTo>
                <a:cubicBezTo>
                  <a:pt x="197" y="184"/>
                  <a:pt x="194" y="182"/>
                  <a:pt x="190" y="183"/>
                </a:cubicBezTo>
                <a:cubicBezTo>
                  <a:pt x="186" y="183"/>
                  <a:pt x="183" y="189"/>
                  <a:pt x="187" y="192"/>
                </a:cubicBezTo>
                <a:close/>
                <a:moveTo>
                  <a:pt x="213" y="207"/>
                </a:moveTo>
                <a:cubicBezTo>
                  <a:pt x="207" y="210"/>
                  <a:pt x="206" y="219"/>
                  <a:pt x="214" y="221"/>
                </a:cubicBezTo>
                <a:cubicBezTo>
                  <a:pt x="221" y="222"/>
                  <a:pt x="234" y="220"/>
                  <a:pt x="238" y="214"/>
                </a:cubicBezTo>
                <a:cubicBezTo>
                  <a:pt x="241" y="210"/>
                  <a:pt x="240" y="205"/>
                  <a:pt x="235" y="204"/>
                </a:cubicBezTo>
                <a:cubicBezTo>
                  <a:pt x="232" y="203"/>
                  <a:pt x="228" y="204"/>
                  <a:pt x="224" y="205"/>
                </a:cubicBezTo>
                <a:cubicBezTo>
                  <a:pt x="221" y="206"/>
                  <a:pt x="217" y="206"/>
                  <a:pt x="213" y="207"/>
                </a:cubicBezTo>
                <a:close/>
                <a:moveTo>
                  <a:pt x="259" y="196"/>
                </a:moveTo>
                <a:cubicBezTo>
                  <a:pt x="258" y="199"/>
                  <a:pt x="259" y="203"/>
                  <a:pt x="262" y="204"/>
                </a:cubicBezTo>
                <a:cubicBezTo>
                  <a:pt x="267" y="206"/>
                  <a:pt x="272" y="206"/>
                  <a:pt x="276" y="203"/>
                </a:cubicBezTo>
                <a:cubicBezTo>
                  <a:pt x="283" y="200"/>
                  <a:pt x="278" y="190"/>
                  <a:pt x="271" y="192"/>
                </a:cubicBezTo>
                <a:cubicBezTo>
                  <a:pt x="269" y="192"/>
                  <a:pt x="268" y="193"/>
                  <a:pt x="266" y="193"/>
                </a:cubicBezTo>
                <a:cubicBezTo>
                  <a:pt x="263" y="192"/>
                  <a:pt x="260" y="193"/>
                  <a:pt x="259" y="196"/>
                </a:cubicBezTo>
                <a:close/>
                <a:moveTo>
                  <a:pt x="264" y="218"/>
                </a:moveTo>
                <a:cubicBezTo>
                  <a:pt x="262" y="220"/>
                  <a:pt x="262" y="223"/>
                  <a:pt x="264" y="226"/>
                </a:cubicBezTo>
                <a:cubicBezTo>
                  <a:pt x="267" y="230"/>
                  <a:pt x="271" y="235"/>
                  <a:pt x="276" y="237"/>
                </a:cubicBezTo>
                <a:cubicBezTo>
                  <a:pt x="279" y="239"/>
                  <a:pt x="283" y="238"/>
                  <a:pt x="285" y="235"/>
                </a:cubicBezTo>
                <a:cubicBezTo>
                  <a:pt x="288" y="232"/>
                  <a:pt x="287" y="228"/>
                  <a:pt x="285" y="226"/>
                </a:cubicBezTo>
                <a:cubicBezTo>
                  <a:pt x="283" y="223"/>
                  <a:pt x="280" y="222"/>
                  <a:pt x="278" y="220"/>
                </a:cubicBezTo>
                <a:cubicBezTo>
                  <a:pt x="276" y="219"/>
                  <a:pt x="274" y="218"/>
                  <a:pt x="272" y="217"/>
                </a:cubicBezTo>
                <a:cubicBezTo>
                  <a:pt x="269" y="216"/>
                  <a:pt x="266" y="216"/>
                  <a:pt x="264" y="218"/>
                </a:cubicBezTo>
                <a:close/>
              </a:path>
            </a:pathLst>
          </a:custGeom>
          <a:solidFill>
            <a:srgbClr val="638B9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1" name="Google Shape;1961;p40"/>
          <p:cNvGrpSpPr/>
          <p:nvPr/>
        </p:nvGrpSpPr>
        <p:grpSpPr>
          <a:xfrm>
            <a:off x="6338774" y="350708"/>
            <a:ext cx="2311547" cy="4549242"/>
            <a:chOff x="5013325" y="212725"/>
            <a:chExt cx="3478213" cy="6845301"/>
          </a:xfrm>
        </p:grpSpPr>
        <p:sp>
          <p:nvSpPr>
            <p:cNvPr id="1962" name="Google Shape;1962;p40"/>
            <p:cNvSpPr/>
            <p:nvPr/>
          </p:nvSpPr>
          <p:spPr>
            <a:xfrm>
              <a:off x="5480050" y="6713538"/>
              <a:ext cx="3011488" cy="344488"/>
            </a:xfrm>
            <a:prstGeom prst="ellipse">
              <a:avLst/>
            </a:prstGeom>
            <a:solidFill>
              <a:srgbClr val="DBDFD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7577138" y="6356350"/>
              <a:ext cx="307975" cy="636588"/>
            </a:xfrm>
            <a:custGeom>
              <a:avLst/>
              <a:gdLst/>
              <a:ahLst/>
              <a:cxnLst/>
              <a:rect l="l" t="t" r="r" b="b"/>
              <a:pathLst>
                <a:path w="143" h="297" extrusionOk="0">
                  <a:moveTo>
                    <a:pt x="10" y="65"/>
                  </a:moveTo>
                  <a:cubicBezTo>
                    <a:pt x="14" y="88"/>
                    <a:pt x="24" y="173"/>
                    <a:pt x="35" y="224"/>
                  </a:cubicBezTo>
                  <a:cubicBezTo>
                    <a:pt x="38" y="237"/>
                    <a:pt x="83" y="297"/>
                    <a:pt x="106" y="289"/>
                  </a:cubicBezTo>
                  <a:cubicBezTo>
                    <a:pt x="126" y="283"/>
                    <a:pt x="143" y="225"/>
                    <a:pt x="134" y="196"/>
                  </a:cubicBezTo>
                  <a:cubicBezTo>
                    <a:pt x="117" y="143"/>
                    <a:pt x="70" y="71"/>
                    <a:pt x="60" y="52"/>
                  </a:cubicBezTo>
                  <a:cubicBezTo>
                    <a:pt x="35" y="0"/>
                    <a:pt x="0" y="7"/>
                    <a:pt x="10" y="65"/>
                  </a:cubicBezTo>
                  <a:close/>
                </a:path>
              </a:pathLst>
            </a:custGeom>
            <a:solidFill>
              <a:srgbClr val="E5454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7493000" y="6110288"/>
              <a:ext cx="325438" cy="735013"/>
            </a:xfrm>
            <a:custGeom>
              <a:avLst/>
              <a:gdLst/>
              <a:ahLst/>
              <a:cxnLst/>
              <a:rect l="l" t="t" r="r" b="b"/>
              <a:pathLst>
                <a:path w="151" h="342" extrusionOk="0">
                  <a:moveTo>
                    <a:pt x="77" y="123"/>
                  </a:moveTo>
                  <a:cubicBezTo>
                    <a:pt x="106" y="200"/>
                    <a:pt x="147" y="252"/>
                    <a:pt x="149" y="275"/>
                  </a:cubicBezTo>
                  <a:cubicBezTo>
                    <a:pt x="151" y="310"/>
                    <a:pt x="143" y="333"/>
                    <a:pt x="129" y="338"/>
                  </a:cubicBezTo>
                  <a:cubicBezTo>
                    <a:pt x="115" y="342"/>
                    <a:pt x="98" y="332"/>
                    <a:pt x="80" y="305"/>
                  </a:cubicBezTo>
                  <a:cubicBezTo>
                    <a:pt x="67" y="285"/>
                    <a:pt x="65" y="204"/>
                    <a:pt x="41" y="135"/>
                  </a:cubicBezTo>
                  <a:cubicBezTo>
                    <a:pt x="0" y="0"/>
                    <a:pt x="61" y="37"/>
                    <a:pt x="77" y="123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6019800" y="6356350"/>
              <a:ext cx="307975" cy="636588"/>
            </a:xfrm>
            <a:custGeom>
              <a:avLst/>
              <a:gdLst/>
              <a:ahLst/>
              <a:cxnLst/>
              <a:rect l="l" t="t" r="r" b="b"/>
              <a:pathLst>
                <a:path w="143" h="297" extrusionOk="0">
                  <a:moveTo>
                    <a:pt x="133" y="65"/>
                  </a:moveTo>
                  <a:cubicBezTo>
                    <a:pt x="129" y="88"/>
                    <a:pt x="119" y="173"/>
                    <a:pt x="107" y="224"/>
                  </a:cubicBezTo>
                  <a:cubicBezTo>
                    <a:pt x="105" y="237"/>
                    <a:pt x="59" y="297"/>
                    <a:pt x="36" y="289"/>
                  </a:cubicBezTo>
                  <a:cubicBezTo>
                    <a:pt x="17" y="283"/>
                    <a:pt x="0" y="225"/>
                    <a:pt x="9" y="196"/>
                  </a:cubicBezTo>
                  <a:cubicBezTo>
                    <a:pt x="26" y="143"/>
                    <a:pt x="73" y="71"/>
                    <a:pt x="82" y="52"/>
                  </a:cubicBezTo>
                  <a:cubicBezTo>
                    <a:pt x="108" y="0"/>
                    <a:pt x="143" y="7"/>
                    <a:pt x="133" y="65"/>
                  </a:cubicBezTo>
                  <a:close/>
                </a:path>
              </a:pathLst>
            </a:custGeom>
            <a:solidFill>
              <a:srgbClr val="E5454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6083300" y="6110288"/>
              <a:ext cx="325438" cy="735013"/>
            </a:xfrm>
            <a:custGeom>
              <a:avLst/>
              <a:gdLst/>
              <a:ahLst/>
              <a:cxnLst/>
              <a:rect l="l" t="t" r="r" b="b"/>
              <a:pathLst>
                <a:path w="151" h="342" extrusionOk="0">
                  <a:moveTo>
                    <a:pt x="75" y="123"/>
                  </a:moveTo>
                  <a:cubicBezTo>
                    <a:pt x="45" y="200"/>
                    <a:pt x="5" y="252"/>
                    <a:pt x="3" y="275"/>
                  </a:cubicBezTo>
                  <a:cubicBezTo>
                    <a:pt x="0" y="310"/>
                    <a:pt x="8" y="333"/>
                    <a:pt x="23" y="338"/>
                  </a:cubicBezTo>
                  <a:cubicBezTo>
                    <a:pt x="37" y="342"/>
                    <a:pt x="54" y="332"/>
                    <a:pt x="71" y="305"/>
                  </a:cubicBezTo>
                  <a:cubicBezTo>
                    <a:pt x="84" y="285"/>
                    <a:pt x="86" y="204"/>
                    <a:pt x="110" y="135"/>
                  </a:cubicBezTo>
                  <a:cubicBezTo>
                    <a:pt x="151" y="0"/>
                    <a:pt x="90" y="37"/>
                    <a:pt x="75" y="123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6149975" y="3314700"/>
              <a:ext cx="1601788" cy="3160713"/>
            </a:xfrm>
            <a:custGeom>
              <a:avLst/>
              <a:gdLst/>
              <a:ahLst/>
              <a:cxnLst/>
              <a:rect l="l" t="t" r="r" b="b"/>
              <a:pathLst>
                <a:path w="743" h="1473" extrusionOk="0">
                  <a:moveTo>
                    <a:pt x="717" y="1371"/>
                  </a:moveTo>
                  <a:cubicBezTo>
                    <a:pt x="708" y="1294"/>
                    <a:pt x="699" y="1163"/>
                    <a:pt x="682" y="1063"/>
                  </a:cubicBezTo>
                  <a:cubicBezTo>
                    <a:pt x="665" y="958"/>
                    <a:pt x="638" y="916"/>
                    <a:pt x="637" y="905"/>
                  </a:cubicBezTo>
                  <a:cubicBezTo>
                    <a:pt x="631" y="870"/>
                    <a:pt x="683" y="317"/>
                    <a:pt x="658" y="224"/>
                  </a:cubicBezTo>
                  <a:cubicBezTo>
                    <a:pt x="634" y="131"/>
                    <a:pt x="532" y="22"/>
                    <a:pt x="525" y="0"/>
                  </a:cubicBezTo>
                  <a:cubicBezTo>
                    <a:pt x="519" y="5"/>
                    <a:pt x="225" y="5"/>
                    <a:pt x="219" y="0"/>
                  </a:cubicBezTo>
                  <a:cubicBezTo>
                    <a:pt x="212" y="22"/>
                    <a:pt x="98" y="96"/>
                    <a:pt x="80" y="236"/>
                  </a:cubicBezTo>
                  <a:cubicBezTo>
                    <a:pt x="63" y="376"/>
                    <a:pt x="112" y="870"/>
                    <a:pt x="107" y="905"/>
                  </a:cubicBezTo>
                  <a:cubicBezTo>
                    <a:pt x="105" y="916"/>
                    <a:pt x="79" y="958"/>
                    <a:pt x="61" y="1063"/>
                  </a:cubicBezTo>
                  <a:cubicBezTo>
                    <a:pt x="45" y="1163"/>
                    <a:pt x="35" y="1294"/>
                    <a:pt x="27" y="1371"/>
                  </a:cubicBezTo>
                  <a:cubicBezTo>
                    <a:pt x="20" y="1425"/>
                    <a:pt x="0" y="1447"/>
                    <a:pt x="14" y="1453"/>
                  </a:cubicBezTo>
                  <a:cubicBezTo>
                    <a:pt x="42" y="1467"/>
                    <a:pt x="81" y="1473"/>
                    <a:pt x="84" y="1447"/>
                  </a:cubicBezTo>
                  <a:cubicBezTo>
                    <a:pt x="93" y="1362"/>
                    <a:pt x="236" y="1009"/>
                    <a:pt x="247" y="955"/>
                  </a:cubicBezTo>
                  <a:cubicBezTo>
                    <a:pt x="279" y="788"/>
                    <a:pt x="335" y="471"/>
                    <a:pt x="352" y="384"/>
                  </a:cubicBezTo>
                  <a:cubicBezTo>
                    <a:pt x="357" y="384"/>
                    <a:pt x="387" y="384"/>
                    <a:pt x="391" y="384"/>
                  </a:cubicBezTo>
                  <a:cubicBezTo>
                    <a:pt x="408" y="471"/>
                    <a:pt x="464" y="788"/>
                    <a:pt x="497" y="955"/>
                  </a:cubicBezTo>
                  <a:cubicBezTo>
                    <a:pt x="507" y="1009"/>
                    <a:pt x="650" y="1362"/>
                    <a:pt x="660" y="1447"/>
                  </a:cubicBezTo>
                  <a:cubicBezTo>
                    <a:pt x="663" y="1473"/>
                    <a:pt x="701" y="1467"/>
                    <a:pt x="730" y="1453"/>
                  </a:cubicBezTo>
                  <a:cubicBezTo>
                    <a:pt x="743" y="1447"/>
                    <a:pt x="723" y="1425"/>
                    <a:pt x="717" y="1371"/>
                  </a:cubicBezTo>
                  <a:close/>
                </a:path>
              </a:pathLst>
            </a:custGeom>
            <a:solidFill>
              <a:srgbClr val="1A2F4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6286500" y="3702050"/>
              <a:ext cx="1335088" cy="1797050"/>
            </a:xfrm>
            <a:custGeom>
              <a:avLst/>
              <a:gdLst/>
              <a:ahLst/>
              <a:cxnLst/>
              <a:rect l="l" t="t" r="r" b="b"/>
              <a:pathLst>
                <a:path w="620" h="837" extrusionOk="0">
                  <a:moveTo>
                    <a:pt x="556" y="726"/>
                  </a:moveTo>
                  <a:cubicBezTo>
                    <a:pt x="551" y="691"/>
                    <a:pt x="620" y="136"/>
                    <a:pt x="595" y="43"/>
                  </a:cubicBezTo>
                  <a:cubicBezTo>
                    <a:pt x="592" y="30"/>
                    <a:pt x="587" y="18"/>
                    <a:pt x="582" y="5"/>
                  </a:cubicBezTo>
                  <a:cubicBezTo>
                    <a:pt x="579" y="0"/>
                    <a:pt x="443" y="72"/>
                    <a:pt x="300" y="77"/>
                  </a:cubicBezTo>
                  <a:cubicBezTo>
                    <a:pt x="166" y="82"/>
                    <a:pt x="24" y="18"/>
                    <a:pt x="23" y="26"/>
                  </a:cubicBezTo>
                  <a:cubicBezTo>
                    <a:pt x="20" y="35"/>
                    <a:pt x="19" y="45"/>
                    <a:pt x="17" y="55"/>
                  </a:cubicBezTo>
                  <a:cubicBezTo>
                    <a:pt x="0" y="195"/>
                    <a:pt x="62" y="705"/>
                    <a:pt x="67" y="741"/>
                  </a:cubicBezTo>
                  <a:cubicBezTo>
                    <a:pt x="76" y="820"/>
                    <a:pt x="159" y="815"/>
                    <a:pt x="170" y="761"/>
                  </a:cubicBezTo>
                  <a:cubicBezTo>
                    <a:pt x="202" y="594"/>
                    <a:pt x="254" y="292"/>
                    <a:pt x="271" y="205"/>
                  </a:cubicBezTo>
                  <a:cubicBezTo>
                    <a:pt x="275" y="205"/>
                    <a:pt x="340" y="200"/>
                    <a:pt x="344" y="200"/>
                  </a:cubicBezTo>
                  <a:cubicBezTo>
                    <a:pt x="361" y="287"/>
                    <a:pt x="404" y="594"/>
                    <a:pt x="450" y="758"/>
                  </a:cubicBezTo>
                  <a:cubicBezTo>
                    <a:pt x="472" y="837"/>
                    <a:pt x="546" y="807"/>
                    <a:pt x="556" y="726"/>
                  </a:cubicBezTo>
                  <a:close/>
                </a:path>
              </a:pathLst>
            </a:custGeom>
            <a:solidFill>
              <a:srgbClr val="2848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5607050" y="2133600"/>
              <a:ext cx="1127125" cy="495300"/>
            </a:xfrm>
            <a:custGeom>
              <a:avLst/>
              <a:gdLst/>
              <a:ahLst/>
              <a:cxnLst/>
              <a:rect l="l" t="t" r="r" b="b"/>
              <a:pathLst>
                <a:path w="523" h="231" extrusionOk="0">
                  <a:moveTo>
                    <a:pt x="477" y="43"/>
                  </a:moveTo>
                  <a:cubicBezTo>
                    <a:pt x="438" y="0"/>
                    <a:pt x="340" y="32"/>
                    <a:pt x="340" y="32"/>
                  </a:cubicBezTo>
                  <a:cubicBezTo>
                    <a:pt x="340" y="32"/>
                    <a:pt x="36" y="120"/>
                    <a:pt x="18" y="134"/>
                  </a:cubicBezTo>
                  <a:cubicBezTo>
                    <a:pt x="0" y="148"/>
                    <a:pt x="24" y="223"/>
                    <a:pt x="34" y="225"/>
                  </a:cubicBezTo>
                  <a:cubicBezTo>
                    <a:pt x="66" y="231"/>
                    <a:pt x="462" y="132"/>
                    <a:pt x="462" y="132"/>
                  </a:cubicBezTo>
                  <a:cubicBezTo>
                    <a:pt x="462" y="132"/>
                    <a:pt x="523" y="94"/>
                    <a:pt x="477" y="43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5226050" y="1127125"/>
              <a:ext cx="620713" cy="1555750"/>
            </a:xfrm>
            <a:custGeom>
              <a:avLst/>
              <a:gdLst/>
              <a:ahLst/>
              <a:cxnLst/>
              <a:rect l="l" t="t" r="r" b="b"/>
              <a:pathLst>
                <a:path w="288" h="725" extrusionOk="0">
                  <a:moveTo>
                    <a:pt x="152" y="164"/>
                  </a:moveTo>
                  <a:cubicBezTo>
                    <a:pt x="135" y="225"/>
                    <a:pt x="135" y="225"/>
                    <a:pt x="135" y="225"/>
                  </a:cubicBezTo>
                  <a:cubicBezTo>
                    <a:pt x="134" y="225"/>
                    <a:pt x="134" y="225"/>
                    <a:pt x="134" y="225"/>
                  </a:cubicBezTo>
                  <a:cubicBezTo>
                    <a:pt x="159" y="288"/>
                    <a:pt x="277" y="609"/>
                    <a:pt x="280" y="631"/>
                  </a:cubicBezTo>
                  <a:cubicBezTo>
                    <a:pt x="288" y="697"/>
                    <a:pt x="191" y="725"/>
                    <a:pt x="167" y="660"/>
                  </a:cubicBezTo>
                  <a:cubicBezTo>
                    <a:pt x="160" y="641"/>
                    <a:pt x="81" y="284"/>
                    <a:pt x="72" y="240"/>
                  </a:cubicBezTo>
                  <a:cubicBezTo>
                    <a:pt x="72" y="240"/>
                    <a:pt x="72" y="240"/>
                    <a:pt x="72" y="240"/>
                  </a:cubicBezTo>
                  <a:cubicBezTo>
                    <a:pt x="73" y="240"/>
                    <a:pt x="73" y="240"/>
                    <a:pt x="73" y="240"/>
                  </a:cubicBezTo>
                  <a:cubicBezTo>
                    <a:pt x="63" y="221"/>
                    <a:pt x="28" y="156"/>
                    <a:pt x="28" y="156"/>
                  </a:cubicBezTo>
                  <a:cubicBezTo>
                    <a:pt x="28" y="156"/>
                    <a:pt x="9" y="96"/>
                    <a:pt x="5" y="78"/>
                  </a:cubicBezTo>
                  <a:cubicBezTo>
                    <a:pt x="3" y="69"/>
                    <a:pt x="0" y="63"/>
                    <a:pt x="4" y="61"/>
                  </a:cubicBezTo>
                  <a:cubicBezTo>
                    <a:pt x="10" y="59"/>
                    <a:pt x="12" y="66"/>
                    <a:pt x="15" y="74"/>
                  </a:cubicBezTo>
                  <a:cubicBezTo>
                    <a:pt x="21" y="88"/>
                    <a:pt x="41" y="143"/>
                    <a:pt x="42" y="143"/>
                  </a:cubicBezTo>
                  <a:cubicBezTo>
                    <a:pt x="42" y="143"/>
                    <a:pt x="43" y="143"/>
                    <a:pt x="43" y="143"/>
                  </a:cubicBezTo>
                  <a:cubicBezTo>
                    <a:pt x="44" y="143"/>
                    <a:pt x="19" y="55"/>
                    <a:pt x="16" y="37"/>
                  </a:cubicBezTo>
                  <a:cubicBezTo>
                    <a:pt x="15" y="29"/>
                    <a:pt x="14" y="23"/>
                    <a:pt x="19" y="22"/>
                  </a:cubicBezTo>
                  <a:cubicBezTo>
                    <a:pt x="24" y="20"/>
                    <a:pt x="26" y="24"/>
                    <a:pt x="30" y="32"/>
                  </a:cubicBezTo>
                  <a:cubicBezTo>
                    <a:pt x="37" y="49"/>
                    <a:pt x="63" y="134"/>
                    <a:pt x="64" y="134"/>
                  </a:cubicBezTo>
                  <a:cubicBezTo>
                    <a:pt x="64" y="133"/>
                    <a:pt x="67" y="133"/>
                    <a:pt x="67" y="132"/>
                  </a:cubicBezTo>
                  <a:cubicBezTo>
                    <a:pt x="65" y="127"/>
                    <a:pt x="40" y="41"/>
                    <a:pt x="34" y="22"/>
                  </a:cubicBezTo>
                  <a:cubicBezTo>
                    <a:pt x="31" y="11"/>
                    <a:pt x="30" y="3"/>
                    <a:pt x="35" y="2"/>
                  </a:cubicBezTo>
                  <a:cubicBezTo>
                    <a:pt x="40" y="0"/>
                    <a:pt x="43" y="7"/>
                    <a:pt x="48" y="18"/>
                  </a:cubicBezTo>
                  <a:cubicBezTo>
                    <a:pt x="55" y="36"/>
                    <a:pt x="86" y="119"/>
                    <a:pt x="87" y="125"/>
                  </a:cubicBezTo>
                  <a:cubicBezTo>
                    <a:pt x="87" y="125"/>
                    <a:pt x="91" y="124"/>
                    <a:pt x="91" y="124"/>
                  </a:cubicBezTo>
                  <a:cubicBezTo>
                    <a:pt x="92" y="123"/>
                    <a:pt x="61" y="41"/>
                    <a:pt x="56" y="24"/>
                  </a:cubicBezTo>
                  <a:cubicBezTo>
                    <a:pt x="53" y="16"/>
                    <a:pt x="51" y="10"/>
                    <a:pt x="56" y="8"/>
                  </a:cubicBezTo>
                  <a:cubicBezTo>
                    <a:pt x="60" y="7"/>
                    <a:pt x="63" y="11"/>
                    <a:pt x="67" y="19"/>
                  </a:cubicBezTo>
                  <a:cubicBezTo>
                    <a:pt x="76" y="34"/>
                    <a:pt x="117" y="122"/>
                    <a:pt x="121" y="126"/>
                  </a:cubicBezTo>
                  <a:cubicBezTo>
                    <a:pt x="129" y="136"/>
                    <a:pt x="124" y="107"/>
                    <a:pt x="124" y="107"/>
                  </a:cubicBezTo>
                  <a:cubicBezTo>
                    <a:pt x="124" y="107"/>
                    <a:pt x="99" y="70"/>
                    <a:pt x="113" y="56"/>
                  </a:cubicBezTo>
                  <a:cubicBezTo>
                    <a:pt x="121" y="52"/>
                    <a:pt x="124" y="73"/>
                    <a:pt x="130" y="82"/>
                  </a:cubicBezTo>
                  <a:cubicBezTo>
                    <a:pt x="138" y="95"/>
                    <a:pt x="146" y="107"/>
                    <a:pt x="146" y="107"/>
                  </a:cubicBezTo>
                  <a:lnTo>
                    <a:pt x="152" y="164"/>
                  </a:ln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71" name="Google Shape;1971;p40"/>
            <p:cNvCxnSpPr/>
            <p:nvPr/>
          </p:nvCxnSpPr>
          <p:spPr>
            <a:xfrm>
              <a:off x="5510213" y="1312863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972" name="Google Shape;1972;p40"/>
            <p:cNvCxnSpPr/>
            <p:nvPr/>
          </p:nvCxnSpPr>
          <p:spPr>
            <a:xfrm>
              <a:off x="5510213" y="1312863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973" name="Google Shape;1973;p40"/>
            <p:cNvSpPr/>
            <p:nvPr/>
          </p:nvSpPr>
          <p:spPr>
            <a:xfrm>
              <a:off x="5326063" y="1389063"/>
              <a:ext cx="166688" cy="182563"/>
            </a:xfrm>
            <a:custGeom>
              <a:avLst/>
              <a:gdLst/>
              <a:ahLst/>
              <a:cxnLst/>
              <a:rect l="l" t="t" r="r" b="b"/>
              <a:pathLst>
                <a:path w="78" h="85" extrusionOk="0">
                  <a:moveTo>
                    <a:pt x="78" y="6"/>
                  </a:moveTo>
                  <a:cubicBezTo>
                    <a:pt x="78" y="6"/>
                    <a:pt x="49" y="40"/>
                    <a:pt x="55" y="62"/>
                  </a:cubicBezTo>
                  <a:cubicBezTo>
                    <a:pt x="61" y="85"/>
                    <a:pt x="40" y="66"/>
                    <a:pt x="27" y="56"/>
                  </a:cubicBezTo>
                  <a:cubicBezTo>
                    <a:pt x="14" y="45"/>
                    <a:pt x="0" y="28"/>
                    <a:pt x="0" y="28"/>
                  </a:cubicBezTo>
                  <a:cubicBezTo>
                    <a:pt x="0" y="28"/>
                    <a:pt x="10" y="32"/>
                    <a:pt x="17" y="21"/>
                  </a:cubicBezTo>
                  <a:cubicBezTo>
                    <a:pt x="31" y="29"/>
                    <a:pt x="43" y="12"/>
                    <a:pt x="43" y="12"/>
                  </a:cubicBezTo>
                  <a:cubicBezTo>
                    <a:pt x="43" y="12"/>
                    <a:pt x="62" y="18"/>
                    <a:pt x="72" y="0"/>
                  </a:cubicBezTo>
                  <a:cubicBezTo>
                    <a:pt x="74" y="3"/>
                    <a:pt x="78" y="6"/>
                    <a:pt x="78" y="6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7134225" y="2117725"/>
              <a:ext cx="1025525" cy="746125"/>
            </a:xfrm>
            <a:custGeom>
              <a:avLst/>
              <a:gdLst/>
              <a:ahLst/>
              <a:cxnLst/>
              <a:rect l="l" t="t" r="r" b="b"/>
              <a:pathLst>
                <a:path w="476" h="347" extrusionOk="0">
                  <a:moveTo>
                    <a:pt x="60" y="28"/>
                  </a:moveTo>
                  <a:cubicBezTo>
                    <a:pt x="111" y="0"/>
                    <a:pt x="193" y="62"/>
                    <a:pt x="193" y="62"/>
                  </a:cubicBezTo>
                  <a:cubicBezTo>
                    <a:pt x="193" y="62"/>
                    <a:pt x="452" y="245"/>
                    <a:pt x="464" y="264"/>
                  </a:cubicBezTo>
                  <a:cubicBezTo>
                    <a:pt x="476" y="283"/>
                    <a:pt x="428" y="347"/>
                    <a:pt x="418" y="345"/>
                  </a:cubicBezTo>
                  <a:cubicBezTo>
                    <a:pt x="387" y="341"/>
                    <a:pt x="45" y="117"/>
                    <a:pt x="45" y="117"/>
                  </a:cubicBezTo>
                  <a:cubicBezTo>
                    <a:pt x="45" y="117"/>
                    <a:pt x="0" y="61"/>
                    <a:pt x="60" y="28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6311900" y="2144713"/>
              <a:ext cx="1231900" cy="1612900"/>
            </a:xfrm>
            <a:custGeom>
              <a:avLst/>
              <a:gdLst/>
              <a:ahLst/>
              <a:cxnLst/>
              <a:rect l="l" t="t" r="r" b="b"/>
              <a:pathLst>
                <a:path w="572" h="752" extrusionOk="0">
                  <a:moveTo>
                    <a:pt x="473" y="19"/>
                  </a:moveTo>
                  <a:cubicBezTo>
                    <a:pt x="426" y="6"/>
                    <a:pt x="364" y="5"/>
                    <a:pt x="292" y="5"/>
                  </a:cubicBezTo>
                  <a:cubicBezTo>
                    <a:pt x="207" y="5"/>
                    <a:pt x="131" y="0"/>
                    <a:pt x="79" y="26"/>
                  </a:cubicBezTo>
                  <a:cubicBezTo>
                    <a:pt x="63" y="34"/>
                    <a:pt x="38" y="200"/>
                    <a:pt x="38" y="200"/>
                  </a:cubicBezTo>
                  <a:cubicBezTo>
                    <a:pt x="38" y="200"/>
                    <a:pt x="43" y="245"/>
                    <a:pt x="66" y="282"/>
                  </a:cubicBezTo>
                  <a:cubicBezTo>
                    <a:pt x="68" y="285"/>
                    <a:pt x="70" y="287"/>
                    <a:pt x="71" y="290"/>
                  </a:cubicBezTo>
                  <a:cubicBezTo>
                    <a:pt x="108" y="524"/>
                    <a:pt x="108" y="524"/>
                    <a:pt x="108" y="524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682"/>
                    <a:pt x="36" y="752"/>
                    <a:pt x="304" y="747"/>
                  </a:cubicBezTo>
                  <a:cubicBezTo>
                    <a:pt x="572" y="741"/>
                    <a:pt x="555" y="661"/>
                    <a:pt x="555" y="661"/>
                  </a:cubicBezTo>
                  <a:cubicBezTo>
                    <a:pt x="470" y="517"/>
                    <a:pt x="470" y="517"/>
                    <a:pt x="470" y="517"/>
                  </a:cubicBezTo>
                  <a:cubicBezTo>
                    <a:pt x="504" y="275"/>
                    <a:pt x="504" y="275"/>
                    <a:pt x="504" y="275"/>
                  </a:cubicBezTo>
                  <a:cubicBezTo>
                    <a:pt x="525" y="240"/>
                    <a:pt x="531" y="202"/>
                    <a:pt x="531" y="202"/>
                  </a:cubicBezTo>
                  <a:cubicBezTo>
                    <a:pt x="531" y="202"/>
                    <a:pt x="485" y="23"/>
                    <a:pt x="473" y="19"/>
                  </a:cubicBezTo>
                  <a:close/>
                </a:path>
              </a:pathLst>
            </a:custGeom>
            <a:solidFill>
              <a:srgbClr val="F6565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40"/>
            <p:cNvSpPr/>
            <p:nvPr/>
          </p:nvSpPr>
          <p:spPr>
            <a:xfrm>
              <a:off x="6311900" y="2573338"/>
              <a:ext cx="1231900" cy="1184275"/>
            </a:xfrm>
            <a:custGeom>
              <a:avLst/>
              <a:gdLst/>
              <a:ahLst/>
              <a:cxnLst/>
              <a:rect l="l" t="t" r="r" b="b"/>
              <a:pathLst>
                <a:path w="572" h="552" extrusionOk="0">
                  <a:moveTo>
                    <a:pt x="38" y="0"/>
                  </a:moveTo>
                  <a:cubicBezTo>
                    <a:pt x="38" y="0"/>
                    <a:pt x="43" y="45"/>
                    <a:pt x="66" y="82"/>
                  </a:cubicBezTo>
                  <a:cubicBezTo>
                    <a:pt x="68" y="85"/>
                    <a:pt x="70" y="87"/>
                    <a:pt x="71" y="90"/>
                  </a:cubicBezTo>
                  <a:cubicBezTo>
                    <a:pt x="108" y="324"/>
                    <a:pt x="108" y="324"/>
                    <a:pt x="108" y="324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482"/>
                    <a:pt x="36" y="552"/>
                    <a:pt x="304" y="547"/>
                  </a:cubicBezTo>
                  <a:cubicBezTo>
                    <a:pt x="572" y="541"/>
                    <a:pt x="555" y="461"/>
                    <a:pt x="555" y="461"/>
                  </a:cubicBezTo>
                  <a:cubicBezTo>
                    <a:pt x="470" y="317"/>
                    <a:pt x="470" y="317"/>
                    <a:pt x="470" y="317"/>
                  </a:cubicBezTo>
                  <a:cubicBezTo>
                    <a:pt x="504" y="75"/>
                    <a:pt x="504" y="75"/>
                    <a:pt x="504" y="75"/>
                  </a:cubicBezTo>
                  <a:cubicBezTo>
                    <a:pt x="525" y="40"/>
                    <a:pt x="531" y="2"/>
                    <a:pt x="531" y="2"/>
                  </a:cubicBezTo>
                  <a:cubicBezTo>
                    <a:pt x="531" y="2"/>
                    <a:pt x="376" y="37"/>
                    <a:pt x="280" y="33"/>
                  </a:cubicBezTo>
                  <a:cubicBezTo>
                    <a:pt x="184" y="30"/>
                    <a:pt x="38" y="0"/>
                    <a:pt x="38" y="0"/>
                  </a:cubicBezTo>
                  <a:close/>
                </a:path>
              </a:pathLst>
            </a:custGeom>
            <a:solidFill>
              <a:srgbClr val="E5454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40"/>
            <p:cNvSpPr/>
            <p:nvPr/>
          </p:nvSpPr>
          <p:spPr>
            <a:xfrm>
              <a:off x="7221538" y="3357563"/>
              <a:ext cx="165100" cy="92075"/>
            </a:xfrm>
            <a:custGeom>
              <a:avLst/>
              <a:gdLst/>
              <a:ahLst/>
              <a:cxnLst/>
              <a:rect l="l" t="t" r="r" b="b"/>
              <a:pathLst>
                <a:path w="77" h="43" extrusionOk="0">
                  <a:moveTo>
                    <a:pt x="77" y="0"/>
                  </a:moveTo>
                  <a:cubicBezTo>
                    <a:pt x="77" y="6"/>
                    <a:pt x="77" y="6"/>
                    <a:pt x="77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7" y="41"/>
                    <a:pt x="7" y="42"/>
                  </a:cubicBezTo>
                  <a:cubicBezTo>
                    <a:pt x="6" y="42"/>
                    <a:pt x="4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4" y="2"/>
                    <a:pt x="34" y="2"/>
                    <a:pt x="34" y="2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F3A1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7240588" y="3386138"/>
              <a:ext cx="150813" cy="88900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70" y="7"/>
                  </a:moveTo>
                  <a:cubicBezTo>
                    <a:pt x="70" y="13"/>
                    <a:pt x="70" y="13"/>
                    <a:pt x="70" y="13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7" y="39"/>
                    <a:pt x="6" y="40"/>
                  </a:cubicBezTo>
                  <a:cubicBezTo>
                    <a:pt x="6" y="41"/>
                    <a:pt x="1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70" y="7"/>
                  </a:lnTo>
                  <a:close/>
                </a:path>
              </a:pathLst>
            </a:custGeom>
            <a:solidFill>
              <a:srgbClr val="F3A1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7259638" y="3270250"/>
              <a:ext cx="130175" cy="50800"/>
            </a:xfrm>
            <a:custGeom>
              <a:avLst/>
              <a:gdLst/>
              <a:ahLst/>
              <a:cxnLst/>
              <a:rect l="l" t="t" r="r" b="b"/>
              <a:pathLst>
                <a:path w="60" h="23" extrusionOk="0">
                  <a:moveTo>
                    <a:pt x="41" y="0"/>
                  </a:moveTo>
                  <a:cubicBezTo>
                    <a:pt x="60" y="23"/>
                    <a:pt x="60" y="23"/>
                    <a:pt x="60" y="23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30" y="10"/>
                    <a:pt x="20" y="14"/>
                  </a:cubicBezTo>
                  <a:cubicBezTo>
                    <a:pt x="13" y="17"/>
                    <a:pt x="7" y="19"/>
                    <a:pt x="5" y="20"/>
                  </a:cubicBezTo>
                  <a:cubicBezTo>
                    <a:pt x="0" y="2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F3A1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7208838" y="2525713"/>
              <a:ext cx="923925" cy="1052513"/>
            </a:xfrm>
            <a:custGeom>
              <a:avLst/>
              <a:gdLst/>
              <a:ahLst/>
              <a:cxnLst/>
              <a:rect l="l" t="t" r="r" b="b"/>
              <a:pathLst>
                <a:path w="429" h="490" extrusionOk="0">
                  <a:moveTo>
                    <a:pt x="38" y="375"/>
                  </a:moveTo>
                  <a:cubicBezTo>
                    <a:pt x="76" y="369"/>
                    <a:pt x="76" y="369"/>
                    <a:pt x="76" y="369"/>
                  </a:cubicBezTo>
                  <a:cubicBezTo>
                    <a:pt x="84" y="370"/>
                    <a:pt x="84" y="370"/>
                    <a:pt x="84" y="370"/>
                  </a:cubicBezTo>
                  <a:cubicBezTo>
                    <a:pt x="65" y="347"/>
                    <a:pt x="65" y="347"/>
                    <a:pt x="65" y="347"/>
                  </a:cubicBezTo>
                  <a:cubicBezTo>
                    <a:pt x="65" y="347"/>
                    <a:pt x="24" y="367"/>
                    <a:pt x="29" y="367"/>
                  </a:cubicBezTo>
                  <a:cubicBezTo>
                    <a:pt x="31" y="366"/>
                    <a:pt x="37" y="364"/>
                    <a:pt x="44" y="361"/>
                  </a:cubicBezTo>
                  <a:cubicBezTo>
                    <a:pt x="38" y="364"/>
                    <a:pt x="32" y="366"/>
                    <a:pt x="28" y="367"/>
                  </a:cubicBezTo>
                  <a:cubicBezTo>
                    <a:pt x="22" y="368"/>
                    <a:pt x="18" y="366"/>
                    <a:pt x="17" y="360"/>
                  </a:cubicBezTo>
                  <a:cubicBezTo>
                    <a:pt x="17" y="360"/>
                    <a:pt x="59" y="326"/>
                    <a:pt x="69" y="327"/>
                  </a:cubicBezTo>
                  <a:cubicBezTo>
                    <a:pt x="79" y="329"/>
                    <a:pt x="122" y="402"/>
                    <a:pt x="137" y="408"/>
                  </a:cubicBezTo>
                  <a:cubicBezTo>
                    <a:pt x="154" y="376"/>
                    <a:pt x="272" y="169"/>
                    <a:pt x="286" y="145"/>
                  </a:cubicBezTo>
                  <a:cubicBezTo>
                    <a:pt x="295" y="130"/>
                    <a:pt x="303" y="119"/>
                    <a:pt x="308" y="109"/>
                  </a:cubicBezTo>
                  <a:cubicBezTo>
                    <a:pt x="371" y="0"/>
                    <a:pt x="429" y="90"/>
                    <a:pt x="414" y="119"/>
                  </a:cubicBezTo>
                  <a:cubicBezTo>
                    <a:pt x="408" y="135"/>
                    <a:pt x="379" y="182"/>
                    <a:pt x="369" y="197"/>
                  </a:cubicBezTo>
                  <a:cubicBezTo>
                    <a:pt x="329" y="256"/>
                    <a:pt x="170" y="464"/>
                    <a:pt x="170" y="464"/>
                  </a:cubicBezTo>
                  <a:cubicBezTo>
                    <a:pt x="158" y="477"/>
                    <a:pt x="140" y="490"/>
                    <a:pt x="127" y="482"/>
                  </a:cubicBezTo>
                  <a:cubicBezTo>
                    <a:pt x="105" y="467"/>
                    <a:pt x="84" y="439"/>
                    <a:pt x="84" y="439"/>
                  </a:cubicBezTo>
                  <a:cubicBezTo>
                    <a:pt x="54" y="428"/>
                    <a:pt x="54" y="428"/>
                    <a:pt x="54" y="428"/>
                  </a:cubicBezTo>
                  <a:cubicBezTo>
                    <a:pt x="54" y="428"/>
                    <a:pt x="34" y="457"/>
                    <a:pt x="25" y="454"/>
                  </a:cubicBezTo>
                  <a:cubicBezTo>
                    <a:pt x="18" y="452"/>
                    <a:pt x="21" y="441"/>
                    <a:pt x="21" y="441"/>
                  </a:cubicBezTo>
                  <a:cubicBezTo>
                    <a:pt x="21" y="441"/>
                    <a:pt x="18" y="442"/>
                    <a:pt x="15" y="442"/>
                  </a:cubicBezTo>
                  <a:cubicBezTo>
                    <a:pt x="16" y="442"/>
                    <a:pt x="21" y="442"/>
                    <a:pt x="21" y="441"/>
                  </a:cubicBezTo>
                  <a:cubicBezTo>
                    <a:pt x="22" y="440"/>
                    <a:pt x="49" y="405"/>
                    <a:pt x="49" y="405"/>
                  </a:cubicBezTo>
                  <a:cubicBezTo>
                    <a:pt x="85" y="414"/>
                    <a:pt x="85" y="414"/>
                    <a:pt x="85" y="414"/>
                  </a:cubicBezTo>
                  <a:cubicBezTo>
                    <a:pt x="85" y="408"/>
                    <a:pt x="85" y="408"/>
                    <a:pt x="85" y="408"/>
                  </a:cubicBezTo>
                  <a:cubicBezTo>
                    <a:pt x="48" y="401"/>
                    <a:pt x="48" y="401"/>
                    <a:pt x="48" y="401"/>
                  </a:cubicBezTo>
                  <a:cubicBezTo>
                    <a:pt x="15" y="442"/>
                    <a:pt x="15" y="442"/>
                    <a:pt x="15" y="442"/>
                  </a:cubicBezTo>
                  <a:cubicBezTo>
                    <a:pt x="11" y="442"/>
                    <a:pt x="7" y="439"/>
                    <a:pt x="13" y="429"/>
                  </a:cubicBezTo>
                  <a:cubicBezTo>
                    <a:pt x="13" y="428"/>
                    <a:pt x="40" y="393"/>
                    <a:pt x="40" y="393"/>
                  </a:cubicBezTo>
                  <a:cubicBezTo>
                    <a:pt x="83" y="393"/>
                    <a:pt x="83" y="393"/>
                    <a:pt x="83" y="393"/>
                  </a:cubicBezTo>
                  <a:cubicBezTo>
                    <a:pt x="83" y="387"/>
                    <a:pt x="83" y="387"/>
                    <a:pt x="83" y="387"/>
                  </a:cubicBezTo>
                  <a:cubicBezTo>
                    <a:pt x="40" y="389"/>
                    <a:pt x="40" y="389"/>
                    <a:pt x="40" y="389"/>
                  </a:cubicBezTo>
                  <a:cubicBezTo>
                    <a:pt x="6" y="430"/>
                    <a:pt x="6" y="430"/>
                    <a:pt x="6" y="430"/>
                  </a:cubicBezTo>
                  <a:cubicBezTo>
                    <a:pt x="0" y="430"/>
                    <a:pt x="0" y="426"/>
                    <a:pt x="0" y="423"/>
                  </a:cubicBezTo>
                  <a:cubicBezTo>
                    <a:pt x="0" y="420"/>
                    <a:pt x="38" y="375"/>
                    <a:pt x="38" y="375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5718175" y="215900"/>
              <a:ext cx="2120900" cy="2082800"/>
            </a:xfrm>
            <a:custGeom>
              <a:avLst/>
              <a:gdLst/>
              <a:ahLst/>
              <a:cxnLst/>
              <a:rect l="l" t="t" r="r" b="b"/>
              <a:pathLst>
                <a:path w="985" h="970" extrusionOk="0">
                  <a:moveTo>
                    <a:pt x="878" y="625"/>
                  </a:moveTo>
                  <a:cubicBezTo>
                    <a:pt x="873" y="613"/>
                    <a:pt x="874" y="546"/>
                    <a:pt x="872" y="524"/>
                  </a:cubicBezTo>
                  <a:cubicBezTo>
                    <a:pt x="910" y="413"/>
                    <a:pt x="934" y="176"/>
                    <a:pt x="775" y="126"/>
                  </a:cubicBezTo>
                  <a:cubicBezTo>
                    <a:pt x="765" y="123"/>
                    <a:pt x="755" y="121"/>
                    <a:pt x="744" y="119"/>
                  </a:cubicBezTo>
                  <a:cubicBezTo>
                    <a:pt x="743" y="119"/>
                    <a:pt x="743" y="118"/>
                    <a:pt x="742" y="118"/>
                  </a:cubicBezTo>
                  <a:cubicBezTo>
                    <a:pt x="741" y="115"/>
                    <a:pt x="740" y="114"/>
                    <a:pt x="740" y="114"/>
                  </a:cubicBezTo>
                  <a:cubicBezTo>
                    <a:pt x="740" y="114"/>
                    <a:pt x="664" y="0"/>
                    <a:pt x="467" y="85"/>
                  </a:cubicBezTo>
                  <a:cubicBezTo>
                    <a:pt x="359" y="132"/>
                    <a:pt x="282" y="285"/>
                    <a:pt x="236" y="432"/>
                  </a:cubicBezTo>
                  <a:cubicBezTo>
                    <a:pt x="194" y="564"/>
                    <a:pt x="0" y="518"/>
                    <a:pt x="21" y="677"/>
                  </a:cubicBezTo>
                  <a:cubicBezTo>
                    <a:pt x="24" y="702"/>
                    <a:pt x="46" y="727"/>
                    <a:pt x="71" y="735"/>
                  </a:cubicBezTo>
                  <a:cubicBezTo>
                    <a:pt x="96" y="744"/>
                    <a:pt x="13" y="659"/>
                    <a:pt x="109" y="633"/>
                  </a:cubicBezTo>
                  <a:cubicBezTo>
                    <a:pt x="50" y="821"/>
                    <a:pt x="192" y="824"/>
                    <a:pt x="215" y="831"/>
                  </a:cubicBezTo>
                  <a:cubicBezTo>
                    <a:pt x="231" y="835"/>
                    <a:pt x="268" y="834"/>
                    <a:pt x="302" y="843"/>
                  </a:cubicBezTo>
                  <a:cubicBezTo>
                    <a:pt x="322" y="849"/>
                    <a:pt x="333" y="860"/>
                    <a:pt x="352" y="867"/>
                  </a:cubicBezTo>
                  <a:cubicBezTo>
                    <a:pt x="381" y="877"/>
                    <a:pt x="416" y="877"/>
                    <a:pt x="432" y="877"/>
                  </a:cubicBezTo>
                  <a:cubicBezTo>
                    <a:pt x="443" y="879"/>
                    <a:pt x="478" y="872"/>
                    <a:pt x="515" y="879"/>
                  </a:cubicBezTo>
                  <a:cubicBezTo>
                    <a:pt x="580" y="890"/>
                    <a:pt x="659" y="922"/>
                    <a:pt x="674" y="925"/>
                  </a:cubicBezTo>
                  <a:cubicBezTo>
                    <a:pt x="725" y="932"/>
                    <a:pt x="750" y="914"/>
                    <a:pt x="764" y="925"/>
                  </a:cubicBezTo>
                  <a:cubicBezTo>
                    <a:pt x="888" y="970"/>
                    <a:pt x="985" y="895"/>
                    <a:pt x="878" y="625"/>
                  </a:cubicBezTo>
                  <a:close/>
                </a:path>
              </a:pathLst>
            </a:custGeom>
            <a:solidFill>
              <a:srgbClr val="67310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7072313" y="476250"/>
              <a:ext cx="742950" cy="1743075"/>
            </a:xfrm>
            <a:custGeom>
              <a:avLst/>
              <a:gdLst/>
              <a:ahLst/>
              <a:cxnLst/>
              <a:rect l="l" t="t" r="r" b="b"/>
              <a:pathLst>
                <a:path w="345" h="812" extrusionOk="0">
                  <a:moveTo>
                    <a:pt x="251" y="504"/>
                  </a:moveTo>
                  <a:cubicBezTo>
                    <a:pt x="248" y="492"/>
                    <a:pt x="244" y="453"/>
                    <a:pt x="246" y="403"/>
                  </a:cubicBezTo>
                  <a:cubicBezTo>
                    <a:pt x="284" y="292"/>
                    <a:pt x="308" y="55"/>
                    <a:pt x="149" y="5"/>
                  </a:cubicBezTo>
                  <a:cubicBezTo>
                    <a:pt x="141" y="3"/>
                    <a:pt x="134" y="1"/>
                    <a:pt x="126" y="0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54" y="80"/>
                    <a:pt x="154" y="80"/>
                    <a:pt x="154" y="80"/>
                  </a:cubicBezTo>
                  <a:cubicBezTo>
                    <a:pt x="132" y="82"/>
                    <a:pt x="132" y="82"/>
                    <a:pt x="132" y="82"/>
                  </a:cubicBezTo>
                  <a:cubicBezTo>
                    <a:pt x="132" y="82"/>
                    <a:pt x="236" y="214"/>
                    <a:pt x="247" y="276"/>
                  </a:cubicBezTo>
                  <a:cubicBezTo>
                    <a:pt x="257" y="339"/>
                    <a:pt x="231" y="500"/>
                    <a:pt x="231" y="500"/>
                  </a:cubicBezTo>
                  <a:cubicBezTo>
                    <a:pt x="231" y="500"/>
                    <a:pt x="195" y="583"/>
                    <a:pt x="134" y="649"/>
                  </a:cubicBezTo>
                  <a:cubicBezTo>
                    <a:pt x="103" y="682"/>
                    <a:pt x="27" y="699"/>
                    <a:pt x="16" y="725"/>
                  </a:cubicBezTo>
                  <a:cubicBezTo>
                    <a:pt x="0" y="765"/>
                    <a:pt x="45" y="776"/>
                    <a:pt x="51" y="774"/>
                  </a:cubicBezTo>
                  <a:cubicBezTo>
                    <a:pt x="140" y="742"/>
                    <a:pt x="186" y="634"/>
                    <a:pt x="190" y="625"/>
                  </a:cubicBezTo>
                  <a:cubicBezTo>
                    <a:pt x="203" y="591"/>
                    <a:pt x="203" y="610"/>
                    <a:pt x="200" y="627"/>
                  </a:cubicBezTo>
                  <a:cubicBezTo>
                    <a:pt x="199" y="640"/>
                    <a:pt x="181" y="711"/>
                    <a:pt x="119" y="760"/>
                  </a:cubicBezTo>
                  <a:cubicBezTo>
                    <a:pt x="86" y="786"/>
                    <a:pt x="60" y="789"/>
                    <a:pt x="45" y="791"/>
                  </a:cubicBezTo>
                  <a:cubicBezTo>
                    <a:pt x="56" y="796"/>
                    <a:pt x="69" y="798"/>
                    <a:pt x="72" y="798"/>
                  </a:cubicBezTo>
                  <a:cubicBezTo>
                    <a:pt x="87" y="800"/>
                    <a:pt x="179" y="768"/>
                    <a:pt x="212" y="674"/>
                  </a:cubicBezTo>
                  <a:cubicBezTo>
                    <a:pt x="221" y="678"/>
                    <a:pt x="210" y="722"/>
                    <a:pt x="186" y="752"/>
                  </a:cubicBezTo>
                  <a:cubicBezTo>
                    <a:pt x="159" y="786"/>
                    <a:pt x="141" y="771"/>
                    <a:pt x="154" y="782"/>
                  </a:cubicBezTo>
                  <a:cubicBezTo>
                    <a:pt x="195" y="803"/>
                    <a:pt x="345" y="812"/>
                    <a:pt x="251" y="504"/>
                  </a:cubicBezTo>
                  <a:close/>
                </a:path>
              </a:pathLst>
            </a:custGeom>
            <a:solidFill>
              <a:srgbClr val="82532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5732463" y="212725"/>
              <a:ext cx="1600200" cy="1800225"/>
            </a:xfrm>
            <a:custGeom>
              <a:avLst/>
              <a:gdLst/>
              <a:ahLst/>
              <a:cxnLst/>
              <a:rect l="l" t="t" r="r" b="b"/>
              <a:pathLst>
                <a:path w="743" h="839" extrusionOk="0">
                  <a:moveTo>
                    <a:pt x="740" y="198"/>
                  </a:moveTo>
                  <a:cubicBezTo>
                    <a:pt x="740" y="198"/>
                    <a:pt x="720" y="186"/>
                    <a:pt x="720" y="176"/>
                  </a:cubicBezTo>
                  <a:cubicBezTo>
                    <a:pt x="720" y="173"/>
                    <a:pt x="734" y="175"/>
                    <a:pt x="737" y="172"/>
                  </a:cubicBezTo>
                  <a:cubicBezTo>
                    <a:pt x="743" y="166"/>
                    <a:pt x="739" y="157"/>
                    <a:pt x="739" y="157"/>
                  </a:cubicBezTo>
                  <a:cubicBezTo>
                    <a:pt x="738" y="156"/>
                    <a:pt x="704" y="145"/>
                    <a:pt x="704" y="139"/>
                  </a:cubicBezTo>
                  <a:cubicBezTo>
                    <a:pt x="703" y="135"/>
                    <a:pt x="737" y="138"/>
                    <a:pt x="737" y="134"/>
                  </a:cubicBezTo>
                  <a:cubicBezTo>
                    <a:pt x="736" y="124"/>
                    <a:pt x="735" y="114"/>
                    <a:pt x="735" y="114"/>
                  </a:cubicBezTo>
                  <a:cubicBezTo>
                    <a:pt x="735" y="114"/>
                    <a:pt x="659" y="0"/>
                    <a:pt x="462" y="85"/>
                  </a:cubicBezTo>
                  <a:cubicBezTo>
                    <a:pt x="354" y="132"/>
                    <a:pt x="277" y="285"/>
                    <a:pt x="231" y="432"/>
                  </a:cubicBezTo>
                  <a:cubicBezTo>
                    <a:pt x="189" y="564"/>
                    <a:pt x="0" y="493"/>
                    <a:pt x="25" y="680"/>
                  </a:cubicBezTo>
                  <a:cubicBezTo>
                    <a:pt x="26" y="692"/>
                    <a:pt x="44" y="718"/>
                    <a:pt x="48" y="714"/>
                  </a:cubicBezTo>
                  <a:cubicBezTo>
                    <a:pt x="52" y="710"/>
                    <a:pt x="41" y="684"/>
                    <a:pt x="44" y="669"/>
                  </a:cubicBezTo>
                  <a:cubicBezTo>
                    <a:pt x="46" y="653"/>
                    <a:pt x="58" y="637"/>
                    <a:pt x="92" y="627"/>
                  </a:cubicBezTo>
                  <a:cubicBezTo>
                    <a:pt x="142" y="602"/>
                    <a:pt x="187" y="542"/>
                    <a:pt x="188" y="544"/>
                  </a:cubicBezTo>
                  <a:cubicBezTo>
                    <a:pt x="190" y="550"/>
                    <a:pt x="161" y="590"/>
                    <a:pt x="141" y="606"/>
                  </a:cubicBezTo>
                  <a:cubicBezTo>
                    <a:pt x="131" y="615"/>
                    <a:pt x="84" y="715"/>
                    <a:pt x="113" y="770"/>
                  </a:cubicBezTo>
                  <a:cubicBezTo>
                    <a:pt x="134" y="809"/>
                    <a:pt x="201" y="828"/>
                    <a:pt x="210" y="831"/>
                  </a:cubicBezTo>
                  <a:cubicBezTo>
                    <a:pt x="243" y="839"/>
                    <a:pt x="265" y="837"/>
                    <a:pt x="277" y="827"/>
                  </a:cubicBezTo>
                  <a:cubicBezTo>
                    <a:pt x="280" y="825"/>
                    <a:pt x="347" y="792"/>
                    <a:pt x="299" y="532"/>
                  </a:cubicBezTo>
                  <a:cubicBezTo>
                    <a:pt x="300" y="529"/>
                    <a:pt x="288" y="485"/>
                    <a:pt x="287" y="447"/>
                  </a:cubicBezTo>
                  <a:cubicBezTo>
                    <a:pt x="287" y="428"/>
                    <a:pt x="296" y="427"/>
                    <a:pt x="297" y="442"/>
                  </a:cubicBezTo>
                  <a:cubicBezTo>
                    <a:pt x="299" y="476"/>
                    <a:pt x="306" y="511"/>
                    <a:pt x="307" y="509"/>
                  </a:cubicBezTo>
                  <a:cubicBezTo>
                    <a:pt x="309" y="503"/>
                    <a:pt x="307" y="404"/>
                    <a:pt x="347" y="344"/>
                  </a:cubicBezTo>
                  <a:cubicBezTo>
                    <a:pt x="356" y="331"/>
                    <a:pt x="362" y="331"/>
                    <a:pt x="354" y="348"/>
                  </a:cubicBezTo>
                  <a:cubicBezTo>
                    <a:pt x="328" y="407"/>
                    <a:pt x="323" y="475"/>
                    <a:pt x="325" y="471"/>
                  </a:cubicBezTo>
                  <a:cubicBezTo>
                    <a:pt x="375" y="375"/>
                    <a:pt x="396" y="335"/>
                    <a:pt x="444" y="304"/>
                  </a:cubicBezTo>
                  <a:cubicBezTo>
                    <a:pt x="507" y="262"/>
                    <a:pt x="570" y="253"/>
                    <a:pt x="619" y="238"/>
                  </a:cubicBezTo>
                  <a:cubicBezTo>
                    <a:pt x="695" y="214"/>
                    <a:pt x="742" y="198"/>
                    <a:pt x="740" y="198"/>
                  </a:cubicBezTo>
                  <a:close/>
                  <a:moveTo>
                    <a:pt x="273" y="753"/>
                  </a:moveTo>
                  <a:cubicBezTo>
                    <a:pt x="271" y="786"/>
                    <a:pt x="261" y="795"/>
                    <a:pt x="253" y="792"/>
                  </a:cubicBezTo>
                  <a:cubicBezTo>
                    <a:pt x="196" y="771"/>
                    <a:pt x="232" y="728"/>
                    <a:pt x="257" y="680"/>
                  </a:cubicBezTo>
                  <a:cubicBezTo>
                    <a:pt x="259" y="677"/>
                    <a:pt x="262" y="671"/>
                    <a:pt x="263" y="652"/>
                  </a:cubicBezTo>
                  <a:cubicBezTo>
                    <a:pt x="265" y="621"/>
                    <a:pt x="268" y="588"/>
                    <a:pt x="263" y="554"/>
                  </a:cubicBezTo>
                  <a:cubicBezTo>
                    <a:pt x="262" y="543"/>
                    <a:pt x="252" y="495"/>
                    <a:pt x="255" y="499"/>
                  </a:cubicBezTo>
                  <a:cubicBezTo>
                    <a:pt x="274" y="522"/>
                    <a:pt x="275" y="618"/>
                    <a:pt x="276" y="644"/>
                  </a:cubicBezTo>
                  <a:cubicBezTo>
                    <a:pt x="276" y="647"/>
                    <a:pt x="274" y="735"/>
                    <a:pt x="273" y="753"/>
                  </a:cubicBezTo>
                  <a:close/>
                </a:path>
              </a:pathLst>
            </a:custGeom>
            <a:solidFill>
              <a:srgbClr val="82532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6407150" y="1622425"/>
              <a:ext cx="157163" cy="419100"/>
            </a:xfrm>
            <a:custGeom>
              <a:avLst/>
              <a:gdLst/>
              <a:ahLst/>
              <a:cxnLst/>
              <a:rect l="l" t="t" r="r" b="b"/>
              <a:pathLst>
                <a:path w="73" h="195" extrusionOk="0">
                  <a:moveTo>
                    <a:pt x="17" y="0"/>
                  </a:moveTo>
                  <a:cubicBezTo>
                    <a:pt x="17" y="0"/>
                    <a:pt x="26" y="112"/>
                    <a:pt x="15" y="138"/>
                  </a:cubicBezTo>
                  <a:cubicBezTo>
                    <a:pt x="3" y="165"/>
                    <a:pt x="0" y="172"/>
                    <a:pt x="18" y="181"/>
                  </a:cubicBezTo>
                  <a:cubicBezTo>
                    <a:pt x="35" y="191"/>
                    <a:pt x="44" y="195"/>
                    <a:pt x="48" y="193"/>
                  </a:cubicBezTo>
                  <a:cubicBezTo>
                    <a:pt x="52" y="190"/>
                    <a:pt x="73" y="160"/>
                    <a:pt x="64" y="110"/>
                  </a:cubicBezTo>
                  <a:cubicBezTo>
                    <a:pt x="55" y="60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82532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6565900" y="1876425"/>
              <a:ext cx="79375" cy="196850"/>
            </a:xfrm>
            <a:custGeom>
              <a:avLst/>
              <a:gdLst/>
              <a:ahLst/>
              <a:cxnLst/>
              <a:rect l="l" t="t" r="r" b="b"/>
              <a:pathLst>
                <a:path w="37" h="92" extrusionOk="0">
                  <a:moveTo>
                    <a:pt x="7" y="0"/>
                  </a:moveTo>
                  <a:cubicBezTo>
                    <a:pt x="7" y="0"/>
                    <a:pt x="11" y="40"/>
                    <a:pt x="6" y="60"/>
                  </a:cubicBezTo>
                  <a:cubicBezTo>
                    <a:pt x="0" y="81"/>
                    <a:pt x="7" y="91"/>
                    <a:pt x="14" y="92"/>
                  </a:cubicBezTo>
                  <a:cubicBezTo>
                    <a:pt x="21" y="92"/>
                    <a:pt x="34" y="91"/>
                    <a:pt x="35" y="77"/>
                  </a:cubicBezTo>
                  <a:cubicBezTo>
                    <a:pt x="35" y="64"/>
                    <a:pt x="37" y="25"/>
                    <a:pt x="7" y="0"/>
                  </a:cubicBezTo>
                  <a:close/>
                </a:path>
              </a:pathLst>
            </a:custGeom>
            <a:solidFill>
              <a:srgbClr val="82532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6505575" y="374650"/>
              <a:ext cx="519113" cy="5334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149" y="4"/>
                  </a:moveTo>
                  <a:cubicBezTo>
                    <a:pt x="134" y="43"/>
                    <a:pt x="192" y="31"/>
                    <a:pt x="184" y="49"/>
                  </a:cubicBezTo>
                  <a:cubicBezTo>
                    <a:pt x="176" y="66"/>
                    <a:pt x="148" y="97"/>
                    <a:pt x="176" y="109"/>
                  </a:cubicBezTo>
                  <a:cubicBezTo>
                    <a:pt x="203" y="121"/>
                    <a:pt x="241" y="139"/>
                    <a:pt x="229" y="150"/>
                  </a:cubicBezTo>
                  <a:cubicBezTo>
                    <a:pt x="220" y="156"/>
                    <a:pt x="187" y="159"/>
                    <a:pt x="146" y="174"/>
                  </a:cubicBezTo>
                  <a:cubicBezTo>
                    <a:pt x="125" y="183"/>
                    <a:pt x="101" y="199"/>
                    <a:pt x="81" y="211"/>
                  </a:cubicBezTo>
                  <a:cubicBezTo>
                    <a:pt x="20" y="248"/>
                    <a:pt x="73" y="197"/>
                    <a:pt x="66" y="189"/>
                  </a:cubicBezTo>
                  <a:cubicBezTo>
                    <a:pt x="59" y="181"/>
                    <a:pt x="23" y="193"/>
                    <a:pt x="14" y="185"/>
                  </a:cubicBezTo>
                  <a:cubicBezTo>
                    <a:pt x="5" y="176"/>
                    <a:pt x="54" y="135"/>
                    <a:pt x="39" y="126"/>
                  </a:cubicBezTo>
                  <a:cubicBezTo>
                    <a:pt x="24" y="116"/>
                    <a:pt x="0" y="128"/>
                    <a:pt x="1" y="112"/>
                  </a:cubicBezTo>
                  <a:cubicBezTo>
                    <a:pt x="2" y="102"/>
                    <a:pt x="34" y="61"/>
                    <a:pt x="72" y="33"/>
                  </a:cubicBezTo>
                  <a:cubicBezTo>
                    <a:pt x="104" y="11"/>
                    <a:pt x="151" y="0"/>
                    <a:pt x="149" y="4"/>
                  </a:cubicBezTo>
                  <a:close/>
                </a:path>
              </a:pathLst>
            </a:custGeom>
            <a:solidFill>
              <a:srgbClr val="A86E4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7475538" y="677863"/>
              <a:ext cx="171450" cy="354013"/>
            </a:xfrm>
            <a:custGeom>
              <a:avLst/>
              <a:gdLst/>
              <a:ahLst/>
              <a:cxnLst/>
              <a:rect l="l" t="t" r="r" b="b"/>
              <a:pathLst>
                <a:path w="80" h="165" extrusionOk="0">
                  <a:moveTo>
                    <a:pt x="0" y="51"/>
                  </a:moveTo>
                  <a:cubicBezTo>
                    <a:pt x="0" y="51"/>
                    <a:pt x="41" y="99"/>
                    <a:pt x="52" y="132"/>
                  </a:cubicBezTo>
                  <a:cubicBezTo>
                    <a:pt x="64" y="165"/>
                    <a:pt x="64" y="137"/>
                    <a:pt x="65" y="127"/>
                  </a:cubicBezTo>
                  <a:cubicBezTo>
                    <a:pt x="66" y="118"/>
                    <a:pt x="80" y="125"/>
                    <a:pt x="80" y="116"/>
                  </a:cubicBezTo>
                  <a:cubicBezTo>
                    <a:pt x="80" y="108"/>
                    <a:pt x="79" y="65"/>
                    <a:pt x="70" y="44"/>
                  </a:cubicBezTo>
                  <a:cubicBezTo>
                    <a:pt x="62" y="23"/>
                    <a:pt x="50" y="0"/>
                    <a:pt x="43" y="7"/>
                  </a:cubicBezTo>
                  <a:cubicBezTo>
                    <a:pt x="36" y="14"/>
                    <a:pt x="53" y="30"/>
                    <a:pt x="41" y="30"/>
                  </a:cubicBezTo>
                  <a:cubicBezTo>
                    <a:pt x="30" y="31"/>
                    <a:pt x="28" y="43"/>
                    <a:pt x="23" y="47"/>
                  </a:cubicBezTo>
                  <a:cubicBezTo>
                    <a:pt x="18" y="51"/>
                    <a:pt x="2" y="43"/>
                    <a:pt x="0" y="51"/>
                  </a:cubicBezTo>
                  <a:close/>
                </a:path>
              </a:pathLst>
            </a:custGeom>
            <a:solidFill>
              <a:srgbClr val="A86E4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6719888" y="1951038"/>
              <a:ext cx="382588" cy="317500"/>
            </a:xfrm>
            <a:custGeom>
              <a:avLst/>
              <a:gdLst/>
              <a:ahLst/>
              <a:cxnLst/>
              <a:rect l="l" t="t" r="r" b="b"/>
              <a:pathLst>
                <a:path w="178" h="148" extrusionOk="0">
                  <a:moveTo>
                    <a:pt x="151" y="0"/>
                  </a:moveTo>
                  <a:cubicBezTo>
                    <a:pt x="151" y="0"/>
                    <a:pt x="150" y="0"/>
                    <a:pt x="148" y="0"/>
                  </a:cubicBezTo>
                  <a:cubicBezTo>
                    <a:pt x="130" y="2"/>
                    <a:pt x="43" y="2"/>
                    <a:pt x="39" y="0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0" y="103"/>
                    <a:pt x="8" y="113"/>
                  </a:cubicBezTo>
                  <a:cubicBezTo>
                    <a:pt x="19" y="124"/>
                    <a:pt x="79" y="148"/>
                    <a:pt x="93" y="148"/>
                  </a:cubicBezTo>
                  <a:cubicBezTo>
                    <a:pt x="125" y="148"/>
                    <a:pt x="168" y="123"/>
                    <a:pt x="175" y="107"/>
                  </a:cubicBezTo>
                  <a:cubicBezTo>
                    <a:pt x="178" y="101"/>
                    <a:pt x="151" y="93"/>
                    <a:pt x="153" y="91"/>
                  </a:cubicBezTo>
                  <a:cubicBezTo>
                    <a:pt x="155" y="90"/>
                    <a:pt x="151" y="0"/>
                    <a:pt x="151" y="0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7464425" y="1323975"/>
              <a:ext cx="173038" cy="285750"/>
            </a:xfrm>
            <a:custGeom>
              <a:avLst/>
              <a:gdLst/>
              <a:ahLst/>
              <a:cxnLst/>
              <a:rect l="l" t="t" r="r" b="b"/>
              <a:pathLst>
                <a:path w="80" h="133" extrusionOk="0">
                  <a:moveTo>
                    <a:pt x="65" y="18"/>
                  </a:moveTo>
                  <a:cubicBezTo>
                    <a:pt x="62" y="15"/>
                    <a:pt x="58" y="12"/>
                    <a:pt x="54" y="9"/>
                  </a:cubicBezTo>
                  <a:cubicBezTo>
                    <a:pt x="49" y="5"/>
                    <a:pt x="43" y="2"/>
                    <a:pt x="38" y="0"/>
                  </a:cubicBezTo>
                  <a:cubicBezTo>
                    <a:pt x="36" y="9"/>
                    <a:pt x="34" y="17"/>
                    <a:pt x="31" y="27"/>
                  </a:cubicBezTo>
                  <a:cubicBezTo>
                    <a:pt x="24" y="57"/>
                    <a:pt x="15" y="90"/>
                    <a:pt x="6" y="116"/>
                  </a:cubicBezTo>
                  <a:cubicBezTo>
                    <a:pt x="4" y="122"/>
                    <a:pt x="2" y="128"/>
                    <a:pt x="0" y="133"/>
                  </a:cubicBezTo>
                  <a:cubicBezTo>
                    <a:pt x="4" y="131"/>
                    <a:pt x="8" y="128"/>
                    <a:pt x="12" y="124"/>
                  </a:cubicBezTo>
                  <a:cubicBezTo>
                    <a:pt x="19" y="121"/>
                    <a:pt x="27" y="117"/>
                    <a:pt x="35" y="112"/>
                  </a:cubicBezTo>
                  <a:cubicBezTo>
                    <a:pt x="46" y="105"/>
                    <a:pt x="57" y="96"/>
                    <a:pt x="65" y="83"/>
                  </a:cubicBezTo>
                  <a:cubicBezTo>
                    <a:pt x="70" y="74"/>
                    <a:pt x="75" y="64"/>
                    <a:pt x="77" y="53"/>
                  </a:cubicBezTo>
                  <a:cubicBezTo>
                    <a:pt x="80" y="40"/>
                    <a:pt x="74" y="28"/>
                    <a:pt x="65" y="18"/>
                  </a:cubicBezTo>
                  <a:close/>
                </a:path>
              </a:pathLst>
            </a:custGeom>
            <a:solidFill>
              <a:srgbClr val="CE725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7466013" y="1323975"/>
              <a:ext cx="173038" cy="285750"/>
            </a:xfrm>
            <a:custGeom>
              <a:avLst/>
              <a:gdLst/>
              <a:ahLst/>
              <a:cxnLst/>
              <a:rect l="l" t="t" r="r" b="b"/>
              <a:pathLst>
                <a:path w="80" h="133" extrusionOk="0">
                  <a:moveTo>
                    <a:pt x="65" y="18"/>
                  </a:moveTo>
                  <a:cubicBezTo>
                    <a:pt x="62" y="15"/>
                    <a:pt x="58" y="12"/>
                    <a:pt x="54" y="9"/>
                  </a:cubicBezTo>
                  <a:cubicBezTo>
                    <a:pt x="49" y="6"/>
                    <a:pt x="44" y="3"/>
                    <a:pt x="38" y="0"/>
                  </a:cubicBezTo>
                  <a:cubicBezTo>
                    <a:pt x="36" y="9"/>
                    <a:pt x="34" y="18"/>
                    <a:pt x="31" y="27"/>
                  </a:cubicBezTo>
                  <a:cubicBezTo>
                    <a:pt x="29" y="37"/>
                    <a:pt x="52" y="30"/>
                    <a:pt x="54" y="40"/>
                  </a:cubicBezTo>
                  <a:cubicBezTo>
                    <a:pt x="58" y="65"/>
                    <a:pt x="47" y="73"/>
                    <a:pt x="38" y="83"/>
                  </a:cubicBezTo>
                  <a:cubicBezTo>
                    <a:pt x="24" y="96"/>
                    <a:pt x="10" y="106"/>
                    <a:pt x="6" y="116"/>
                  </a:cubicBezTo>
                  <a:cubicBezTo>
                    <a:pt x="4" y="122"/>
                    <a:pt x="2" y="128"/>
                    <a:pt x="0" y="133"/>
                  </a:cubicBezTo>
                  <a:cubicBezTo>
                    <a:pt x="4" y="131"/>
                    <a:pt x="8" y="128"/>
                    <a:pt x="12" y="124"/>
                  </a:cubicBezTo>
                  <a:cubicBezTo>
                    <a:pt x="19" y="121"/>
                    <a:pt x="27" y="117"/>
                    <a:pt x="35" y="113"/>
                  </a:cubicBezTo>
                  <a:cubicBezTo>
                    <a:pt x="46" y="105"/>
                    <a:pt x="57" y="96"/>
                    <a:pt x="65" y="83"/>
                  </a:cubicBezTo>
                  <a:cubicBezTo>
                    <a:pt x="70" y="74"/>
                    <a:pt x="75" y="64"/>
                    <a:pt x="77" y="53"/>
                  </a:cubicBezTo>
                  <a:cubicBezTo>
                    <a:pt x="80" y="40"/>
                    <a:pt x="74" y="28"/>
                    <a:pt x="65" y="18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6434138" y="703263"/>
              <a:ext cx="1152525" cy="1327150"/>
            </a:xfrm>
            <a:custGeom>
              <a:avLst/>
              <a:gdLst/>
              <a:ahLst/>
              <a:cxnLst/>
              <a:rect l="l" t="t" r="r" b="b"/>
              <a:pathLst>
                <a:path w="535" h="618" extrusionOk="0">
                  <a:moveTo>
                    <a:pt x="268" y="609"/>
                  </a:moveTo>
                  <a:cubicBezTo>
                    <a:pt x="270" y="608"/>
                    <a:pt x="273" y="607"/>
                    <a:pt x="275" y="606"/>
                  </a:cubicBezTo>
                  <a:cubicBezTo>
                    <a:pt x="367" y="573"/>
                    <a:pt x="459" y="469"/>
                    <a:pt x="476" y="436"/>
                  </a:cubicBezTo>
                  <a:cubicBezTo>
                    <a:pt x="480" y="430"/>
                    <a:pt x="483" y="423"/>
                    <a:pt x="486" y="414"/>
                  </a:cubicBezTo>
                  <a:cubicBezTo>
                    <a:pt x="488" y="409"/>
                    <a:pt x="490" y="403"/>
                    <a:pt x="493" y="398"/>
                  </a:cubicBezTo>
                  <a:cubicBezTo>
                    <a:pt x="502" y="371"/>
                    <a:pt x="511" y="338"/>
                    <a:pt x="518" y="308"/>
                  </a:cubicBezTo>
                  <a:cubicBezTo>
                    <a:pt x="520" y="299"/>
                    <a:pt x="522" y="290"/>
                    <a:pt x="524" y="281"/>
                  </a:cubicBezTo>
                  <a:cubicBezTo>
                    <a:pt x="531" y="250"/>
                    <a:pt x="535" y="224"/>
                    <a:pt x="535" y="216"/>
                  </a:cubicBezTo>
                  <a:cubicBezTo>
                    <a:pt x="532" y="160"/>
                    <a:pt x="500" y="131"/>
                    <a:pt x="473" y="87"/>
                  </a:cubicBezTo>
                  <a:cubicBezTo>
                    <a:pt x="457" y="61"/>
                    <a:pt x="440" y="25"/>
                    <a:pt x="421" y="3"/>
                  </a:cubicBezTo>
                  <a:cubicBezTo>
                    <a:pt x="420" y="2"/>
                    <a:pt x="418" y="1"/>
                    <a:pt x="416" y="0"/>
                  </a:cubicBezTo>
                  <a:cubicBezTo>
                    <a:pt x="410" y="5"/>
                    <a:pt x="177" y="77"/>
                    <a:pt x="135" y="96"/>
                  </a:cubicBezTo>
                  <a:cubicBezTo>
                    <a:pt x="65" y="128"/>
                    <a:pt x="17" y="235"/>
                    <a:pt x="6" y="244"/>
                  </a:cubicBezTo>
                  <a:cubicBezTo>
                    <a:pt x="4" y="265"/>
                    <a:pt x="0" y="310"/>
                    <a:pt x="0" y="328"/>
                  </a:cubicBezTo>
                  <a:cubicBezTo>
                    <a:pt x="0" y="334"/>
                    <a:pt x="0" y="339"/>
                    <a:pt x="0" y="344"/>
                  </a:cubicBezTo>
                  <a:cubicBezTo>
                    <a:pt x="1" y="353"/>
                    <a:pt x="1" y="360"/>
                    <a:pt x="2" y="366"/>
                  </a:cubicBezTo>
                  <a:cubicBezTo>
                    <a:pt x="8" y="398"/>
                    <a:pt x="58" y="515"/>
                    <a:pt x="130" y="577"/>
                  </a:cubicBezTo>
                  <a:cubicBezTo>
                    <a:pt x="133" y="580"/>
                    <a:pt x="137" y="583"/>
                    <a:pt x="140" y="585"/>
                  </a:cubicBezTo>
                  <a:cubicBezTo>
                    <a:pt x="161" y="601"/>
                    <a:pt x="183" y="612"/>
                    <a:pt x="207" y="616"/>
                  </a:cubicBezTo>
                  <a:cubicBezTo>
                    <a:pt x="226" y="618"/>
                    <a:pt x="247" y="615"/>
                    <a:pt x="268" y="609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6432550" y="701675"/>
              <a:ext cx="1152525" cy="1243013"/>
            </a:xfrm>
            <a:custGeom>
              <a:avLst/>
              <a:gdLst/>
              <a:ahLst/>
              <a:cxnLst/>
              <a:rect l="l" t="t" r="r" b="b"/>
              <a:pathLst>
                <a:path w="535" h="579" extrusionOk="0">
                  <a:moveTo>
                    <a:pt x="535" y="217"/>
                  </a:moveTo>
                  <a:cubicBezTo>
                    <a:pt x="532" y="161"/>
                    <a:pt x="500" y="131"/>
                    <a:pt x="473" y="87"/>
                  </a:cubicBezTo>
                  <a:cubicBezTo>
                    <a:pt x="457" y="61"/>
                    <a:pt x="441" y="25"/>
                    <a:pt x="421" y="3"/>
                  </a:cubicBezTo>
                  <a:cubicBezTo>
                    <a:pt x="420" y="2"/>
                    <a:pt x="418" y="1"/>
                    <a:pt x="416" y="0"/>
                  </a:cubicBezTo>
                  <a:cubicBezTo>
                    <a:pt x="410" y="5"/>
                    <a:pt x="177" y="77"/>
                    <a:pt x="135" y="96"/>
                  </a:cubicBezTo>
                  <a:cubicBezTo>
                    <a:pt x="65" y="128"/>
                    <a:pt x="17" y="235"/>
                    <a:pt x="6" y="244"/>
                  </a:cubicBezTo>
                  <a:cubicBezTo>
                    <a:pt x="4" y="265"/>
                    <a:pt x="0" y="310"/>
                    <a:pt x="0" y="329"/>
                  </a:cubicBezTo>
                  <a:cubicBezTo>
                    <a:pt x="0" y="334"/>
                    <a:pt x="0" y="340"/>
                    <a:pt x="0" y="345"/>
                  </a:cubicBezTo>
                  <a:cubicBezTo>
                    <a:pt x="1" y="353"/>
                    <a:pt x="1" y="360"/>
                    <a:pt x="2" y="367"/>
                  </a:cubicBezTo>
                  <a:cubicBezTo>
                    <a:pt x="8" y="398"/>
                    <a:pt x="58" y="515"/>
                    <a:pt x="130" y="577"/>
                  </a:cubicBezTo>
                  <a:cubicBezTo>
                    <a:pt x="132" y="579"/>
                    <a:pt x="81" y="518"/>
                    <a:pt x="50" y="462"/>
                  </a:cubicBezTo>
                  <a:cubicBezTo>
                    <a:pt x="28" y="422"/>
                    <a:pt x="23" y="403"/>
                    <a:pt x="17" y="353"/>
                  </a:cubicBezTo>
                  <a:cubicBezTo>
                    <a:pt x="12" y="302"/>
                    <a:pt x="23" y="253"/>
                    <a:pt x="31" y="240"/>
                  </a:cubicBezTo>
                  <a:cubicBezTo>
                    <a:pt x="108" y="97"/>
                    <a:pt x="372" y="47"/>
                    <a:pt x="400" y="58"/>
                  </a:cubicBezTo>
                  <a:cubicBezTo>
                    <a:pt x="470" y="83"/>
                    <a:pt x="535" y="224"/>
                    <a:pt x="535" y="217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40"/>
            <p:cNvSpPr/>
            <p:nvPr/>
          </p:nvSpPr>
          <p:spPr>
            <a:xfrm>
              <a:off x="6805613" y="1882775"/>
              <a:ext cx="192088" cy="74613"/>
            </a:xfrm>
            <a:custGeom>
              <a:avLst/>
              <a:gdLst/>
              <a:ahLst/>
              <a:cxnLst/>
              <a:rect l="l" t="t" r="r" b="b"/>
              <a:pathLst>
                <a:path w="89" h="35" extrusionOk="0">
                  <a:moveTo>
                    <a:pt x="88" y="21"/>
                  </a:moveTo>
                  <a:cubicBezTo>
                    <a:pt x="89" y="12"/>
                    <a:pt x="67" y="20"/>
                    <a:pt x="43" y="16"/>
                  </a:cubicBezTo>
                  <a:cubicBezTo>
                    <a:pt x="19" y="13"/>
                    <a:pt x="3" y="0"/>
                    <a:pt x="2" y="9"/>
                  </a:cubicBezTo>
                  <a:cubicBezTo>
                    <a:pt x="0" y="18"/>
                    <a:pt x="18" y="28"/>
                    <a:pt x="42" y="31"/>
                  </a:cubicBezTo>
                  <a:cubicBezTo>
                    <a:pt x="66" y="35"/>
                    <a:pt x="87" y="30"/>
                    <a:pt x="88" y="21"/>
                  </a:cubicBezTo>
                  <a:close/>
                </a:path>
              </a:pathLst>
            </a:custGeom>
            <a:solidFill>
              <a:srgbClr val="F08E7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40"/>
            <p:cNvSpPr/>
            <p:nvPr/>
          </p:nvSpPr>
          <p:spPr>
            <a:xfrm>
              <a:off x="6757988" y="1574800"/>
              <a:ext cx="79375" cy="122238"/>
            </a:xfrm>
            <a:custGeom>
              <a:avLst/>
              <a:gdLst/>
              <a:ahLst/>
              <a:cxnLst/>
              <a:rect l="l" t="t" r="r" b="b"/>
              <a:pathLst>
                <a:path w="37" h="57" extrusionOk="0">
                  <a:moveTo>
                    <a:pt x="5" y="54"/>
                  </a:moveTo>
                  <a:cubicBezTo>
                    <a:pt x="11" y="57"/>
                    <a:pt x="10" y="41"/>
                    <a:pt x="18" y="27"/>
                  </a:cubicBezTo>
                  <a:cubicBezTo>
                    <a:pt x="25" y="13"/>
                    <a:pt x="37" y="5"/>
                    <a:pt x="31" y="3"/>
                  </a:cubicBezTo>
                  <a:cubicBezTo>
                    <a:pt x="25" y="0"/>
                    <a:pt x="15" y="10"/>
                    <a:pt x="8" y="24"/>
                  </a:cubicBezTo>
                  <a:cubicBezTo>
                    <a:pt x="1" y="38"/>
                    <a:pt x="0" y="52"/>
                    <a:pt x="5" y="54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40"/>
            <p:cNvSpPr/>
            <p:nvPr/>
          </p:nvSpPr>
          <p:spPr>
            <a:xfrm>
              <a:off x="7078663" y="1617663"/>
              <a:ext cx="52388" cy="125413"/>
            </a:xfrm>
            <a:custGeom>
              <a:avLst/>
              <a:gdLst/>
              <a:ahLst/>
              <a:cxnLst/>
              <a:rect l="l" t="t" r="r" b="b"/>
              <a:pathLst>
                <a:path w="24" h="58" extrusionOk="0">
                  <a:moveTo>
                    <a:pt x="14" y="57"/>
                  </a:moveTo>
                  <a:cubicBezTo>
                    <a:pt x="20" y="56"/>
                    <a:pt x="24" y="43"/>
                    <a:pt x="22" y="28"/>
                  </a:cubicBezTo>
                  <a:cubicBezTo>
                    <a:pt x="19" y="12"/>
                    <a:pt x="13" y="0"/>
                    <a:pt x="6" y="1"/>
                  </a:cubicBezTo>
                  <a:cubicBezTo>
                    <a:pt x="0" y="1"/>
                    <a:pt x="9" y="12"/>
                    <a:pt x="11" y="28"/>
                  </a:cubicBezTo>
                  <a:cubicBezTo>
                    <a:pt x="14" y="43"/>
                    <a:pt x="8" y="58"/>
                    <a:pt x="14" y="57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6565900" y="1220788"/>
              <a:ext cx="160338" cy="131763"/>
            </a:xfrm>
            <a:custGeom>
              <a:avLst/>
              <a:gdLst/>
              <a:ahLst/>
              <a:cxnLst/>
              <a:rect l="l" t="t" r="r" b="b"/>
              <a:pathLst>
                <a:path w="74" h="61" extrusionOk="0">
                  <a:moveTo>
                    <a:pt x="47" y="13"/>
                  </a:moveTo>
                  <a:cubicBezTo>
                    <a:pt x="40" y="12"/>
                    <a:pt x="33" y="13"/>
                    <a:pt x="27" y="17"/>
                  </a:cubicBezTo>
                  <a:cubicBezTo>
                    <a:pt x="21" y="15"/>
                    <a:pt x="13" y="10"/>
                    <a:pt x="13" y="0"/>
                  </a:cubicBezTo>
                  <a:cubicBezTo>
                    <a:pt x="5" y="14"/>
                    <a:pt x="12" y="22"/>
                    <a:pt x="20" y="24"/>
                  </a:cubicBezTo>
                  <a:cubicBezTo>
                    <a:pt x="18" y="26"/>
                    <a:pt x="17" y="28"/>
                    <a:pt x="16" y="31"/>
                  </a:cubicBezTo>
                  <a:cubicBezTo>
                    <a:pt x="11" y="28"/>
                    <a:pt x="7" y="24"/>
                    <a:pt x="7" y="16"/>
                  </a:cubicBezTo>
                  <a:cubicBezTo>
                    <a:pt x="0" y="31"/>
                    <a:pt x="6" y="39"/>
                    <a:pt x="14" y="41"/>
                  </a:cubicBezTo>
                  <a:cubicBezTo>
                    <a:pt x="14" y="55"/>
                    <a:pt x="29" y="39"/>
                    <a:pt x="44" y="41"/>
                  </a:cubicBezTo>
                  <a:cubicBezTo>
                    <a:pt x="60" y="43"/>
                    <a:pt x="69" y="61"/>
                    <a:pt x="72" y="45"/>
                  </a:cubicBezTo>
                  <a:cubicBezTo>
                    <a:pt x="74" y="29"/>
                    <a:pt x="63" y="15"/>
                    <a:pt x="47" y="13"/>
                  </a:cubicBezTo>
                  <a:close/>
                </a:path>
              </a:pathLst>
            </a:custGeom>
            <a:solidFill>
              <a:srgbClr val="67310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7194550" y="1146175"/>
              <a:ext cx="287338" cy="109538"/>
            </a:xfrm>
            <a:custGeom>
              <a:avLst/>
              <a:gdLst/>
              <a:ahLst/>
              <a:cxnLst/>
              <a:rect l="l" t="t" r="r" b="b"/>
              <a:pathLst>
                <a:path w="133" h="51" extrusionOk="0">
                  <a:moveTo>
                    <a:pt x="3" y="34"/>
                  </a:moveTo>
                  <a:cubicBezTo>
                    <a:pt x="13" y="22"/>
                    <a:pt x="39" y="16"/>
                    <a:pt x="69" y="20"/>
                  </a:cubicBezTo>
                  <a:cubicBezTo>
                    <a:pt x="98" y="25"/>
                    <a:pt x="121" y="37"/>
                    <a:pt x="127" y="51"/>
                  </a:cubicBezTo>
                  <a:cubicBezTo>
                    <a:pt x="129" y="51"/>
                    <a:pt x="130" y="49"/>
                    <a:pt x="130" y="46"/>
                  </a:cubicBezTo>
                  <a:cubicBezTo>
                    <a:pt x="133" y="29"/>
                    <a:pt x="106" y="10"/>
                    <a:pt x="71" y="5"/>
                  </a:cubicBezTo>
                  <a:cubicBezTo>
                    <a:pt x="35" y="0"/>
                    <a:pt x="4" y="10"/>
                    <a:pt x="1" y="27"/>
                  </a:cubicBezTo>
                  <a:cubicBezTo>
                    <a:pt x="0" y="30"/>
                    <a:pt x="1" y="33"/>
                    <a:pt x="3" y="34"/>
                  </a:cubicBezTo>
                  <a:close/>
                </a:path>
              </a:pathLst>
            </a:custGeom>
            <a:solidFill>
              <a:srgbClr val="67310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6530975" y="1027113"/>
              <a:ext cx="287338" cy="112713"/>
            </a:xfrm>
            <a:custGeom>
              <a:avLst/>
              <a:gdLst/>
              <a:ahLst/>
              <a:cxnLst/>
              <a:rect l="l" t="t" r="r" b="b"/>
              <a:pathLst>
                <a:path w="133" h="52" extrusionOk="0">
                  <a:moveTo>
                    <a:pt x="3" y="34"/>
                  </a:moveTo>
                  <a:cubicBezTo>
                    <a:pt x="13" y="22"/>
                    <a:pt x="39" y="16"/>
                    <a:pt x="69" y="21"/>
                  </a:cubicBezTo>
                  <a:cubicBezTo>
                    <a:pt x="98" y="25"/>
                    <a:pt x="121" y="38"/>
                    <a:pt x="127" y="52"/>
                  </a:cubicBezTo>
                  <a:cubicBezTo>
                    <a:pt x="129" y="51"/>
                    <a:pt x="130" y="49"/>
                    <a:pt x="130" y="46"/>
                  </a:cubicBezTo>
                  <a:cubicBezTo>
                    <a:pt x="133" y="29"/>
                    <a:pt x="106" y="11"/>
                    <a:pt x="71" y="6"/>
                  </a:cubicBezTo>
                  <a:cubicBezTo>
                    <a:pt x="35" y="0"/>
                    <a:pt x="4" y="10"/>
                    <a:pt x="1" y="27"/>
                  </a:cubicBezTo>
                  <a:cubicBezTo>
                    <a:pt x="0" y="31"/>
                    <a:pt x="1" y="33"/>
                    <a:pt x="3" y="34"/>
                  </a:cubicBezTo>
                  <a:close/>
                </a:path>
              </a:pathLst>
            </a:custGeom>
            <a:solidFill>
              <a:srgbClr val="67310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7239000" y="1371600"/>
              <a:ext cx="160338" cy="111125"/>
            </a:xfrm>
            <a:custGeom>
              <a:avLst/>
              <a:gdLst/>
              <a:ahLst/>
              <a:cxnLst/>
              <a:rect l="l" t="t" r="r" b="b"/>
              <a:pathLst>
                <a:path w="75" h="52" extrusionOk="0">
                  <a:moveTo>
                    <a:pt x="60" y="28"/>
                  </a:moveTo>
                  <a:cubicBezTo>
                    <a:pt x="60" y="26"/>
                    <a:pt x="59" y="23"/>
                    <a:pt x="58" y="21"/>
                  </a:cubicBezTo>
                  <a:cubicBezTo>
                    <a:pt x="67" y="21"/>
                    <a:pt x="75" y="15"/>
                    <a:pt x="72" y="0"/>
                  </a:cubicBezTo>
                  <a:cubicBezTo>
                    <a:pt x="69" y="9"/>
                    <a:pt x="60" y="12"/>
                    <a:pt x="53" y="12"/>
                  </a:cubicBezTo>
                  <a:cubicBezTo>
                    <a:pt x="49" y="7"/>
                    <a:pt x="43" y="3"/>
                    <a:pt x="35" y="2"/>
                  </a:cubicBezTo>
                  <a:cubicBezTo>
                    <a:pt x="20" y="0"/>
                    <a:pt x="5" y="10"/>
                    <a:pt x="2" y="26"/>
                  </a:cubicBezTo>
                  <a:cubicBezTo>
                    <a:pt x="0" y="42"/>
                    <a:pt x="18" y="26"/>
                    <a:pt x="34" y="28"/>
                  </a:cubicBezTo>
                  <a:cubicBezTo>
                    <a:pt x="48" y="30"/>
                    <a:pt x="55" y="52"/>
                    <a:pt x="59" y="38"/>
                  </a:cubicBezTo>
                  <a:cubicBezTo>
                    <a:pt x="67" y="39"/>
                    <a:pt x="75" y="33"/>
                    <a:pt x="73" y="17"/>
                  </a:cubicBezTo>
                  <a:cubicBezTo>
                    <a:pt x="70" y="24"/>
                    <a:pt x="65" y="27"/>
                    <a:pt x="60" y="28"/>
                  </a:cubicBezTo>
                  <a:close/>
                </a:path>
              </a:pathLst>
            </a:custGeom>
            <a:solidFill>
              <a:srgbClr val="67310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40"/>
            <p:cNvSpPr/>
            <p:nvPr/>
          </p:nvSpPr>
          <p:spPr>
            <a:xfrm>
              <a:off x="6877050" y="1501775"/>
              <a:ext cx="174625" cy="103188"/>
            </a:xfrm>
            <a:custGeom>
              <a:avLst/>
              <a:gdLst/>
              <a:ahLst/>
              <a:cxnLst/>
              <a:rect l="l" t="t" r="r" b="b"/>
              <a:pathLst>
                <a:path w="81" h="48" extrusionOk="0">
                  <a:moveTo>
                    <a:pt x="37" y="23"/>
                  </a:moveTo>
                  <a:cubicBezTo>
                    <a:pt x="20" y="20"/>
                    <a:pt x="3" y="0"/>
                    <a:pt x="3" y="1"/>
                  </a:cubicBezTo>
                  <a:cubicBezTo>
                    <a:pt x="0" y="28"/>
                    <a:pt x="10" y="39"/>
                    <a:pt x="33" y="44"/>
                  </a:cubicBezTo>
                  <a:cubicBezTo>
                    <a:pt x="56" y="48"/>
                    <a:pt x="76" y="42"/>
                    <a:pt x="80" y="18"/>
                  </a:cubicBezTo>
                  <a:cubicBezTo>
                    <a:pt x="81" y="7"/>
                    <a:pt x="73" y="30"/>
                    <a:pt x="37" y="23"/>
                  </a:cubicBezTo>
                  <a:close/>
                </a:path>
              </a:pathLst>
            </a:custGeom>
            <a:solidFill>
              <a:srgbClr val="E8945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40"/>
            <p:cNvSpPr/>
            <p:nvPr/>
          </p:nvSpPr>
          <p:spPr>
            <a:xfrm>
              <a:off x="6867525" y="1189038"/>
              <a:ext cx="66675" cy="195263"/>
            </a:xfrm>
            <a:custGeom>
              <a:avLst/>
              <a:gdLst/>
              <a:ahLst/>
              <a:cxnLst/>
              <a:rect l="l" t="t" r="r" b="b"/>
              <a:pathLst>
                <a:path w="31" h="91" extrusionOk="0">
                  <a:moveTo>
                    <a:pt x="0" y="0"/>
                  </a:moveTo>
                  <a:cubicBezTo>
                    <a:pt x="0" y="0"/>
                    <a:pt x="22" y="23"/>
                    <a:pt x="18" y="57"/>
                  </a:cubicBezTo>
                  <a:cubicBezTo>
                    <a:pt x="14" y="91"/>
                    <a:pt x="24" y="72"/>
                    <a:pt x="26" y="60"/>
                  </a:cubicBezTo>
                  <a:cubicBezTo>
                    <a:pt x="29" y="49"/>
                    <a:pt x="31" y="4"/>
                    <a:pt x="0" y="0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6780213" y="1627188"/>
              <a:ext cx="315913" cy="269875"/>
            </a:xfrm>
            <a:custGeom>
              <a:avLst/>
              <a:gdLst/>
              <a:ahLst/>
              <a:cxnLst/>
              <a:rect l="l" t="t" r="r" b="b"/>
              <a:pathLst>
                <a:path w="147" h="126" extrusionOk="0">
                  <a:moveTo>
                    <a:pt x="12" y="0"/>
                  </a:moveTo>
                  <a:cubicBezTo>
                    <a:pt x="11" y="1"/>
                    <a:pt x="11" y="3"/>
                    <a:pt x="10" y="5"/>
                  </a:cubicBezTo>
                  <a:cubicBezTo>
                    <a:pt x="8" y="23"/>
                    <a:pt x="0" y="107"/>
                    <a:pt x="59" y="117"/>
                  </a:cubicBezTo>
                  <a:cubicBezTo>
                    <a:pt x="112" y="126"/>
                    <a:pt x="138" y="57"/>
                    <a:pt x="145" y="31"/>
                  </a:cubicBezTo>
                  <a:cubicBezTo>
                    <a:pt x="146" y="28"/>
                    <a:pt x="146" y="26"/>
                    <a:pt x="146" y="24"/>
                  </a:cubicBezTo>
                  <a:cubicBezTo>
                    <a:pt x="147" y="23"/>
                    <a:pt x="147" y="21"/>
                    <a:pt x="147" y="19"/>
                  </a:cubicBezTo>
                  <a:cubicBezTo>
                    <a:pt x="141" y="31"/>
                    <a:pt x="14" y="13"/>
                    <a:pt x="12" y="0"/>
                  </a:cubicBezTo>
                  <a:close/>
                  <a:moveTo>
                    <a:pt x="34" y="14"/>
                  </a:moveTo>
                  <a:cubicBezTo>
                    <a:pt x="34" y="13"/>
                    <a:pt x="34" y="13"/>
                    <a:pt x="35" y="12"/>
                  </a:cubicBezTo>
                  <a:cubicBezTo>
                    <a:pt x="37" y="16"/>
                    <a:pt x="123" y="28"/>
                    <a:pt x="126" y="26"/>
                  </a:cubicBezTo>
                  <a:cubicBezTo>
                    <a:pt x="126" y="26"/>
                    <a:pt x="126" y="27"/>
                    <a:pt x="126" y="27"/>
                  </a:cubicBezTo>
                  <a:cubicBezTo>
                    <a:pt x="125" y="31"/>
                    <a:pt x="114" y="48"/>
                    <a:pt x="75" y="42"/>
                  </a:cubicBezTo>
                  <a:cubicBezTo>
                    <a:pt x="35" y="36"/>
                    <a:pt x="33" y="17"/>
                    <a:pt x="34" y="14"/>
                  </a:cubicBezTo>
                  <a:close/>
                </a:path>
              </a:pathLst>
            </a:custGeom>
            <a:solidFill>
              <a:srgbClr val="B5433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6850063" y="1652588"/>
              <a:ext cx="201613" cy="77788"/>
            </a:xfrm>
            <a:custGeom>
              <a:avLst/>
              <a:gdLst/>
              <a:ahLst/>
              <a:cxnLst/>
              <a:rect l="l" t="t" r="r" b="b"/>
              <a:pathLst>
                <a:path w="93" h="36" extrusionOk="0">
                  <a:moveTo>
                    <a:pt x="42" y="30"/>
                  </a:moveTo>
                  <a:cubicBezTo>
                    <a:pt x="81" y="36"/>
                    <a:pt x="92" y="19"/>
                    <a:pt x="93" y="15"/>
                  </a:cubicBezTo>
                  <a:cubicBezTo>
                    <a:pt x="93" y="15"/>
                    <a:pt x="93" y="14"/>
                    <a:pt x="93" y="14"/>
                  </a:cubicBezTo>
                  <a:cubicBezTo>
                    <a:pt x="90" y="16"/>
                    <a:pt x="4" y="4"/>
                    <a:pt x="2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5"/>
                    <a:pt x="2" y="24"/>
                    <a:pt x="42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6850063" y="1787525"/>
              <a:ext cx="136525" cy="82550"/>
            </a:xfrm>
            <a:custGeom>
              <a:avLst/>
              <a:gdLst/>
              <a:ahLst/>
              <a:cxnLst/>
              <a:rect l="l" t="t" r="r" b="b"/>
              <a:pathLst>
                <a:path w="63" h="38" extrusionOk="0">
                  <a:moveTo>
                    <a:pt x="61" y="22"/>
                  </a:moveTo>
                  <a:cubicBezTo>
                    <a:pt x="59" y="32"/>
                    <a:pt x="44" y="38"/>
                    <a:pt x="28" y="34"/>
                  </a:cubicBezTo>
                  <a:cubicBezTo>
                    <a:pt x="11" y="31"/>
                    <a:pt x="0" y="20"/>
                    <a:pt x="2" y="10"/>
                  </a:cubicBezTo>
                  <a:cubicBezTo>
                    <a:pt x="4" y="0"/>
                    <a:pt x="18" y="7"/>
                    <a:pt x="35" y="11"/>
                  </a:cubicBezTo>
                  <a:cubicBezTo>
                    <a:pt x="51" y="14"/>
                    <a:pt x="63" y="12"/>
                    <a:pt x="61" y="22"/>
                  </a:cubicBezTo>
                  <a:close/>
                </a:path>
              </a:pathLst>
            </a:custGeom>
            <a:solidFill>
              <a:srgbClr val="F08E7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40"/>
            <p:cNvSpPr/>
            <p:nvPr/>
          </p:nvSpPr>
          <p:spPr>
            <a:xfrm>
              <a:off x="5073650" y="958850"/>
              <a:ext cx="460375" cy="423863"/>
            </a:xfrm>
            <a:custGeom>
              <a:avLst/>
              <a:gdLst/>
              <a:ahLst/>
              <a:cxnLst/>
              <a:rect l="l" t="t" r="r" b="b"/>
              <a:pathLst>
                <a:path w="214" h="197" extrusionOk="0">
                  <a:moveTo>
                    <a:pt x="76" y="27"/>
                  </a:moveTo>
                  <a:cubicBezTo>
                    <a:pt x="10" y="54"/>
                    <a:pt x="0" y="180"/>
                    <a:pt x="39" y="197"/>
                  </a:cubicBezTo>
                  <a:cubicBezTo>
                    <a:pt x="32" y="177"/>
                    <a:pt x="15" y="79"/>
                    <a:pt x="89" y="52"/>
                  </a:cubicBezTo>
                  <a:cubicBezTo>
                    <a:pt x="162" y="25"/>
                    <a:pt x="214" y="86"/>
                    <a:pt x="214" y="86"/>
                  </a:cubicBezTo>
                  <a:cubicBezTo>
                    <a:pt x="214" y="47"/>
                    <a:pt x="143" y="0"/>
                    <a:pt x="76" y="27"/>
                  </a:cubicBezTo>
                  <a:close/>
                </a:path>
              </a:pathLst>
            </a:custGeom>
            <a:solidFill>
              <a:srgbClr val="A6BCD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40"/>
            <p:cNvSpPr/>
            <p:nvPr/>
          </p:nvSpPr>
          <p:spPr>
            <a:xfrm>
              <a:off x="5013325" y="895350"/>
              <a:ext cx="430213" cy="263525"/>
            </a:xfrm>
            <a:custGeom>
              <a:avLst/>
              <a:gdLst/>
              <a:ahLst/>
              <a:cxnLst/>
              <a:rect l="l" t="t" r="r" b="b"/>
              <a:pathLst>
                <a:path w="200" h="123" extrusionOk="0">
                  <a:moveTo>
                    <a:pt x="92" y="38"/>
                  </a:moveTo>
                  <a:cubicBezTo>
                    <a:pt x="122" y="27"/>
                    <a:pt x="149" y="28"/>
                    <a:pt x="170" y="34"/>
                  </a:cubicBezTo>
                  <a:cubicBezTo>
                    <a:pt x="200" y="43"/>
                    <a:pt x="197" y="19"/>
                    <a:pt x="169" y="10"/>
                  </a:cubicBezTo>
                  <a:cubicBezTo>
                    <a:pt x="143" y="1"/>
                    <a:pt x="111" y="0"/>
                    <a:pt x="80" y="13"/>
                  </a:cubicBezTo>
                  <a:cubicBezTo>
                    <a:pt x="51" y="25"/>
                    <a:pt x="29" y="50"/>
                    <a:pt x="16" y="77"/>
                  </a:cubicBezTo>
                  <a:cubicBezTo>
                    <a:pt x="0" y="113"/>
                    <a:pt x="15" y="123"/>
                    <a:pt x="32" y="91"/>
                  </a:cubicBezTo>
                  <a:cubicBezTo>
                    <a:pt x="43" y="69"/>
                    <a:pt x="62" y="49"/>
                    <a:pt x="92" y="38"/>
                  </a:cubicBezTo>
                  <a:close/>
                </a:path>
              </a:pathLst>
            </a:custGeom>
            <a:solidFill>
              <a:srgbClr val="A6BCD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7" name="Google Shape;2007;p40"/>
          <p:cNvSpPr/>
          <p:nvPr/>
        </p:nvSpPr>
        <p:spPr>
          <a:xfrm>
            <a:off x="288959" y="151251"/>
            <a:ext cx="362843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u="sng" dirty="0">
                <a:solidFill>
                  <a:srgbClr val="E54545"/>
                </a:solidFill>
              </a:rPr>
              <a:t>Services Provided by our site</a:t>
            </a:r>
            <a:endParaRPr sz="2800" b="1" u="sng" dirty="0">
              <a:solidFill>
                <a:srgbClr val="E54545"/>
              </a:solidFill>
            </a:endParaRPr>
          </a:p>
        </p:txBody>
      </p:sp>
      <p:sp>
        <p:nvSpPr>
          <p:cNvPr id="2008" name="Google Shape;2008;p40"/>
          <p:cNvSpPr txBox="1">
            <a:spLocks noGrp="1"/>
          </p:cNvSpPr>
          <p:nvPr>
            <p:ph type="sldNum" idx="12"/>
          </p:nvPr>
        </p:nvSpPr>
        <p:spPr>
          <a:xfrm>
            <a:off x="6661460" y="6272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10</a:t>
            </a:fld>
            <a:endParaRPr sz="1100"/>
          </a:p>
        </p:txBody>
      </p:sp>
      <p:grpSp>
        <p:nvGrpSpPr>
          <p:cNvPr id="77" name="Google Shape;1936;p40">
            <a:extLst>
              <a:ext uri="{FF2B5EF4-FFF2-40B4-BE49-F238E27FC236}">
                <a16:creationId xmlns:a16="http://schemas.microsoft.com/office/drawing/2014/main" id="{73C1EFAC-6E06-B159-C34B-C7CE659AFD71}"/>
              </a:ext>
            </a:extLst>
          </p:cNvPr>
          <p:cNvGrpSpPr/>
          <p:nvPr/>
        </p:nvGrpSpPr>
        <p:grpSpPr>
          <a:xfrm>
            <a:off x="165360" y="1645111"/>
            <a:ext cx="548819" cy="548819"/>
            <a:chOff x="623999" y="2553718"/>
            <a:chExt cx="300083" cy="300083"/>
          </a:xfrm>
        </p:grpSpPr>
        <p:sp>
          <p:nvSpPr>
            <p:cNvPr id="78" name="Google Shape;1937;p40">
              <a:extLst>
                <a:ext uri="{FF2B5EF4-FFF2-40B4-BE49-F238E27FC236}">
                  <a16:creationId xmlns:a16="http://schemas.microsoft.com/office/drawing/2014/main" id="{B1BD9A48-90F8-3BFA-D5B9-771201D3DDE8}"/>
                </a:ext>
              </a:extLst>
            </p:cNvPr>
            <p:cNvSpPr/>
            <p:nvPr/>
          </p:nvSpPr>
          <p:spPr>
            <a:xfrm rot="-5400000">
              <a:off x="623999" y="2553718"/>
              <a:ext cx="300083" cy="300083"/>
            </a:xfrm>
            <a:prstGeom prst="ellipse">
              <a:avLst/>
            </a:prstGeom>
            <a:solidFill>
              <a:srgbClr val="E54747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938;p40">
              <a:extLst>
                <a:ext uri="{FF2B5EF4-FFF2-40B4-BE49-F238E27FC236}">
                  <a16:creationId xmlns:a16="http://schemas.microsoft.com/office/drawing/2014/main" id="{87A693E9-4438-26A9-C63C-404ECA91DF30}"/>
                </a:ext>
              </a:extLst>
            </p:cNvPr>
            <p:cNvSpPr/>
            <p:nvPr/>
          </p:nvSpPr>
          <p:spPr>
            <a:xfrm rot="5400000">
              <a:off x="691803" y="2655935"/>
              <a:ext cx="164476" cy="102620"/>
            </a:xfrm>
            <a:custGeom>
              <a:avLst/>
              <a:gdLst/>
              <a:ahLst/>
              <a:cxnLst/>
              <a:rect l="l" t="t" r="r" b="b"/>
              <a:pathLst>
                <a:path w="333" h="207" extrusionOk="0">
                  <a:moveTo>
                    <a:pt x="167" y="0"/>
                  </a:moveTo>
                  <a:cubicBezTo>
                    <a:pt x="177" y="0"/>
                    <a:pt x="187" y="4"/>
                    <a:pt x="195" y="12"/>
                  </a:cubicBezTo>
                  <a:cubicBezTo>
                    <a:pt x="318" y="135"/>
                    <a:pt x="318" y="135"/>
                    <a:pt x="318" y="135"/>
                  </a:cubicBezTo>
                  <a:cubicBezTo>
                    <a:pt x="333" y="150"/>
                    <a:pt x="333" y="176"/>
                    <a:pt x="318" y="191"/>
                  </a:cubicBezTo>
                  <a:cubicBezTo>
                    <a:pt x="302" y="207"/>
                    <a:pt x="277" y="207"/>
                    <a:pt x="261" y="191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72" y="191"/>
                    <a:pt x="72" y="191"/>
                    <a:pt x="72" y="191"/>
                  </a:cubicBezTo>
                  <a:cubicBezTo>
                    <a:pt x="57" y="207"/>
                    <a:pt x="32" y="207"/>
                    <a:pt x="16" y="191"/>
                  </a:cubicBezTo>
                  <a:cubicBezTo>
                    <a:pt x="0" y="176"/>
                    <a:pt x="0" y="150"/>
                    <a:pt x="16" y="135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6" y="4"/>
                    <a:pt x="157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" name="Google Shape;1936;p40">
            <a:extLst>
              <a:ext uri="{FF2B5EF4-FFF2-40B4-BE49-F238E27FC236}">
                <a16:creationId xmlns:a16="http://schemas.microsoft.com/office/drawing/2014/main" id="{D66F9F6E-EF31-44CE-E843-9CC4FFB6E6DE}"/>
              </a:ext>
            </a:extLst>
          </p:cNvPr>
          <p:cNvGrpSpPr/>
          <p:nvPr/>
        </p:nvGrpSpPr>
        <p:grpSpPr>
          <a:xfrm>
            <a:off x="164908" y="2555874"/>
            <a:ext cx="548819" cy="548819"/>
            <a:chOff x="623999" y="2553718"/>
            <a:chExt cx="300083" cy="300083"/>
          </a:xfrm>
        </p:grpSpPr>
        <p:sp>
          <p:nvSpPr>
            <p:cNvPr id="81" name="Google Shape;1937;p40">
              <a:extLst>
                <a:ext uri="{FF2B5EF4-FFF2-40B4-BE49-F238E27FC236}">
                  <a16:creationId xmlns:a16="http://schemas.microsoft.com/office/drawing/2014/main" id="{50353532-1AF7-4CA4-49E2-2AAC4B02BC9D}"/>
                </a:ext>
              </a:extLst>
            </p:cNvPr>
            <p:cNvSpPr/>
            <p:nvPr/>
          </p:nvSpPr>
          <p:spPr>
            <a:xfrm rot="-5400000">
              <a:off x="623999" y="2553718"/>
              <a:ext cx="300083" cy="300083"/>
            </a:xfrm>
            <a:prstGeom prst="ellipse">
              <a:avLst/>
            </a:prstGeom>
            <a:solidFill>
              <a:srgbClr val="E54747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938;p40">
              <a:extLst>
                <a:ext uri="{FF2B5EF4-FFF2-40B4-BE49-F238E27FC236}">
                  <a16:creationId xmlns:a16="http://schemas.microsoft.com/office/drawing/2014/main" id="{80B09AE5-3643-FB36-B652-421712643730}"/>
                </a:ext>
              </a:extLst>
            </p:cNvPr>
            <p:cNvSpPr/>
            <p:nvPr/>
          </p:nvSpPr>
          <p:spPr>
            <a:xfrm rot="5400000">
              <a:off x="691803" y="2655935"/>
              <a:ext cx="164476" cy="102620"/>
            </a:xfrm>
            <a:custGeom>
              <a:avLst/>
              <a:gdLst/>
              <a:ahLst/>
              <a:cxnLst/>
              <a:rect l="l" t="t" r="r" b="b"/>
              <a:pathLst>
                <a:path w="333" h="207" extrusionOk="0">
                  <a:moveTo>
                    <a:pt x="167" y="0"/>
                  </a:moveTo>
                  <a:cubicBezTo>
                    <a:pt x="177" y="0"/>
                    <a:pt x="187" y="4"/>
                    <a:pt x="195" y="12"/>
                  </a:cubicBezTo>
                  <a:cubicBezTo>
                    <a:pt x="318" y="135"/>
                    <a:pt x="318" y="135"/>
                    <a:pt x="318" y="135"/>
                  </a:cubicBezTo>
                  <a:cubicBezTo>
                    <a:pt x="333" y="150"/>
                    <a:pt x="333" y="176"/>
                    <a:pt x="318" y="191"/>
                  </a:cubicBezTo>
                  <a:cubicBezTo>
                    <a:pt x="302" y="207"/>
                    <a:pt x="277" y="207"/>
                    <a:pt x="261" y="191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72" y="191"/>
                    <a:pt x="72" y="191"/>
                    <a:pt x="72" y="191"/>
                  </a:cubicBezTo>
                  <a:cubicBezTo>
                    <a:pt x="57" y="207"/>
                    <a:pt x="32" y="207"/>
                    <a:pt x="16" y="191"/>
                  </a:cubicBezTo>
                  <a:cubicBezTo>
                    <a:pt x="0" y="176"/>
                    <a:pt x="0" y="150"/>
                    <a:pt x="16" y="135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6" y="4"/>
                    <a:pt x="157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" name="Google Shape;1936;p40">
            <a:extLst>
              <a:ext uri="{FF2B5EF4-FFF2-40B4-BE49-F238E27FC236}">
                <a16:creationId xmlns:a16="http://schemas.microsoft.com/office/drawing/2014/main" id="{D0AC861E-84EA-2142-29D3-064C237E26D4}"/>
              </a:ext>
            </a:extLst>
          </p:cNvPr>
          <p:cNvGrpSpPr/>
          <p:nvPr/>
        </p:nvGrpSpPr>
        <p:grpSpPr>
          <a:xfrm>
            <a:off x="164907" y="3589510"/>
            <a:ext cx="548819" cy="548819"/>
            <a:chOff x="623999" y="2553718"/>
            <a:chExt cx="300083" cy="300083"/>
          </a:xfrm>
        </p:grpSpPr>
        <p:sp>
          <p:nvSpPr>
            <p:cNvPr id="84" name="Google Shape;1937;p40">
              <a:extLst>
                <a:ext uri="{FF2B5EF4-FFF2-40B4-BE49-F238E27FC236}">
                  <a16:creationId xmlns:a16="http://schemas.microsoft.com/office/drawing/2014/main" id="{C771D28E-5FF1-6056-0346-C9ACF1268D0F}"/>
                </a:ext>
              </a:extLst>
            </p:cNvPr>
            <p:cNvSpPr/>
            <p:nvPr/>
          </p:nvSpPr>
          <p:spPr>
            <a:xfrm rot="-5400000">
              <a:off x="623999" y="2553718"/>
              <a:ext cx="300083" cy="300083"/>
            </a:xfrm>
            <a:prstGeom prst="ellipse">
              <a:avLst/>
            </a:prstGeom>
            <a:solidFill>
              <a:srgbClr val="E54747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938;p40">
              <a:extLst>
                <a:ext uri="{FF2B5EF4-FFF2-40B4-BE49-F238E27FC236}">
                  <a16:creationId xmlns:a16="http://schemas.microsoft.com/office/drawing/2014/main" id="{6B20F6DE-6BA6-F551-92C6-B75909F84591}"/>
                </a:ext>
              </a:extLst>
            </p:cNvPr>
            <p:cNvSpPr/>
            <p:nvPr/>
          </p:nvSpPr>
          <p:spPr>
            <a:xfrm rot="5400000">
              <a:off x="691803" y="2655935"/>
              <a:ext cx="164476" cy="102620"/>
            </a:xfrm>
            <a:custGeom>
              <a:avLst/>
              <a:gdLst/>
              <a:ahLst/>
              <a:cxnLst/>
              <a:rect l="l" t="t" r="r" b="b"/>
              <a:pathLst>
                <a:path w="333" h="207" extrusionOk="0">
                  <a:moveTo>
                    <a:pt x="167" y="0"/>
                  </a:moveTo>
                  <a:cubicBezTo>
                    <a:pt x="177" y="0"/>
                    <a:pt x="187" y="4"/>
                    <a:pt x="195" y="12"/>
                  </a:cubicBezTo>
                  <a:cubicBezTo>
                    <a:pt x="318" y="135"/>
                    <a:pt x="318" y="135"/>
                    <a:pt x="318" y="135"/>
                  </a:cubicBezTo>
                  <a:cubicBezTo>
                    <a:pt x="333" y="150"/>
                    <a:pt x="333" y="176"/>
                    <a:pt x="318" y="191"/>
                  </a:cubicBezTo>
                  <a:cubicBezTo>
                    <a:pt x="302" y="207"/>
                    <a:pt x="277" y="207"/>
                    <a:pt x="261" y="191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72" y="191"/>
                    <a:pt x="72" y="191"/>
                    <a:pt x="72" y="191"/>
                  </a:cubicBezTo>
                  <a:cubicBezTo>
                    <a:pt x="57" y="207"/>
                    <a:pt x="32" y="207"/>
                    <a:pt x="16" y="191"/>
                  </a:cubicBezTo>
                  <a:cubicBezTo>
                    <a:pt x="0" y="176"/>
                    <a:pt x="0" y="150"/>
                    <a:pt x="16" y="135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6" y="4"/>
                    <a:pt x="157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Google Shape;1936;p40">
            <a:extLst>
              <a:ext uri="{FF2B5EF4-FFF2-40B4-BE49-F238E27FC236}">
                <a16:creationId xmlns:a16="http://schemas.microsoft.com/office/drawing/2014/main" id="{9240E89C-57E6-85C9-2817-E6132A2FAE2B}"/>
              </a:ext>
            </a:extLst>
          </p:cNvPr>
          <p:cNvGrpSpPr/>
          <p:nvPr/>
        </p:nvGrpSpPr>
        <p:grpSpPr>
          <a:xfrm>
            <a:off x="164907" y="4500477"/>
            <a:ext cx="548819" cy="548819"/>
            <a:chOff x="623999" y="2553718"/>
            <a:chExt cx="300083" cy="300083"/>
          </a:xfrm>
        </p:grpSpPr>
        <p:sp>
          <p:nvSpPr>
            <p:cNvPr id="87" name="Google Shape;1937;p40">
              <a:extLst>
                <a:ext uri="{FF2B5EF4-FFF2-40B4-BE49-F238E27FC236}">
                  <a16:creationId xmlns:a16="http://schemas.microsoft.com/office/drawing/2014/main" id="{E953AF5B-DDB2-BE70-D2E9-56C573327F00}"/>
                </a:ext>
              </a:extLst>
            </p:cNvPr>
            <p:cNvSpPr/>
            <p:nvPr/>
          </p:nvSpPr>
          <p:spPr>
            <a:xfrm rot="-5400000">
              <a:off x="623999" y="2553718"/>
              <a:ext cx="300083" cy="300083"/>
            </a:xfrm>
            <a:prstGeom prst="ellipse">
              <a:avLst/>
            </a:prstGeom>
            <a:solidFill>
              <a:srgbClr val="E54747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938;p40">
              <a:extLst>
                <a:ext uri="{FF2B5EF4-FFF2-40B4-BE49-F238E27FC236}">
                  <a16:creationId xmlns:a16="http://schemas.microsoft.com/office/drawing/2014/main" id="{38ADD641-34C6-A992-3873-05A3EB982CCF}"/>
                </a:ext>
              </a:extLst>
            </p:cNvPr>
            <p:cNvSpPr/>
            <p:nvPr/>
          </p:nvSpPr>
          <p:spPr>
            <a:xfrm rot="5400000">
              <a:off x="691803" y="2655935"/>
              <a:ext cx="164476" cy="102620"/>
            </a:xfrm>
            <a:custGeom>
              <a:avLst/>
              <a:gdLst/>
              <a:ahLst/>
              <a:cxnLst/>
              <a:rect l="l" t="t" r="r" b="b"/>
              <a:pathLst>
                <a:path w="333" h="207" extrusionOk="0">
                  <a:moveTo>
                    <a:pt x="167" y="0"/>
                  </a:moveTo>
                  <a:cubicBezTo>
                    <a:pt x="177" y="0"/>
                    <a:pt x="187" y="4"/>
                    <a:pt x="195" y="12"/>
                  </a:cubicBezTo>
                  <a:cubicBezTo>
                    <a:pt x="318" y="135"/>
                    <a:pt x="318" y="135"/>
                    <a:pt x="318" y="135"/>
                  </a:cubicBezTo>
                  <a:cubicBezTo>
                    <a:pt x="333" y="150"/>
                    <a:pt x="333" y="176"/>
                    <a:pt x="318" y="191"/>
                  </a:cubicBezTo>
                  <a:cubicBezTo>
                    <a:pt x="302" y="207"/>
                    <a:pt x="277" y="207"/>
                    <a:pt x="261" y="191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72" y="191"/>
                    <a:pt x="72" y="191"/>
                    <a:pt x="72" y="191"/>
                  </a:cubicBezTo>
                  <a:cubicBezTo>
                    <a:pt x="57" y="207"/>
                    <a:pt x="32" y="207"/>
                    <a:pt x="16" y="191"/>
                  </a:cubicBezTo>
                  <a:cubicBezTo>
                    <a:pt x="0" y="176"/>
                    <a:pt x="0" y="150"/>
                    <a:pt x="16" y="135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6" y="4"/>
                    <a:pt x="157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1952;p40">
            <a:extLst>
              <a:ext uri="{FF2B5EF4-FFF2-40B4-BE49-F238E27FC236}">
                <a16:creationId xmlns:a16="http://schemas.microsoft.com/office/drawing/2014/main" id="{22030AC1-9A6A-193D-7A9A-953C34ED5377}"/>
              </a:ext>
            </a:extLst>
          </p:cNvPr>
          <p:cNvSpPr/>
          <p:nvPr/>
        </p:nvSpPr>
        <p:spPr>
          <a:xfrm>
            <a:off x="735762" y="2593858"/>
            <a:ext cx="2734823" cy="43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Accommodates a shopping space where creators can sell their products.</a:t>
            </a:r>
            <a:endParaRPr lang="en-IN" sz="1200" dirty="0"/>
          </a:p>
        </p:txBody>
      </p:sp>
      <p:sp>
        <p:nvSpPr>
          <p:cNvPr id="90" name="Google Shape;1952;p40">
            <a:extLst>
              <a:ext uri="{FF2B5EF4-FFF2-40B4-BE49-F238E27FC236}">
                <a16:creationId xmlns:a16="http://schemas.microsoft.com/office/drawing/2014/main" id="{A19CD5E4-0D13-06DB-C3F2-9B18F8FF1512}"/>
              </a:ext>
            </a:extLst>
          </p:cNvPr>
          <p:cNvSpPr/>
          <p:nvPr/>
        </p:nvSpPr>
        <p:spPr>
          <a:xfrm>
            <a:off x="701230" y="1810291"/>
            <a:ext cx="2734823" cy="43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Creators can write blogs and articles.</a:t>
            </a:r>
            <a:endParaRPr lang="en-IN" sz="1200" dirty="0"/>
          </a:p>
        </p:txBody>
      </p:sp>
      <p:sp>
        <p:nvSpPr>
          <p:cNvPr id="91" name="Google Shape;1952;p40">
            <a:extLst>
              <a:ext uri="{FF2B5EF4-FFF2-40B4-BE49-F238E27FC236}">
                <a16:creationId xmlns:a16="http://schemas.microsoft.com/office/drawing/2014/main" id="{137DC1FB-5946-7051-35E4-048FF2417B90}"/>
              </a:ext>
            </a:extLst>
          </p:cNvPr>
          <p:cNvSpPr/>
          <p:nvPr/>
        </p:nvSpPr>
        <p:spPr>
          <a:xfrm>
            <a:off x="727929" y="3581409"/>
            <a:ext cx="2734823" cy="43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Certificates certified by our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plateforms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given to each customer upon finishing a skill course.</a:t>
            </a:r>
            <a:endParaRPr lang="en-IN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0C9DAC5-ED4F-5713-CA31-81609871491A}"/>
              </a:ext>
            </a:extLst>
          </p:cNvPr>
          <p:cNvSpPr txBox="1"/>
          <p:nvPr/>
        </p:nvSpPr>
        <p:spPr>
          <a:xfrm>
            <a:off x="701230" y="4470001"/>
            <a:ext cx="27527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200">
                <a:solidFill>
                  <a:schemeClr val="dk1"/>
                </a:solidFill>
              </a:defRPr>
            </a:lvl1pPr>
          </a:lstStyle>
          <a:p>
            <a:r>
              <a:rPr lang="en-US" dirty="0"/>
              <a:t>Ratings and Reviews can be added for each course and product for sale.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5" name="Google Shape;3355;p53"/>
          <p:cNvSpPr/>
          <p:nvPr/>
        </p:nvSpPr>
        <p:spPr>
          <a:xfrm rot="10800000" flipH="1">
            <a:off x="-31820" y="-9834"/>
            <a:ext cx="3247881" cy="5156179"/>
          </a:xfrm>
          <a:custGeom>
            <a:avLst/>
            <a:gdLst/>
            <a:ahLst/>
            <a:cxnLst/>
            <a:rect l="l" t="t" r="r" b="b"/>
            <a:pathLst>
              <a:path w="4330508" h="6874906" extrusionOk="0">
                <a:moveTo>
                  <a:pt x="0" y="0"/>
                </a:moveTo>
                <a:lnTo>
                  <a:pt x="56216" y="0"/>
                </a:lnTo>
                <a:cubicBezTo>
                  <a:pt x="819018" y="0"/>
                  <a:pt x="2103738" y="0"/>
                  <a:pt x="4267477" y="0"/>
                </a:cubicBezTo>
                <a:cubicBezTo>
                  <a:pt x="4598963" y="1620248"/>
                  <a:pt x="3585882" y="3407724"/>
                  <a:pt x="2099781" y="4890474"/>
                </a:cubicBezTo>
                <a:cubicBezTo>
                  <a:pt x="1507575" y="5481344"/>
                  <a:pt x="1213335" y="6194848"/>
                  <a:pt x="1086700" y="6874906"/>
                </a:cubicBezTo>
                <a:cubicBezTo>
                  <a:pt x="1086700" y="6874906"/>
                  <a:pt x="1086700" y="6874906"/>
                  <a:pt x="63718" y="6874906"/>
                </a:cubicBezTo>
                <a:lnTo>
                  <a:pt x="0" y="6874906"/>
                </a:lnTo>
                <a:lnTo>
                  <a:pt x="0" y="0"/>
                </a:lnTo>
                <a:close/>
              </a:path>
            </a:pathLst>
          </a:custGeom>
          <a:solidFill>
            <a:srgbClr val="E7535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6" name="Google Shape;3356;p53"/>
          <p:cNvSpPr/>
          <p:nvPr/>
        </p:nvSpPr>
        <p:spPr>
          <a:xfrm>
            <a:off x="6628763" y="2625328"/>
            <a:ext cx="2535481" cy="2535481"/>
          </a:xfrm>
          <a:custGeom>
            <a:avLst/>
            <a:gdLst/>
            <a:ahLst/>
            <a:cxnLst/>
            <a:rect l="l" t="t" r="r" b="b"/>
            <a:pathLst>
              <a:path w="186" h="186" extrusionOk="0">
                <a:moveTo>
                  <a:pt x="186" y="0"/>
                </a:moveTo>
                <a:cubicBezTo>
                  <a:pt x="83" y="0"/>
                  <a:pt x="0" y="84"/>
                  <a:pt x="0" y="186"/>
                </a:cubicBezTo>
                <a:cubicBezTo>
                  <a:pt x="186" y="186"/>
                  <a:pt x="186" y="186"/>
                  <a:pt x="186" y="186"/>
                </a:cubicBezTo>
                <a:lnTo>
                  <a:pt x="186" y="0"/>
                </a:lnTo>
                <a:close/>
              </a:path>
            </a:pathLst>
          </a:custGeom>
          <a:solidFill>
            <a:srgbClr val="E75353"/>
          </a:solidFill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7" name="Google Shape;3357;p53"/>
          <p:cNvSpPr/>
          <p:nvPr/>
        </p:nvSpPr>
        <p:spPr>
          <a:xfrm>
            <a:off x="2134789" y="987076"/>
            <a:ext cx="5637155" cy="3200202"/>
          </a:xfrm>
          <a:prstGeom prst="roundRect">
            <a:avLst>
              <a:gd name="adj" fmla="val 1581"/>
            </a:avLst>
          </a:prstGeom>
          <a:solidFill>
            <a:schemeClr val="lt1"/>
          </a:solidFill>
          <a:ln>
            <a:noFill/>
          </a:ln>
          <a:effectLst>
            <a:outerShdw blurRad="177800" dist="63500" dir="5400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8" name="Google Shape;3358;p53"/>
          <p:cNvSpPr/>
          <p:nvPr/>
        </p:nvSpPr>
        <p:spPr>
          <a:xfrm>
            <a:off x="3780231" y="2095493"/>
            <a:ext cx="2607495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Thankyou</a:t>
            </a:r>
            <a:endParaRPr sz="1100"/>
          </a:p>
        </p:txBody>
      </p:sp>
      <p:sp>
        <p:nvSpPr>
          <p:cNvPr id="3359" name="Google Shape;3359;p53"/>
          <p:cNvSpPr/>
          <p:nvPr/>
        </p:nvSpPr>
        <p:spPr>
          <a:xfrm>
            <a:off x="2931302" y="2022168"/>
            <a:ext cx="879899" cy="801178"/>
          </a:xfrm>
          <a:custGeom>
            <a:avLst/>
            <a:gdLst/>
            <a:ahLst/>
            <a:cxnLst/>
            <a:rect l="l" t="t" r="r" b="b"/>
            <a:pathLst>
              <a:path w="551" h="503" extrusionOk="0">
                <a:moveTo>
                  <a:pt x="231" y="232"/>
                </a:moveTo>
                <a:cubicBezTo>
                  <a:pt x="228" y="237"/>
                  <a:pt x="226" y="241"/>
                  <a:pt x="224" y="246"/>
                </a:cubicBezTo>
                <a:cubicBezTo>
                  <a:pt x="223" y="249"/>
                  <a:pt x="223" y="252"/>
                  <a:pt x="226" y="255"/>
                </a:cubicBezTo>
                <a:cubicBezTo>
                  <a:pt x="229" y="256"/>
                  <a:pt x="233" y="256"/>
                  <a:pt x="235" y="254"/>
                </a:cubicBezTo>
                <a:cubicBezTo>
                  <a:pt x="239" y="249"/>
                  <a:pt x="241" y="244"/>
                  <a:pt x="244" y="240"/>
                </a:cubicBezTo>
                <a:cubicBezTo>
                  <a:pt x="246" y="236"/>
                  <a:pt x="244" y="231"/>
                  <a:pt x="241" y="229"/>
                </a:cubicBezTo>
                <a:cubicBezTo>
                  <a:pt x="237" y="227"/>
                  <a:pt x="233" y="229"/>
                  <a:pt x="231" y="232"/>
                </a:cubicBezTo>
                <a:close/>
                <a:moveTo>
                  <a:pt x="86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1" y="3"/>
                  <a:pt x="97" y="7"/>
                  <a:pt x="94" y="6"/>
                </a:cubicBezTo>
                <a:cubicBezTo>
                  <a:pt x="92" y="5"/>
                  <a:pt x="88" y="2"/>
                  <a:pt x="86" y="0"/>
                </a:cubicBezTo>
                <a:close/>
                <a:moveTo>
                  <a:pt x="382" y="0"/>
                </a:moveTo>
                <a:cubicBezTo>
                  <a:pt x="399" y="0"/>
                  <a:pt x="399" y="0"/>
                  <a:pt x="399" y="0"/>
                </a:cubicBezTo>
                <a:cubicBezTo>
                  <a:pt x="398" y="1"/>
                  <a:pt x="397" y="2"/>
                  <a:pt x="396" y="3"/>
                </a:cubicBezTo>
                <a:cubicBezTo>
                  <a:pt x="394" y="6"/>
                  <a:pt x="391" y="9"/>
                  <a:pt x="388" y="11"/>
                </a:cubicBezTo>
                <a:cubicBezTo>
                  <a:pt x="384" y="14"/>
                  <a:pt x="379" y="10"/>
                  <a:pt x="380" y="6"/>
                </a:cubicBezTo>
                <a:cubicBezTo>
                  <a:pt x="380" y="4"/>
                  <a:pt x="381" y="2"/>
                  <a:pt x="382" y="0"/>
                </a:cubicBezTo>
                <a:close/>
                <a:moveTo>
                  <a:pt x="79" y="439"/>
                </a:moveTo>
                <a:cubicBezTo>
                  <a:pt x="76" y="444"/>
                  <a:pt x="84" y="448"/>
                  <a:pt x="87" y="443"/>
                </a:cubicBezTo>
                <a:cubicBezTo>
                  <a:pt x="88" y="440"/>
                  <a:pt x="91" y="436"/>
                  <a:pt x="90" y="433"/>
                </a:cubicBezTo>
                <a:cubicBezTo>
                  <a:pt x="89" y="431"/>
                  <a:pt x="87" y="430"/>
                  <a:pt x="85" y="431"/>
                </a:cubicBezTo>
                <a:cubicBezTo>
                  <a:pt x="82" y="431"/>
                  <a:pt x="80" y="436"/>
                  <a:pt x="79" y="439"/>
                </a:cubicBezTo>
                <a:close/>
                <a:moveTo>
                  <a:pt x="112" y="409"/>
                </a:moveTo>
                <a:cubicBezTo>
                  <a:pt x="110" y="412"/>
                  <a:pt x="108" y="415"/>
                  <a:pt x="107" y="418"/>
                </a:cubicBezTo>
                <a:cubicBezTo>
                  <a:pt x="105" y="423"/>
                  <a:pt x="112" y="428"/>
                  <a:pt x="116" y="425"/>
                </a:cubicBezTo>
                <a:cubicBezTo>
                  <a:pt x="119" y="423"/>
                  <a:pt x="121" y="419"/>
                  <a:pt x="123" y="416"/>
                </a:cubicBezTo>
                <a:cubicBezTo>
                  <a:pt x="126" y="410"/>
                  <a:pt x="117" y="403"/>
                  <a:pt x="112" y="409"/>
                </a:cubicBezTo>
                <a:close/>
                <a:moveTo>
                  <a:pt x="149" y="394"/>
                </a:moveTo>
                <a:cubicBezTo>
                  <a:pt x="143" y="399"/>
                  <a:pt x="140" y="406"/>
                  <a:pt x="141" y="413"/>
                </a:cubicBezTo>
                <a:cubicBezTo>
                  <a:pt x="141" y="415"/>
                  <a:pt x="143" y="417"/>
                  <a:pt x="145" y="418"/>
                </a:cubicBezTo>
                <a:cubicBezTo>
                  <a:pt x="147" y="418"/>
                  <a:pt x="150" y="417"/>
                  <a:pt x="151" y="415"/>
                </a:cubicBezTo>
                <a:cubicBezTo>
                  <a:pt x="152" y="411"/>
                  <a:pt x="155" y="408"/>
                  <a:pt x="157" y="405"/>
                </a:cubicBezTo>
                <a:cubicBezTo>
                  <a:pt x="159" y="402"/>
                  <a:pt x="160" y="399"/>
                  <a:pt x="157" y="396"/>
                </a:cubicBezTo>
                <a:cubicBezTo>
                  <a:pt x="156" y="394"/>
                  <a:pt x="152" y="392"/>
                  <a:pt x="149" y="394"/>
                </a:cubicBezTo>
                <a:close/>
                <a:moveTo>
                  <a:pt x="40" y="221"/>
                </a:moveTo>
                <a:cubicBezTo>
                  <a:pt x="39" y="222"/>
                  <a:pt x="39" y="224"/>
                  <a:pt x="40" y="225"/>
                </a:cubicBezTo>
                <a:cubicBezTo>
                  <a:pt x="41" y="227"/>
                  <a:pt x="43" y="228"/>
                  <a:pt x="45" y="228"/>
                </a:cubicBezTo>
                <a:cubicBezTo>
                  <a:pt x="47" y="228"/>
                  <a:pt x="49" y="228"/>
                  <a:pt x="51" y="228"/>
                </a:cubicBezTo>
                <a:cubicBezTo>
                  <a:pt x="57" y="227"/>
                  <a:pt x="57" y="217"/>
                  <a:pt x="50" y="217"/>
                </a:cubicBezTo>
                <a:cubicBezTo>
                  <a:pt x="49" y="217"/>
                  <a:pt x="47" y="217"/>
                  <a:pt x="45" y="218"/>
                </a:cubicBezTo>
                <a:cubicBezTo>
                  <a:pt x="42" y="218"/>
                  <a:pt x="41" y="219"/>
                  <a:pt x="40" y="221"/>
                </a:cubicBezTo>
                <a:close/>
                <a:moveTo>
                  <a:pt x="84" y="43"/>
                </a:moveTo>
                <a:cubicBezTo>
                  <a:pt x="85" y="47"/>
                  <a:pt x="88" y="49"/>
                  <a:pt x="92" y="51"/>
                </a:cubicBezTo>
                <a:cubicBezTo>
                  <a:pt x="97" y="54"/>
                  <a:pt x="102" y="47"/>
                  <a:pt x="98" y="43"/>
                </a:cubicBezTo>
                <a:cubicBezTo>
                  <a:pt x="95" y="40"/>
                  <a:pt x="92" y="37"/>
                  <a:pt x="88" y="38"/>
                </a:cubicBezTo>
                <a:cubicBezTo>
                  <a:pt x="85" y="38"/>
                  <a:pt x="83" y="40"/>
                  <a:pt x="84" y="43"/>
                </a:cubicBezTo>
                <a:close/>
                <a:moveTo>
                  <a:pt x="487" y="120"/>
                </a:moveTo>
                <a:cubicBezTo>
                  <a:pt x="484" y="121"/>
                  <a:pt x="480" y="123"/>
                  <a:pt x="478" y="126"/>
                </a:cubicBezTo>
                <a:cubicBezTo>
                  <a:pt x="473" y="130"/>
                  <a:pt x="478" y="136"/>
                  <a:pt x="483" y="135"/>
                </a:cubicBezTo>
                <a:cubicBezTo>
                  <a:pt x="487" y="134"/>
                  <a:pt x="490" y="132"/>
                  <a:pt x="493" y="131"/>
                </a:cubicBezTo>
                <a:cubicBezTo>
                  <a:pt x="496" y="129"/>
                  <a:pt x="499" y="128"/>
                  <a:pt x="501" y="125"/>
                </a:cubicBezTo>
                <a:cubicBezTo>
                  <a:pt x="504" y="122"/>
                  <a:pt x="502" y="116"/>
                  <a:pt x="497" y="116"/>
                </a:cubicBezTo>
                <a:cubicBezTo>
                  <a:pt x="493" y="116"/>
                  <a:pt x="490" y="118"/>
                  <a:pt x="487" y="120"/>
                </a:cubicBezTo>
                <a:close/>
                <a:moveTo>
                  <a:pt x="485" y="409"/>
                </a:moveTo>
                <a:cubicBezTo>
                  <a:pt x="487" y="412"/>
                  <a:pt x="490" y="413"/>
                  <a:pt x="493" y="414"/>
                </a:cubicBezTo>
                <a:cubicBezTo>
                  <a:pt x="495" y="415"/>
                  <a:pt x="498" y="413"/>
                  <a:pt x="499" y="412"/>
                </a:cubicBezTo>
                <a:cubicBezTo>
                  <a:pt x="500" y="410"/>
                  <a:pt x="499" y="408"/>
                  <a:pt x="498" y="406"/>
                </a:cubicBezTo>
                <a:cubicBezTo>
                  <a:pt x="496" y="404"/>
                  <a:pt x="494" y="402"/>
                  <a:pt x="491" y="400"/>
                </a:cubicBezTo>
                <a:cubicBezTo>
                  <a:pt x="485" y="398"/>
                  <a:pt x="480" y="405"/>
                  <a:pt x="485" y="409"/>
                </a:cubicBezTo>
                <a:close/>
                <a:moveTo>
                  <a:pt x="456" y="362"/>
                </a:moveTo>
                <a:cubicBezTo>
                  <a:pt x="454" y="364"/>
                  <a:pt x="452" y="367"/>
                  <a:pt x="454" y="370"/>
                </a:cubicBezTo>
                <a:cubicBezTo>
                  <a:pt x="456" y="373"/>
                  <a:pt x="459" y="373"/>
                  <a:pt x="462" y="375"/>
                </a:cubicBezTo>
                <a:cubicBezTo>
                  <a:pt x="464" y="376"/>
                  <a:pt x="466" y="377"/>
                  <a:pt x="468" y="379"/>
                </a:cubicBezTo>
                <a:cubicBezTo>
                  <a:pt x="473" y="383"/>
                  <a:pt x="480" y="377"/>
                  <a:pt x="477" y="372"/>
                </a:cubicBezTo>
                <a:cubicBezTo>
                  <a:pt x="475" y="368"/>
                  <a:pt x="472" y="365"/>
                  <a:pt x="469" y="363"/>
                </a:cubicBezTo>
                <a:cubicBezTo>
                  <a:pt x="465" y="361"/>
                  <a:pt x="460" y="359"/>
                  <a:pt x="456" y="362"/>
                </a:cubicBezTo>
                <a:close/>
                <a:moveTo>
                  <a:pt x="223" y="427"/>
                </a:moveTo>
                <a:cubicBezTo>
                  <a:pt x="219" y="429"/>
                  <a:pt x="218" y="435"/>
                  <a:pt x="217" y="439"/>
                </a:cubicBezTo>
                <a:cubicBezTo>
                  <a:pt x="217" y="442"/>
                  <a:pt x="216" y="445"/>
                  <a:pt x="217" y="447"/>
                </a:cubicBezTo>
                <a:cubicBezTo>
                  <a:pt x="218" y="450"/>
                  <a:pt x="221" y="452"/>
                  <a:pt x="224" y="452"/>
                </a:cubicBezTo>
                <a:cubicBezTo>
                  <a:pt x="229" y="450"/>
                  <a:pt x="230" y="445"/>
                  <a:pt x="231" y="441"/>
                </a:cubicBezTo>
                <a:cubicBezTo>
                  <a:pt x="231" y="437"/>
                  <a:pt x="233" y="433"/>
                  <a:pt x="232" y="429"/>
                </a:cubicBezTo>
                <a:cubicBezTo>
                  <a:pt x="231" y="426"/>
                  <a:pt x="226" y="424"/>
                  <a:pt x="223" y="427"/>
                </a:cubicBezTo>
                <a:close/>
                <a:moveTo>
                  <a:pt x="5" y="142"/>
                </a:moveTo>
                <a:cubicBezTo>
                  <a:pt x="7" y="142"/>
                  <a:pt x="10" y="142"/>
                  <a:pt x="13" y="143"/>
                </a:cubicBezTo>
                <a:cubicBezTo>
                  <a:pt x="15" y="144"/>
                  <a:pt x="17" y="144"/>
                  <a:pt x="19" y="142"/>
                </a:cubicBezTo>
                <a:cubicBezTo>
                  <a:pt x="20" y="140"/>
                  <a:pt x="20" y="137"/>
                  <a:pt x="18" y="135"/>
                </a:cubicBezTo>
                <a:cubicBezTo>
                  <a:pt x="14" y="132"/>
                  <a:pt x="9" y="131"/>
                  <a:pt x="4" y="132"/>
                </a:cubicBezTo>
                <a:cubicBezTo>
                  <a:pt x="0" y="133"/>
                  <a:pt x="0" y="141"/>
                  <a:pt x="5" y="142"/>
                </a:cubicBezTo>
                <a:close/>
                <a:moveTo>
                  <a:pt x="58" y="166"/>
                </a:moveTo>
                <a:cubicBezTo>
                  <a:pt x="63" y="170"/>
                  <a:pt x="69" y="171"/>
                  <a:pt x="75" y="171"/>
                </a:cubicBezTo>
                <a:cubicBezTo>
                  <a:pt x="84" y="172"/>
                  <a:pt x="86" y="161"/>
                  <a:pt x="78" y="159"/>
                </a:cubicBezTo>
                <a:cubicBezTo>
                  <a:pt x="76" y="158"/>
                  <a:pt x="73" y="157"/>
                  <a:pt x="70" y="156"/>
                </a:cubicBezTo>
                <a:cubicBezTo>
                  <a:pt x="67" y="155"/>
                  <a:pt x="64" y="155"/>
                  <a:pt x="60" y="156"/>
                </a:cubicBezTo>
                <a:cubicBezTo>
                  <a:pt x="56" y="157"/>
                  <a:pt x="55" y="163"/>
                  <a:pt x="58" y="166"/>
                </a:cubicBezTo>
                <a:close/>
                <a:moveTo>
                  <a:pt x="205" y="485"/>
                </a:moveTo>
                <a:cubicBezTo>
                  <a:pt x="202" y="489"/>
                  <a:pt x="197" y="497"/>
                  <a:pt x="203" y="500"/>
                </a:cubicBezTo>
                <a:cubicBezTo>
                  <a:pt x="209" y="503"/>
                  <a:pt x="213" y="495"/>
                  <a:pt x="215" y="491"/>
                </a:cubicBezTo>
                <a:cubicBezTo>
                  <a:pt x="218" y="484"/>
                  <a:pt x="209" y="479"/>
                  <a:pt x="205" y="485"/>
                </a:cubicBezTo>
                <a:close/>
                <a:moveTo>
                  <a:pt x="439" y="77"/>
                </a:moveTo>
                <a:cubicBezTo>
                  <a:pt x="434" y="81"/>
                  <a:pt x="429" y="86"/>
                  <a:pt x="425" y="91"/>
                </a:cubicBezTo>
                <a:cubicBezTo>
                  <a:pt x="420" y="97"/>
                  <a:pt x="426" y="105"/>
                  <a:pt x="433" y="101"/>
                </a:cubicBezTo>
                <a:cubicBezTo>
                  <a:pt x="439" y="98"/>
                  <a:pt x="443" y="93"/>
                  <a:pt x="448" y="89"/>
                </a:cubicBezTo>
                <a:cubicBezTo>
                  <a:pt x="452" y="86"/>
                  <a:pt x="457" y="80"/>
                  <a:pt x="452" y="75"/>
                </a:cubicBezTo>
                <a:cubicBezTo>
                  <a:pt x="449" y="71"/>
                  <a:pt x="443" y="74"/>
                  <a:pt x="439" y="77"/>
                </a:cubicBezTo>
                <a:close/>
                <a:moveTo>
                  <a:pt x="458" y="12"/>
                </a:moveTo>
                <a:cubicBezTo>
                  <a:pt x="455" y="15"/>
                  <a:pt x="453" y="18"/>
                  <a:pt x="451" y="22"/>
                </a:cubicBezTo>
                <a:cubicBezTo>
                  <a:pt x="449" y="25"/>
                  <a:pt x="454" y="31"/>
                  <a:pt x="457" y="28"/>
                </a:cubicBezTo>
                <a:cubicBezTo>
                  <a:pt x="461" y="25"/>
                  <a:pt x="464" y="23"/>
                  <a:pt x="466" y="20"/>
                </a:cubicBezTo>
                <a:cubicBezTo>
                  <a:pt x="469" y="17"/>
                  <a:pt x="472" y="12"/>
                  <a:pt x="469" y="8"/>
                </a:cubicBezTo>
                <a:cubicBezTo>
                  <a:pt x="465" y="5"/>
                  <a:pt x="460" y="9"/>
                  <a:pt x="458" y="12"/>
                </a:cubicBezTo>
                <a:close/>
                <a:moveTo>
                  <a:pt x="431" y="52"/>
                </a:moveTo>
                <a:cubicBezTo>
                  <a:pt x="425" y="55"/>
                  <a:pt x="422" y="60"/>
                  <a:pt x="421" y="65"/>
                </a:cubicBezTo>
                <a:cubicBezTo>
                  <a:pt x="420" y="71"/>
                  <a:pt x="428" y="75"/>
                  <a:pt x="431" y="69"/>
                </a:cubicBezTo>
                <a:cubicBezTo>
                  <a:pt x="433" y="66"/>
                  <a:pt x="435" y="62"/>
                  <a:pt x="437" y="60"/>
                </a:cubicBezTo>
                <a:cubicBezTo>
                  <a:pt x="441" y="55"/>
                  <a:pt x="436" y="48"/>
                  <a:pt x="431" y="52"/>
                </a:cubicBezTo>
                <a:close/>
                <a:moveTo>
                  <a:pt x="394" y="93"/>
                </a:moveTo>
                <a:cubicBezTo>
                  <a:pt x="391" y="98"/>
                  <a:pt x="387" y="102"/>
                  <a:pt x="386" y="108"/>
                </a:cubicBezTo>
                <a:cubicBezTo>
                  <a:pt x="385" y="114"/>
                  <a:pt x="393" y="119"/>
                  <a:pt x="397" y="114"/>
                </a:cubicBezTo>
                <a:cubicBezTo>
                  <a:pt x="400" y="110"/>
                  <a:pt x="402" y="106"/>
                  <a:pt x="405" y="102"/>
                </a:cubicBezTo>
                <a:cubicBezTo>
                  <a:pt x="409" y="98"/>
                  <a:pt x="413" y="95"/>
                  <a:pt x="415" y="90"/>
                </a:cubicBezTo>
                <a:cubicBezTo>
                  <a:pt x="416" y="85"/>
                  <a:pt x="411" y="81"/>
                  <a:pt x="406" y="82"/>
                </a:cubicBezTo>
                <a:cubicBezTo>
                  <a:pt x="401" y="83"/>
                  <a:pt x="397" y="89"/>
                  <a:pt x="394" y="93"/>
                </a:cubicBezTo>
                <a:close/>
                <a:moveTo>
                  <a:pt x="454" y="244"/>
                </a:moveTo>
                <a:cubicBezTo>
                  <a:pt x="462" y="246"/>
                  <a:pt x="470" y="247"/>
                  <a:pt x="478" y="247"/>
                </a:cubicBezTo>
                <a:cubicBezTo>
                  <a:pt x="485" y="248"/>
                  <a:pt x="486" y="237"/>
                  <a:pt x="479" y="235"/>
                </a:cubicBezTo>
                <a:cubicBezTo>
                  <a:pt x="472" y="233"/>
                  <a:pt x="464" y="230"/>
                  <a:pt x="456" y="230"/>
                </a:cubicBezTo>
                <a:cubicBezTo>
                  <a:pt x="447" y="229"/>
                  <a:pt x="447" y="242"/>
                  <a:pt x="454" y="244"/>
                </a:cubicBezTo>
                <a:close/>
                <a:moveTo>
                  <a:pt x="526" y="285"/>
                </a:moveTo>
                <a:cubicBezTo>
                  <a:pt x="531" y="288"/>
                  <a:pt x="537" y="289"/>
                  <a:pt x="542" y="290"/>
                </a:cubicBezTo>
                <a:cubicBezTo>
                  <a:pt x="548" y="292"/>
                  <a:pt x="551" y="283"/>
                  <a:pt x="546" y="281"/>
                </a:cubicBezTo>
                <a:cubicBezTo>
                  <a:pt x="541" y="279"/>
                  <a:pt x="535" y="275"/>
                  <a:pt x="530" y="276"/>
                </a:cubicBezTo>
                <a:cubicBezTo>
                  <a:pt x="526" y="276"/>
                  <a:pt x="523" y="282"/>
                  <a:pt x="526" y="285"/>
                </a:cubicBezTo>
                <a:close/>
                <a:moveTo>
                  <a:pt x="449" y="279"/>
                </a:moveTo>
                <a:cubicBezTo>
                  <a:pt x="452" y="280"/>
                  <a:pt x="455" y="281"/>
                  <a:pt x="458" y="282"/>
                </a:cubicBezTo>
                <a:cubicBezTo>
                  <a:pt x="461" y="283"/>
                  <a:pt x="464" y="284"/>
                  <a:pt x="466" y="284"/>
                </a:cubicBezTo>
                <a:cubicBezTo>
                  <a:pt x="471" y="285"/>
                  <a:pt x="475" y="280"/>
                  <a:pt x="472" y="276"/>
                </a:cubicBezTo>
                <a:cubicBezTo>
                  <a:pt x="468" y="270"/>
                  <a:pt x="458" y="265"/>
                  <a:pt x="450" y="267"/>
                </a:cubicBezTo>
                <a:cubicBezTo>
                  <a:pt x="445" y="268"/>
                  <a:pt x="445" y="276"/>
                  <a:pt x="449" y="279"/>
                </a:cubicBezTo>
                <a:close/>
                <a:moveTo>
                  <a:pt x="372" y="264"/>
                </a:moveTo>
                <a:cubicBezTo>
                  <a:pt x="374" y="266"/>
                  <a:pt x="378" y="267"/>
                  <a:pt x="381" y="268"/>
                </a:cubicBezTo>
                <a:cubicBezTo>
                  <a:pt x="383" y="269"/>
                  <a:pt x="386" y="270"/>
                  <a:pt x="389" y="270"/>
                </a:cubicBezTo>
                <a:cubicBezTo>
                  <a:pt x="397" y="271"/>
                  <a:pt x="401" y="262"/>
                  <a:pt x="394" y="257"/>
                </a:cubicBezTo>
                <a:cubicBezTo>
                  <a:pt x="391" y="256"/>
                  <a:pt x="388" y="255"/>
                  <a:pt x="385" y="254"/>
                </a:cubicBezTo>
                <a:cubicBezTo>
                  <a:pt x="383" y="252"/>
                  <a:pt x="380" y="251"/>
                  <a:pt x="377" y="251"/>
                </a:cubicBezTo>
                <a:cubicBezTo>
                  <a:pt x="369" y="249"/>
                  <a:pt x="365" y="260"/>
                  <a:pt x="372" y="264"/>
                </a:cubicBezTo>
                <a:close/>
                <a:moveTo>
                  <a:pt x="356" y="241"/>
                </a:moveTo>
                <a:cubicBezTo>
                  <a:pt x="361" y="243"/>
                  <a:pt x="366" y="244"/>
                  <a:pt x="371" y="245"/>
                </a:cubicBezTo>
                <a:cubicBezTo>
                  <a:pt x="377" y="245"/>
                  <a:pt x="382" y="247"/>
                  <a:pt x="387" y="244"/>
                </a:cubicBezTo>
                <a:cubicBezTo>
                  <a:pt x="390" y="243"/>
                  <a:pt x="391" y="238"/>
                  <a:pt x="389" y="236"/>
                </a:cubicBezTo>
                <a:cubicBezTo>
                  <a:pt x="385" y="231"/>
                  <a:pt x="379" y="230"/>
                  <a:pt x="374" y="230"/>
                </a:cubicBezTo>
                <a:cubicBezTo>
                  <a:pt x="369" y="229"/>
                  <a:pt x="363" y="229"/>
                  <a:pt x="357" y="230"/>
                </a:cubicBezTo>
                <a:cubicBezTo>
                  <a:pt x="353" y="232"/>
                  <a:pt x="351" y="239"/>
                  <a:pt x="356" y="241"/>
                </a:cubicBezTo>
                <a:close/>
                <a:moveTo>
                  <a:pt x="328" y="285"/>
                </a:moveTo>
                <a:cubicBezTo>
                  <a:pt x="329" y="288"/>
                  <a:pt x="332" y="292"/>
                  <a:pt x="335" y="295"/>
                </a:cubicBezTo>
                <a:cubicBezTo>
                  <a:pt x="338" y="297"/>
                  <a:pt x="341" y="299"/>
                  <a:pt x="345" y="300"/>
                </a:cubicBezTo>
                <a:cubicBezTo>
                  <a:pt x="352" y="302"/>
                  <a:pt x="355" y="293"/>
                  <a:pt x="351" y="289"/>
                </a:cubicBezTo>
                <a:cubicBezTo>
                  <a:pt x="349" y="287"/>
                  <a:pt x="347" y="285"/>
                  <a:pt x="345" y="283"/>
                </a:cubicBezTo>
                <a:cubicBezTo>
                  <a:pt x="343" y="281"/>
                  <a:pt x="342" y="279"/>
                  <a:pt x="340" y="277"/>
                </a:cubicBezTo>
                <a:cubicBezTo>
                  <a:pt x="334" y="273"/>
                  <a:pt x="327" y="278"/>
                  <a:pt x="328" y="285"/>
                </a:cubicBezTo>
                <a:close/>
                <a:moveTo>
                  <a:pt x="338" y="334"/>
                </a:moveTo>
                <a:cubicBezTo>
                  <a:pt x="339" y="340"/>
                  <a:pt x="346" y="348"/>
                  <a:pt x="352" y="351"/>
                </a:cubicBezTo>
                <a:cubicBezTo>
                  <a:pt x="358" y="353"/>
                  <a:pt x="363" y="348"/>
                  <a:pt x="360" y="342"/>
                </a:cubicBezTo>
                <a:cubicBezTo>
                  <a:pt x="359" y="339"/>
                  <a:pt x="357" y="337"/>
                  <a:pt x="355" y="335"/>
                </a:cubicBezTo>
                <a:cubicBezTo>
                  <a:pt x="353" y="332"/>
                  <a:pt x="352" y="329"/>
                  <a:pt x="349" y="327"/>
                </a:cubicBezTo>
                <a:cubicBezTo>
                  <a:pt x="344" y="325"/>
                  <a:pt x="338" y="329"/>
                  <a:pt x="338" y="334"/>
                </a:cubicBezTo>
                <a:close/>
                <a:moveTo>
                  <a:pt x="385" y="392"/>
                </a:moveTo>
                <a:cubicBezTo>
                  <a:pt x="386" y="398"/>
                  <a:pt x="391" y="402"/>
                  <a:pt x="395" y="406"/>
                </a:cubicBezTo>
                <a:cubicBezTo>
                  <a:pt x="400" y="411"/>
                  <a:pt x="408" y="405"/>
                  <a:pt x="404" y="399"/>
                </a:cubicBezTo>
                <a:cubicBezTo>
                  <a:pt x="401" y="394"/>
                  <a:pt x="398" y="388"/>
                  <a:pt x="392" y="386"/>
                </a:cubicBezTo>
                <a:cubicBezTo>
                  <a:pt x="389" y="386"/>
                  <a:pt x="385" y="388"/>
                  <a:pt x="385" y="392"/>
                </a:cubicBezTo>
                <a:close/>
                <a:moveTo>
                  <a:pt x="341" y="371"/>
                </a:moveTo>
                <a:cubicBezTo>
                  <a:pt x="340" y="376"/>
                  <a:pt x="345" y="382"/>
                  <a:pt x="349" y="385"/>
                </a:cubicBezTo>
                <a:cubicBezTo>
                  <a:pt x="355" y="389"/>
                  <a:pt x="361" y="382"/>
                  <a:pt x="356" y="376"/>
                </a:cubicBezTo>
                <a:cubicBezTo>
                  <a:pt x="354" y="373"/>
                  <a:pt x="352" y="370"/>
                  <a:pt x="349" y="367"/>
                </a:cubicBezTo>
                <a:cubicBezTo>
                  <a:pt x="346" y="364"/>
                  <a:pt x="341" y="367"/>
                  <a:pt x="341" y="371"/>
                </a:cubicBezTo>
                <a:close/>
                <a:moveTo>
                  <a:pt x="314" y="341"/>
                </a:moveTo>
                <a:cubicBezTo>
                  <a:pt x="314" y="347"/>
                  <a:pt x="317" y="354"/>
                  <a:pt x="321" y="358"/>
                </a:cubicBezTo>
                <a:cubicBezTo>
                  <a:pt x="326" y="362"/>
                  <a:pt x="331" y="358"/>
                  <a:pt x="332" y="353"/>
                </a:cubicBezTo>
                <a:cubicBezTo>
                  <a:pt x="332" y="350"/>
                  <a:pt x="331" y="348"/>
                  <a:pt x="330" y="345"/>
                </a:cubicBezTo>
                <a:cubicBezTo>
                  <a:pt x="329" y="342"/>
                  <a:pt x="328" y="340"/>
                  <a:pt x="327" y="337"/>
                </a:cubicBezTo>
                <a:cubicBezTo>
                  <a:pt x="325" y="335"/>
                  <a:pt x="322" y="333"/>
                  <a:pt x="319" y="334"/>
                </a:cubicBezTo>
                <a:cubicBezTo>
                  <a:pt x="316" y="335"/>
                  <a:pt x="313" y="338"/>
                  <a:pt x="314" y="341"/>
                </a:cubicBezTo>
                <a:close/>
                <a:moveTo>
                  <a:pt x="261" y="433"/>
                </a:moveTo>
                <a:cubicBezTo>
                  <a:pt x="259" y="436"/>
                  <a:pt x="259" y="440"/>
                  <a:pt x="258" y="443"/>
                </a:cubicBezTo>
                <a:cubicBezTo>
                  <a:pt x="257" y="450"/>
                  <a:pt x="267" y="451"/>
                  <a:pt x="269" y="445"/>
                </a:cubicBezTo>
                <a:cubicBezTo>
                  <a:pt x="270" y="441"/>
                  <a:pt x="271" y="438"/>
                  <a:pt x="270" y="434"/>
                </a:cubicBezTo>
                <a:cubicBezTo>
                  <a:pt x="270" y="429"/>
                  <a:pt x="263" y="429"/>
                  <a:pt x="261" y="433"/>
                </a:cubicBezTo>
                <a:close/>
                <a:moveTo>
                  <a:pt x="250" y="379"/>
                </a:moveTo>
                <a:cubicBezTo>
                  <a:pt x="246" y="382"/>
                  <a:pt x="244" y="388"/>
                  <a:pt x="242" y="393"/>
                </a:cubicBezTo>
                <a:cubicBezTo>
                  <a:pt x="241" y="398"/>
                  <a:pt x="241" y="403"/>
                  <a:pt x="242" y="408"/>
                </a:cubicBezTo>
                <a:cubicBezTo>
                  <a:pt x="243" y="414"/>
                  <a:pt x="252" y="413"/>
                  <a:pt x="253" y="408"/>
                </a:cubicBezTo>
                <a:cubicBezTo>
                  <a:pt x="254" y="404"/>
                  <a:pt x="255" y="400"/>
                  <a:pt x="257" y="396"/>
                </a:cubicBezTo>
                <a:cubicBezTo>
                  <a:pt x="258" y="392"/>
                  <a:pt x="260" y="389"/>
                  <a:pt x="260" y="385"/>
                </a:cubicBezTo>
                <a:cubicBezTo>
                  <a:pt x="260" y="380"/>
                  <a:pt x="254" y="377"/>
                  <a:pt x="250" y="379"/>
                </a:cubicBezTo>
                <a:close/>
                <a:moveTo>
                  <a:pt x="207" y="358"/>
                </a:moveTo>
                <a:cubicBezTo>
                  <a:pt x="206" y="360"/>
                  <a:pt x="206" y="361"/>
                  <a:pt x="205" y="362"/>
                </a:cubicBezTo>
                <a:cubicBezTo>
                  <a:pt x="205" y="364"/>
                  <a:pt x="205" y="365"/>
                  <a:pt x="205" y="367"/>
                </a:cubicBezTo>
                <a:cubicBezTo>
                  <a:pt x="204" y="369"/>
                  <a:pt x="205" y="372"/>
                  <a:pt x="208" y="373"/>
                </a:cubicBezTo>
                <a:cubicBezTo>
                  <a:pt x="211" y="374"/>
                  <a:pt x="213" y="373"/>
                  <a:pt x="215" y="371"/>
                </a:cubicBezTo>
                <a:cubicBezTo>
                  <a:pt x="215" y="371"/>
                  <a:pt x="215" y="371"/>
                  <a:pt x="215" y="371"/>
                </a:cubicBezTo>
                <a:cubicBezTo>
                  <a:pt x="217" y="369"/>
                  <a:pt x="218" y="366"/>
                  <a:pt x="219" y="364"/>
                </a:cubicBezTo>
                <a:cubicBezTo>
                  <a:pt x="220" y="361"/>
                  <a:pt x="222" y="357"/>
                  <a:pt x="220" y="354"/>
                </a:cubicBezTo>
                <a:cubicBezTo>
                  <a:pt x="218" y="352"/>
                  <a:pt x="216" y="351"/>
                  <a:pt x="213" y="351"/>
                </a:cubicBezTo>
                <a:cubicBezTo>
                  <a:pt x="210" y="352"/>
                  <a:pt x="208" y="355"/>
                  <a:pt x="207" y="358"/>
                </a:cubicBezTo>
                <a:close/>
                <a:moveTo>
                  <a:pt x="229" y="339"/>
                </a:moveTo>
                <a:cubicBezTo>
                  <a:pt x="229" y="342"/>
                  <a:pt x="229" y="346"/>
                  <a:pt x="228" y="349"/>
                </a:cubicBezTo>
                <a:cubicBezTo>
                  <a:pt x="228" y="353"/>
                  <a:pt x="228" y="357"/>
                  <a:pt x="231" y="359"/>
                </a:cubicBezTo>
                <a:cubicBezTo>
                  <a:pt x="233" y="361"/>
                  <a:pt x="236" y="361"/>
                  <a:pt x="238" y="360"/>
                </a:cubicBezTo>
                <a:cubicBezTo>
                  <a:pt x="241" y="358"/>
                  <a:pt x="242" y="354"/>
                  <a:pt x="243" y="351"/>
                </a:cubicBezTo>
                <a:cubicBezTo>
                  <a:pt x="243" y="347"/>
                  <a:pt x="244" y="344"/>
                  <a:pt x="244" y="341"/>
                </a:cubicBezTo>
                <a:cubicBezTo>
                  <a:pt x="244" y="332"/>
                  <a:pt x="231" y="331"/>
                  <a:pt x="229" y="339"/>
                </a:cubicBezTo>
                <a:close/>
                <a:moveTo>
                  <a:pt x="125" y="209"/>
                </a:moveTo>
                <a:cubicBezTo>
                  <a:pt x="120" y="214"/>
                  <a:pt x="123" y="222"/>
                  <a:pt x="130" y="220"/>
                </a:cubicBezTo>
                <a:cubicBezTo>
                  <a:pt x="132" y="220"/>
                  <a:pt x="134" y="219"/>
                  <a:pt x="136" y="219"/>
                </a:cubicBezTo>
                <a:cubicBezTo>
                  <a:pt x="138" y="218"/>
                  <a:pt x="139" y="218"/>
                  <a:pt x="141" y="217"/>
                </a:cubicBezTo>
                <a:cubicBezTo>
                  <a:pt x="145" y="216"/>
                  <a:pt x="147" y="209"/>
                  <a:pt x="142" y="208"/>
                </a:cubicBezTo>
                <a:cubicBezTo>
                  <a:pt x="137" y="206"/>
                  <a:pt x="129" y="206"/>
                  <a:pt x="125" y="209"/>
                </a:cubicBezTo>
                <a:close/>
                <a:moveTo>
                  <a:pt x="90" y="234"/>
                </a:moveTo>
                <a:cubicBezTo>
                  <a:pt x="84" y="238"/>
                  <a:pt x="87" y="246"/>
                  <a:pt x="93" y="246"/>
                </a:cubicBezTo>
                <a:cubicBezTo>
                  <a:pt x="99" y="246"/>
                  <a:pt x="105" y="243"/>
                  <a:pt x="110" y="240"/>
                </a:cubicBezTo>
                <a:cubicBezTo>
                  <a:pt x="115" y="237"/>
                  <a:pt x="112" y="230"/>
                  <a:pt x="107" y="230"/>
                </a:cubicBezTo>
                <a:cubicBezTo>
                  <a:pt x="101" y="230"/>
                  <a:pt x="94" y="231"/>
                  <a:pt x="90" y="234"/>
                </a:cubicBezTo>
                <a:close/>
                <a:moveTo>
                  <a:pt x="24" y="327"/>
                </a:moveTo>
                <a:cubicBezTo>
                  <a:pt x="24" y="328"/>
                  <a:pt x="24" y="330"/>
                  <a:pt x="26" y="331"/>
                </a:cubicBezTo>
                <a:cubicBezTo>
                  <a:pt x="28" y="332"/>
                  <a:pt x="30" y="331"/>
                  <a:pt x="33" y="330"/>
                </a:cubicBezTo>
                <a:cubicBezTo>
                  <a:pt x="38" y="329"/>
                  <a:pt x="35" y="321"/>
                  <a:pt x="31" y="323"/>
                </a:cubicBezTo>
                <a:cubicBezTo>
                  <a:pt x="28" y="324"/>
                  <a:pt x="26" y="324"/>
                  <a:pt x="24" y="327"/>
                </a:cubicBezTo>
                <a:close/>
                <a:moveTo>
                  <a:pt x="54" y="303"/>
                </a:moveTo>
                <a:cubicBezTo>
                  <a:pt x="52" y="306"/>
                  <a:pt x="54" y="311"/>
                  <a:pt x="58" y="311"/>
                </a:cubicBezTo>
                <a:cubicBezTo>
                  <a:pt x="61" y="312"/>
                  <a:pt x="63" y="311"/>
                  <a:pt x="66" y="310"/>
                </a:cubicBezTo>
                <a:cubicBezTo>
                  <a:pt x="68" y="308"/>
                  <a:pt x="69" y="307"/>
                  <a:pt x="71" y="305"/>
                </a:cubicBezTo>
                <a:cubicBezTo>
                  <a:pt x="73" y="301"/>
                  <a:pt x="70" y="297"/>
                  <a:pt x="66" y="296"/>
                </a:cubicBezTo>
                <a:cubicBezTo>
                  <a:pt x="61" y="296"/>
                  <a:pt x="56" y="299"/>
                  <a:pt x="54" y="303"/>
                </a:cubicBezTo>
                <a:close/>
                <a:moveTo>
                  <a:pt x="99" y="320"/>
                </a:moveTo>
                <a:cubicBezTo>
                  <a:pt x="97" y="321"/>
                  <a:pt x="95" y="322"/>
                  <a:pt x="93" y="323"/>
                </a:cubicBezTo>
                <a:cubicBezTo>
                  <a:pt x="91" y="325"/>
                  <a:pt x="90" y="330"/>
                  <a:pt x="94" y="331"/>
                </a:cubicBezTo>
                <a:cubicBezTo>
                  <a:pt x="97" y="332"/>
                  <a:pt x="99" y="332"/>
                  <a:pt x="101" y="331"/>
                </a:cubicBezTo>
                <a:cubicBezTo>
                  <a:pt x="103" y="330"/>
                  <a:pt x="105" y="329"/>
                  <a:pt x="107" y="327"/>
                </a:cubicBezTo>
                <a:cubicBezTo>
                  <a:pt x="109" y="325"/>
                  <a:pt x="109" y="321"/>
                  <a:pt x="107" y="319"/>
                </a:cubicBezTo>
                <a:cubicBezTo>
                  <a:pt x="104" y="317"/>
                  <a:pt x="101" y="317"/>
                  <a:pt x="99" y="320"/>
                </a:cubicBezTo>
                <a:close/>
                <a:moveTo>
                  <a:pt x="106" y="284"/>
                </a:moveTo>
                <a:cubicBezTo>
                  <a:pt x="105" y="286"/>
                  <a:pt x="103" y="287"/>
                  <a:pt x="102" y="288"/>
                </a:cubicBezTo>
                <a:cubicBezTo>
                  <a:pt x="100" y="290"/>
                  <a:pt x="100" y="292"/>
                  <a:pt x="99" y="294"/>
                </a:cubicBezTo>
                <a:cubicBezTo>
                  <a:pt x="98" y="298"/>
                  <a:pt x="102" y="301"/>
                  <a:pt x="106" y="300"/>
                </a:cubicBezTo>
                <a:cubicBezTo>
                  <a:pt x="107" y="299"/>
                  <a:pt x="109" y="299"/>
                  <a:pt x="110" y="298"/>
                </a:cubicBezTo>
                <a:cubicBezTo>
                  <a:pt x="112" y="297"/>
                  <a:pt x="113" y="296"/>
                  <a:pt x="114" y="295"/>
                </a:cubicBezTo>
                <a:cubicBezTo>
                  <a:pt x="117" y="293"/>
                  <a:pt x="120" y="291"/>
                  <a:pt x="122" y="288"/>
                </a:cubicBezTo>
                <a:cubicBezTo>
                  <a:pt x="124" y="285"/>
                  <a:pt x="120" y="280"/>
                  <a:pt x="116" y="280"/>
                </a:cubicBezTo>
                <a:cubicBezTo>
                  <a:pt x="113" y="280"/>
                  <a:pt x="109" y="282"/>
                  <a:pt x="106" y="284"/>
                </a:cubicBezTo>
                <a:close/>
                <a:moveTo>
                  <a:pt x="134" y="248"/>
                </a:moveTo>
                <a:cubicBezTo>
                  <a:pt x="130" y="250"/>
                  <a:pt x="126" y="252"/>
                  <a:pt x="124" y="256"/>
                </a:cubicBezTo>
                <a:cubicBezTo>
                  <a:pt x="122" y="260"/>
                  <a:pt x="125" y="265"/>
                  <a:pt x="129" y="265"/>
                </a:cubicBezTo>
                <a:cubicBezTo>
                  <a:pt x="134" y="265"/>
                  <a:pt x="138" y="262"/>
                  <a:pt x="141" y="259"/>
                </a:cubicBezTo>
                <a:cubicBezTo>
                  <a:pt x="144" y="257"/>
                  <a:pt x="146" y="253"/>
                  <a:pt x="143" y="250"/>
                </a:cubicBezTo>
                <a:cubicBezTo>
                  <a:pt x="141" y="247"/>
                  <a:pt x="137" y="246"/>
                  <a:pt x="134" y="248"/>
                </a:cubicBezTo>
                <a:close/>
                <a:moveTo>
                  <a:pt x="93" y="366"/>
                </a:moveTo>
                <a:cubicBezTo>
                  <a:pt x="91" y="368"/>
                  <a:pt x="93" y="374"/>
                  <a:pt x="97" y="372"/>
                </a:cubicBezTo>
                <a:cubicBezTo>
                  <a:pt x="101" y="371"/>
                  <a:pt x="106" y="368"/>
                  <a:pt x="108" y="364"/>
                </a:cubicBezTo>
                <a:cubicBezTo>
                  <a:pt x="111" y="361"/>
                  <a:pt x="108" y="356"/>
                  <a:pt x="104" y="357"/>
                </a:cubicBezTo>
                <a:cubicBezTo>
                  <a:pt x="100" y="359"/>
                  <a:pt x="96" y="362"/>
                  <a:pt x="93" y="366"/>
                </a:cubicBezTo>
                <a:close/>
                <a:moveTo>
                  <a:pt x="136" y="314"/>
                </a:moveTo>
                <a:cubicBezTo>
                  <a:pt x="134" y="315"/>
                  <a:pt x="131" y="317"/>
                  <a:pt x="129" y="318"/>
                </a:cubicBezTo>
                <a:cubicBezTo>
                  <a:pt x="128" y="319"/>
                  <a:pt x="127" y="319"/>
                  <a:pt x="126" y="320"/>
                </a:cubicBezTo>
                <a:cubicBezTo>
                  <a:pt x="125" y="321"/>
                  <a:pt x="124" y="322"/>
                  <a:pt x="123" y="324"/>
                </a:cubicBezTo>
                <a:cubicBezTo>
                  <a:pt x="120" y="328"/>
                  <a:pt x="123" y="335"/>
                  <a:pt x="129" y="333"/>
                </a:cubicBezTo>
                <a:cubicBezTo>
                  <a:pt x="130" y="333"/>
                  <a:pt x="132" y="333"/>
                  <a:pt x="134" y="332"/>
                </a:cubicBezTo>
                <a:cubicBezTo>
                  <a:pt x="135" y="331"/>
                  <a:pt x="136" y="330"/>
                  <a:pt x="137" y="329"/>
                </a:cubicBezTo>
                <a:cubicBezTo>
                  <a:pt x="140" y="328"/>
                  <a:pt x="142" y="326"/>
                  <a:pt x="144" y="324"/>
                </a:cubicBezTo>
                <a:cubicBezTo>
                  <a:pt x="147" y="322"/>
                  <a:pt x="146" y="318"/>
                  <a:pt x="144" y="315"/>
                </a:cubicBezTo>
                <a:cubicBezTo>
                  <a:pt x="142" y="313"/>
                  <a:pt x="139" y="313"/>
                  <a:pt x="136" y="314"/>
                </a:cubicBezTo>
                <a:close/>
                <a:moveTo>
                  <a:pt x="71" y="89"/>
                </a:moveTo>
                <a:cubicBezTo>
                  <a:pt x="70" y="91"/>
                  <a:pt x="69" y="94"/>
                  <a:pt x="70" y="96"/>
                </a:cubicBezTo>
                <a:cubicBezTo>
                  <a:pt x="71" y="97"/>
                  <a:pt x="72" y="98"/>
                  <a:pt x="73" y="99"/>
                </a:cubicBezTo>
                <a:cubicBezTo>
                  <a:pt x="75" y="101"/>
                  <a:pt x="79" y="101"/>
                  <a:pt x="81" y="99"/>
                </a:cubicBezTo>
                <a:cubicBezTo>
                  <a:pt x="83" y="97"/>
                  <a:pt x="82" y="94"/>
                  <a:pt x="80" y="92"/>
                </a:cubicBezTo>
                <a:cubicBezTo>
                  <a:pt x="80" y="91"/>
                  <a:pt x="79" y="90"/>
                  <a:pt x="78" y="89"/>
                </a:cubicBezTo>
                <a:cubicBezTo>
                  <a:pt x="76" y="88"/>
                  <a:pt x="74" y="88"/>
                  <a:pt x="71" y="89"/>
                </a:cubicBezTo>
                <a:close/>
                <a:moveTo>
                  <a:pt x="110" y="90"/>
                </a:moveTo>
                <a:cubicBezTo>
                  <a:pt x="109" y="92"/>
                  <a:pt x="108" y="95"/>
                  <a:pt x="110" y="97"/>
                </a:cubicBezTo>
                <a:cubicBezTo>
                  <a:pt x="112" y="100"/>
                  <a:pt x="114" y="102"/>
                  <a:pt x="117" y="103"/>
                </a:cubicBezTo>
                <a:cubicBezTo>
                  <a:pt x="122" y="107"/>
                  <a:pt x="126" y="100"/>
                  <a:pt x="124" y="96"/>
                </a:cubicBezTo>
                <a:cubicBezTo>
                  <a:pt x="122" y="93"/>
                  <a:pt x="120" y="90"/>
                  <a:pt x="117" y="89"/>
                </a:cubicBezTo>
                <a:cubicBezTo>
                  <a:pt x="115" y="87"/>
                  <a:pt x="112" y="88"/>
                  <a:pt x="110" y="90"/>
                </a:cubicBezTo>
                <a:close/>
                <a:moveTo>
                  <a:pt x="150" y="103"/>
                </a:moveTo>
                <a:cubicBezTo>
                  <a:pt x="151" y="106"/>
                  <a:pt x="153" y="108"/>
                  <a:pt x="154" y="110"/>
                </a:cubicBezTo>
                <a:cubicBezTo>
                  <a:pt x="155" y="111"/>
                  <a:pt x="156" y="112"/>
                  <a:pt x="157" y="113"/>
                </a:cubicBezTo>
                <a:cubicBezTo>
                  <a:pt x="158" y="114"/>
                  <a:pt x="159" y="115"/>
                  <a:pt x="160" y="116"/>
                </a:cubicBezTo>
                <a:cubicBezTo>
                  <a:pt x="163" y="120"/>
                  <a:pt x="170" y="117"/>
                  <a:pt x="169" y="112"/>
                </a:cubicBezTo>
                <a:cubicBezTo>
                  <a:pt x="169" y="110"/>
                  <a:pt x="169" y="109"/>
                  <a:pt x="169" y="107"/>
                </a:cubicBezTo>
                <a:cubicBezTo>
                  <a:pt x="168" y="105"/>
                  <a:pt x="167" y="104"/>
                  <a:pt x="166" y="102"/>
                </a:cubicBezTo>
                <a:cubicBezTo>
                  <a:pt x="164" y="99"/>
                  <a:pt x="162" y="96"/>
                  <a:pt x="158" y="95"/>
                </a:cubicBezTo>
                <a:cubicBezTo>
                  <a:pt x="153" y="93"/>
                  <a:pt x="149" y="98"/>
                  <a:pt x="150" y="103"/>
                </a:cubicBezTo>
                <a:close/>
                <a:moveTo>
                  <a:pt x="66" y="133"/>
                </a:moveTo>
                <a:cubicBezTo>
                  <a:pt x="65" y="134"/>
                  <a:pt x="65" y="136"/>
                  <a:pt x="65" y="137"/>
                </a:cubicBezTo>
                <a:cubicBezTo>
                  <a:pt x="65" y="138"/>
                  <a:pt x="65" y="139"/>
                  <a:pt x="66" y="140"/>
                </a:cubicBezTo>
                <a:cubicBezTo>
                  <a:pt x="66" y="140"/>
                  <a:pt x="67" y="141"/>
                  <a:pt x="67" y="141"/>
                </a:cubicBezTo>
                <a:cubicBezTo>
                  <a:pt x="68" y="144"/>
                  <a:pt x="71" y="146"/>
                  <a:pt x="74" y="145"/>
                </a:cubicBezTo>
                <a:cubicBezTo>
                  <a:pt x="76" y="144"/>
                  <a:pt x="79" y="141"/>
                  <a:pt x="77" y="138"/>
                </a:cubicBezTo>
                <a:cubicBezTo>
                  <a:pt x="76" y="136"/>
                  <a:pt x="75" y="134"/>
                  <a:pt x="73" y="133"/>
                </a:cubicBezTo>
                <a:cubicBezTo>
                  <a:pt x="71" y="131"/>
                  <a:pt x="69" y="132"/>
                  <a:pt x="66" y="133"/>
                </a:cubicBezTo>
                <a:close/>
                <a:moveTo>
                  <a:pt x="103" y="184"/>
                </a:moveTo>
                <a:cubicBezTo>
                  <a:pt x="104" y="187"/>
                  <a:pt x="107" y="189"/>
                  <a:pt x="110" y="191"/>
                </a:cubicBezTo>
                <a:cubicBezTo>
                  <a:pt x="112" y="193"/>
                  <a:pt x="115" y="193"/>
                  <a:pt x="118" y="191"/>
                </a:cubicBezTo>
                <a:cubicBezTo>
                  <a:pt x="120" y="189"/>
                  <a:pt x="120" y="185"/>
                  <a:pt x="117" y="183"/>
                </a:cubicBezTo>
                <a:cubicBezTo>
                  <a:pt x="114" y="180"/>
                  <a:pt x="111" y="178"/>
                  <a:pt x="107" y="178"/>
                </a:cubicBezTo>
                <a:cubicBezTo>
                  <a:pt x="104" y="178"/>
                  <a:pt x="102" y="181"/>
                  <a:pt x="103" y="184"/>
                </a:cubicBezTo>
                <a:close/>
                <a:moveTo>
                  <a:pt x="107" y="159"/>
                </a:moveTo>
                <a:cubicBezTo>
                  <a:pt x="109" y="161"/>
                  <a:pt x="112" y="161"/>
                  <a:pt x="114" y="162"/>
                </a:cubicBezTo>
                <a:cubicBezTo>
                  <a:pt x="116" y="163"/>
                  <a:pt x="118" y="164"/>
                  <a:pt x="120" y="164"/>
                </a:cubicBezTo>
                <a:cubicBezTo>
                  <a:pt x="124" y="165"/>
                  <a:pt x="128" y="162"/>
                  <a:pt x="127" y="157"/>
                </a:cubicBezTo>
                <a:cubicBezTo>
                  <a:pt x="125" y="154"/>
                  <a:pt x="123" y="151"/>
                  <a:pt x="119" y="150"/>
                </a:cubicBezTo>
                <a:cubicBezTo>
                  <a:pt x="118" y="149"/>
                  <a:pt x="116" y="148"/>
                  <a:pt x="115" y="148"/>
                </a:cubicBezTo>
                <a:cubicBezTo>
                  <a:pt x="112" y="147"/>
                  <a:pt x="110" y="148"/>
                  <a:pt x="108" y="148"/>
                </a:cubicBezTo>
                <a:cubicBezTo>
                  <a:pt x="103" y="149"/>
                  <a:pt x="102" y="157"/>
                  <a:pt x="107" y="159"/>
                </a:cubicBezTo>
                <a:close/>
                <a:moveTo>
                  <a:pt x="137" y="190"/>
                </a:moveTo>
                <a:cubicBezTo>
                  <a:pt x="139" y="197"/>
                  <a:pt x="148" y="199"/>
                  <a:pt x="154" y="200"/>
                </a:cubicBezTo>
                <a:cubicBezTo>
                  <a:pt x="162" y="202"/>
                  <a:pt x="165" y="189"/>
                  <a:pt x="157" y="187"/>
                </a:cubicBezTo>
                <a:cubicBezTo>
                  <a:pt x="154" y="187"/>
                  <a:pt x="152" y="186"/>
                  <a:pt x="150" y="185"/>
                </a:cubicBezTo>
                <a:cubicBezTo>
                  <a:pt x="147" y="184"/>
                  <a:pt x="143" y="182"/>
                  <a:pt x="140" y="184"/>
                </a:cubicBezTo>
                <a:cubicBezTo>
                  <a:pt x="137" y="184"/>
                  <a:pt x="136" y="187"/>
                  <a:pt x="137" y="190"/>
                </a:cubicBezTo>
                <a:close/>
                <a:moveTo>
                  <a:pt x="39" y="101"/>
                </a:moveTo>
                <a:cubicBezTo>
                  <a:pt x="35" y="104"/>
                  <a:pt x="42" y="107"/>
                  <a:pt x="43" y="109"/>
                </a:cubicBezTo>
                <a:cubicBezTo>
                  <a:pt x="44" y="114"/>
                  <a:pt x="52" y="112"/>
                  <a:pt x="50" y="107"/>
                </a:cubicBezTo>
                <a:cubicBezTo>
                  <a:pt x="49" y="103"/>
                  <a:pt x="44" y="97"/>
                  <a:pt x="39" y="101"/>
                </a:cubicBezTo>
                <a:close/>
                <a:moveTo>
                  <a:pt x="93" y="121"/>
                </a:moveTo>
                <a:cubicBezTo>
                  <a:pt x="92" y="122"/>
                  <a:pt x="91" y="124"/>
                  <a:pt x="91" y="125"/>
                </a:cubicBezTo>
                <a:cubicBezTo>
                  <a:pt x="92" y="129"/>
                  <a:pt x="96" y="131"/>
                  <a:pt x="99" y="134"/>
                </a:cubicBezTo>
                <a:cubicBezTo>
                  <a:pt x="101" y="135"/>
                  <a:pt x="102" y="136"/>
                  <a:pt x="104" y="137"/>
                </a:cubicBezTo>
                <a:cubicBezTo>
                  <a:pt x="106" y="138"/>
                  <a:pt x="107" y="139"/>
                  <a:pt x="110" y="140"/>
                </a:cubicBezTo>
                <a:cubicBezTo>
                  <a:pt x="112" y="140"/>
                  <a:pt x="116" y="138"/>
                  <a:pt x="115" y="135"/>
                </a:cubicBezTo>
                <a:cubicBezTo>
                  <a:pt x="115" y="130"/>
                  <a:pt x="110" y="126"/>
                  <a:pt x="106" y="124"/>
                </a:cubicBezTo>
                <a:cubicBezTo>
                  <a:pt x="102" y="121"/>
                  <a:pt x="97" y="119"/>
                  <a:pt x="93" y="121"/>
                </a:cubicBezTo>
                <a:close/>
                <a:moveTo>
                  <a:pt x="143" y="141"/>
                </a:moveTo>
                <a:cubicBezTo>
                  <a:pt x="147" y="146"/>
                  <a:pt x="154" y="148"/>
                  <a:pt x="160" y="150"/>
                </a:cubicBezTo>
                <a:cubicBezTo>
                  <a:pt x="163" y="151"/>
                  <a:pt x="167" y="148"/>
                  <a:pt x="168" y="146"/>
                </a:cubicBezTo>
                <a:cubicBezTo>
                  <a:pt x="169" y="143"/>
                  <a:pt x="168" y="139"/>
                  <a:pt x="165" y="138"/>
                </a:cubicBezTo>
                <a:cubicBezTo>
                  <a:pt x="162" y="136"/>
                  <a:pt x="160" y="135"/>
                  <a:pt x="157" y="134"/>
                </a:cubicBezTo>
                <a:cubicBezTo>
                  <a:pt x="154" y="132"/>
                  <a:pt x="151" y="131"/>
                  <a:pt x="148" y="131"/>
                </a:cubicBezTo>
                <a:cubicBezTo>
                  <a:pt x="143" y="131"/>
                  <a:pt x="139" y="137"/>
                  <a:pt x="143" y="141"/>
                </a:cubicBezTo>
                <a:close/>
                <a:moveTo>
                  <a:pt x="147" y="163"/>
                </a:moveTo>
                <a:cubicBezTo>
                  <a:pt x="146" y="166"/>
                  <a:pt x="148" y="170"/>
                  <a:pt x="151" y="171"/>
                </a:cubicBezTo>
                <a:cubicBezTo>
                  <a:pt x="154" y="172"/>
                  <a:pt x="156" y="173"/>
                  <a:pt x="159" y="174"/>
                </a:cubicBezTo>
                <a:cubicBezTo>
                  <a:pt x="162" y="176"/>
                  <a:pt x="164" y="177"/>
                  <a:pt x="166" y="179"/>
                </a:cubicBezTo>
                <a:cubicBezTo>
                  <a:pt x="169" y="180"/>
                  <a:pt x="172" y="179"/>
                  <a:pt x="174" y="177"/>
                </a:cubicBezTo>
                <a:cubicBezTo>
                  <a:pt x="176" y="175"/>
                  <a:pt x="176" y="172"/>
                  <a:pt x="175" y="170"/>
                </a:cubicBezTo>
                <a:cubicBezTo>
                  <a:pt x="171" y="163"/>
                  <a:pt x="162" y="158"/>
                  <a:pt x="154" y="157"/>
                </a:cubicBezTo>
                <a:cubicBezTo>
                  <a:pt x="151" y="157"/>
                  <a:pt x="148" y="160"/>
                  <a:pt x="147" y="163"/>
                </a:cubicBezTo>
                <a:close/>
                <a:moveTo>
                  <a:pt x="305" y="26"/>
                </a:moveTo>
                <a:cubicBezTo>
                  <a:pt x="305" y="29"/>
                  <a:pt x="309" y="31"/>
                  <a:pt x="312" y="30"/>
                </a:cubicBezTo>
                <a:cubicBezTo>
                  <a:pt x="315" y="30"/>
                  <a:pt x="317" y="27"/>
                  <a:pt x="317" y="24"/>
                </a:cubicBezTo>
                <a:cubicBezTo>
                  <a:pt x="317" y="20"/>
                  <a:pt x="319" y="16"/>
                  <a:pt x="318" y="12"/>
                </a:cubicBezTo>
                <a:cubicBezTo>
                  <a:pt x="317" y="10"/>
                  <a:pt x="314" y="8"/>
                  <a:pt x="311" y="9"/>
                </a:cubicBezTo>
                <a:cubicBezTo>
                  <a:pt x="304" y="11"/>
                  <a:pt x="304" y="20"/>
                  <a:pt x="305" y="26"/>
                </a:cubicBezTo>
                <a:close/>
                <a:moveTo>
                  <a:pt x="282" y="32"/>
                </a:moveTo>
                <a:cubicBezTo>
                  <a:pt x="279" y="36"/>
                  <a:pt x="279" y="40"/>
                  <a:pt x="279" y="45"/>
                </a:cubicBezTo>
                <a:cubicBezTo>
                  <a:pt x="279" y="50"/>
                  <a:pt x="279" y="54"/>
                  <a:pt x="280" y="59"/>
                </a:cubicBezTo>
                <a:cubicBezTo>
                  <a:pt x="282" y="63"/>
                  <a:pt x="289" y="65"/>
                  <a:pt x="292" y="60"/>
                </a:cubicBezTo>
                <a:cubicBezTo>
                  <a:pt x="294" y="56"/>
                  <a:pt x="294" y="51"/>
                  <a:pt x="294" y="47"/>
                </a:cubicBezTo>
                <a:cubicBezTo>
                  <a:pt x="295" y="42"/>
                  <a:pt x="296" y="37"/>
                  <a:pt x="293" y="33"/>
                </a:cubicBezTo>
                <a:cubicBezTo>
                  <a:pt x="290" y="30"/>
                  <a:pt x="285" y="29"/>
                  <a:pt x="282" y="32"/>
                </a:cubicBezTo>
                <a:close/>
                <a:moveTo>
                  <a:pt x="178" y="15"/>
                </a:moveTo>
                <a:cubicBezTo>
                  <a:pt x="178" y="16"/>
                  <a:pt x="177" y="17"/>
                  <a:pt x="177" y="18"/>
                </a:cubicBezTo>
                <a:cubicBezTo>
                  <a:pt x="177" y="19"/>
                  <a:pt x="177" y="21"/>
                  <a:pt x="178" y="22"/>
                </a:cubicBezTo>
                <a:cubicBezTo>
                  <a:pt x="178" y="24"/>
                  <a:pt x="179" y="26"/>
                  <a:pt x="180" y="28"/>
                </a:cubicBezTo>
                <a:cubicBezTo>
                  <a:pt x="182" y="36"/>
                  <a:pt x="194" y="32"/>
                  <a:pt x="192" y="24"/>
                </a:cubicBezTo>
                <a:cubicBezTo>
                  <a:pt x="191" y="22"/>
                  <a:pt x="190" y="20"/>
                  <a:pt x="190" y="18"/>
                </a:cubicBezTo>
                <a:cubicBezTo>
                  <a:pt x="189" y="17"/>
                  <a:pt x="189" y="16"/>
                  <a:pt x="188" y="15"/>
                </a:cubicBezTo>
                <a:cubicBezTo>
                  <a:pt x="188" y="14"/>
                  <a:pt x="187" y="13"/>
                  <a:pt x="186" y="12"/>
                </a:cubicBezTo>
                <a:cubicBezTo>
                  <a:pt x="183" y="10"/>
                  <a:pt x="179" y="11"/>
                  <a:pt x="178" y="15"/>
                </a:cubicBezTo>
                <a:close/>
                <a:moveTo>
                  <a:pt x="209" y="44"/>
                </a:moveTo>
                <a:cubicBezTo>
                  <a:pt x="210" y="49"/>
                  <a:pt x="212" y="53"/>
                  <a:pt x="214" y="58"/>
                </a:cubicBezTo>
                <a:cubicBezTo>
                  <a:pt x="216" y="61"/>
                  <a:pt x="218" y="65"/>
                  <a:pt x="222" y="68"/>
                </a:cubicBezTo>
                <a:cubicBezTo>
                  <a:pt x="225" y="70"/>
                  <a:pt x="230" y="68"/>
                  <a:pt x="230" y="64"/>
                </a:cubicBezTo>
                <a:cubicBezTo>
                  <a:pt x="231" y="60"/>
                  <a:pt x="229" y="55"/>
                  <a:pt x="228" y="51"/>
                </a:cubicBezTo>
                <a:cubicBezTo>
                  <a:pt x="226" y="47"/>
                  <a:pt x="224" y="42"/>
                  <a:pt x="221" y="39"/>
                </a:cubicBezTo>
                <a:cubicBezTo>
                  <a:pt x="217" y="34"/>
                  <a:pt x="208" y="38"/>
                  <a:pt x="209" y="44"/>
                </a:cubicBezTo>
                <a:close/>
                <a:moveTo>
                  <a:pt x="150" y="16"/>
                </a:moveTo>
                <a:cubicBezTo>
                  <a:pt x="149" y="19"/>
                  <a:pt x="150" y="22"/>
                  <a:pt x="151" y="24"/>
                </a:cubicBezTo>
                <a:cubicBezTo>
                  <a:pt x="152" y="27"/>
                  <a:pt x="154" y="29"/>
                  <a:pt x="155" y="32"/>
                </a:cubicBezTo>
                <a:cubicBezTo>
                  <a:pt x="156" y="34"/>
                  <a:pt x="160" y="35"/>
                  <a:pt x="162" y="33"/>
                </a:cubicBezTo>
                <a:cubicBezTo>
                  <a:pt x="165" y="32"/>
                  <a:pt x="165" y="29"/>
                  <a:pt x="164" y="26"/>
                </a:cubicBezTo>
                <a:cubicBezTo>
                  <a:pt x="162" y="22"/>
                  <a:pt x="160" y="15"/>
                  <a:pt x="155" y="14"/>
                </a:cubicBezTo>
                <a:cubicBezTo>
                  <a:pt x="153" y="14"/>
                  <a:pt x="151" y="14"/>
                  <a:pt x="150" y="16"/>
                </a:cubicBezTo>
                <a:close/>
                <a:moveTo>
                  <a:pt x="178" y="66"/>
                </a:moveTo>
                <a:cubicBezTo>
                  <a:pt x="177" y="67"/>
                  <a:pt x="177" y="68"/>
                  <a:pt x="178" y="69"/>
                </a:cubicBezTo>
                <a:cubicBezTo>
                  <a:pt x="177" y="71"/>
                  <a:pt x="178" y="74"/>
                  <a:pt x="179" y="76"/>
                </a:cubicBezTo>
                <a:cubicBezTo>
                  <a:pt x="181" y="79"/>
                  <a:pt x="182" y="82"/>
                  <a:pt x="183" y="84"/>
                </a:cubicBezTo>
                <a:cubicBezTo>
                  <a:pt x="187" y="89"/>
                  <a:pt x="193" y="87"/>
                  <a:pt x="194" y="81"/>
                </a:cubicBezTo>
                <a:cubicBezTo>
                  <a:pt x="194" y="78"/>
                  <a:pt x="192" y="74"/>
                  <a:pt x="191" y="71"/>
                </a:cubicBezTo>
                <a:cubicBezTo>
                  <a:pt x="189" y="68"/>
                  <a:pt x="188" y="66"/>
                  <a:pt x="185" y="65"/>
                </a:cubicBezTo>
                <a:cubicBezTo>
                  <a:pt x="184" y="64"/>
                  <a:pt x="184" y="64"/>
                  <a:pt x="182" y="63"/>
                </a:cubicBezTo>
                <a:cubicBezTo>
                  <a:pt x="180" y="63"/>
                  <a:pt x="178" y="64"/>
                  <a:pt x="178" y="66"/>
                </a:cubicBezTo>
                <a:close/>
                <a:moveTo>
                  <a:pt x="197" y="113"/>
                </a:moveTo>
                <a:cubicBezTo>
                  <a:pt x="199" y="119"/>
                  <a:pt x="204" y="126"/>
                  <a:pt x="209" y="131"/>
                </a:cubicBezTo>
                <a:cubicBezTo>
                  <a:pt x="214" y="134"/>
                  <a:pt x="221" y="130"/>
                  <a:pt x="220" y="124"/>
                </a:cubicBezTo>
                <a:cubicBezTo>
                  <a:pt x="218" y="117"/>
                  <a:pt x="214" y="110"/>
                  <a:pt x="209" y="105"/>
                </a:cubicBezTo>
                <a:cubicBezTo>
                  <a:pt x="204" y="100"/>
                  <a:pt x="194" y="106"/>
                  <a:pt x="197" y="113"/>
                </a:cubicBezTo>
                <a:close/>
                <a:moveTo>
                  <a:pt x="232" y="97"/>
                </a:moveTo>
                <a:cubicBezTo>
                  <a:pt x="229" y="100"/>
                  <a:pt x="229" y="105"/>
                  <a:pt x="230" y="109"/>
                </a:cubicBezTo>
                <a:cubicBezTo>
                  <a:pt x="231" y="113"/>
                  <a:pt x="233" y="116"/>
                  <a:pt x="235" y="119"/>
                </a:cubicBezTo>
                <a:cubicBezTo>
                  <a:pt x="239" y="123"/>
                  <a:pt x="246" y="119"/>
                  <a:pt x="246" y="114"/>
                </a:cubicBezTo>
                <a:cubicBezTo>
                  <a:pt x="245" y="112"/>
                  <a:pt x="245" y="109"/>
                  <a:pt x="245" y="107"/>
                </a:cubicBezTo>
                <a:cubicBezTo>
                  <a:pt x="244" y="103"/>
                  <a:pt x="244" y="100"/>
                  <a:pt x="241" y="97"/>
                </a:cubicBezTo>
                <a:cubicBezTo>
                  <a:pt x="239" y="94"/>
                  <a:pt x="235" y="95"/>
                  <a:pt x="232" y="97"/>
                </a:cubicBezTo>
                <a:close/>
                <a:moveTo>
                  <a:pt x="260" y="17"/>
                </a:moveTo>
                <a:cubicBezTo>
                  <a:pt x="257" y="23"/>
                  <a:pt x="255" y="31"/>
                  <a:pt x="258" y="37"/>
                </a:cubicBezTo>
                <a:cubicBezTo>
                  <a:pt x="260" y="43"/>
                  <a:pt x="268" y="42"/>
                  <a:pt x="270" y="36"/>
                </a:cubicBezTo>
                <a:cubicBezTo>
                  <a:pt x="271" y="33"/>
                  <a:pt x="272" y="29"/>
                  <a:pt x="273" y="25"/>
                </a:cubicBezTo>
                <a:cubicBezTo>
                  <a:pt x="274" y="22"/>
                  <a:pt x="274" y="19"/>
                  <a:pt x="273" y="16"/>
                </a:cubicBezTo>
                <a:cubicBezTo>
                  <a:pt x="271" y="14"/>
                  <a:pt x="269" y="13"/>
                  <a:pt x="266" y="13"/>
                </a:cubicBezTo>
                <a:cubicBezTo>
                  <a:pt x="264" y="13"/>
                  <a:pt x="261" y="15"/>
                  <a:pt x="260" y="17"/>
                </a:cubicBezTo>
                <a:close/>
                <a:moveTo>
                  <a:pt x="260" y="71"/>
                </a:moveTo>
                <a:cubicBezTo>
                  <a:pt x="255" y="79"/>
                  <a:pt x="252" y="95"/>
                  <a:pt x="259" y="103"/>
                </a:cubicBezTo>
                <a:cubicBezTo>
                  <a:pt x="262" y="106"/>
                  <a:pt x="266" y="104"/>
                  <a:pt x="269" y="101"/>
                </a:cubicBezTo>
                <a:cubicBezTo>
                  <a:pt x="271" y="98"/>
                  <a:pt x="270" y="93"/>
                  <a:pt x="271" y="89"/>
                </a:cubicBezTo>
                <a:cubicBezTo>
                  <a:pt x="272" y="84"/>
                  <a:pt x="273" y="80"/>
                  <a:pt x="274" y="76"/>
                </a:cubicBezTo>
                <a:cubicBezTo>
                  <a:pt x="274" y="74"/>
                  <a:pt x="274" y="71"/>
                  <a:pt x="272" y="69"/>
                </a:cubicBezTo>
                <a:cubicBezTo>
                  <a:pt x="271" y="68"/>
                  <a:pt x="270" y="67"/>
                  <a:pt x="268" y="67"/>
                </a:cubicBezTo>
                <a:cubicBezTo>
                  <a:pt x="265" y="67"/>
                  <a:pt x="262" y="68"/>
                  <a:pt x="260" y="71"/>
                </a:cubicBezTo>
                <a:close/>
                <a:moveTo>
                  <a:pt x="277" y="97"/>
                </a:moveTo>
                <a:cubicBezTo>
                  <a:pt x="275" y="100"/>
                  <a:pt x="274" y="104"/>
                  <a:pt x="274" y="107"/>
                </a:cubicBezTo>
                <a:cubicBezTo>
                  <a:pt x="273" y="111"/>
                  <a:pt x="275" y="114"/>
                  <a:pt x="278" y="115"/>
                </a:cubicBezTo>
                <a:cubicBezTo>
                  <a:pt x="281" y="117"/>
                  <a:pt x="286" y="116"/>
                  <a:pt x="287" y="112"/>
                </a:cubicBezTo>
                <a:cubicBezTo>
                  <a:pt x="288" y="108"/>
                  <a:pt x="290" y="104"/>
                  <a:pt x="290" y="100"/>
                </a:cubicBezTo>
                <a:cubicBezTo>
                  <a:pt x="290" y="93"/>
                  <a:pt x="280" y="91"/>
                  <a:pt x="277" y="97"/>
                </a:cubicBezTo>
                <a:close/>
                <a:moveTo>
                  <a:pt x="328" y="68"/>
                </a:moveTo>
                <a:cubicBezTo>
                  <a:pt x="327" y="71"/>
                  <a:pt x="326" y="73"/>
                  <a:pt x="325" y="76"/>
                </a:cubicBezTo>
                <a:cubicBezTo>
                  <a:pt x="324" y="78"/>
                  <a:pt x="323" y="79"/>
                  <a:pt x="323" y="81"/>
                </a:cubicBezTo>
                <a:cubicBezTo>
                  <a:pt x="323" y="83"/>
                  <a:pt x="323" y="84"/>
                  <a:pt x="322" y="86"/>
                </a:cubicBezTo>
                <a:cubicBezTo>
                  <a:pt x="321" y="91"/>
                  <a:pt x="328" y="96"/>
                  <a:pt x="332" y="91"/>
                </a:cubicBezTo>
                <a:cubicBezTo>
                  <a:pt x="335" y="89"/>
                  <a:pt x="337" y="87"/>
                  <a:pt x="338" y="84"/>
                </a:cubicBezTo>
                <a:cubicBezTo>
                  <a:pt x="340" y="81"/>
                  <a:pt x="341" y="78"/>
                  <a:pt x="342" y="75"/>
                </a:cubicBezTo>
                <a:cubicBezTo>
                  <a:pt x="344" y="71"/>
                  <a:pt x="343" y="67"/>
                  <a:pt x="339" y="65"/>
                </a:cubicBezTo>
                <a:cubicBezTo>
                  <a:pt x="335" y="63"/>
                  <a:pt x="330" y="64"/>
                  <a:pt x="328" y="68"/>
                </a:cubicBezTo>
                <a:close/>
                <a:moveTo>
                  <a:pt x="404" y="53"/>
                </a:moveTo>
                <a:cubicBezTo>
                  <a:pt x="403" y="54"/>
                  <a:pt x="402" y="55"/>
                  <a:pt x="401" y="57"/>
                </a:cubicBezTo>
                <a:cubicBezTo>
                  <a:pt x="399" y="59"/>
                  <a:pt x="397" y="61"/>
                  <a:pt x="396" y="64"/>
                </a:cubicBezTo>
                <a:cubicBezTo>
                  <a:pt x="393" y="69"/>
                  <a:pt x="399" y="75"/>
                  <a:pt x="403" y="71"/>
                </a:cubicBezTo>
                <a:cubicBezTo>
                  <a:pt x="406" y="70"/>
                  <a:pt x="408" y="68"/>
                  <a:pt x="410" y="65"/>
                </a:cubicBezTo>
                <a:cubicBezTo>
                  <a:pt x="411" y="64"/>
                  <a:pt x="412" y="63"/>
                  <a:pt x="413" y="62"/>
                </a:cubicBezTo>
                <a:cubicBezTo>
                  <a:pt x="414" y="60"/>
                  <a:pt x="414" y="59"/>
                  <a:pt x="415" y="57"/>
                </a:cubicBezTo>
                <a:cubicBezTo>
                  <a:pt x="416" y="54"/>
                  <a:pt x="412" y="50"/>
                  <a:pt x="408" y="51"/>
                </a:cubicBezTo>
                <a:cubicBezTo>
                  <a:pt x="406" y="52"/>
                  <a:pt x="405" y="52"/>
                  <a:pt x="404" y="53"/>
                </a:cubicBezTo>
                <a:close/>
                <a:moveTo>
                  <a:pt x="368" y="91"/>
                </a:moveTo>
                <a:cubicBezTo>
                  <a:pt x="367" y="93"/>
                  <a:pt x="366" y="94"/>
                  <a:pt x="365" y="96"/>
                </a:cubicBezTo>
                <a:cubicBezTo>
                  <a:pt x="363" y="99"/>
                  <a:pt x="362" y="102"/>
                  <a:pt x="361" y="105"/>
                </a:cubicBezTo>
                <a:cubicBezTo>
                  <a:pt x="359" y="110"/>
                  <a:pt x="365" y="115"/>
                  <a:pt x="369" y="111"/>
                </a:cubicBezTo>
                <a:cubicBezTo>
                  <a:pt x="372" y="109"/>
                  <a:pt x="374" y="107"/>
                  <a:pt x="376" y="104"/>
                </a:cubicBezTo>
                <a:cubicBezTo>
                  <a:pt x="377" y="103"/>
                  <a:pt x="378" y="101"/>
                  <a:pt x="379" y="100"/>
                </a:cubicBezTo>
                <a:cubicBezTo>
                  <a:pt x="380" y="97"/>
                  <a:pt x="381" y="95"/>
                  <a:pt x="380" y="92"/>
                </a:cubicBezTo>
                <a:cubicBezTo>
                  <a:pt x="379" y="90"/>
                  <a:pt x="377" y="88"/>
                  <a:pt x="374" y="88"/>
                </a:cubicBezTo>
                <a:cubicBezTo>
                  <a:pt x="372" y="89"/>
                  <a:pt x="370" y="89"/>
                  <a:pt x="368" y="91"/>
                </a:cubicBezTo>
                <a:close/>
                <a:moveTo>
                  <a:pt x="373" y="118"/>
                </a:moveTo>
                <a:cubicBezTo>
                  <a:pt x="369" y="121"/>
                  <a:pt x="366" y="124"/>
                  <a:pt x="364" y="127"/>
                </a:cubicBezTo>
                <a:cubicBezTo>
                  <a:pt x="363" y="128"/>
                  <a:pt x="362" y="130"/>
                  <a:pt x="361" y="132"/>
                </a:cubicBezTo>
                <a:cubicBezTo>
                  <a:pt x="359" y="134"/>
                  <a:pt x="359" y="136"/>
                  <a:pt x="358" y="138"/>
                </a:cubicBezTo>
                <a:cubicBezTo>
                  <a:pt x="356" y="144"/>
                  <a:pt x="365" y="148"/>
                  <a:pt x="368" y="144"/>
                </a:cubicBezTo>
                <a:cubicBezTo>
                  <a:pt x="373" y="139"/>
                  <a:pt x="377" y="134"/>
                  <a:pt x="381" y="129"/>
                </a:cubicBezTo>
                <a:cubicBezTo>
                  <a:pt x="383" y="126"/>
                  <a:pt x="384" y="122"/>
                  <a:pt x="381" y="120"/>
                </a:cubicBezTo>
                <a:cubicBezTo>
                  <a:pt x="379" y="117"/>
                  <a:pt x="375" y="116"/>
                  <a:pt x="373" y="118"/>
                </a:cubicBezTo>
                <a:close/>
                <a:moveTo>
                  <a:pt x="440" y="118"/>
                </a:moveTo>
                <a:cubicBezTo>
                  <a:pt x="439" y="120"/>
                  <a:pt x="437" y="121"/>
                  <a:pt x="436" y="122"/>
                </a:cubicBezTo>
                <a:cubicBezTo>
                  <a:pt x="434" y="125"/>
                  <a:pt x="434" y="127"/>
                  <a:pt x="435" y="130"/>
                </a:cubicBezTo>
                <a:cubicBezTo>
                  <a:pt x="435" y="132"/>
                  <a:pt x="437" y="134"/>
                  <a:pt x="439" y="134"/>
                </a:cubicBezTo>
                <a:cubicBezTo>
                  <a:pt x="444" y="135"/>
                  <a:pt x="447" y="132"/>
                  <a:pt x="451" y="129"/>
                </a:cubicBezTo>
                <a:cubicBezTo>
                  <a:pt x="454" y="126"/>
                  <a:pt x="457" y="123"/>
                  <a:pt x="458" y="119"/>
                </a:cubicBezTo>
                <a:cubicBezTo>
                  <a:pt x="460" y="114"/>
                  <a:pt x="454" y="109"/>
                  <a:pt x="450" y="111"/>
                </a:cubicBezTo>
                <a:cubicBezTo>
                  <a:pt x="445" y="112"/>
                  <a:pt x="443" y="115"/>
                  <a:pt x="440" y="118"/>
                </a:cubicBezTo>
                <a:close/>
                <a:moveTo>
                  <a:pt x="407" y="127"/>
                </a:moveTo>
                <a:cubicBezTo>
                  <a:pt x="404" y="130"/>
                  <a:pt x="401" y="132"/>
                  <a:pt x="400" y="135"/>
                </a:cubicBezTo>
                <a:cubicBezTo>
                  <a:pt x="398" y="139"/>
                  <a:pt x="400" y="145"/>
                  <a:pt x="405" y="144"/>
                </a:cubicBezTo>
                <a:cubicBezTo>
                  <a:pt x="413" y="144"/>
                  <a:pt x="420" y="138"/>
                  <a:pt x="425" y="132"/>
                </a:cubicBezTo>
                <a:cubicBezTo>
                  <a:pt x="428" y="127"/>
                  <a:pt x="422" y="121"/>
                  <a:pt x="417" y="123"/>
                </a:cubicBezTo>
                <a:cubicBezTo>
                  <a:pt x="413" y="124"/>
                  <a:pt x="411" y="125"/>
                  <a:pt x="407" y="127"/>
                </a:cubicBezTo>
                <a:close/>
                <a:moveTo>
                  <a:pt x="365" y="187"/>
                </a:moveTo>
                <a:cubicBezTo>
                  <a:pt x="362" y="189"/>
                  <a:pt x="363" y="193"/>
                  <a:pt x="366" y="195"/>
                </a:cubicBezTo>
                <a:cubicBezTo>
                  <a:pt x="369" y="196"/>
                  <a:pt x="372" y="196"/>
                  <a:pt x="376" y="196"/>
                </a:cubicBezTo>
                <a:cubicBezTo>
                  <a:pt x="379" y="196"/>
                  <a:pt x="384" y="195"/>
                  <a:pt x="386" y="192"/>
                </a:cubicBezTo>
                <a:cubicBezTo>
                  <a:pt x="388" y="189"/>
                  <a:pt x="388" y="185"/>
                  <a:pt x="384" y="182"/>
                </a:cubicBezTo>
                <a:cubicBezTo>
                  <a:pt x="381" y="180"/>
                  <a:pt x="377" y="181"/>
                  <a:pt x="373" y="182"/>
                </a:cubicBezTo>
                <a:cubicBezTo>
                  <a:pt x="370" y="183"/>
                  <a:pt x="367" y="184"/>
                  <a:pt x="365" y="187"/>
                </a:cubicBezTo>
                <a:close/>
                <a:moveTo>
                  <a:pt x="409" y="167"/>
                </a:moveTo>
                <a:cubicBezTo>
                  <a:pt x="405" y="170"/>
                  <a:pt x="402" y="172"/>
                  <a:pt x="400" y="177"/>
                </a:cubicBezTo>
                <a:cubicBezTo>
                  <a:pt x="398" y="181"/>
                  <a:pt x="402" y="185"/>
                  <a:pt x="406" y="184"/>
                </a:cubicBezTo>
                <a:cubicBezTo>
                  <a:pt x="410" y="184"/>
                  <a:pt x="413" y="182"/>
                  <a:pt x="416" y="181"/>
                </a:cubicBezTo>
                <a:cubicBezTo>
                  <a:pt x="419" y="179"/>
                  <a:pt x="423" y="179"/>
                  <a:pt x="426" y="176"/>
                </a:cubicBezTo>
                <a:cubicBezTo>
                  <a:pt x="432" y="172"/>
                  <a:pt x="429" y="164"/>
                  <a:pt x="422" y="163"/>
                </a:cubicBezTo>
                <a:cubicBezTo>
                  <a:pt x="418" y="163"/>
                  <a:pt x="413" y="165"/>
                  <a:pt x="409" y="167"/>
                </a:cubicBezTo>
                <a:close/>
                <a:moveTo>
                  <a:pt x="537" y="158"/>
                </a:moveTo>
                <a:cubicBezTo>
                  <a:pt x="534" y="159"/>
                  <a:pt x="531" y="160"/>
                  <a:pt x="528" y="161"/>
                </a:cubicBezTo>
                <a:cubicBezTo>
                  <a:pt x="525" y="164"/>
                  <a:pt x="526" y="169"/>
                  <a:pt x="530" y="169"/>
                </a:cubicBezTo>
                <a:cubicBezTo>
                  <a:pt x="533" y="169"/>
                  <a:pt x="537" y="167"/>
                  <a:pt x="540" y="167"/>
                </a:cubicBezTo>
                <a:cubicBezTo>
                  <a:pt x="543" y="166"/>
                  <a:pt x="546" y="165"/>
                  <a:pt x="547" y="162"/>
                </a:cubicBezTo>
                <a:cubicBezTo>
                  <a:pt x="547" y="161"/>
                  <a:pt x="547" y="159"/>
                  <a:pt x="546" y="158"/>
                </a:cubicBezTo>
                <a:cubicBezTo>
                  <a:pt x="543" y="156"/>
                  <a:pt x="540" y="157"/>
                  <a:pt x="537" y="158"/>
                </a:cubicBezTo>
                <a:close/>
                <a:moveTo>
                  <a:pt x="463" y="176"/>
                </a:moveTo>
                <a:cubicBezTo>
                  <a:pt x="455" y="179"/>
                  <a:pt x="459" y="191"/>
                  <a:pt x="468" y="189"/>
                </a:cubicBezTo>
                <a:cubicBezTo>
                  <a:pt x="474" y="188"/>
                  <a:pt x="483" y="187"/>
                  <a:pt x="489" y="183"/>
                </a:cubicBezTo>
                <a:cubicBezTo>
                  <a:pt x="494" y="178"/>
                  <a:pt x="492" y="170"/>
                  <a:pt x="485" y="170"/>
                </a:cubicBezTo>
                <a:cubicBezTo>
                  <a:pt x="478" y="169"/>
                  <a:pt x="470" y="173"/>
                  <a:pt x="463" y="176"/>
                </a:cubicBezTo>
                <a:close/>
                <a:moveTo>
                  <a:pt x="418" y="207"/>
                </a:moveTo>
                <a:cubicBezTo>
                  <a:pt x="425" y="209"/>
                  <a:pt x="432" y="210"/>
                  <a:pt x="439" y="210"/>
                </a:cubicBezTo>
                <a:cubicBezTo>
                  <a:pt x="449" y="209"/>
                  <a:pt x="448" y="196"/>
                  <a:pt x="439" y="195"/>
                </a:cubicBezTo>
                <a:cubicBezTo>
                  <a:pt x="432" y="195"/>
                  <a:pt x="424" y="196"/>
                  <a:pt x="417" y="197"/>
                </a:cubicBezTo>
                <a:cubicBezTo>
                  <a:pt x="412" y="199"/>
                  <a:pt x="413" y="206"/>
                  <a:pt x="418" y="207"/>
                </a:cubicBezTo>
                <a:close/>
                <a:moveTo>
                  <a:pt x="357" y="219"/>
                </a:moveTo>
                <a:cubicBezTo>
                  <a:pt x="361" y="222"/>
                  <a:pt x="366" y="223"/>
                  <a:pt x="372" y="224"/>
                </a:cubicBezTo>
                <a:cubicBezTo>
                  <a:pt x="380" y="226"/>
                  <a:pt x="383" y="214"/>
                  <a:pt x="375" y="211"/>
                </a:cubicBezTo>
                <a:cubicBezTo>
                  <a:pt x="370" y="210"/>
                  <a:pt x="365" y="208"/>
                  <a:pt x="359" y="209"/>
                </a:cubicBezTo>
                <a:cubicBezTo>
                  <a:pt x="355" y="210"/>
                  <a:pt x="354" y="216"/>
                  <a:pt x="357" y="219"/>
                </a:cubicBezTo>
                <a:close/>
                <a:moveTo>
                  <a:pt x="401" y="254"/>
                </a:moveTo>
                <a:cubicBezTo>
                  <a:pt x="404" y="257"/>
                  <a:pt x="409" y="258"/>
                  <a:pt x="414" y="259"/>
                </a:cubicBezTo>
                <a:cubicBezTo>
                  <a:pt x="418" y="260"/>
                  <a:pt x="422" y="261"/>
                  <a:pt x="427" y="261"/>
                </a:cubicBezTo>
                <a:cubicBezTo>
                  <a:pt x="433" y="261"/>
                  <a:pt x="434" y="252"/>
                  <a:pt x="429" y="249"/>
                </a:cubicBezTo>
                <a:cubicBezTo>
                  <a:pt x="426" y="247"/>
                  <a:pt x="422" y="246"/>
                  <a:pt x="418" y="244"/>
                </a:cubicBezTo>
                <a:cubicBezTo>
                  <a:pt x="414" y="243"/>
                  <a:pt x="410" y="241"/>
                  <a:pt x="405" y="242"/>
                </a:cubicBezTo>
                <a:cubicBezTo>
                  <a:pt x="400" y="242"/>
                  <a:pt x="396" y="249"/>
                  <a:pt x="401" y="254"/>
                </a:cubicBezTo>
                <a:close/>
                <a:moveTo>
                  <a:pt x="431" y="314"/>
                </a:moveTo>
                <a:cubicBezTo>
                  <a:pt x="432" y="315"/>
                  <a:pt x="433" y="316"/>
                  <a:pt x="434" y="317"/>
                </a:cubicBezTo>
                <a:cubicBezTo>
                  <a:pt x="435" y="317"/>
                  <a:pt x="437" y="318"/>
                  <a:pt x="438" y="319"/>
                </a:cubicBezTo>
                <a:cubicBezTo>
                  <a:pt x="441" y="320"/>
                  <a:pt x="444" y="321"/>
                  <a:pt x="447" y="321"/>
                </a:cubicBezTo>
                <a:cubicBezTo>
                  <a:pt x="450" y="321"/>
                  <a:pt x="453" y="316"/>
                  <a:pt x="451" y="313"/>
                </a:cubicBezTo>
                <a:cubicBezTo>
                  <a:pt x="449" y="311"/>
                  <a:pt x="446" y="309"/>
                  <a:pt x="443" y="308"/>
                </a:cubicBezTo>
                <a:cubicBezTo>
                  <a:pt x="442" y="307"/>
                  <a:pt x="441" y="306"/>
                  <a:pt x="439" y="306"/>
                </a:cubicBezTo>
                <a:cubicBezTo>
                  <a:pt x="437" y="305"/>
                  <a:pt x="436" y="305"/>
                  <a:pt x="434" y="305"/>
                </a:cubicBezTo>
                <a:cubicBezTo>
                  <a:pt x="429" y="305"/>
                  <a:pt x="428" y="311"/>
                  <a:pt x="431" y="314"/>
                </a:cubicBezTo>
                <a:close/>
                <a:moveTo>
                  <a:pt x="357" y="305"/>
                </a:moveTo>
                <a:cubicBezTo>
                  <a:pt x="358" y="308"/>
                  <a:pt x="359" y="309"/>
                  <a:pt x="362" y="311"/>
                </a:cubicBezTo>
                <a:cubicBezTo>
                  <a:pt x="364" y="312"/>
                  <a:pt x="365" y="313"/>
                  <a:pt x="367" y="314"/>
                </a:cubicBezTo>
                <a:cubicBezTo>
                  <a:pt x="370" y="316"/>
                  <a:pt x="374" y="318"/>
                  <a:pt x="378" y="318"/>
                </a:cubicBezTo>
                <a:cubicBezTo>
                  <a:pt x="383" y="319"/>
                  <a:pt x="388" y="314"/>
                  <a:pt x="384" y="309"/>
                </a:cubicBezTo>
                <a:cubicBezTo>
                  <a:pt x="382" y="306"/>
                  <a:pt x="379" y="303"/>
                  <a:pt x="375" y="301"/>
                </a:cubicBezTo>
                <a:cubicBezTo>
                  <a:pt x="371" y="299"/>
                  <a:pt x="368" y="296"/>
                  <a:pt x="363" y="296"/>
                </a:cubicBezTo>
                <a:cubicBezTo>
                  <a:pt x="359" y="296"/>
                  <a:pt x="355" y="301"/>
                  <a:pt x="357" y="305"/>
                </a:cubicBezTo>
                <a:close/>
                <a:moveTo>
                  <a:pt x="291" y="284"/>
                </a:moveTo>
                <a:cubicBezTo>
                  <a:pt x="294" y="289"/>
                  <a:pt x="298" y="293"/>
                  <a:pt x="301" y="296"/>
                </a:cubicBezTo>
                <a:cubicBezTo>
                  <a:pt x="305" y="300"/>
                  <a:pt x="309" y="304"/>
                  <a:pt x="314" y="306"/>
                </a:cubicBezTo>
                <a:cubicBezTo>
                  <a:pt x="319" y="307"/>
                  <a:pt x="324" y="301"/>
                  <a:pt x="322" y="297"/>
                </a:cubicBezTo>
                <a:cubicBezTo>
                  <a:pt x="320" y="291"/>
                  <a:pt x="316" y="288"/>
                  <a:pt x="312" y="284"/>
                </a:cubicBezTo>
                <a:cubicBezTo>
                  <a:pt x="308" y="281"/>
                  <a:pt x="304" y="277"/>
                  <a:pt x="300" y="275"/>
                </a:cubicBezTo>
                <a:cubicBezTo>
                  <a:pt x="294" y="271"/>
                  <a:pt x="287" y="279"/>
                  <a:pt x="291" y="284"/>
                </a:cubicBezTo>
                <a:close/>
                <a:moveTo>
                  <a:pt x="271" y="353"/>
                </a:moveTo>
                <a:cubicBezTo>
                  <a:pt x="272" y="358"/>
                  <a:pt x="275" y="373"/>
                  <a:pt x="283" y="370"/>
                </a:cubicBezTo>
                <a:cubicBezTo>
                  <a:pt x="291" y="368"/>
                  <a:pt x="285" y="355"/>
                  <a:pt x="283" y="349"/>
                </a:cubicBezTo>
                <a:cubicBezTo>
                  <a:pt x="281" y="341"/>
                  <a:pt x="268" y="345"/>
                  <a:pt x="271" y="353"/>
                </a:cubicBezTo>
                <a:close/>
                <a:moveTo>
                  <a:pt x="258" y="298"/>
                </a:moveTo>
                <a:cubicBezTo>
                  <a:pt x="257" y="306"/>
                  <a:pt x="256" y="315"/>
                  <a:pt x="259" y="322"/>
                </a:cubicBezTo>
                <a:cubicBezTo>
                  <a:pt x="261" y="328"/>
                  <a:pt x="270" y="329"/>
                  <a:pt x="272" y="322"/>
                </a:cubicBezTo>
                <a:cubicBezTo>
                  <a:pt x="273" y="314"/>
                  <a:pt x="272" y="305"/>
                  <a:pt x="269" y="298"/>
                </a:cubicBezTo>
                <a:cubicBezTo>
                  <a:pt x="268" y="293"/>
                  <a:pt x="259" y="292"/>
                  <a:pt x="258" y="298"/>
                </a:cubicBezTo>
                <a:close/>
                <a:moveTo>
                  <a:pt x="142" y="292"/>
                </a:moveTo>
                <a:cubicBezTo>
                  <a:pt x="144" y="298"/>
                  <a:pt x="154" y="295"/>
                  <a:pt x="152" y="288"/>
                </a:cubicBezTo>
                <a:cubicBezTo>
                  <a:pt x="150" y="282"/>
                  <a:pt x="140" y="285"/>
                  <a:pt x="142" y="292"/>
                </a:cubicBezTo>
                <a:close/>
                <a:moveTo>
                  <a:pt x="166" y="254"/>
                </a:moveTo>
                <a:cubicBezTo>
                  <a:pt x="164" y="256"/>
                  <a:pt x="164" y="260"/>
                  <a:pt x="166" y="263"/>
                </a:cubicBezTo>
                <a:cubicBezTo>
                  <a:pt x="169" y="266"/>
                  <a:pt x="172" y="266"/>
                  <a:pt x="175" y="265"/>
                </a:cubicBezTo>
                <a:cubicBezTo>
                  <a:pt x="179" y="263"/>
                  <a:pt x="182" y="260"/>
                  <a:pt x="185" y="256"/>
                </a:cubicBezTo>
                <a:cubicBezTo>
                  <a:pt x="188" y="251"/>
                  <a:pt x="182" y="246"/>
                  <a:pt x="177" y="247"/>
                </a:cubicBezTo>
                <a:cubicBezTo>
                  <a:pt x="173" y="248"/>
                  <a:pt x="170" y="251"/>
                  <a:pt x="166" y="254"/>
                </a:cubicBezTo>
                <a:close/>
                <a:moveTo>
                  <a:pt x="156" y="357"/>
                </a:moveTo>
                <a:cubicBezTo>
                  <a:pt x="154" y="360"/>
                  <a:pt x="149" y="364"/>
                  <a:pt x="149" y="368"/>
                </a:cubicBezTo>
                <a:cubicBezTo>
                  <a:pt x="150" y="369"/>
                  <a:pt x="151" y="370"/>
                  <a:pt x="152" y="370"/>
                </a:cubicBezTo>
                <a:cubicBezTo>
                  <a:pt x="156" y="370"/>
                  <a:pt x="160" y="365"/>
                  <a:pt x="162" y="363"/>
                </a:cubicBezTo>
                <a:cubicBezTo>
                  <a:pt x="166" y="359"/>
                  <a:pt x="160" y="353"/>
                  <a:pt x="156" y="357"/>
                </a:cubicBezTo>
                <a:close/>
                <a:moveTo>
                  <a:pt x="168" y="304"/>
                </a:moveTo>
                <a:cubicBezTo>
                  <a:pt x="164" y="307"/>
                  <a:pt x="158" y="311"/>
                  <a:pt x="158" y="317"/>
                </a:cubicBezTo>
                <a:cubicBezTo>
                  <a:pt x="158" y="320"/>
                  <a:pt x="161" y="322"/>
                  <a:pt x="163" y="322"/>
                </a:cubicBezTo>
                <a:cubicBezTo>
                  <a:pt x="169" y="322"/>
                  <a:pt x="172" y="315"/>
                  <a:pt x="176" y="311"/>
                </a:cubicBezTo>
                <a:cubicBezTo>
                  <a:pt x="181" y="306"/>
                  <a:pt x="173" y="299"/>
                  <a:pt x="168" y="304"/>
                </a:cubicBezTo>
                <a:close/>
                <a:moveTo>
                  <a:pt x="193" y="269"/>
                </a:moveTo>
                <a:cubicBezTo>
                  <a:pt x="190" y="273"/>
                  <a:pt x="186" y="276"/>
                  <a:pt x="187" y="281"/>
                </a:cubicBezTo>
                <a:cubicBezTo>
                  <a:pt x="187" y="284"/>
                  <a:pt x="190" y="287"/>
                  <a:pt x="194" y="287"/>
                </a:cubicBezTo>
                <a:cubicBezTo>
                  <a:pt x="199" y="287"/>
                  <a:pt x="201" y="283"/>
                  <a:pt x="204" y="279"/>
                </a:cubicBezTo>
                <a:cubicBezTo>
                  <a:pt x="207" y="276"/>
                  <a:pt x="210" y="272"/>
                  <a:pt x="210" y="268"/>
                </a:cubicBezTo>
                <a:cubicBezTo>
                  <a:pt x="210" y="264"/>
                  <a:pt x="206" y="262"/>
                  <a:pt x="202" y="262"/>
                </a:cubicBezTo>
                <a:cubicBezTo>
                  <a:pt x="198" y="263"/>
                  <a:pt x="195" y="267"/>
                  <a:pt x="193" y="269"/>
                </a:cubicBezTo>
                <a:close/>
                <a:moveTo>
                  <a:pt x="215" y="308"/>
                </a:moveTo>
                <a:cubicBezTo>
                  <a:pt x="212" y="311"/>
                  <a:pt x="206" y="317"/>
                  <a:pt x="210" y="321"/>
                </a:cubicBezTo>
                <a:cubicBezTo>
                  <a:pt x="214" y="325"/>
                  <a:pt x="220" y="318"/>
                  <a:pt x="222" y="315"/>
                </a:cubicBezTo>
                <a:cubicBezTo>
                  <a:pt x="226" y="310"/>
                  <a:pt x="219" y="304"/>
                  <a:pt x="215" y="308"/>
                </a:cubicBezTo>
                <a:close/>
                <a:moveTo>
                  <a:pt x="239" y="263"/>
                </a:moveTo>
                <a:cubicBezTo>
                  <a:pt x="237" y="264"/>
                  <a:pt x="236" y="265"/>
                  <a:pt x="235" y="266"/>
                </a:cubicBezTo>
                <a:cubicBezTo>
                  <a:pt x="235" y="267"/>
                  <a:pt x="234" y="269"/>
                  <a:pt x="233" y="270"/>
                </a:cubicBezTo>
                <a:cubicBezTo>
                  <a:pt x="232" y="273"/>
                  <a:pt x="230" y="276"/>
                  <a:pt x="230" y="279"/>
                </a:cubicBezTo>
                <a:cubicBezTo>
                  <a:pt x="230" y="282"/>
                  <a:pt x="231" y="286"/>
                  <a:pt x="235" y="287"/>
                </a:cubicBezTo>
                <a:cubicBezTo>
                  <a:pt x="238" y="288"/>
                  <a:pt x="242" y="287"/>
                  <a:pt x="244" y="284"/>
                </a:cubicBezTo>
                <a:cubicBezTo>
                  <a:pt x="245" y="281"/>
                  <a:pt x="246" y="278"/>
                  <a:pt x="247" y="275"/>
                </a:cubicBezTo>
                <a:cubicBezTo>
                  <a:pt x="247" y="274"/>
                  <a:pt x="247" y="273"/>
                  <a:pt x="248" y="271"/>
                </a:cubicBezTo>
                <a:cubicBezTo>
                  <a:pt x="248" y="270"/>
                  <a:pt x="248" y="268"/>
                  <a:pt x="248" y="266"/>
                </a:cubicBezTo>
                <a:cubicBezTo>
                  <a:pt x="247" y="262"/>
                  <a:pt x="242" y="260"/>
                  <a:pt x="239" y="263"/>
                </a:cubicBezTo>
                <a:close/>
                <a:moveTo>
                  <a:pt x="245" y="209"/>
                </a:moveTo>
                <a:cubicBezTo>
                  <a:pt x="242" y="215"/>
                  <a:pt x="241" y="224"/>
                  <a:pt x="245" y="230"/>
                </a:cubicBezTo>
                <a:cubicBezTo>
                  <a:pt x="248" y="236"/>
                  <a:pt x="257" y="233"/>
                  <a:pt x="256" y="227"/>
                </a:cubicBezTo>
                <a:cubicBezTo>
                  <a:pt x="256" y="223"/>
                  <a:pt x="255" y="219"/>
                  <a:pt x="257" y="215"/>
                </a:cubicBezTo>
                <a:cubicBezTo>
                  <a:pt x="258" y="212"/>
                  <a:pt x="257" y="208"/>
                  <a:pt x="254" y="206"/>
                </a:cubicBezTo>
                <a:cubicBezTo>
                  <a:pt x="251" y="204"/>
                  <a:pt x="247" y="205"/>
                  <a:pt x="245" y="209"/>
                </a:cubicBezTo>
                <a:close/>
                <a:moveTo>
                  <a:pt x="257" y="116"/>
                </a:moveTo>
                <a:cubicBezTo>
                  <a:pt x="255" y="119"/>
                  <a:pt x="255" y="123"/>
                  <a:pt x="255" y="126"/>
                </a:cubicBezTo>
                <a:cubicBezTo>
                  <a:pt x="255" y="131"/>
                  <a:pt x="264" y="134"/>
                  <a:pt x="266" y="129"/>
                </a:cubicBezTo>
                <a:cubicBezTo>
                  <a:pt x="268" y="125"/>
                  <a:pt x="269" y="121"/>
                  <a:pt x="268" y="117"/>
                </a:cubicBezTo>
                <a:cubicBezTo>
                  <a:pt x="267" y="112"/>
                  <a:pt x="259" y="112"/>
                  <a:pt x="257" y="116"/>
                </a:cubicBezTo>
                <a:close/>
                <a:moveTo>
                  <a:pt x="282" y="127"/>
                </a:moveTo>
                <a:cubicBezTo>
                  <a:pt x="280" y="133"/>
                  <a:pt x="278" y="139"/>
                  <a:pt x="280" y="145"/>
                </a:cubicBezTo>
                <a:cubicBezTo>
                  <a:pt x="282" y="148"/>
                  <a:pt x="286" y="149"/>
                  <a:pt x="289" y="147"/>
                </a:cubicBezTo>
                <a:cubicBezTo>
                  <a:pt x="293" y="144"/>
                  <a:pt x="295" y="138"/>
                  <a:pt x="296" y="133"/>
                </a:cubicBezTo>
                <a:cubicBezTo>
                  <a:pt x="296" y="129"/>
                  <a:pt x="295" y="125"/>
                  <a:pt x="291" y="124"/>
                </a:cubicBezTo>
                <a:cubicBezTo>
                  <a:pt x="288" y="123"/>
                  <a:pt x="283" y="124"/>
                  <a:pt x="282" y="127"/>
                </a:cubicBezTo>
                <a:close/>
                <a:moveTo>
                  <a:pt x="368" y="60"/>
                </a:moveTo>
                <a:cubicBezTo>
                  <a:pt x="367" y="63"/>
                  <a:pt x="366" y="66"/>
                  <a:pt x="365" y="68"/>
                </a:cubicBezTo>
                <a:cubicBezTo>
                  <a:pt x="364" y="73"/>
                  <a:pt x="371" y="76"/>
                  <a:pt x="373" y="71"/>
                </a:cubicBezTo>
                <a:cubicBezTo>
                  <a:pt x="375" y="69"/>
                  <a:pt x="376" y="66"/>
                  <a:pt x="377" y="63"/>
                </a:cubicBezTo>
                <a:cubicBezTo>
                  <a:pt x="378" y="58"/>
                  <a:pt x="370" y="55"/>
                  <a:pt x="368" y="60"/>
                </a:cubicBezTo>
                <a:close/>
                <a:moveTo>
                  <a:pt x="314" y="108"/>
                </a:moveTo>
                <a:cubicBezTo>
                  <a:pt x="312" y="111"/>
                  <a:pt x="309" y="115"/>
                  <a:pt x="310" y="118"/>
                </a:cubicBezTo>
                <a:cubicBezTo>
                  <a:pt x="310" y="123"/>
                  <a:pt x="315" y="126"/>
                  <a:pt x="319" y="123"/>
                </a:cubicBezTo>
                <a:cubicBezTo>
                  <a:pt x="322" y="122"/>
                  <a:pt x="324" y="118"/>
                  <a:pt x="326" y="116"/>
                </a:cubicBezTo>
                <a:cubicBezTo>
                  <a:pt x="328" y="112"/>
                  <a:pt x="328" y="107"/>
                  <a:pt x="324" y="104"/>
                </a:cubicBezTo>
                <a:cubicBezTo>
                  <a:pt x="320" y="102"/>
                  <a:pt x="316" y="105"/>
                  <a:pt x="314" y="108"/>
                </a:cubicBezTo>
                <a:close/>
                <a:moveTo>
                  <a:pt x="340" y="126"/>
                </a:moveTo>
                <a:cubicBezTo>
                  <a:pt x="338" y="127"/>
                  <a:pt x="337" y="130"/>
                  <a:pt x="335" y="132"/>
                </a:cubicBezTo>
                <a:cubicBezTo>
                  <a:pt x="333" y="134"/>
                  <a:pt x="332" y="138"/>
                  <a:pt x="335" y="140"/>
                </a:cubicBezTo>
                <a:cubicBezTo>
                  <a:pt x="337" y="143"/>
                  <a:pt x="341" y="144"/>
                  <a:pt x="343" y="142"/>
                </a:cubicBezTo>
                <a:cubicBezTo>
                  <a:pt x="346" y="140"/>
                  <a:pt x="348" y="138"/>
                  <a:pt x="351" y="135"/>
                </a:cubicBezTo>
                <a:cubicBezTo>
                  <a:pt x="353" y="133"/>
                  <a:pt x="353" y="128"/>
                  <a:pt x="350" y="125"/>
                </a:cubicBezTo>
                <a:cubicBezTo>
                  <a:pt x="347" y="122"/>
                  <a:pt x="343" y="123"/>
                  <a:pt x="340" y="126"/>
                </a:cubicBezTo>
                <a:close/>
                <a:moveTo>
                  <a:pt x="310" y="144"/>
                </a:moveTo>
                <a:cubicBezTo>
                  <a:pt x="310" y="145"/>
                  <a:pt x="309" y="146"/>
                  <a:pt x="308" y="146"/>
                </a:cubicBezTo>
                <a:cubicBezTo>
                  <a:pt x="308" y="146"/>
                  <a:pt x="308" y="146"/>
                  <a:pt x="308" y="146"/>
                </a:cubicBezTo>
                <a:cubicBezTo>
                  <a:pt x="309" y="146"/>
                  <a:pt x="308" y="147"/>
                  <a:pt x="308" y="147"/>
                </a:cubicBezTo>
                <a:cubicBezTo>
                  <a:pt x="308" y="147"/>
                  <a:pt x="307" y="147"/>
                  <a:pt x="307" y="147"/>
                </a:cubicBezTo>
                <a:cubicBezTo>
                  <a:pt x="309" y="146"/>
                  <a:pt x="307" y="147"/>
                  <a:pt x="307" y="147"/>
                </a:cubicBezTo>
                <a:cubicBezTo>
                  <a:pt x="299" y="150"/>
                  <a:pt x="301" y="162"/>
                  <a:pt x="309" y="162"/>
                </a:cubicBezTo>
                <a:cubicBezTo>
                  <a:pt x="315" y="161"/>
                  <a:pt x="322" y="157"/>
                  <a:pt x="323" y="151"/>
                </a:cubicBezTo>
                <a:cubicBezTo>
                  <a:pt x="323" y="147"/>
                  <a:pt x="322" y="144"/>
                  <a:pt x="319" y="143"/>
                </a:cubicBezTo>
                <a:cubicBezTo>
                  <a:pt x="316" y="141"/>
                  <a:pt x="313" y="142"/>
                  <a:pt x="310" y="144"/>
                </a:cubicBezTo>
                <a:close/>
                <a:moveTo>
                  <a:pt x="372" y="156"/>
                </a:moveTo>
                <a:cubicBezTo>
                  <a:pt x="369" y="157"/>
                  <a:pt x="365" y="158"/>
                  <a:pt x="362" y="160"/>
                </a:cubicBezTo>
                <a:cubicBezTo>
                  <a:pt x="358" y="163"/>
                  <a:pt x="360" y="169"/>
                  <a:pt x="365" y="170"/>
                </a:cubicBezTo>
                <a:cubicBezTo>
                  <a:pt x="368" y="170"/>
                  <a:pt x="372" y="168"/>
                  <a:pt x="376" y="167"/>
                </a:cubicBezTo>
                <a:cubicBezTo>
                  <a:pt x="379" y="166"/>
                  <a:pt x="383" y="166"/>
                  <a:pt x="385" y="162"/>
                </a:cubicBezTo>
                <a:cubicBezTo>
                  <a:pt x="386" y="159"/>
                  <a:pt x="385" y="157"/>
                  <a:pt x="383" y="155"/>
                </a:cubicBezTo>
                <a:cubicBezTo>
                  <a:pt x="380" y="153"/>
                  <a:pt x="376" y="155"/>
                  <a:pt x="372" y="156"/>
                </a:cubicBezTo>
                <a:close/>
                <a:moveTo>
                  <a:pt x="346" y="184"/>
                </a:moveTo>
                <a:cubicBezTo>
                  <a:pt x="342" y="186"/>
                  <a:pt x="338" y="187"/>
                  <a:pt x="334" y="189"/>
                </a:cubicBezTo>
                <a:cubicBezTo>
                  <a:pt x="330" y="192"/>
                  <a:pt x="332" y="198"/>
                  <a:pt x="336" y="200"/>
                </a:cubicBezTo>
                <a:cubicBezTo>
                  <a:pt x="340" y="201"/>
                  <a:pt x="344" y="201"/>
                  <a:pt x="348" y="199"/>
                </a:cubicBezTo>
                <a:cubicBezTo>
                  <a:pt x="353" y="197"/>
                  <a:pt x="358" y="194"/>
                  <a:pt x="357" y="188"/>
                </a:cubicBezTo>
                <a:cubicBezTo>
                  <a:pt x="356" y="183"/>
                  <a:pt x="350" y="183"/>
                  <a:pt x="346" y="184"/>
                </a:cubicBezTo>
                <a:close/>
                <a:moveTo>
                  <a:pt x="326" y="227"/>
                </a:moveTo>
                <a:cubicBezTo>
                  <a:pt x="324" y="228"/>
                  <a:pt x="323" y="230"/>
                  <a:pt x="324" y="232"/>
                </a:cubicBezTo>
                <a:cubicBezTo>
                  <a:pt x="326" y="236"/>
                  <a:pt x="328" y="237"/>
                  <a:pt x="332" y="239"/>
                </a:cubicBezTo>
                <a:cubicBezTo>
                  <a:pt x="336" y="241"/>
                  <a:pt x="339" y="242"/>
                  <a:pt x="343" y="241"/>
                </a:cubicBezTo>
                <a:cubicBezTo>
                  <a:pt x="348" y="240"/>
                  <a:pt x="349" y="233"/>
                  <a:pt x="346" y="230"/>
                </a:cubicBezTo>
                <a:cubicBezTo>
                  <a:pt x="343" y="227"/>
                  <a:pt x="339" y="227"/>
                  <a:pt x="336" y="226"/>
                </a:cubicBezTo>
                <a:cubicBezTo>
                  <a:pt x="333" y="226"/>
                  <a:pt x="329" y="224"/>
                  <a:pt x="326" y="227"/>
                </a:cubicBezTo>
                <a:close/>
                <a:moveTo>
                  <a:pt x="353" y="270"/>
                </a:moveTo>
                <a:cubicBezTo>
                  <a:pt x="352" y="273"/>
                  <a:pt x="353" y="276"/>
                  <a:pt x="355" y="278"/>
                </a:cubicBezTo>
                <a:cubicBezTo>
                  <a:pt x="359" y="279"/>
                  <a:pt x="368" y="284"/>
                  <a:pt x="371" y="279"/>
                </a:cubicBezTo>
                <a:cubicBezTo>
                  <a:pt x="375" y="273"/>
                  <a:pt x="364" y="270"/>
                  <a:pt x="360" y="268"/>
                </a:cubicBezTo>
                <a:cubicBezTo>
                  <a:pt x="357" y="267"/>
                  <a:pt x="355" y="268"/>
                  <a:pt x="353" y="270"/>
                </a:cubicBezTo>
                <a:close/>
                <a:moveTo>
                  <a:pt x="296" y="256"/>
                </a:moveTo>
                <a:cubicBezTo>
                  <a:pt x="298" y="258"/>
                  <a:pt x="300" y="260"/>
                  <a:pt x="303" y="263"/>
                </a:cubicBezTo>
                <a:cubicBezTo>
                  <a:pt x="306" y="265"/>
                  <a:pt x="309" y="268"/>
                  <a:pt x="313" y="268"/>
                </a:cubicBezTo>
                <a:cubicBezTo>
                  <a:pt x="318" y="269"/>
                  <a:pt x="322" y="263"/>
                  <a:pt x="320" y="258"/>
                </a:cubicBezTo>
                <a:cubicBezTo>
                  <a:pt x="318" y="255"/>
                  <a:pt x="314" y="253"/>
                  <a:pt x="311" y="251"/>
                </a:cubicBezTo>
                <a:cubicBezTo>
                  <a:pt x="308" y="249"/>
                  <a:pt x="306" y="248"/>
                  <a:pt x="302" y="247"/>
                </a:cubicBezTo>
                <a:cubicBezTo>
                  <a:pt x="298" y="245"/>
                  <a:pt x="293" y="252"/>
                  <a:pt x="296" y="256"/>
                </a:cubicBezTo>
                <a:close/>
                <a:moveTo>
                  <a:pt x="230" y="134"/>
                </a:moveTo>
                <a:cubicBezTo>
                  <a:pt x="229" y="138"/>
                  <a:pt x="228" y="141"/>
                  <a:pt x="229" y="145"/>
                </a:cubicBezTo>
                <a:cubicBezTo>
                  <a:pt x="230" y="148"/>
                  <a:pt x="231" y="151"/>
                  <a:pt x="233" y="154"/>
                </a:cubicBezTo>
                <a:cubicBezTo>
                  <a:pt x="236" y="160"/>
                  <a:pt x="246" y="155"/>
                  <a:pt x="244" y="149"/>
                </a:cubicBezTo>
                <a:cubicBezTo>
                  <a:pt x="243" y="147"/>
                  <a:pt x="242" y="144"/>
                  <a:pt x="242" y="142"/>
                </a:cubicBezTo>
                <a:cubicBezTo>
                  <a:pt x="242" y="141"/>
                  <a:pt x="241" y="139"/>
                  <a:pt x="241" y="138"/>
                </a:cubicBezTo>
                <a:cubicBezTo>
                  <a:pt x="241" y="136"/>
                  <a:pt x="240" y="135"/>
                  <a:pt x="239" y="134"/>
                </a:cubicBezTo>
                <a:cubicBezTo>
                  <a:pt x="237" y="131"/>
                  <a:pt x="232" y="131"/>
                  <a:pt x="230" y="134"/>
                </a:cubicBezTo>
                <a:close/>
                <a:moveTo>
                  <a:pt x="187" y="153"/>
                </a:moveTo>
                <a:cubicBezTo>
                  <a:pt x="184" y="158"/>
                  <a:pt x="187" y="163"/>
                  <a:pt x="191" y="167"/>
                </a:cubicBezTo>
                <a:cubicBezTo>
                  <a:pt x="194" y="170"/>
                  <a:pt x="198" y="172"/>
                  <a:pt x="202" y="173"/>
                </a:cubicBezTo>
                <a:cubicBezTo>
                  <a:pt x="209" y="175"/>
                  <a:pt x="212" y="164"/>
                  <a:pt x="206" y="161"/>
                </a:cubicBezTo>
                <a:cubicBezTo>
                  <a:pt x="204" y="159"/>
                  <a:pt x="202" y="157"/>
                  <a:pt x="200" y="155"/>
                </a:cubicBezTo>
                <a:cubicBezTo>
                  <a:pt x="198" y="153"/>
                  <a:pt x="197" y="151"/>
                  <a:pt x="194" y="150"/>
                </a:cubicBezTo>
                <a:cubicBezTo>
                  <a:pt x="191" y="150"/>
                  <a:pt x="189" y="151"/>
                  <a:pt x="187" y="153"/>
                </a:cubicBezTo>
                <a:close/>
                <a:moveTo>
                  <a:pt x="150" y="223"/>
                </a:moveTo>
                <a:cubicBezTo>
                  <a:pt x="148" y="225"/>
                  <a:pt x="150" y="228"/>
                  <a:pt x="152" y="229"/>
                </a:cubicBezTo>
                <a:cubicBezTo>
                  <a:pt x="158" y="234"/>
                  <a:pt x="169" y="229"/>
                  <a:pt x="176" y="226"/>
                </a:cubicBezTo>
                <a:cubicBezTo>
                  <a:pt x="182" y="224"/>
                  <a:pt x="181" y="214"/>
                  <a:pt x="174" y="215"/>
                </a:cubicBezTo>
                <a:cubicBezTo>
                  <a:pt x="166" y="216"/>
                  <a:pt x="154" y="216"/>
                  <a:pt x="150" y="223"/>
                </a:cubicBezTo>
                <a:close/>
                <a:moveTo>
                  <a:pt x="259" y="252"/>
                </a:moveTo>
                <a:cubicBezTo>
                  <a:pt x="258" y="258"/>
                  <a:pt x="260" y="265"/>
                  <a:pt x="264" y="270"/>
                </a:cubicBezTo>
                <a:cubicBezTo>
                  <a:pt x="269" y="278"/>
                  <a:pt x="282" y="271"/>
                  <a:pt x="277" y="262"/>
                </a:cubicBezTo>
                <a:cubicBezTo>
                  <a:pt x="274" y="258"/>
                  <a:pt x="273" y="254"/>
                  <a:pt x="271" y="250"/>
                </a:cubicBezTo>
                <a:cubicBezTo>
                  <a:pt x="268" y="246"/>
                  <a:pt x="260" y="247"/>
                  <a:pt x="259" y="252"/>
                </a:cubicBezTo>
                <a:close/>
                <a:moveTo>
                  <a:pt x="297" y="191"/>
                </a:moveTo>
                <a:cubicBezTo>
                  <a:pt x="304" y="190"/>
                  <a:pt x="311" y="189"/>
                  <a:pt x="318" y="187"/>
                </a:cubicBezTo>
                <a:cubicBezTo>
                  <a:pt x="323" y="186"/>
                  <a:pt x="330" y="185"/>
                  <a:pt x="333" y="179"/>
                </a:cubicBezTo>
                <a:cubicBezTo>
                  <a:pt x="334" y="178"/>
                  <a:pt x="333" y="175"/>
                  <a:pt x="332" y="174"/>
                </a:cubicBezTo>
                <a:cubicBezTo>
                  <a:pt x="327" y="169"/>
                  <a:pt x="321" y="172"/>
                  <a:pt x="315" y="173"/>
                </a:cubicBezTo>
                <a:cubicBezTo>
                  <a:pt x="308" y="175"/>
                  <a:pt x="300" y="177"/>
                  <a:pt x="293" y="179"/>
                </a:cubicBezTo>
                <a:cubicBezTo>
                  <a:pt x="285" y="181"/>
                  <a:pt x="289" y="193"/>
                  <a:pt x="297" y="191"/>
                </a:cubicBezTo>
                <a:close/>
                <a:moveTo>
                  <a:pt x="288" y="215"/>
                </a:moveTo>
                <a:cubicBezTo>
                  <a:pt x="290" y="218"/>
                  <a:pt x="294" y="219"/>
                  <a:pt x="298" y="220"/>
                </a:cubicBezTo>
                <a:cubicBezTo>
                  <a:pt x="301" y="221"/>
                  <a:pt x="305" y="222"/>
                  <a:pt x="309" y="223"/>
                </a:cubicBezTo>
                <a:cubicBezTo>
                  <a:pt x="317" y="224"/>
                  <a:pt x="320" y="213"/>
                  <a:pt x="312" y="210"/>
                </a:cubicBezTo>
                <a:cubicBezTo>
                  <a:pt x="308" y="209"/>
                  <a:pt x="304" y="208"/>
                  <a:pt x="301" y="208"/>
                </a:cubicBezTo>
                <a:cubicBezTo>
                  <a:pt x="297" y="207"/>
                  <a:pt x="293" y="206"/>
                  <a:pt x="289" y="208"/>
                </a:cubicBezTo>
                <a:cubicBezTo>
                  <a:pt x="286" y="209"/>
                  <a:pt x="285" y="213"/>
                  <a:pt x="288" y="215"/>
                </a:cubicBezTo>
                <a:close/>
                <a:moveTo>
                  <a:pt x="213" y="229"/>
                </a:moveTo>
                <a:cubicBezTo>
                  <a:pt x="207" y="231"/>
                  <a:pt x="200" y="234"/>
                  <a:pt x="197" y="239"/>
                </a:cubicBezTo>
                <a:cubicBezTo>
                  <a:pt x="194" y="244"/>
                  <a:pt x="198" y="249"/>
                  <a:pt x="203" y="249"/>
                </a:cubicBezTo>
                <a:cubicBezTo>
                  <a:pt x="209" y="249"/>
                  <a:pt x="215" y="244"/>
                  <a:pt x="220" y="240"/>
                </a:cubicBezTo>
                <a:cubicBezTo>
                  <a:pt x="223" y="238"/>
                  <a:pt x="224" y="234"/>
                  <a:pt x="222" y="231"/>
                </a:cubicBezTo>
                <a:cubicBezTo>
                  <a:pt x="220" y="227"/>
                  <a:pt x="216" y="227"/>
                  <a:pt x="213" y="229"/>
                </a:cubicBezTo>
                <a:close/>
                <a:moveTo>
                  <a:pt x="269" y="175"/>
                </a:moveTo>
                <a:cubicBezTo>
                  <a:pt x="268" y="178"/>
                  <a:pt x="271" y="181"/>
                  <a:pt x="274" y="181"/>
                </a:cubicBezTo>
                <a:cubicBezTo>
                  <a:pt x="277" y="181"/>
                  <a:pt x="279" y="180"/>
                  <a:pt x="282" y="178"/>
                </a:cubicBezTo>
                <a:cubicBezTo>
                  <a:pt x="284" y="177"/>
                  <a:pt x="286" y="175"/>
                  <a:pt x="287" y="173"/>
                </a:cubicBezTo>
                <a:cubicBezTo>
                  <a:pt x="289" y="169"/>
                  <a:pt x="287" y="164"/>
                  <a:pt x="282" y="164"/>
                </a:cubicBezTo>
                <a:cubicBezTo>
                  <a:pt x="277" y="165"/>
                  <a:pt x="271" y="170"/>
                  <a:pt x="269" y="175"/>
                </a:cubicBezTo>
                <a:close/>
                <a:moveTo>
                  <a:pt x="252" y="161"/>
                </a:moveTo>
                <a:cubicBezTo>
                  <a:pt x="250" y="164"/>
                  <a:pt x="249" y="168"/>
                  <a:pt x="248" y="172"/>
                </a:cubicBezTo>
                <a:cubicBezTo>
                  <a:pt x="247" y="175"/>
                  <a:pt x="249" y="178"/>
                  <a:pt x="252" y="179"/>
                </a:cubicBezTo>
                <a:cubicBezTo>
                  <a:pt x="255" y="180"/>
                  <a:pt x="258" y="179"/>
                  <a:pt x="259" y="176"/>
                </a:cubicBezTo>
                <a:cubicBezTo>
                  <a:pt x="262" y="173"/>
                  <a:pt x="263" y="170"/>
                  <a:pt x="265" y="167"/>
                </a:cubicBezTo>
                <a:cubicBezTo>
                  <a:pt x="266" y="163"/>
                  <a:pt x="269" y="159"/>
                  <a:pt x="267" y="155"/>
                </a:cubicBezTo>
                <a:cubicBezTo>
                  <a:pt x="266" y="152"/>
                  <a:pt x="263" y="150"/>
                  <a:pt x="260" y="151"/>
                </a:cubicBezTo>
                <a:cubicBezTo>
                  <a:pt x="255" y="152"/>
                  <a:pt x="254" y="157"/>
                  <a:pt x="252" y="161"/>
                </a:cubicBezTo>
                <a:close/>
                <a:moveTo>
                  <a:pt x="220" y="176"/>
                </a:moveTo>
                <a:cubicBezTo>
                  <a:pt x="221" y="182"/>
                  <a:pt x="226" y="189"/>
                  <a:pt x="231" y="194"/>
                </a:cubicBezTo>
                <a:cubicBezTo>
                  <a:pt x="234" y="196"/>
                  <a:pt x="238" y="196"/>
                  <a:pt x="241" y="194"/>
                </a:cubicBezTo>
                <a:cubicBezTo>
                  <a:pt x="243" y="191"/>
                  <a:pt x="244" y="187"/>
                  <a:pt x="242" y="184"/>
                </a:cubicBezTo>
                <a:cubicBezTo>
                  <a:pt x="241" y="182"/>
                  <a:pt x="239" y="180"/>
                  <a:pt x="237" y="178"/>
                </a:cubicBezTo>
                <a:cubicBezTo>
                  <a:pt x="236" y="175"/>
                  <a:pt x="234" y="172"/>
                  <a:pt x="232" y="170"/>
                </a:cubicBezTo>
                <a:cubicBezTo>
                  <a:pt x="228" y="166"/>
                  <a:pt x="219" y="169"/>
                  <a:pt x="220" y="176"/>
                </a:cubicBezTo>
                <a:close/>
                <a:moveTo>
                  <a:pt x="187" y="192"/>
                </a:moveTo>
                <a:cubicBezTo>
                  <a:pt x="190" y="194"/>
                  <a:pt x="193" y="195"/>
                  <a:pt x="197" y="196"/>
                </a:cubicBezTo>
                <a:cubicBezTo>
                  <a:pt x="200" y="197"/>
                  <a:pt x="204" y="199"/>
                  <a:pt x="207" y="197"/>
                </a:cubicBezTo>
                <a:cubicBezTo>
                  <a:pt x="210" y="196"/>
                  <a:pt x="212" y="193"/>
                  <a:pt x="210" y="190"/>
                </a:cubicBezTo>
                <a:cubicBezTo>
                  <a:pt x="208" y="187"/>
                  <a:pt x="204" y="186"/>
                  <a:pt x="201" y="185"/>
                </a:cubicBezTo>
                <a:cubicBezTo>
                  <a:pt x="197" y="184"/>
                  <a:pt x="194" y="182"/>
                  <a:pt x="190" y="183"/>
                </a:cubicBezTo>
                <a:cubicBezTo>
                  <a:pt x="186" y="183"/>
                  <a:pt x="183" y="189"/>
                  <a:pt x="187" y="192"/>
                </a:cubicBezTo>
                <a:close/>
                <a:moveTo>
                  <a:pt x="213" y="207"/>
                </a:moveTo>
                <a:cubicBezTo>
                  <a:pt x="207" y="210"/>
                  <a:pt x="206" y="219"/>
                  <a:pt x="214" y="221"/>
                </a:cubicBezTo>
                <a:cubicBezTo>
                  <a:pt x="221" y="222"/>
                  <a:pt x="234" y="220"/>
                  <a:pt x="238" y="214"/>
                </a:cubicBezTo>
                <a:cubicBezTo>
                  <a:pt x="241" y="210"/>
                  <a:pt x="240" y="205"/>
                  <a:pt x="235" y="204"/>
                </a:cubicBezTo>
                <a:cubicBezTo>
                  <a:pt x="232" y="203"/>
                  <a:pt x="228" y="204"/>
                  <a:pt x="224" y="205"/>
                </a:cubicBezTo>
                <a:cubicBezTo>
                  <a:pt x="221" y="206"/>
                  <a:pt x="217" y="206"/>
                  <a:pt x="213" y="207"/>
                </a:cubicBezTo>
                <a:close/>
                <a:moveTo>
                  <a:pt x="259" y="196"/>
                </a:moveTo>
                <a:cubicBezTo>
                  <a:pt x="258" y="199"/>
                  <a:pt x="259" y="203"/>
                  <a:pt x="262" y="204"/>
                </a:cubicBezTo>
                <a:cubicBezTo>
                  <a:pt x="267" y="206"/>
                  <a:pt x="272" y="206"/>
                  <a:pt x="276" y="203"/>
                </a:cubicBezTo>
                <a:cubicBezTo>
                  <a:pt x="283" y="200"/>
                  <a:pt x="278" y="190"/>
                  <a:pt x="271" y="192"/>
                </a:cubicBezTo>
                <a:cubicBezTo>
                  <a:pt x="269" y="192"/>
                  <a:pt x="268" y="193"/>
                  <a:pt x="266" y="193"/>
                </a:cubicBezTo>
                <a:cubicBezTo>
                  <a:pt x="263" y="192"/>
                  <a:pt x="260" y="193"/>
                  <a:pt x="259" y="196"/>
                </a:cubicBezTo>
                <a:close/>
                <a:moveTo>
                  <a:pt x="264" y="218"/>
                </a:moveTo>
                <a:cubicBezTo>
                  <a:pt x="262" y="220"/>
                  <a:pt x="262" y="223"/>
                  <a:pt x="264" y="226"/>
                </a:cubicBezTo>
                <a:cubicBezTo>
                  <a:pt x="267" y="230"/>
                  <a:pt x="271" y="235"/>
                  <a:pt x="276" y="237"/>
                </a:cubicBezTo>
                <a:cubicBezTo>
                  <a:pt x="279" y="239"/>
                  <a:pt x="283" y="238"/>
                  <a:pt x="285" y="235"/>
                </a:cubicBezTo>
                <a:cubicBezTo>
                  <a:pt x="288" y="232"/>
                  <a:pt x="287" y="228"/>
                  <a:pt x="285" y="226"/>
                </a:cubicBezTo>
                <a:cubicBezTo>
                  <a:pt x="283" y="223"/>
                  <a:pt x="280" y="222"/>
                  <a:pt x="278" y="220"/>
                </a:cubicBezTo>
                <a:cubicBezTo>
                  <a:pt x="276" y="219"/>
                  <a:pt x="274" y="218"/>
                  <a:pt x="272" y="217"/>
                </a:cubicBezTo>
                <a:cubicBezTo>
                  <a:pt x="269" y="216"/>
                  <a:pt x="266" y="216"/>
                  <a:pt x="264" y="218"/>
                </a:cubicBezTo>
                <a:close/>
              </a:path>
            </a:pathLst>
          </a:custGeom>
          <a:solidFill>
            <a:srgbClr val="638B9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0" name="Google Shape;3360;p53"/>
          <p:cNvSpPr/>
          <p:nvPr/>
        </p:nvSpPr>
        <p:spPr>
          <a:xfrm>
            <a:off x="5766499" y="2022168"/>
            <a:ext cx="879899" cy="801178"/>
          </a:xfrm>
          <a:custGeom>
            <a:avLst/>
            <a:gdLst/>
            <a:ahLst/>
            <a:cxnLst/>
            <a:rect l="l" t="t" r="r" b="b"/>
            <a:pathLst>
              <a:path w="551" h="503" extrusionOk="0">
                <a:moveTo>
                  <a:pt x="231" y="232"/>
                </a:moveTo>
                <a:cubicBezTo>
                  <a:pt x="228" y="237"/>
                  <a:pt x="226" y="241"/>
                  <a:pt x="224" y="246"/>
                </a:cubicBezTo>
                <a:cubicBezTo>
                  <a:pt x="223" y="249"/>
                  <a:pt x="223" y="252"/>
                  <a:pt x="226" y="255"/>
                </a:cubicBezTo>
                <a:cubicBezTo>
                  <a:pt x="229" y="256"/>
                  <a:pt x="233" y="256"/>
                  <a:pt x="235" y="254"/>
                </a:cubicBezTo>
                <a:cubicBezTo>
                  <a:pt x="239" y="249"/>
                  <a:pt x="241" y="244"/>
                  <a:pt x="244" y="240"/>
                </a:cubicBezTo>
                <a:cubicBezTo>
                  <a:pt x="246" y="236"/>
                  <a:pt x="244" y="231"/>
                  <a:pt x="241" y="229"/>
                </a:cubicBezTo>
                <a:cubicBezTo>
                  <a:pt x="237" y="227"/>
                  <a:pt x="233" y="229"/>
                  <a:pt x="231" y="232"/>
                </a:cubicBezTo>
                <a:close/>
                <a:moveTo>
                  <a:pt x="86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1" y="3"/>
                  <a:pt x="97" y="7"/>
                  <a:pt x="94" y="6"/>
                </a:cubicBezTo>
                <a:cubicBezTo>
                  <a:pt x="92" y="5"/>
                  <a:pt x="88" y="2"/>
                  <a:pt x="86" y="0"/>
                </a:cubicBezTo>
                <a:close/>
                <a:moveTo>
                  <a:pt x="382" y="0"/>
                </a:moveTo>
                <a:cubicBezTo>
                  <a:pt x="399" y="0"/>
                  <a:pt x="399" y="0"/>
                  <a:pt x="399" y="0"/>
                </a:cubicBezTo>
                <a:cubicBezTo>
                  <a:pt x="398" y="1"/>
                  <a:pt x="397" y="2"/>
                  <a:pt x="396" y="3"/>
                </a:cubicBezTo>
                <a:cubicBezTo>
                  <a:pt x="394" y="6"/>
                  <a:pt x="391" y="9"/>
                  <a:pt x="388" y="11"/>
                </a:cubicBezTo>
                <a:cubicBezTo>
                  <a:pt x="384" y="14"/>
                  <a:pt x="379" y="10"/>
                  <a:pt x="380" y="6"/>
                </a:cubicBezTo>
                <a:cubicBezTo>
                  <a:pt x="380" y="4"/>
                  <a:pt x="381" y="2"/>
                  <a:pt x="382" y="0"/>
                </a:cubicBezTo>
                <a:close/>
                <a:moveTo>
                  <a:pt x="79" y="439"/>
                </a:moveTo>
                <a:cubicBezTo>
                  <a:pt x="76" y="444"/>
                  <a:pt x="84" y="448"/>
                  <a:pt x="87" y="443"/>
                </a:cubicBezTo>
                <a:cubicBezTo>
                  <a:pt x="88" y="440"/>
                  <a:pt x="91" y="436"/>
                  <a:pt x="90" y="433"/>
                </a:cubicBezTo>
                <a:cubicBezTo>
                  <a:pt x="89" y="431"/>
                  <a:pt x="87" y="430"/>
                  <a:pt x="85" y="431"/>
                </a:cubicBezTo>
                <a:cubicBezTo>
                  <a:pt x="82" y="431"/>
                  <a:pt x="80" y="436"/>
                  <a:pt x="79" y="439"/>
                </a:cubicBezTo>
                <a:close/>
                <a:moveTo>
                  <a:pt x="112" y="409"/>
                </a:moveTo>
                <a:cubicBezTo>
                  <a:pt x="110" y="412"/>
                  <a:pt x="108" y="415"/>
                  <a:pt x="107" y="418"/>
                </a:cubicBezTo>
                <a:cubicBezTo>
                  <a:pt x="105" y="423"/>
                  <a:pt x="112" y="428"/>
                  <a:pt x="116" y="425"/>
                </a:cubicBezTo>
                <a:cubicBezTo>
                  <a:pt x="119" y="423"/>
                  <a:pt x="121" y="419"/>
                  <a:pt x="123" y="416"/>
                </a:cubicBezTo>
                <a:cubicBezTo>
                  <a:pt x="126" y="410"/>
                  <a:pt x="117" y="403"/>
                  <a:pt x="112" y="409"/>
                </a:cubicBezTo>
                <a:close/>
                <a:moveTo>
                  <a:pt x="149" y="394"/>
                </a:moveTo>
                <a:cubicBezTo>
                  <a:pt x="143" y="399"/>
                  <a:pt x="140" y="406"/>
                  <a:pt x="141" y="413"/>
                </a:cubicBezTo>
                <a:cubicBezTo>
                  <a:pt x="141" y="415"/>
                  <a:pt x="143" y="417"/>
                  <a:pt x="145" y="418"/>
                </a:cubicBezTo>
                <a:cubicBezTo>
                  <a:pt x="147" y="418"/>
                  <a:pt x="150" y="417"/>
                  <a:pt x="151" y="415"/>
                </a:cubicBezTo>
                <a:cubicBezTo>
                  <a:pt x="152" y="411"/>
                  <a:pt x="155" y="408"/>
                  <a:pt x="157" y="405"/>
                </a:cubicBezTo>
                <a:cubicBezTo>
                  <a:pt x="159" y="402"/>
                  <a:pt x="160" y="399"/>
                  <a:pt x="157" y="396"/>
                </a:cubicBezTo>
                <a:cubicBezTo>
                  <a:pt x="156" y="394"/>
                  <a:pt x="152" y="392"/>
                  <a:pt x="149" y="394"/>
                </a:cubicBezTo>
                <a:close/>
                <a:moveTo>
                  <a:pt x="40" y="221"/>
                </a:moveTo>
                <a:cubicBezTo>
                  <a:pt x="39" y="222"/>
                  <a:pt x="39" y="224"/>
                  <a:pt x="40" y="225"/>
                </a:cubicBezTo>
                <a:cubicBezTo>
                  <a:pt x="41" y="227"/>
                  <a:pt x="43" y="228"/>
                  <a:pt x="45" y="228"/>
                </a:cubicBezTo>
                <a:cubicBezTo>
                  <a:pt x="47" y="228"/>
                  <a:pt x="49" y="228"/>
                  <a:pt x="51" y="228"/>
                </a:cubicBezTo>
                <a:cubicBezTo>
                  <a:pt x="57" y="227"/>
                  <a:pt x="57" y="217"/>
                  <a:pt x="50" y="217"/>
                </a:cubicBezTo>
                <a:cubicBezTo>
                  <a:pt x="49" y="217"/>
                  <a:pt x="47" y="217"/>
                  <a:pt x="45" y="218"/>
                </a:cubicBezTo>
                <a:cubicBezTo>
                  <a:pt x="42" y="218"/>
                  <a:pt x="41" y="219"/>
                  <a:pt x="40" y="221"/>
                </a:cubicBezTo>
                <a:close/>
                <a:moveTo>
                  <a:pt x="84" y="43"/>
                </a:moveTo>
                <a:cubicBezTo>
                  <a:pt x="85" y="47"/>
                  <a:pt x="88" y="49"/>
                  <a:pt x="92" y="51"/>
                </a:cubicBezTo>
                <a:cubicBezTo>
                  <a:pt x="97" y="54"/>
                  <a:pt x="102" y="47"/>
                  <a:pt x="98" y="43"/>
                </a:cubicBezTo>
                <a:cubicBezTo>
                  <a:pt x="95" y="40"/>
                  <a:pt x="92" y="37"/>
                  <a:pt x="88" y="38"/>
                </a:cubicBezTo>
                <a:cubicBezTo>
                  <a:pt x="85" y="38"/>
                  <a:pt x="83" y="40"/>
                  <a:pt x="84" y="43"/>
                </a:cubicBezTo>
                <a:close/>
                <a:moveTo>
                  <a:pt x="487" y="120"/>
                </a:moveTo>
                <a:cubicBezTo>
                  <a:pt x="484" y="121"/>
                  <a:pt x="480" y="123"/>
                  <a:pt x="478" y="126"/>
                </a:cubicBezTo>
                <a:cubicBezTo>
                  <a:pt x="473" y="130"/>
                  <a:pt x="478" y="136"/>
                  <a:pt x="483" y="135"/>
                </a:cubicBezTo>
                <a:cubicBezTo>
                  <a:pt x="487" y="134"/>
                  <a:pt x="490" y="132"/>
                  <a:pt x="493" y="131"/>
                </a:cubicBezTo>
                <a:cubicBezTo>
                  <a:pt x="496" y="129"/>
                  <a:pt x="499" y="128"/>
                  <a:pt x="501" y="125"/>
                </a:cubicBezTo>
                <a:cubicBezTo>
                  <a:pt x="504" y="122"/>
                  <a:pt x="502" y="116"/>
                  <a:pt x="497" y="116"/>
                </a:cubicBezTo>
                <a:cubicBezTo>
                  <a:pt x="493" y="116"/>
                  <a:pt x="490" y="118"/>
                  <a:pt x="487" y="120"/>
                </a:cubicBezTo>
                <a:close/>
                <a:moveTo>
                  <a:pt x="485" y="409"/>
                </a:moveTo>
                <a:cubicBezTo>
                  <a:pt x="487" y="412"/>
                  <a:pt x="490" y="413"/>
                  <a:pt x="493" y="414"/>
                </a:cubicBezTo>
                <a:cubicBezTo>
                  <a:pt x="495" y="415"/>
                  <a:pt x="498" y="413"/>
                  <a:pt x="499" y="412"/>
                </a:cubicBezTo>
                <a:cubicBezTo>
                  <a:pt x="500" y="410"/>
                  <a:pt x="499" y="408"/>
                  <a:pt x="498" y="406"/>
                </a:cubicBezTo>
                <a:cubicBezTo>
                  <a:pt x="496" y="404"/>
                  <a:pt x="494" y="402"/>
                  <a:pt x="491" y="400"/>
                </a:cubicBezTo>
                <a:cubicBezTo>
                  <a:pt x="485" y="398"/>
                  <a:pt x="480" y="405"/>
                  <a:pt x="485" y="409"/>
                </a:cubicBezTo>
                <a:close/>
                <a:moveTo>
                  <a:pt x="456" y="362"/>
                </a:moveTo>
                <a:cubicBezTo>
                  <a:pt x="454" y="364"/>
                  <a:pt x="452" y="367"/>
                  <a:pt x="454" y="370"/>
                </a:cubicBezTo>
                <a:cubicBezTo>
                  <a:pt x="456" y="373"/>
                  <a:pt x="459" y="373"/>
                  <a:pt x="462" y="375"/>
                </a:cubicBezTo>
                <a:cubicBezTo>
                  <a:pt x="464" y="376"/>
                  <a:pt x="466" y="377"/>
                  <a:pt x="468" y="379"/>
                </a:cubicBezTo>
                <a:cubicBezTo>
                  <a:pt x="473" y="383"/>
                  <a:pt x="480" y="377"/>
                  <a:pt x="477" y="372"/>
                </a:cubicBezTo>
                <a:cubicBezTo>
                  <a:pt x="475" y="368"/>
                  <a:pt x="472" y="365"/>
                  <a:pt x="469" y="363"/>
                </a:cubicBezTo>
                <a:cubicBezTo>
                  <a:pt x="465" y="361"/>
                  <a:pt x="460" y="359"/>
                  <a:pt x="456" y="362"/>
                </a:cubicBezTo>
                <a:close/>
                <a:moveTo>
                  <a:pt x="223" y="427"/>
                </a:moveTo>
                <a:cubicBezTo>
                  <a:pt x="219" y="429"/>
                  <a:pt x="218" y="435"/>
                  <a:pt x="217" y="439"/>
                </a:cubicBezTo>
                <a:cubicBezTo>
                  <a:pt x="217" y="442"/>
                  <a:pt x="216" y="445"/>
                  <a:pt x="217" y="447"/>
                </a:cubicBezTo>
                <a:cubicBezTo>
                  <a:pt x="218" y="450"/>
                  <a:pt x="221" y="452"/>
                  <a:pt x="224" y="452"/>
                </a:cubicBezTo>
                <a:cubicBezTo>
                  <a:pt x="229" y="450"/>
                  <a:pt x="230" y="445"/>
                  <a:pt x="231" y="441"/>
                </a:cubicBezTo>
                <a:cubicBezTo>
                  <a:pt x="231" y="437"/>
                  <a:pt x="233" y="433"/>
                  <a:pt x="232" y="429"/>
                </a:cubicBezTo>
                <a:cubicBezTo>
                  <a:pt x="231" y="426"/>
                  <a:pt x="226" y="424"/>
                  <a:pt x="223" y="427"/>
                </a:cubicBezTo>
                <a:close/>
                <a:moveTo>
                  <a:pt x="5" y="142"/>
                </a:moveTo>
                <a:cubicBezTo>
                  <a:pt x="7" y="142"/>
                  <a:pt x="10" y="142"/>
                  <a:pt x="13" y="143"/>
                </a:cubicBezTo>
                <a:cubicBezTo>
                  <a:pt x="15" y="144"/>
                  <a:pt x="17" y="144"/>
                  <a:pt x="19" y="142"/>
                </a:cubicBezTo>
                <a:cubicBezTo>
                  <a:pt x="20" y="140"/>
                  <a:pt x="20" y="137"/>
                  <a:pt x="18" y="135"/>
                </a:cubicBezTo>
                <a:cubicBezTo>
                  <a:pt x="14" y="132"/>
                  <a:pt x="9" y="131"/>
                  <a:pt x="4" y="132"/>
                </a:cubicBezTo>
                <a:cubicBezTo>
                  <a:pt x="0" y="133"/>
                  <a:pt x="0" y="141"/>
                  <a:pt x="5" y="142"/>
                </a:cubicBezTo>
                <a:close/>
                <a:moveTo>
                  <a:pt x="58" y="166"/>
                </a:moveTo>
                <a:cubicBezTo>
                  <a:pt x="63" y="170"/>
                  <a:pt x="69" y="171"/>
                  <a:pt x="75" y="171"/>
                </a:cubicBezTo>
                <a:cubicBezTo>
                  <a:pt x="84" y="172"/>
                  <a:pt x="86" y="161"/>
                  <a:pt x="78" y="159"/>
                </a:cubicBezTo>
                <a:cubicBezTo>
                  <a:pt x="76" y="158"/>
                  <a:pt x="73" y="157"/>
                  <a:pt x="70" y="156"/>
                </a:cubicBezTo>
                <a:cubicBezTo>
                  <a:pt x="67" y="155"/>
                  <a:pt x="64" y="155"/>
                  <a:pt x="60" y="156"/>
                </a:cubicBezTo>
                <a:cubicBezTo>
                  <a:pt x="56" y="157"/>
                  <a:pt x="55" y="163"/>
                  <a:pt x="58" y="166"/>
                </a:cubicBezTo>
                <a:close/>
                <a:moveTo>
                  <a:pt x="205" y="485"/>
                </a:moveTo>
                <a:cubicBezTo>
                  <a:pt x="202" y="489"/>
                  <a:pt x="197" y="497"/>
                  <a:pt x="203" y="500"/>
                </a:cubicBezTo>
                <a:cubicBezTo>
                  <a:pt x="209" y="503"/>
                  <a:pt x="213" y="495"/>
                  <a:pt x="215" y="491"/>
                </a:cubicBezTo>
                <a:cubicBezTo>
                  <a:pt x="218" y="484"/>
                  <a:pt x="209" y="479"/>
                  <a:pt x="205" y="485"/>
                </a:cubicBezTo>
                <a:close/>
                <a:moveTo>
                  <a:pt x="439" y="77"/>
                </a:moveTo>
                <a:cubicBezTo>
                  <a:pt x="434" y="81"/>
                  <a:pt x="429" y="86"/>
                  <a:pt x="425" y="91"/>
                </a:cubicBezTo>
                <a:cubicBezTo>
                  <a:pt x="420" y="97"/>
                  <a:pt x="426" y="105"/>
                  <a:pt x="433" y="101"/>
                </a:cubicBezTo>
                <a:cubicBezTo>
                  <a:pt x="439" y="98"/>
                  <a:pt x="443" y="93"/>
                  <a:pt x="448" y="89"/>
                </a:cubicBezTo>
                <a:cubicBezTo>
                  <a:pt x="452" y="86"/>
                  <a:pt x="457" y="80"/>
                  <a:pt x="452" y="75"/>
                </a:cubicBezTo>
                <a:cubicBezTo>
                  <a:pt x="449" y="71"/>
                  <a:pt x="443" y="74"/>
                  <a:pt x="439" y="77"/>
                </a:cubicBezTo>
                <a:close/>
                <a:moveTo>
                  <a:pt x="458" y="12"/>
                </a:moveTo>
                <a:cubicBezTo>
                  <a:pt x="455" y="15"/>
                  <a:pt x="453" y="18"/>
                  <a:pt x="451" y="22"/>
                </a:cubicBezTo>
                <a:cubicBezTo>
                  <a:pt x="449" y="25"/>
                  <a:pt x="454" y="31"/>
                  <a:pt x="457" y="28"/>
                </a:cubicBezTo>
                <a:cubicBezTo>
                  <a:pt x="461" y="25"/>
                  <a:pt x="464" y="23"/>
                  <a:pt x="466" y="20"/>
                </a:cubicBezTo>
                <a:cubicBezTo>
                  <a:pt x="469" y="17"/>
                  <a:pt x="472" y="12"/>
                  <a:pt x="469" y="8"/>
                </a:cubicBezTo>
                <a:cubicBezTo>
                  <a:pt x="465" y="5"/>
                  <a:pt x="460" y="9"/>
                  <a:pt x="458" y="12"/>
                </a:cubicBezTo>
                <a:close/>
                <a:moveTo>
                  <a:pt x="431" y="52"/>
                </a:moveTo>
                <a:cubicBezTo>
                  <a:pt x="425" y="55"/>
                  <a:pt x="422" y="60"/>
                  <a:pt x="421" y="65"/>
                </a:cubicBezTo>
                <a:cubicBezTo>
                  <a:pt x="420" y="71"/>
                  <a:pt x="428" y="75"/>
                  <a:pt x="431" y="69"/>
                </a:cubicBezTo>
                <a:cubicBezTo>
                  <a:pt x="433" y="66"/>
                  <a:pt x="435" y="62"/>
                  <a:pt x="437" y="60"/>
                </a:cubicBezTo>
                <a:cubicBezTo>
                  <a:pt x="441" y="55"/>
                  <a:pt x="436" y="48"/>
                  <a:pt x="431" y="52"/>
                </a:cubicBezTo>
                <a:close/>
                <a:moveTo>
                  <a:pt x="394" y="93"/>
                </a:moveTo>
                <a:cubicBezTo>
                  <a:pt x="391" y="98"/>
                  <a:pt x="387" y="102"/>
                  <a:pt x="386" y="108"/>
                </a:cubicBezTo>
                <a:cubicBezTo>
                  <a:pt x="385" y="114"/>
                  <a:pt x="393" y="119"/>
                  <a:pt x="397" y="114"/>
                </a:cubicBezTo>
                <a:cubicBezTo>
                  <a:pt x="400" y="110"/>
                  <a:pt x="402" y="106"/>
                  <a:pt x="405" y="102"/>
                </a:cubicBezTo>
                <a:cubicBezTo>
                  <a:pt x="409" y="98"/>
                  <a:pt x="413" y="95"/>
                  <a:pt x="415" y="90"/>
                </a:cubicBezTo>
                <a:cubicBezTo>
                  <a:pt x="416" y="85"/>
                  <a:pt x="411" y="81"/>
                  <a:pt x="406" y="82"/>
                </a:cubicBezTo>
                <a:cubicBezTo>
                  <a:pt x="401" y="83"/>
                  <a:pt x="397" y="89"/>
                  <a:pt x="394" y="93"/>
                </a:cubicBezTo>
                <a:close/>
                <a:moveTo>
                  <a:pt x="454" y="244"/>
                </a:moveTo>
                <a:cubicBezTo>
                  <a:pt x="462" y="246"/>
                  <a:pt x="470" y="247"/>
                  <a:pt x="478" y="247"/>
                </a:cubicBezTo>
                <a:cubicBezTo>
                  <a:pt x="485" y="248"/>
                  <a:pt x="486" y="237"/>
                  <a:pt x="479" y="235"/>
                </a:cubicBezTo>
                <a:cubicBezTo>
                  <a:pt x="472" y="233"/>
                  <a:pt x="464" y="230"/>
                  <a:pt x="456" y="230"/>
                </a:cubicBezTo>
                <a:cubicBezTo>
                  <a:pt x="447" y="229"/>
                  <a:pt x="447" y="242"/>
                  <a:pt x="454" y="244"/>
                </a:cubicBezTo>
                <a:close/>
                <a:moveTo>
                  <a:pt x="526" y="285"/>
                </a:moveTo>
                <a:cubicBezTo>
                  <a:pt x="531" y="288"/>
                  <a:pt x="537" y="289"/>
                  <a:pt x="542" y="290"/>
                </a:cubicBezTo>
                <a:cubicBezTo>
                  <a:pt x="548" y="292"/>
                  <a:pt x="551" y="283"/>
                  <a:pt x="546" y="281"/>
                </a:cubicBezTo>
                <a:cubicBezTo>
                  <a:pt x="541" y="279"/>
                  <a:pt x="535" y="275"/>
                  <a:pt x="530" y="276"/>
                </a:cubicBezTo>
                <a:cubicBezTo>
                  <a:pt x="526" y="276"/>
                  <a:pt x="523" y="282"/>
                  <a:pt x="526" y="285"/>
                </a:cubicBezTo>
                <a:close/>
                <a:moveTo>
                  <a:pt x="449" y="279"/>
                </a:moveTo>
                <a:cubicBezTo>
                  <a:pt x="452" y="280"/>
                  <a:pt x="455" y="281"/>
                  <a:pt x="458" y="282"/>
                </a:cubicBezTo>
                <a:cubicBezTo>
                  <a:pt x="461" y="283"/>
                  <a:pt x="464" y="284"/>
                  <a:pt x="466" y="284"/>
                </a:cubicBezTo>
                <a:cubicBezTo>
                  <a:pt x="471" y="285"/>
                  <a:pt x="475" y="280"/>
                  <a:pt x="472" y="276"/>
                </a:cubicBezTo>
                <a:cubicBezTo>
                  <a:pt x="468" y="270"/>
                  <a:pt x="458" y="265"/>
                  <a:pt x="450" y="267"/>
                </a:cubicBezTo>
                <a:cubicBezTo>
                  <a:pt x="445" y="268"/>
                  <a:pt x="445" y="276"/>
                  <a:pt x="449" y="279"/>
                </a:cubicBezTo>
                <a:close/>
                <a:moveTo>
                  <a:pt x="372" y="264"/>
                </a:moveTo>
                <a:cubicBezTo>
                  <a:pt x="374" y="266"/>
                  <a:pt x="378" y="267"/>
                  <a:pt x="381" y="268"/>
                </a:cubicBezTo>
                <a:cubicBezTo>
                  <a:pt x="383" y="269"/>
                  <a:pt x="386" y="270"/>
                  <a:pt x="389" y="270"/>
                </a:cubicBezTo>
                <a:cubicBezTo>
                  <a:pt x="397" y="271"/>
                  <a:pt x="401" y="262"/>
                  <a:pt x="394" y="257"/>
                </a:cubicBezTo>
                <a:cubicBezTo>
                  <a:pt x="391" y="256"/>
                  <a:pt x="388" y="255"/>
                  <a:pt x="385" y="254"/>
                </a:cubicBezTo>
                <a:cubicBezTo>
                  <a:pt x="383" y="252"/>
                  <a:pt x="380" y="251"/>
                  <a:pt x="377" y="251"/>
                </a:cubicBezTo>
                <a:cubicBezTo>
                  <a:pt x="369" y="249"/>
                  <a:pt x="365" y="260"/>
                  <a:pt x="372" y="264"/>
                </a:cubicBezTo>
                <a:close/>
                <a:moveTo>
                  <a:pt x="356" y="241"/>
                </a:moveTo>
                <a:cubicBezTo>
                  <a:pt x="361" y="243"/>
                  <a:pt x="366" y="244"/>
                  <a:pt x="371" y="245"/>
                </a:cubicBezTo>
                <a:cubicBezTo>
                  <a:pt x="377" y="245"/>
                  <a:pt x="382" y="247"/>
                  <a:pt x="387" y="244"/>
                </a:cubicBezTo>
                <a:cubicBezTo>
                  <a:pt x="390" y="243"/>
                  <a:pt x="391" y="238"/>
                  <a:pt x="389" y="236"/>
                </a:cubicBezTo>
                <a:cubicBezTo>
                  <a:pt x="385" y="231"/>
                  <a:pt x="379" y="230"/>
                  <a:pt x="374" y="230"/>
                </a:cubicBezTo>
                <a:cubicBezTo>
                  <a:pt x="369" y="229"/>
                  <a:pt x="363" y="229"/>
                  <a:pt x="357" y="230"/>
                </a:cubicBezTo>
                <a:cubicBezTo>
                  <a:pt x="353" y="232"/>
                  <a:pt x="351" y="239"/>
                  <a:pt x="356" y="241"/>
                </a:cubicBezTo>
                <a:close/>
                <a:moveTo>
                  <a:pt x="328" y="285"/>
                </a:moveTo>
                <a:cubicBezTo>
                  <a:pt x="329" y="288"/>
                  <a:pt x="332" y="292"/>
                  <a:pt x="335" y="295"/>
                </a:cubicBezTo>
                <a:cubicBezTo>
                  <a:pt x="338" y="297"/>
                  <a:pt x="341" y="299"/>
                  <a:pt x="345" y="300"/>
                </a:cubicBezTo>
                <a:cubicBezTo>
                  <a:pt x="352" y="302"/>
                  <a:pt x="355" y="293"/>
                  <a:pt x="351" y="289"/>
                </a:cubicBezTo>
                <a:cubicBezTo>
                  <a:pt x="349" y="287"/>
                  <a:pt x="347" y="285"/>
                  <a:pt x="345" y="283"/>
                </a:cubicBezTo>
                <a:cubicBezTo>
                  <a:pt x="343" y="281"/>
                  <a:pt x="342" y="279"/>
                  <a:pt x="340" y="277"/>
                </a:cubicBezTo>
                <a:cubicBezTo>
                  <a:pt x="334" y="273"/>
                  <a:pt x="327" y="278"/>
                  <a:pt x="328" y="285"/>
                </a:cubicBezTo>
                <a:close/>
                <a:moveTo>
                  <a:pt x="338" y="334"/>
                </a:moveTo>
                <a:cubicBezTo>
                  <a:pt x="339" y="340"/>
                  <a:pt x="346" y="348"/>
                  <a:pt x="352" y="351"/>
                </a:cubicBezTo>
                <a:cubicBezTo>
                  <a:pt x="358" y="353"/>
                  <a:pt x="363" y="348"/>
                  <a:pt x="360" y="342"/>
                </a:cubicBezTo>
                <a:cubicBezTo>
                  <a:pt x="359" y="339"/>
                  <a:pt x="357" y="337"/>
                  <a:pt x="355" y="335"/>
                </a:cubicBezTo>
                <a:cubicBezTo>
                  <a:pt x="353" y="332"/>
                  <a:pt x="352" y="329"/>
                  <a:pt x="349" y="327"/>
                </a:cubicBezTo>
                <a:cubicBezTo>
                  <a:pt x="344" y="325"/>
                  <a:pt x="338" y="329"/>
                  <a:pt x="338" y="334"/>
                </a:cubicBezTo>
                <a:close/>
                <a:moveTo>
                  <a:pt x="385" y="392"/>
                </a:moveTo>
                <a:cubicBezTo>
                  <a:pt x="386" y="398"/>
                  <a:pt x="391" y="402"/>
                  <a:pt x="395" y="406"/>
                </a:cubicBezTo>
                <a:cubicBezTo>
                  <a:pt x="400" y="411"/>
                  <a:pt x="408" y="405"/>
                  <a:pt x="404" y="399"/>
                </a:cubicBezTo>
                <a:cubicBezTo>
                  <a:pt x="401" y="394"/>
                  <a:pt x="398" y="388"/>
                  <a:pt x="392" y="386"/>
                </a:cubicBezTo>
                <a:cubicBezTo>
                  <a:pt x="389" y="386"/>
                  <a:pt x="385" y="388"/>
                  <a:pt x="385" y="392"/>
                </a:cubicBezTo>
                <a:close/>
                <a:moveTo>
                  <a:pt x="341" y="371"/>
                </a:moveTo>
                <a:cubicBezTo>
                  <a:pt x="340" y="376"/>
                  <a:pt x="345" y="382"/>
                  <a:pt x="349" y="385"/>
                </a:cubicBezTo>
                <a:cubicBezTo>
                  <a:pt x="355" y="389"/>
                  <a:pt x="361" y="382"/>
                  <a:pt x="356" y="376"/>
                </a:cubicBezTo>
                <a:cubicBezTo>
                  <a:pt x="354" y="373"/>
                  <a:pt x="352" y="370"/>
                  <a:pt x="349" y="367"/>
                </a:cubicBezTo>
                <a:cubicBezTo>
                  <a:pt x="346" y="364"/>
                  <a:pt x="341" y="367"/>
                  <a:pt x="341" y="371"/>
                </a:cubicBezTo>
                <a:close/>
                <a:moveTo>
                  <a:pt x="314" y="341"/>
                </a:moveTo>
                <a:cubicBezTo>
                  <a:pt x="314" y="347"/>
                  <a:pt x="317" y="354"/>
                  <a:pt x="321" y="358"/>
                </a:cubicBezTo>
                <a:cubicBezTo>
                  <a:pt x="326" y="362"/>
                  <a:pt x="331" y="358"/>
                  <a:pt x="332" y="353"/>
                </a:cubicBezTo>
                <a:cubicBezTo>
                  <a:pt x="332" y="350"/>
                  <a:pt x="331" y="348"/>
                  <a:pt x="330" y="345"/>
                </a:cubicBezTo>
                <a:cubicBezTo>
                  <a:pt x="329" y="342"/>
                  <a:pt x="328" y="340"/>
                  <a:pt x="327" y="337"/>
                </a:cubicBezTo>
                <a:cubicBezTo>
                  <a:pt x="325" y="335"/>
                  <a:pt x="322" y="333"/>
                  <a:pt x="319" y="334"/>
                </a:cubicBezTo>
                <a:cubicBezTo>
                  <a:pt x="316" y="335"/>
                  <a:pt x="313" y="338"/>
                  <a:pt x="314" y="341"/>
                </a:cubicBezTo>
                <a:close/>
                <a:moveTo>
                  <a:pt x="261" y="433"/>
                </a:moveTo>
                <a:cubicBezTo>
                  <a:pt x="259" y="436"/>
                  <a:pt x="259" y="440"/>
                  <a:pt x="258" y="443"/>
                </a:cubicBezTo>
                <a:cubicBezTo>
                  <a:pt x="257" y="450"/>
                  <a:pt x="267" y="451"/>
                  <a:pt x="269" y="445"/>
                </a:cubicBezTo>
                <a:cubicBezTo>
                  <a:pt x="270" y="441"/>
                  <a:pt x="271" y="438"/>
                  <a:pt x="270" y="434"/>
                </a:cubicBezTo>
                <a:cubicBezTo>
                  <a:pt x="270" y="429"/>
                  <a:pt x="263" y="429"/>
                  <a:pt x="261" y="433"/>
                </a:cubicBezTo>
                <a:close/>
                <a:moveTo>
                  <a:pt x="250" y="379"/>
                </a:moveTo>
                <a:cubicBezTo>
                  <a:pt x="246" y="382"/>
                  <a:pt x="244" y="388"/>
                  <a:pt x="242" y="393"/>
                </a:cubicBezTo>
                <a:cubicBezTo>
                  <a:pt x="241" y="398"/>
                  <a:pt x="241" y="403"/>
                  <a:pt x="242" y="408"/>
                </a:cubicBezTo>
                <a:cubicBezTo>
                  <a:pt x="243" y="414"/>
                  <a:pt x="252" y="413"/>
                  <a:pt x="253" y="408"/>
                </a:cubicBezTo>
                <a:cubicBezTo>
                  <a:pt x="254" y="404"/>
                  <a:pt x="255" y="400"/>
                  <a:pt x="257" y="396"/>
                </a:cubicBezTo>
                <a:cubicBezTo>
                  <a:pt x="258" y="392"/>
                  <a:pt x="260" y="389"/>
                  <a:pt x="260" y="385"/>
                </a:cubicBezTo>
                <a:cubicBezTo>
                  <a:pt x="260" y="380"/>
                  <a:pt x="254" y="377"/>
                  <a:pt x="250" y="379"/>
                </a:cubicBezTo>
                <a:close/>
                <a:moveTo>
                  <a:pt x="207" y="358"/>
                </a:moveTo>
                <a:cubicBezTo>
                  <a:pt x="206" y="360"/>
                  <a:pt x="206" y="361"/>
                  <a:pt x="205" y="362"/>
                </a:cubicBezTo>
                <a:cubicBezTo>
                  <a:pt x="205" y="364"/>
                  <a:pt x="205" y="365"/>
                  <a:pt x="205" y="367"/>
                </a:cubicBezTo>
                <a:cubicBezTo>
                  <a:pt x="204" y="369"/>
                  <a:pt x="205" y="372"/>
                  <a:pt x="208" y="373"/>
                </a:cubicBezTo>
                <a:cubicBezTo>
                  <a:pt x="211" y="374"/>
                  <a:pt x="213" y="373"/>
                  <a:pt x="215" y="371"/>
                </a:cubicBezTo>
                <a:cubicBezTo>
                  <a:pt x="215" y="371"/>
                  <a:pt x="215" y="371"/>
                  <a:pt x="215" y="371"/>
                </a:cubicBezTo>
                <a:cubicBezTo>
                  <a:pt x="217" y="369"/>
                  <a:pt x="218" y="366"/>
                  <a:pt x="219" y="364"/>
                </a:cubicBezTo>
                <a:cubicBezTo>
                  <a:pt x="220" y="361"/>
                  <a:pt x="222" y="357"/>
                  <a:pt x="220" y="354"/>
                </a:cubicBezTo>
                <a:cubicBezTo>
                  <a:pt x="218" y="352"/>
                  <a:pt x="216" y="351"/>
                  <a:pt x="213" y="351"/>
                </a:cubicBezTo>
                <a:cubicBezTo>
                  <a:pt x="210" y="352"/>
                  <a:pt x="208" y="355"/>
                  <a:pt x="207" y="358"/>
                </a:cubicBezTo>
                <a:close/>
                <a:moveTo>
                  <a:pt x="229" y="339"/>
                </a:moveTo>
                <a:cubicBezTo>
                  <a:pt x="229" y="342"/>
                  <a:pt x="229" y="346"/>
                  <a:pt x="228" y="349"/>
                </a:cubicBezTo>
                <a:cubicBezTo>
                  <a:pt x="228" y="353"/>
                  <a:pt x="228" y="357"/>
                  <a:pt x="231" y="359"/>
                </a:cubicBezTo>
                <a:cubicBezTo>
                  <a:pt x="233" y="361"/>
                  <a:pt x="236" y="361"/>
                  <a:pt x="238" y="360"/>
                </a:cubicBezTo>
                <a:cubicBezTo>
                  <a:pt x="241" y="358"/>
                  <a:pt x="242" y="354"/>
                  <a:pt x="243" y="351"/>
                </a:cubicBezTo>
                <a:cubicBezTo>
                  <a:pt x="243" y="347"/>
                  <a:pt x="244" y="344"/>
                  <a:pt x="244" y="341"/>
                </a:cubicBezTo>
                <a:cubicBezTo>
                  <a:pt x="244" y="332"/>
                  <a:pt x="231" y="331"/>
                  <a:pt x="229" y="339"/>
                </a:cubicBezTo>
                <a:close/>
                <a:moveTo>
                  <a:pt x="125" y="209"/>
                </a:moveTo>
                <a:cubicBezTo>
                  <a:pt x="120" y="214"/>
                  <a:pt x="123" y="222"/>
                  <a:pt x="130" y="220"/>
                </a:cubicBezTo>
                <a:cubicBezTo>
                  <a:pt x="132" y="220"/>
                  <a:pt x="134" y="219"/>
                  <a:pt x="136" y="219"/>
                </a:cubicBezTo>
                <a:cubicBezTo>
                  <a:pt x="138" y="218"/>
                  <a:pt x="139" y="218"/>
                  <a:pt x="141" y="217"/>
                </a:cubicBezTo>
                <a:cubicBezTo>
                  <a:pt x="145" y="216"/>
                  <a:pt x="147" y="209"/>
                  <a:pt x="142" y="208"/>
                </a:cubicBezTo>
                <a:cubicBezTo>
                  <a:pt x="137" y="206"/>
                  <a:pt x="129" y="206"/>
                  <a:pt x="125" y="209"/>
                </a:cubicBezTo>
                <a:close/>
                <a:moveTo>
                  <a:pt x="90" y="234"/>
                </a:moveTo>
                <a:cubicBezTo>
                  <a:pt x="84" y="238"/>
                  <a:pt x="87" y="246"/>
                  <a:pt x="93" y="246"/>
                </a:cubicBezTo>
                <a:cubicBezTo>
                  <a:pt x="99" y="246"/>
                  <a:pt x="105" y="243"/>
                  <a:pt x="110" y="240"/>
                </a:cubicBezTo>
                <a:cubicBezTo>
                  <a:pt x="115" y="237"/>
                  <a:pt x="112" y="230"/>
                  <a:pt x="107" y="230"/>
                </a:cubicBezTo>
                <a:cubicBezTo>
                  <a:pt x="101" y="230"/>
                  <a:pt x="94" y="231"/>
                  <a:pt x="90" y="234"/>
                </a:cubicBezTo>
                <a:close/>
                <a:moveTo>
                  <a:pt x="24" y="327"/>
                </a:moveTo>
                <a:cubicBezTo>
                  <a:pt x="24" y="328"/>
                  <a:pt x="24" y="330"/>
                  <a:pt x="26" y="331"/>
                </a:cubicBezTo>
                <a:cubicBezTo>
                  <a:pt x="28" y="332"/>
                  <a:pt x="30" y="331"/>
                  <a:pt x="33" y="330"/>
                </a:cubicBezTo>
                <a:cubicBezTo>
                  <a:pt x="38" y="329"/>
                  <a:pt x="35" y="321"/>
                  <a:pt x="31" y="323"/>
                </a:cubicBezTo>
                <a:cubicBezTo>
                  <a:pt x="28" y="324"/>
                  <a:pt x="26" y="324"/>
                  <a:pt x="24" y="327"/>
                </a:cubicBezTo>
                <a:close/>
                <a:moveTo>
                  <a:pt x="54" y="303"/>
                </a:moveTo>
                <a:cubicBezTo>
                  <a:pt x="52" y="306"/>
                  <a:pt x="54" y="311"/>
                  <a:pt x="58" y="311"/>
                </a:cubicBezTo>
                <a:cubicBezTo>
                  <a:pt x="61" y="312"/>
                  <a:pt x="63" y="311"/>
                  <a:pt x="66" y="310"/>
                </a:cubicBezTo>
                <a:cubicBezTo>
                  <a:pt x="68" y="308"/>
                  <a:pt x="69" y="307"/>
                  <a:pt x="71" y="305"/>
                </a:cubicBezTo>
                <a:cubicBezTo>
                  <a:pt x="73" y="301"/>
                  <a:pt x="70" y="297"/>
                  <a:pt x="66" y="296"/>
                </a:cubicBezTo>
                <a:cubicBezTo>
                  <a:pt x="61" y="296"/>
                  <a:pt x="56" y="299"/>
                  <a:pt x="54" y="303"/>
                </a:cubicBezTo>
                <a:close/>
                <a:moveTo>
                  <a:pt x="99" y="320"/>
                </a:moveTo>
                <a:cubicBezTo>
                  <a:pt x="97" y="321"/>
                  <a:pt x="95" y="322"/>
                  <a:pt x="93" y="323"/>
                </a:cubicBezTo>
                <a:cubicBezTo>
                  <a:pt x="91" y="325"/>
                  <a:pt x="90" y="330"/>
                  <a:pt x="94" y="331"/>
                </a:cubicBezTo>
                <a:cubicBezTo>
                  <a:pt x="97" y="332"/>
                  <a:pt x="99" y="332"/>
                  <a:pt x="101" y="331"/>
                </a:cubicBezTo>
                <a:cubicBezTo>
                  <a:pt x="103" y="330"/>
                  <a:pt x="105" y="329"/>
                  <a:pt x="107" y="327"/>
                </a:cubicBezTo>
                <a:cubicBezTo>
                  <a:pt x="109" y="325"/>
                  <a:pt x="109" y="321"/>
                  <a:pt x="107" y="319"/>
                </a:cubicBezTo>
                <a:cubicBezTo>
                  <a:pt x="104" y="317"/>
                  <a:pt x="101" y="317"/>
                  <a:pt x="99" y="320"/>
                </a:cubicBezTo>
                <a:close/>
                <a:moveTo>
                  <a:pt x="106" y="284"/>
                </a:moveTo>
                <a:cubicBezTo>
                  <a:pt x="105" y="286"/>
                  <a:pt x="103" y="287"/>
                  <a:pt x="102" y="288"/>
                </a:cubicBezTo>
                <a:cubicBezTo>
                  <a:pt x="100" y="290"/>
                  <a:pt x="100" y="292"/>
                  <a:pt x="99" y="294"/>
                </a:cubicBezTo>
                <a:cubicBezTo>
                  <a:pt x="98" y="298"/>
                  <a:pt x="102" y="301"/>
                  <a:pt x="106" y="300"/>
                </a:cubicBezTo>
                <a:cubicBezTo>
                  <a:pt x="107" y="299"/>
                  <a:pt x="109" y="299"/>
                  <a:pt x="110" y="298"/>
                </a:cubicBezTo>
                <a:cubicBezTo>
                  <a:pt x="112" y="297"/>
                  <a:pt x="113" y="296"/>
                  <a:pt x="114" y="295"/>
                </a:cubicBezTo>
                <a:cubicBezTo>
                  <a:pt x="117" y="293"/>
                  <a:pt x="120" y="291"/>
                  <a:pt x="122" y="288"/>
                </a:cubicBezTo>
                <a:cubicBezTo>
                  <a:pt x="124" y="285"/>
                  <a:pt x="120" y="280"/>
                  <a:pt x="116" y="280"/>
                </a:cubicBezTo>
                <a:cubicBezTo>
                  <a:pt x="113" y="280"/>
                  <a:pt x="109" y="282"/>
                  <a:pt x="106" y="284"/>
                </a:cubicBezTo>
                <a:close/>
                <a:moveTo>
                  <a:pt x="134" y="248"/>
                </a:moveTo>
                <a:cubicBezTo>
                  <a:pt x="130" y="250"/>
                  <a:pt x="126" y="252"/>
                  <a:pt x="124" y="256"/>
                </a:cubicBezTo>
                <a:cubicBezTo>
                  <a:pt x="122" y="260"/>
                  <a:pt x="125" y="265"/>
                  <a:pt x="129" y="265"/>
                </a:cubicBezTo>
                <a:cubicBezTo>
                  <a:pt x="134" y="265"/>
                  <a:pt x="138" y="262"/>
                  <a:pt x="141" y="259"/>
                </a:cubicBezTo>
                <a:cubicBezTo>
                  <a:pt x="144" y="257"/>
                  <a:pt x="146" y="253"/>
                  <a:pt x="143" y="250"/>
                </a:cubicBezTo>
                <a:cubicBezTo>
                  <a:pt x="141" y="247"/>
                  <a:pt x="137" y="246"/>
                  <a:pt x="134" y="248"/>
                </a:cubicBezTo>
                <a:close/>
                <a:moveTo>
                  <a:pt x="93" y="366"/>
                </a:moveTo>
                <a:cubicBezTo>
                  <a:pt x="91" y="368"/>
                  <a:pt x="93" y="374"/>
                  <a:pt x="97" y="372"/>
                </a:cubicBezTo>
                <a:cubicBezTo>
                  <a:pt x="101" y="371"/>
                  <a:pt x="106" y="368"/>
                  <a:pt x="108" y="364"/>
                </a:cubicBezTo>
                <a:cubicBezTo>
                  <a:pt x="111" y="361"/>
                  <a:pt x="108" y="356"/>
                  <a:pt x="104" y="357"/>
                </a:cubicBezTo>
                <a:cubicBezTo>
                  <a:pt x="100" y="359"/>
                  <a:pt x="96" y="362"/>
                  <a:pt x="93" y="366"/>
                </a:cubicBezTo>
                <a:close/>
                <a:moveTo>
                  <a:pt x="136" y="314"/>
                </a:moveTo>
                <a:cubicBezTo>
                  <a:pt x="134" y="315"/>
                  <a:pt x="131" y="317"/>
                  <a:pt x="129" y="318"/>
                </a:cubicBezTo>
                <a:cubicBezTo>
                  <a:pt x="128" y="319"/>
                  <a:pt x="127" y="319"/>
                  <a:pt x="126" y="320"/>
                </a:cubicBezTo>
                <a:cubicBezTo>
                  <a:pt x="125" y="321"/>
                  <a:pt x="124" y="322"/>
                  <a:pt x="123" y="324"/>
                </a:cubicBezTo>
                <a:cubicBezTo>
                  <a:pt x="120" y="328"/>
                  <a:pt x="123" y="335"/>
                  <a:pt x="129" y="333"/>
                </a:cubicBezTo>
                <a:cubicBezTo>
                  <a:pt x="130" y="333"/>
                  <a:pt x="132" y="333"/>
                  <a:pt x="134" y="332"/>
                </a:cubicBezTo>
                <a:cubicBezTo>
                  <a:pt x="135" y="331"/>
                  <a:pt x="136" y="330"/>
                  <a:pt x="137" y="329"/>
                </a:cubicBezTo>
                <a:cubicBezTo>
                  <a:pt x="140" y="328"/>
                  <a:pt x="142" y="326"/>
                  <a:pt x="144" y="324"/>
                </a:cubicBezTo>
                <a:cubicBezTo>
                  <a:pt x="147" y="322"/>
                  <a:pt x="146" y="318"/>
                  <a:pt x="144" y="315"/>
                </a:cubicBezTo>
                <a:cubicBezTo>
                  <a:pt x="142" y="313"/>
                  <a:pt x="139" y="313"/>
                  <a:pt x="136" y="314"/>
                </a:cubicBezTo>
                <a:close/>
                <a:moveTo>
                  <a:pt x="71" y="89"/>
                </a:moveTo>
                <a:cubicBezTo>
                  <a:pt x="70" y="91"/>
                  <a:pt x="69" y="94"/>
                  <a:pt x="70" y="96"/>
                </a:cubicBezTo>
                <a:cubicBezTo>
                  <a:pt x="71" y="97"/>
                  <a:pt x="72" y="98"/>
                  <a:pt x="73" y="99"/>
                </a:cubicBezTo>
                <a:cubicBezTo>
                  <a:pt x="75" y="101"/>
                  <a:pt x="79" y="101"/>
                  <a:pt x="81" y="99"/>
                </a:cubicBezTo>
                <a:cubicBezTo>
                  <a:pt x="83" y="97"/>
                  <a:pt x="82" y="94"/>
                  <a:pt x="80" y="92"/>
                </a:cubicBezTo>
                <a:cubicBezTo>
                  <a:pt x="80" y="91"/>
                  <a:pt x="79" y="90"/>
                  <a:pt x="78" y="89"/>
                </a:cubicBezTo>
                <a:cubicBezTo>
                  <a:pt x="76" y="88"/>
                  <a:pt x="74" y="88"/>
                  <a:pt x="71" y="89"/>
                </a:cubicBezTo>
                <a:close/>
                <a:moveTo>
                  <a:pt x="110" y="90"/>
                </a:moveTo>
                <a:cubicBezTo>
                  <a:pt x="109" y="92"/>
                  <a:pt x="108" y="95"/>
                  <a:pt x="110" y="97"/>
                </a:cubicBezTo>
                <a:cubicBezTo>
                  <a:pt x="112" y="100"/>
                  <a:pt x="114" y="102"/>
                  <a:pt x="117" y="103"/>
                </a:cubicBezTo>
                <a:cubicBezTo>
                  <a:pt x="122" y="107"/>
                  <a:pt x="126" y="100"/>
                  <a:pt x="124" y="96"/>
                </a:cubicBezTo>
                <a:cubicBezTo>
                  <a:pt x="122" y="93"/>
                  <a:pt x="120" y="90"/>
                  <a:pt x="117" y="89"/>
                </a:cubicBezTo>
                <a:cubicBezTo>
                  <a:pt x="115" y="87"/>
                  <a:pt x="112" y="88"/>
                  <a:pt x="110" y="90"/>
                </a:cubicBezTo>
                <a:close/>
                <a:moveTo>
                  <a:pt x="150" y="103"/>
                </a:moveTo>
                <a:cubicBezTo>
                  <a:pt x="151" y="106"/>
                  <a:pt x="153" y="108"/>
                  <a:pt x="154" y="110"/>
                </a:cubicBezTo>
                <a:cubicBezTo>
                  <a:pt x="155" y="111"/>
                  <a:pt x="156" y="112"/>
                  <a:pt x="157" y="113"/>
                </a:cubicBezTo>
                <a:cubicBezTo>
                  <a:pt x="158" y="114"/>
                  <a:pt x="159" y="115"/>
                  <a:pt x="160" y="116"/>
                </a:cubicBezTo>
                <a:cubicBezTo>
                  <a:pt x="163" y="120"/>
                  <a:pt x="170" y="117"/>
                  <a:pt x="169" y="112"/>
                </a:cubicBezTo>
                <a:cubicBezTo>
                  <a:pt x="169" y="110"/>
                  <a:pt x="169" y="109"/>
                  <a:pt x="169" y="107"/>
                </a:cubicBezTo>
                <a:cubicBezTo>
                  <a:pt x="168" y="105"/>
                  <a:pt x="167" y="104"/>
                  <a:pt x="166" y="102"/>
                </a:cubicBezTo>
                <a:cubicBezTo>
                  <a:pt x="164" y="99"/>
                  <a:pt x="162" y="96"/>
                  <a:pt x="158" y="95"/>
                </a:cubicBezTo>
                <a:cubicBezTo>
                  <a:pt x="153" y="93"/>
                  <a:pt x="149" y="98"/>
                  <a:pt x="150" y="103"/>
                </a:cubicBezTo>
                <a:close/>
                <a:moveTo>
                  <a:pt x="66" y="133"/>
                </a:moveTo>
                <a:cubicBezTo>
                  <a:pt x="65" y="134"/>
                  <a:pt x="65" y="136"/>
                  <a:pt x="65" y="137"/>
                </a:cubicBezTo>
                <a:cubicBezTo>
                  <a:pt x="65" y="138"/>
                  <a:pt x="65" y="139"/>
                  <a:pt x="66" y="140"/>
                </a:cubicBezTo>
                <a:cubicBezTo>
                  <a:pt x="66" y="140"/>
                  <a:pt x="67" y="141"/>
                  <a:pt x="67" y="141"/>
                </a:cubicBezTo>
                <a:cubicBezTo>
                  <a:pt x="68" y="144"/>
                  <a:pt x="71" y="146"/>
                  <a:pt x="74" y="145"/>
                </a:cubicBezTo>
                <a:cubicBezTo>
                  <a:pt x="76" y="144"/>
                  <a:pt x="79" y="141"/>
                  <a:pt x="77" y="138"/>
                </a:cubicBezTo>
                <a:cubicBezTo>
                  <a:pt x="76" y="136"/>
                  <a:pt x="75" y="134"/>
                  <a:pt x="73" y="133"/>
                </a:cubicBezTo>
                <a:cubicBezTo>
                  <a:pt x="71" y="131"/>
                  <a:pt x="69" y="132"/>
                  <a:pt x="66" y="133"/>
                </a:cubicBezTo>
                <a:close/>
                <a:moveTo>
                  <a:pt x="103" y="184"/>
                </a:moveTo>
                <a:cubicBezTo>
                  <a:pt x="104" y="187"/>
                  <a:pt x="107" y="189"/>
                  <a:pt x="110" y="191"/>
                </a:cubicBezTo>
                <a:cubicBezTo>
                  <a:pt x="112" y="193"/>
                  <a:pt x="115" y="193"/>
                  <a:pt x="118" y="191"/>
                </a:cubicBezTo>
                <a:cubicBezTo>
                  <a:pt x="120" y="189"/>
                  <a:pt x="120" y="185"/>
                  <a:pt x="117" y="183"/>
                </a:cubicBezTo>
                <a:cubicBezTo>
                  <a:pt x="114" y="180"/>
                  <a:pt x="111" y="178"/>
                  <a:pt x="107" y="178"/>
                </a:cubicBezTo>
                <a:cubicBezTo>
                  <a:pt x="104" y="178"/>
                  <a:pt x="102" y="181"/>
                  <a:pt x="103" y="184"/>
                </a:cubicBezTo>
                <a:close/>
                <a:moveTo>
                  <a:pt x="107" y="159"/>
                </a:moveTo>
                <a:cubicBezTo>
                  <a:pt x="109" y="161"/>
                  <a:pt x="112" y="161"/>
                  <a:pt x="114" y="162"/>
                </a:cubicBezTo>
                <a:cubicBezTo>
                  <a:pt x="116" y="163"/>
                  <a:pt x="118" y="164"/>
                  <a:pt x="120" y="164"/>
                </a:cubicBezTo>
                <a:cubicBezTo>
                  <a:pt x="124" y="165"/>
                  <a:pt x="128" y="162"/>
                  <a:pt x="127" y="157"/>
                </a:cubicBezTo>
                <a:cubicBezTo>
                  <a:pt x="125" y="154"/>
                  <a:pt x="123" y="151"/>
                  <a:pt x="119" y="150"/>
                </a:cubicBezTo>
                <a:cubicBezTo>
                  <a:pt x="118" y="149"/>
                  <a:pt x="116" y="148"/>
                  <a:pt x="115" y="148"/>
                </a:cubicBezTo>
                <a:cubicBezTo>
                  <a:pt x="112" y="147"/>
                  <a:pt x="110" y="148"/>
                  <a:pt x="108" y="148"/>
                </a:cubicBezTo>
                <a:cubicBezTo>
                  <a:pt x="103" y="149"/>
                  <a:pt x="102" y="157"/>
                  <a:pt x="107" y="159"/>
                </a:cubicBezTo>
                <a:close/>
                <a:moveTo>
                  <a:pt x="137" y="190"/>
                </a:moveTo>
                <a:cubicBezTo>
                  <a:pt x="139" y="197"/>
                  <a:pt x="148" y="199"/>
                  <a:pt x="154" y="200"/>
                </a:cubicBezTo>
                <a:cubicBezTo>
                  <a:pt x="162" y="202"/>
                  <a:pt x="165" y="189"/>
                  <a:pt x="157" y="187"/>
                </a:cubicBezTo>
                <a:cubicBezTo>
                  <a:pt x="154" y="187"/>
                  <a:pt x="152" y="186"/>
                  <a:pt x="150" y="185"/>
                </a:cubicBezTo>
                <a:cubicBezTo>
                  <a:pt x="147" y="184"/>
                  <a:pt x="143" y="182"/>
                  <a:pt x="140" y="184"/>
                </a:cubicBezTo>
                <a:cubicBezTo>
                  <a:pt x="137" y="184"/>
                  <a:pt x="136" y="187"/>
                  <a:pt x="137" y="190"/>
                </a:cubicBezTo>
                <a:close/>
                <a:moveTo>
                  <a:pt x="39" y="101"/>
                </a:moveTo>
                <a:cubicBezTo>
                  <a:pt x="35" y="104"/>
                  <a:pt x="42" y="107"/>
                  <a:pt x="43" y="109"/>
                </a:cubicBezTo>
                <a:cubicBezTo>
                  <a:pt x="44" y="114"/>
                  <a:pt x="52" y="112"/>
                  <a:pt x="50" y="107"/>
                </a:cubicBezTo>
                <a:cubicBezTo>
                  <a:pt x="49" y="103"/>
                  <a:pt x="44" y="97"/>
                  <a:pt x="39" y="101"/>
                </a:cubicBezTo>
                <a:close/>
                <a:moveTo>
                  <a:pt x="93" y="121"/>
                </a:moveTo>
                <a:cubicBezTo>
                  <a:pt x="92" y="122"/>
                  <a:pt x="91" y="124"/>
                  <a:pt x="91" y="125"/>
                </a:cubicBezTo>
                <a:cubicBezTo>
                  <a:pt x="92" y="129"/>
                  <a:pt x="96" y="131"/>
                  <a:pt x="99" y="134"/>
                </a:cubicBezTo>
                <a:cubicBezTo>
                  <a:pt x="101" y="135"/>
                  <a:pt x="102" y="136"/>
                  <a:pt x="104" y="137"/>
                </a:cubicBezTo>
                <a:cubicBezTo>
                  <a:pt x="106" y="138"/>
                  <a:pt x="107" y="139"/>
                  <a:pt x="110" y="140"/>
                </a:cubicBezTo>
                <a:cubicBezTo>
                  <a:pt x="112" y="140"/>
                  <a:pt x="116" y="138"/>
                  <a:pt x="115" y="135"/>
                </a:cubicBezTo>
                <a:cubicBezTo>
                  <a:pt x="115" y="130"/>
                  <a:pt x="110" y="126"/>
                  <a:pt x="106" y="124"/>
                </a:cubicBezTo>
                <a:cubicBezTo>
                  <a:pt x="102" y="121"/>
                  <a:pt x="97" y="119"/>
                  <a:pt x="93" y="121"/>
                </a:cubicBezTo>
                <a:close/>
                <a:moveTo>
                  <a:pt x="143" y="141"/>
                </a:moveTo>
                <a:cubicBezTo>
                  <a:pt x="147" y="146"/>
                  <a:pt x="154" y="148"/>
                  <a:pt x="160" y="150"/>
                </a:cubicBezTo>
                <a:cubicBezTo>
                  <a:pt x="163" y="151"/>
                  <a:pt x="167" y="148"/>
                  <a:pt x="168" y="146"/>
                </a:cubicBezTo>
                <a:cubicBezTo>
                  <a:pt x="169" y="143"/>
                  <a:pt x="168" y="139"/>
                  <a:pt x="165" y="138"/>
                </a:cubicBezTo>
                <a:cubicBezTo>
                  <a:pt x="162" y="136"/>
                  <a:pt x="160" y="135"/>
                  <a:pt x="157" y="134"/>
                </a:cubicBezTo>
                <a:cubicBezTo>
                  <a:pt x="154" y="132"/>
                  <a:pt x="151" y="131"/>
                  <a:pt x="148" y="131"/>
                </a:cubicBezTo>
                <a:cubicBezTo>
                  <a:pt x="143" y="131"/>
                  <a:pt x="139" y="137"/>
                  <a:pt x="143" y="141"/>
                </a:cubicBezTo>
                <a:close/>
                <a:moveTo>
                  <a:pt x="147" y="163"/>
                </a:moveTo>
                <a:cubicBezTo>
                  <a:pt x="146" y="166"/>
                  <a:pt x="148" y="170"/>
                  <a:pt x="151" y="171"/>
                </a:cubicBezTo>
                <a:cubicBezTo>
                  <a:pt x="154" y="172"/>
                  <a:pt x="156" y="173"/>
                  <a:pt x="159" y="174"/>
                </a:cubicBezTo>
                <a:cubicBezTo>
                  <a:pt x="162" y="176"/>
                  <a:pt x="164" y="177"/>
                  <a:pt x="166" y="179"/>
                </a:cubicBezTo>
                <a:cubicBezTo>
                  <a:pt x="169" y="180"/>
                  <a:pt x="172" y="179"/>
                  <a:pt x="174" y="177"/>
                </a:cubicBezTo>
                <a:cubicBezTo>
                  <a:pt x="176" y="175"/>
                  <a:pt x="176" y="172"/>
                  <a:pt x="175" y="170"/>
                </a:cubicBezTo>
                <a:cubicBezTo>
                  <a:pt x="171" y="163"/>
                  <a:pt x="162" y="158"/>
                  <a:pt x="154" y="157"/>
                </a:cubicBezTo>
                <a:cubicBezTo>
                  <a:pt x="151" y="157"/>
                  <a:pt x="148" y="160"/>
                  <a:pt x="147" y="163"/>
                </a:cubicBezTo>
                <a:close/>
                <a:moveTo>
                  <a:pt x="305" y="26"/>
                </a:moveTo>
                <a:cubicBezTo>
                  <a:pt x="305" y="29"/>
                  <a:pt x="309" y="31"/>
                  <a:pt x="312" y="30"/>
                </a:cubicBezTo>
                <a:cubicBezTo>
                  <a:pt x="315" y="30"/>
                  <a:pt x="317" y="27"/>
                  <a:pt x="317" y="24"/>
                </a:cubicBezTo>
                <a:cubicBezTo>
                  <a:pt x="317" y="20"/>
                  <a:pt x="319" y="16"/>
                  <a:pt x="318" y="12"/>
                </a:cubicBezTo>
                <a:cubicBezTo>
                  <a:pt x="317" y="10"/>
                  <a:pt x="314" y="8"/>
                  <a:pt x="311" y="9"/>
                </a:cubicBezTo>
                <a:cubicBezTo>
                  <a:pt x="304" y="11"/>
                  <a:pt x="304" y="20"/>
                  <a:pt x="305" y="26"/>
                </a:cubicBezTo>
                <a:close/>
                <a:moveTo>
                  <a:pt x="282" y="32"/>
                </a:moveTo>
                <a:cubicBezTo>
                  <a:pt x="279" y="36"/>
                  <a:pt x="279" y="40"/>
                  <a:pt x="279" y="45"/>
                </a:cubicBezTo>
                <a:cubicBezTo>
                  <a:pt x="279" y="50"/>
                  <a:pt x="279" y="54"/>
                  <a:pt x="280" y="59"/>
                </a:cubicBezTo>
                <a:cubicBezTo>
                  <a:pt x="282" y="63"/>
                  <a:pt x="289" y="65"/>
                  <a:pt x="292" y="60"/>
                </a:cubicBezTo>
                <a:cubicBezTo>
                  <a:pt x="294" y="56"/>
                  <a:pt x="294" y="51"/>
                  <a:pt x="294" y="47"/>
                </a:cubicBezTo>
                <a:cubicBezTo>
                  <a:pt x="295" y="42"/>
                  <a:pt x="296" y="37"/>
                  <a:pt x="293" y="33"/>
                </a:cubicBezTo>
                <a:cubicBezTo>
                  <a:pt x="290" y="30"/>
                  <a:pt x="285" y="29"/>
                  <a:pt x="282" y="32"/>
                </a:cubicBezTo>
                <a:close/>
                <a:moveTo>
                  <a:pt x="178" y="15"/>
                </a:moveTo>
                <a:cubicBezTo>
                  <a:pt x="178" y="16"/>
                  <a:pt x="177" y="17"/>
                  <a:pt x="177" y="18"/>
                </a:cubicBezTo>
                <a:cubicBezTo>
                  <a:pt x="177" y="19"/>
                  <a:pt x="177" y="21"/>
                  <a:pt x="178" y="22"/>
                </a:cubicBezTo>
                <a:cubicBezTo>
                  <a:pt x="178" y="24"/>
                  <a:pt x="179" y="26"/>
                  <a:pt x="180" y="28"/>
                </a:cubicBezTo>
                <a:cubicBezTo>
                  <a:pt x="182" y="36"/>
                  <a:pt x="194" y="32"/>
                  <a:pt x="192" y="24"/>
                </a:cubicBezTo>
                <a:cubicBezTo>
                  <a:pt x="191" y="22"/>
                  <a:pt x="190" y="20"/>
                  <a:pt x="190" y="18"/>
                </a:cubicBezTo>
                <a:cubicBezTo>
                  <a:pt x="189" y="17"/>
                  <a:pt x="189" y="16"/>
                  <a:pt x="188" y="15"/>
                </a:cubicBezTo>
                <a:cubicBezTo>
                  <a:pt x="188" y="14"/>
                  <a:pt x="187" y="13"/>
                  <a:pt x="186" y="12"/>
                </a:cubicBezTo>
                <a:cubicBezTo>
                  <a:pt x="183" y="10"/>
                  <a:pt x="179" y="11"/>
                  <a:pt x="178" y="15"/>
                </a:cubicBezTo>
                <a:close/>
                <a:moveTo>
                  <a:pt x="209" y="44"/>
                </a:moveTo>
                <a:cubicBezTo>
                  <a:pt x="210" y="49"/>
                  <a:pt x="212" y="53"/>
                  <a:pt x="214" y="58"/>
                </a:cubicBezTo>
                <a:cubicBezTo>
                  <a:pt x="216" y="61"/>
                  <a:pt x="218" y="65"/>
                  <a:pt x="222" y="68"/>
                </a:cubicBezTo>
                <a:cubicBezTo>
                  <a:pt x="225" y="70"/>
                  <a:pt x="230" y="68"/>
                  <a:pt x="230" y="64"/>
                </a:cubicBezTo>
                <a:cubicBezTo>
                  <a:pt x="231" y="60"/>
                  <a:pt x="229" y="55"/>
                  <a:pt x="228" y="51"/>
                </a:cubicBezTo>
                <a:cubicBezTo>
                  <a:pt x="226" y="47"/>
                  <a:pt x="224" y="42"/>
                  <a:pt x="221" y="39"/>
                </a:cubicBezTo>
                <a:cubicBezTo>
                  <a:pt x="217" y="34"/>
                  <a:pt x="208" y="38"/>
                  <a:pt x="209" y="44"/>
                </a:cubicBezTo>
                <a:close/>
                <a:moveTo>
                  <a:pt x="150" y="16"/>
                </a:moveTo>
                <a:cubicBezTo>
                  <a:pt x="149" y="19"/>
                  <a:pt x="150" y="22"/>
                  <a:pt x="151" y="24"/>
                </a:cubicBezTo>
                <a:cubicBezTo>
                  <a:pt x="152" y="27"/>
                  <a:pt x="154" y="29"/>
                  <a:pt x="155" y="32"/>
                </a:cubicBezTo>
                <a:cubicBezTo>
                  <a:pt x="156" y="34"/>
                  <a:pt x="160" y="35"/>
                  <a:pt x="162" y="33"/>
                </a:cubicBezTo>
                <a:cubicBezTo>
                  <a:pt x="165" y="32"/>
                  <a:pt x="165" y="29"/>
                  <a:pt x="164" y="26"/>
                </a:cubicBezTo>
                <a:cubicBezTo>
                  <a:pt x="162" y="22"/>
                  <a:pt x="160" y="15"/>
                  <a:pt x="155" y="14"/>
                </a:cubicBezTo>
                <a:cubicBezTo>
                  <a:pt x="153" y="14"/>
                  <a:pt x="151" y="14"/>
                  <a:pt x="150" y="16"/>
                </a:cubicBezTo>
                <a:close/>
                <a:moveTo>
                  <a:pt x="178" y="66"/>
                </a:moveTo>
                <a:cubicBezTo>
                  <a:pt x="177" y="67"/>
                  <a:pt x="177" y="68"/>
                  <a:pt x="178" y="69"/>
                </a:cubicBezTo>
                <a:cubicBezTo>
                  <a:pt x="177" y="71"/>
                  <a:pt x="178" y="74"/>
                  <a:pt x="179" y="76"/>
                </a:cubicBezTo>
                <a:cubicBezTo>
                  <a:pt x="181" y="79"/>
                  <a:pt x="182" y="82"/>
                  <a:pt x="183" y="84"/>
                </a:cubicBezTo>
                <a:cubicBezTo>
                  <a:pt x="187" y="89"/>
                  <a:pt x="193" y="87"/>
                  <a:pt x="194" y="81"/>
                </a:cubicBezTo>
                <a:cubicBezTo>
                  <a:pt x="194" y="78"/>
                  <a:pt x="192" y="74"/>
                  <a:pt x="191" y="71"/>
                </a:cubicBezTo>
                <a:cubicBezTo>
                  <a:pt x="189" y="68"/>
                  <a:pt x="188" y="66"/>
                  <a:pt x="185" y="65"/>
                </a:cubicBezTo>
                <a:cubicBezTo>
                  <a:pt x="184" y="64"/>
                  <a:pt x="184" y="64"/>
                  <a:pt x="182" y="63"/>
                </a:cubicBezTo>
                <a:cubicBezTo>
                  <a:pt x="180" y="63"/>
                  <a:pt x="178" y="64"/>
                  <a:pt x="178" y="66"/>
                </a:cubicBezTo>
                <a:close/>
                <a:moveTo>
                  <a:pt x="197" y="113"/>
                </a:moveTo>
                <a:cubicBezTo>
                  <a:pt x="199" y="119"/>
                  <a:pt x="204" y="126"/>
                  <a:pt x="209" y="131"/>
                </a:cubicBezTo>
                <a:cubicBezTo>
                  <a:pt x="214" y="134"/>
                  <a:pt x="221" y="130"/>
                  <a:pt x="220" y="124"/>
                </a:cubicBezTo>
                <a:cubicBezTo>
                  <a:pt x="218" y="117"/>
                  <a:pt x="214" y="110"/>
                  <a:pt x="209" y="105"/>
                </a:cubicBezTo>
                <a:cubicBezTo>
                  <a:pt x="204" y="100"/>
                  <a:pt x="194" y="106"/>
                  <a:pt x="197" y="113"/>
                </a:cubicBezTo>
                <a:close/>
                <a:moveTo>
                  <a:pt x="232" y="97"/>
                </a:moveTo>
                <a:cubicBezTo>
                  <a:pt x="229" y="100"/>
                  <a:pt x="229" y="105"/>
                  <a:pt x="230" y="109"/>
                </a:cubicBezTo>
                <a:cubicBezTo>
                  <a:pt x="231" y="113"/>
                  <a:pt x="233" y="116"/>
                  <a:pt x="235" y="119"/>
                </a:cubicBezTo>
                <a:cubicBezTo>
                  <a:pt x="239" y="123"/>
                  <a:pt x="246" y="119"/>
                  <a:pt x="246" y="114"/>
                </a:cubicBezTo>
                <a:cubicBezTo>
                  <a:pt x="245" y="112"/>
                  <a:pt x="245" y="109"/>
                  <a:pt x="245" y="107"/>
                </a:cubicBezTo>
                <a:cubicBezTo>
                  <a:pt x="244" y="103"/>
                  <a:pt x="244" y="100"/>
                  <a:pt x="241" y="97"/>
                </a:cubicBezTo>
                <a:cubicBezTo>
                  <a:pt x="239" y="94"/>
                  <a:pt x="235" y="95"/>
                  <a:pt x="232" y="97"/>
                </a:cubicBezTo>
                <a:close/>
                <a:moveTo>
                  <a:pt x="260" y="17"/>
                </a:moveTo>
                <a:cubicBezTo>
                  <a:pt x="257" y="23"/>
                  <a:pt x="255" y="31"/>
                  <a:pt x="258" y="37"/>
                </a:cubicBezTo>
                <a:cubicBezTo>
                  <a:pt x="260" y="43"/>
                  <a:pt x="268" y="42"/>
                  <a:pt x="270" y="36"/>
                </a:cubicBezTo>
                <a:cubicBezTo>
                  <a:pt x="271" y="33"/>
                  <a:pt x="272" y="29"/>
                  <a:pt x="273" y="25"/>
                </a:cubicBezTo>
                <a:cubicBezTo>
                  <a:pt x="274" y="22"/>
                  <a:pt x="274" y="19"/>
                  <a:pt x="273" y="16"/>
                </a:cubicBezTo>
                <a:cubicBezTo>
                  <a:pt x="271" y="14"/>
                  <a:pt x="269" y="13"/>
                  <a:pt x="266" y="13"/>
                </a:cubicBezTo>
                <a:cubicBezTo>
                  <a:pt x="264" y="13"/>
                  <a:pt x="261" y="15"/>
                  <a:pt x="260" y="17"/>
                </a:cubicBezTo>
                <a:close/>
                <a:moveTo>
                  <a:pt x="260" y="71"/>
                </a:moveTo>
                <a:cubicBezTo>
                  <a:pt x="255" y="79"/>
                  <a:pt x="252" y="95"/>
                  <a:pt x="259" y="103"/>
                </a:cubicBezTo>
                <a:cubicBezTo>
                  <a:pt x="262" y="106"/>
                  <a:pt x="266" y="104"/>
                  <a:pt x="269" y="101"/>
                </a:cubicBezTo>
                <a:cubicBezTo>
                  <a:pt x="271" y="98"/>
                  <a:pt x="270" y="93"/>
                  <a:pt x="271" y="89"/>
                </a:cubicBezTo>
                <a:cubicBezTo>
                  <a:pt x="272" y="84"/>
                  <a:pt x="273" y="80"/>
                  <a:pt x="274" y="76"/>
                </a:cubicBezTo>
                <a:cubicBezTo>
                  <a:pt x="274" y="74"/>
                  <a:pt x="274" y="71"/>
                  <a:pt x="272" y="69"/>
                </a:cubicBezTo>
                <a:cubicBezTo>
                  <a:pt x="271" y="68"/>
                  <a:pt x="270" y="67"/>
                  <a:pt x="268" y="67"/>
                </a:cubicBezTo>
                <a:cubicBezTo>
                  <a:pt x="265" y="67"/>
                  <a:pt x="262" y="68"/>
                  <a:pt x="260" y="71"/>
                </a:cubicBezTo>
                <a:close/>
                <a:moveTo>
                  <a:pt x="277" y="97"/>
                </a:moveTo>
                <a:cubicBezTo>
                  <a:pt x="275" y="100"/>
                  <a:pt x="274" y="104"/>
                  <a:pt x="274" y="107"/>
                </a:cubicBezTo>
                <a:cubicBezTo>
                  <a:pt x="273" y="111"/>
                  <a:pt x="275" y="114"/>
                  <a:pt x="278" y="115"/>
                </a:cubicBezTo>
                <a:cubicBezTo>
                  <a:pt x="281" y="117"/>
                  <a:pt x="286" y="116"/>
                  <a:pt x="287" y="112"/>
                </a:cubicBezTo>
                <a:cubicBezTo>
                  <a:pt x="288" y="108"/>
                  <a:pt x="290" y="104"/>
                  <a:pt x="290" y="100"/>
                </a:cubicBezTo>
                <a:cubicBezTo>
                  <a:pt x="290" y="93"/>
                  <a:pt x="280" y="91"/>
                  <a:pt x="277" y="97"/>
                </a:cubicBezTo>
                <a:close/>
                <a:moveTo>
                  <a:pt x="328" y="68"/>
                </a:moveTo>
                <a:cubicBezTo>
                  <a:pt x="327" y="71"/>
                  <a:pt x="326" y="73"/>
                  <a:pt x="325" y="76"/>
                </a:cubicBezTo>
                <a:cubicBezTo>
                  <a:pt x="324" y="78"/>
                  <a:pt x="323" y="79"/>
                  <a:pt x="323" y="81"/>
                </a:cubicBezTo>
                <a:cubicBezTo>
                  <a:pt x="323" y="83"/>
                  <a:pt x="323" y="84"/>
                  <a:pt x="322" y="86"/>
                </a:cubicBezTo>
                <a:cubicBezTo>
                  <a:pt x="321" y="91"/>
                  <a:pt x="328" y="96"/>
                  <a:pt x="332" y="91"/>
                </a:cubicBezTo>
                <a:cubicBezTo>
                  <a:pt x="335" y="89"/>
                  <a:pt x="337" y="87"/>
                  <a:pt x="338" y="84"/>
                </a:cubicBezTo>
                <a:cubicBezTo>
                  <a:pt x="340" y="81"/>
                  <a:pt x="341" y="78"/>
                  <a:pt x="342" y="75"/>
                </a:cubicBezTo>
                <a:cubicBezTo>
                  <a:pt x="344" y="71"/>
                  <a:pt x="343" y="67"/>
                  <a:pt x="339" y="65"/>
                </a:cubicBezTo>
                <a:cubicBezTo>
                  <a:pt x="335" y="63"/>
                  <a:pt x="330" y="64"/>
                  <a:pt x="328" y="68"/>
                </a:cubicBezTo>
                <a:close/>
                <a:moveTo>
                  <a:pt x="404" y="53"/>
                </a:moveTo>
                <a:cubicBezTo>
                  <a:pt x="403" y="54"/>
                  <a:pt x="402" y="55"/>
                  <a:pt x="401" y="57"/>
                </a:cubicBezTo>
                <a:cubicBezTo>
                  <a:pt x="399" y="59"/>
                  <a:pt x="397" y="61"/>
                  <a:pt x="396" y="64"/>
                </a:cubicBezTo>
                <a:cubicBezTo>
                  <a:pt x="393" y="69"/>
                  <a:pt x="399" y="75"/>
                  <a:pt x="403" y="71"/>
                </a:cubicBezTo>
                <a:cubicBezTo>
                  <a:pt x="406" y="70"/>
                  <a:pt x="408" y="68"/>
                  <a:pt x="410" y="65"/>
                </a:cubicBezTo>
                <a:cubicBezTo>
                  <a:pt x="411" y="64"/>
                  <a:pt x="412" y="63"/>
                  <a:pt x="413" y="62"/>
                </a:cubicBezTo>
                <a:cubicBezTo>
                  <a:pt x="414" y="60"/>
                  <a:pt x="414" y="59"/>
                  <a:pt x="415" y="57"/>
                </a:cubicBezTo>
                <a:cubicBezTo>
                  <a:pt x="416" y="54"/>
                  <a:pt x="412" y="50"/>
                  <a:pt x="408" y="51"/>
                </a:cubicBezTo>
                <a:cubicBezTo>
                  <a:pt x="406" y="52"/>
                  <a:pt x="405" y="52"/>
                  <a:pt x="404" y="53"/>
                </a:cubicBezTo>
                <a:close/>
                <a:moveTo>
                  <a:pt x="368" y="91"/>
                </a:moveTo>
                <a:cubicBezTo>
                  <a:pt x="367" y="93"/>
                  <a:pt x="366" y="94"/>
                  <a:pt x="365" y="96"/>
                </a:cubicBezTo>
                <a:cubicBezTo>
                  <a:pt x="363" y="99"/>
                  <a:pt x="362" y="102"/>
                  <a:pt x="361" y="105"/>
                </a:cubicBezTo>
                <a:cubicBezTo>
                  <a:pt x="359" y="110"/>
                  <a:pt x="365" y="115"/>
                  <a:pt x="369" y="111"/>
                </a:cubicBezTo>
                <a:cubicBezTo>
                  <a:pt x="372" y="109"/>
                  <a:pt x="374" y="107"/>
                  <a:pt x="376" y="104"/>
                </a:cubicBezTo>
                <a:cubicBezTo>
                  <a:pt x="377" y="103"/>
                  <a:pt x="378" y="101"/>
                  <a:pt x="379" y="100"/>
                </a:cubicBezTo>
                <a:cubicBezTo>
                  <a:pt x="380" y="97"/>
                  <a:pt x="381" y="95"/>
                  <a:pt x="380" y="92"/>
                </a:cubicBezTo>
                <a:cubicBezTo>
                  <a:pt x="379" y="90"/>
                  <a:pt x="377" y="88"/>
                  <a:pt x="374" y="88"/>
                </a:cubicBezTo>
                <a:cubicBezTo>
                  <a:pt x="372" y="89"/>
                  <a:pt x="370" y="89"/>
                  <a:pt x="368" y="91"/>
                </a:cubicBezTo>
                <a:close/>
                <a:moveTo>
                  <a:pt x="373" y="118"/>
                </a:moveTo>
                <a:cubicBezTo>
                  <a:pt x="369" y="121"/>
                  <a:pt x="366" y="124"/>
                  <a:pt x="364" y="127"/>
                </a:cubicBezTo>
                <a:cubicBezTo>
                  <a:pt x="363" y="128"/>
                  <a:pt x="362" y="130"/>
                  <a:pt x="361" y="132"/>
                </a:cubicBezTo>
                <a:cubicBezTo>
                  <a:pt x="359" y="134"/>
                  <a:pt x="359" y="136"/>
                  <a:pt x="358" y="138"/>
                </a:cubicBezTo>
                <a:cubicBezTo>
                  <a:pt x="356" y="144"/>
                  <a:pt x="365" y="148"/>
                  <a:pt x="368" y="144"/>
                </a:cubicBezTo>
                <a:cubicBezTo>
                  <a:pt x="373" y="139"/>
                  <a:pt x="377" y="134"/>
                  <a:pt x="381" y="129"/>
                </a:cubicBezTo>
                <a:cubicBezTo>
                  <a:pt x="383" y="126"/>
                  <a:pt x="384" y="122"/>
                  <a:pt x="381" y="120"/>
                </a:cubicBezTo>
                <a:cubicBezTo>
                  <a:pt x="379" y="117"/>
                  <a:pt x="375" y="116"/>
                  <a:pt x="373" y="118"/>
                </a:cubicBezTo>
                <a:close/>
                <a:moveTo>
                  <a:pt x="440" y="118"/>
                </a:moveTo>
                <a:cubicBezTo>
                  <a:pt x="439" y="120"/>
                  <a:pt x="437" y="121"/>
                  <a:pt x="436" y="122"/>
                </a:cubicBezTo>
                <a:cubicBezTo>
                  <a:pt x="434" y="125"/>
                  <a:pt x="434" y="127"/>
                  <a:pt x="435" y="130"/>
                </a:cubicBezTo>
                <a:cubicBezTo>
                  <a:pt x="435" y="132"/>
                  <a:pt x="437" y="134"/>
                  <a:pt x="439" y="134"/>
                </a:cubicBezTo>
                <a:cubicBezTo>
                  <a:pt x="444" y="135"/>
                  <a:pt x="447" y="132"/>
                  <a:pt x="451" y="129"/>
                </a:cubicBezTo>
                <a:cubicBezTo>
                  <a:pt x="454" y="126"/>
                  <a:pt x="457" y="123"/>
                  <a:pt x="458" y="119"/>
                </a:cubicBezTo>
                <a:cubicBezTo>
                  <a:pt x="460" y="114"/>
                  <a:pt x="454" y="109"/>
                  <a:pt x="450" y="111"/>
                </a:cubicBezTo>
                <a:cubicBezTo>
                  <a:pt x="445" y="112"/>
                  <a:pt x="443" y="115"/>
                  <a:pt x="440" y="118"/>
                </a:cubicBezTo>
                <a:close/>
                <a:moveTo>
                  <a:pt x="407" y="127"/>
                </a:moveTo>
                <a:cubicBezTo>
                  <a:pt x="404" y="130"/>
                  <a:pt x="401" y="132"/>
                  <a:pt x="400" y="135"/>
                </a:cubicBezTo>
                <a:cubicBezTo>
                  <a:pt x="398" y="139"/>
                  <a:pt x="400" y="145"/>
                  <a:pt x="405" y="144"/>
                </a:cubicBezTo>
                <a:cubicBezTo>
                  <a:pt x="413" y="144"/>
                  <a:pt x="420" y="138"/>
                  <a:pt x="425" y="132"/>
                </a:cubicBezTo>
                <a:cubicBezTo>
                  <a:pt x="428" y="127"/>
                  <a:pt x="422" y="121"/>
                  <a:pt x="417" y="123"/>
                </a:cubicBezTo>
                <a:cubicBezTo>
                  <a:pt x="413" y="124"/>
                  <a:pt x="411" y="125"/>
                  <a:pt x="407" y="127"/>
                </a:cubicBezTo>
                <a:close/>
                <a:moveTo>
                  <a:pt x="365" y="187"/>
                </a:moveTo>
                <a:cubicBezTo>
                  <a:pt x="362" y="189"/>
                  <a:pt x="363" y="193"/>
                  <a:pt x="366" y="195"/>
                </a:cubicBezTo>
                <a:cubicBezTo>
                  <a:pt x="369" y="196"/>
                  <a:pt x="372" y="196"/>
                  <a:pt x="376" y="196"/>
                </a:cubicBezTo>
                <a:cubicBezTo>
                  <a:pt x="379" y="196"/>
                  <a:pt x="384" y="195"/>
                  <a:pt x="386" y="192"/>
                </a:cubicBezTo>
                <a:cubicBezTo>
                  <a:pt x="388" y="189"/>
                  <a:pt x="388" y="185"/>
                  <a:pt x="384" y="182"/>
                </a:cubicBezTo>
                <a:cubicBezTo>
                  <a:pt x="381" y="180"/>
                  <a:pt x="377" y="181"/>
                  <a:pt x="373" y="182"/>
                </a:cubicBezTo>
                <a:cubicBezTo>
                  <a:pt x="370" y="183"/>
                  <a:pt x="367" y="184"/>
                  <a:pt x="365" y="187"/>
                </a:cubicBezTo>
                <a:close/>
                <a:moveTo>
                  <a:pt x="409" y="167"/>
                </a:moveTo>
                <a:cubicBezTo>
                  <a:pt x="405" y="170"/>
                  <a:pt x="402" y="172"/>
                  <a:pt x="400" y="177"/>
                </a:cubicBezTo>
                <a:cubicBezTo>
                  <a:pt x="398" y="181"/>
                  <a:pt x="402" y="185"/>
                  <a:pt x="406" y="184"/>
                </a:cubicBezTo>
                <a:cubicBezTo>
                  <a:pt x="410" y="184"/>
                  <a:pt x="413" y="182"/>
                  <a:pt x="416" y="181"/>
                </a:cubicBezTo>
                <a:cubicBezTo>
                  <a:pt x="419" y="179"/>
                  <a:pt x="423" y="179"/>
                  <a:pt x="426" y="176"/>
                </a:cubicBezTo>
                <a:cubicBezTo>
                  <a:pt x="432" y="172"/>
                  <a:pt x="429" y="164"/>
                  <a:pt x="422" y="163"/>
                </a:cubicBezTo>
                <a:cubicBezTo>
                  <a:pt x="418" y="163"/>
                  <a:pt x="413" y="165"/>
                  <a:pt x="409" y="167"/>
                </a:cubicBezTo>
                <a:close/>
                <a:moveTo>
                  <a:pt x="537" y="158"/>
                </a:moveTo>
                <a:cubicBezTo>
                  <a:pt x="534" y="159"/>
                  <a:pt x="531" y="160"/>
                  <a:pt x="528" y="161"/>
                </a:cubicBezTo>
                <a:cubicBezTo>
                  <a:pt x="525" y="164"/>
                  <a:pt x="526" y="169"/>
                  <a:pt x="530" y="169"/>
                </a:cubicBezTo>
                <a:cubicBezTo>
                  <a:pt x="533" y="169"/>
                  <a:pt x="537" y="167"/>
                  <a:pt x="540" y="167"/>
                </a:cubicBezTo>
                <a:cubicBezTo>
                  <a:pt x="543" y="166"/>
                  <a:pt x="546" y="165"/>
                  <a:pt x="547" y="162"/>
                </a:cubicBezTo>
                <a:cubicBezTo>
                  <a:pt x="547" y="161"/>
                  <a:pt x="547" y="159"/>
                  <a:pt x="546" y="158"/>
                </a:cubicBezTo>
                <a:cubicBezTo>
                  <a:pt x="543" y="156"/>
                  <a:pt x="540" y="157"/>
                  <a:pt x="537" y="158"/>
                </a:cubicBezTo>
                <a:close/>
                <a:moveTo>
                  <a:pt x="463" y="176"/>
                </a:moveTo>
                <a:cubicBezTo>
                  <a:pt x="455" y="179"/>
                  <a:pt x="459" y="191"/>
                  <a:pt x="468" y="189"/>
                </a:cubicBezTo>
                <a:cubicBezTo>
                  <a:pt x="474" y="188"/>
                  <a:pt x="483" y="187"/>
                  <a:pt x="489" y="183"/>
                </a:cubicBezTo>
                <a:cubicBezTo>
                  <a:pt x="494" y="178"/>
                  <a:pt x="492" y="170"/>
                  <a:pt x="485" y="170"/>
                </a:cubicBezTo>
                <a:cubicBezTo>
                  <a:pt x="478" y="169"/>
                  <a:pt x="470" y="173"/>
                  <a:pt x="463" y="176"/>
                </a:cubicBezTo>
                <a:close/>
                <a:moveTo>
                  <a:pt x="418" y="207"/>
                </a:moveTo>
                <a:cubicBezTo>
                  <a:pt x="425" y="209"/>
                  <a:pt x="432" y="210"/>
                  <a:pt x="439" y="210"/>
                </a:cubicBezTo>
                <a:cubicBezTo>
                  <a:pt x="449" y="209"/>
                  <a:pt x="448" y="196"/>
                  <a:pt x="439" y="195"/>
                </a:cubicBezTo>
                <a:cubicBezTo>
                  <a:pt x="432" y="195"/>
                  <a:pt x="424" y="196"/>
                  <a:pt x="417" y="197"/>
                </a:cubicBezTo>
                <a:cubicBezTo>
                  <a:pt x="412" y="199"/>
                  <a:pt x="413" y="206"/>
                  <a:pt x="418" y="207"/>
                </a:cubicBezTo>
                <a:close/>
                <a:moveTo>
                  <a:pt x="357" y="219"/>
                </a:moveTo>
                <a:cubicBezTo>
                  <a:pt x="361" y="222"/>
                  <a:pt x="366" y="223"/>
                  <a:pt x="372" y="224"/>
                </a:cubicBezTo>
                <a:cubicBezTo>
                  <a:pt x="380" y="226"/>
                  <a:pt x="383" y="214"/>
                  <a:pt x="375" y="211"/>
                </a:cubicBezTo>
                <a:cubicBezTo>
                  <a:pt x="370" y="210"/>
                  <a:pt x="365" y="208"/>
                  <a:pt x="359" y="209"/>
                </a:cubicBezTo>
                <a:cubicBezTo>
                  <a:pt x="355" y="210"/>
                  <a:pt x="354" y="216"/>
                  <a:pt x="357" y="219"/>
                </a:cubicBezTo>
                <a:close/>
                <a:moveTo>
                  <a:pt x="401" y="254"/>
                </a:moveTo>
                <a:cubicBezTo>
                  <a:pt x="404" y="257"/>
                  <a:pt x="409" y="258"/>
                  <a:pt x="414" y="259"/>
                </a:cubicBezTo>
                <a:cubicBezTo>
                  <a:pt x="418" y="260"/>
                  <a:pt x="422" y="261"/>
                  <a:pt x="427" y="261"/>
                </a:cubicBezTo>
                <a:cubicBezTo>
                  <a:pt x="433" y="261"/>
                  <a:pt x="434" y="252"/>
                  <a:pt x="429" y="249"/>
                </a:cubicBezTo>
                <a:cubicBezTo>
                  <a:pt x="426" y="247"/>
                  <a:pt x="422" y="246"/>
                  <a:pt x="418" y="244"/>
                </a:cubicBezTo>
                <a:cubicBezTo>
                  <a:pt x="414" y="243"/>
                  <a:pt x="410" y="241"/>
                  <a:pt x="405" y="242"/>
                </a:cubicBezTo>
                <a:cubicBezTo>
                  <a:pt x="400" y="242"/>
                  <a:pt x="396" y="249"/>
                  <a:pt x="401" y="254"/>
                </a:cubicBezTo>
                <a:close/>
                <a:moveTo>
                  <a:pt x="431" y="314"/>
                </a:moveTo>
                <a:cubicBezTo>
                  <a:pt x="432" y="315"/>
                  <a:pt x="433" y="316"/>
                  <a:pt x="434" y="317"/>
                </a:cubicBezTo>
                <a:cubicBezTo>
                  <a:pt x="435" y="317"/>
                  <a:pt x="437" y="318"/>
                  <a:pt x="438" y="319"/>
                </a:cubicBezTo>
                <a:cubicBezTo>
                  <a:pt x="441" y="320"/>
                  <a:pt x="444" y="321"/>
                  <a:pt x="447" y="321"/>
                </a:cubicBezTo>
                <a:cubicBezTo>
                  <a:pt x="450" y="321"/>
                  <a:pt x="453" y="316"/>
                  <a:pt x="451" y="313"/>
                </a:cubicBezTo>
                <a:cubicBezTo>
                  <a:pt x="449" y="311"/>
                  <a:pt x="446" y="309"/>
                  <a:pt x="443" y="308"/>
                </a:cubicBezTo>
                <a:cubicBezTo>
                  <a:pt x="442" y="307"/>
                  <a:pt x="441" y="306"/>
                  <a:pt x="439" y="306"/>
                </a:cubicBezTo>
                <a:cubicBezTo>
                  <a:pt x="437" y="305"/>
                  <a:pt x="436" y="305"/>
                  <a:pt x="434" y="305"/>
                </a:cubicBezTo>
                <a:cubicBezTo>
                  <a:pt x="429" y="305"/>
                  <a:pt x="428" y="311"/>
                  <a:pt x="431" y="314"/>
                </a:cubicBezTo>
                <a:close/>
                <a:moveTo>
                  <a:pt x="357" y="305"/>
                </a:moveTo>
                <a:cubicBezTo>
                  <a:pt x="358" y="308"/>
                  <a:pt x="359" y="309"/>
                  <a:pt x="362" y="311"/>
                </a:cubicBezTo>
                <a:cubicBezTo>
                  <a:pt x="364" y="312"/>
                  <a:pt x="365" y="313"/>
                  <a:pt x="367" y="314"/>
                </a:cubicBezTo>
                <a:cubicBezTo>
                  <a:pt x="370" y="316"/>
                  <a:pt x="374" y="318"/>
                  <a:pt x="378" y="318"/>
                </a:cubicBezTo>
                <a:cubicBezTo>
                  <a:pt x="383" y="319"/>
                  <a:pt x="388" y="314"/>
                  <a:pt x="384" y="309"/>
                </a:cubicBezTo>
                <a:cubicBezTo>
                  <a:pt x="382" y="306"/>
                  <a:pt x="379" y="303"/>
                  <a:pt x="375" y="301"/>
                </a:cubicBezTo>
                <a:cubicBezTo>
                  <a:pt x="371" y="299"/>
                  <a:pt x="368" y="296"/>
                  <a:pt x="363" y="296"/>
                </a:cubicBezTo>
                <a:cubicBezTo>
                  <a:pt x="359" y="296"/>
                  <a:pt x="355" y="301"/>
                  <a:pt x="357" y="305"/>
                </a:cubicBezTo>
                <a:close/>
                <a:moveTo>
                  <a:pt x="291" y="284"/>
                </a:moveTo>
                <a:cubicBezTo>
                  <a:pt x="294" y="289"/>
                  <a:pt x="298" y="293"/>
                  <a:pt x="301" y="296"/>
                </a:cubicBezTo>
                <a:cubicBezTo>
                  <a:pt x="305" y="300"/>
                  <a:pt x="309" y="304"/>
                  <a:pt x="314" y="306"/>
                </a:cubicBezTo>
                <a:cubicBezTo>
                  <a:pt x="319" y="307"/>
                  <a:pt x="324" y="301"/>
                  <a:pt x="322" y="297"/>
                </a:cubicBezTo>
                <a:cubicBezTo>
                  <a:pt x="320" y="291"/>
                  <a:pt x="316" y="288"/>
                  <a:pt x="312" y="284"/>
                </a:cubicBezTo>
                <a:cubicBezTo>
                  <a:pt x="308" y="281"/>
                  <a:pt x="304" y="277"/>
                  <a:pt x="300" y="275"/>
                </a:cubicBezTo>
                <a:cubicBezTo>
                  <a:pt x="294" y="271"/>
                  <a:pt x="287" y="279"/>
                  <a:pt x="291" y="284"/>
                </a:cubicBezTo>
                <a:close/>
                <a:moveTo>
                  <a:pt x="271" y="353"/>
                </a:moveTo>
                <a:cubicBezTo>
                  <a:pt x="272" y="358"/>
                  <a:pt x="275" y="373"/>
                  <a:pt x="283" y="370"/>
                </a:cubicBezTo>
                <a:cubicBezTo>
                  <a:pt x="291" y="368"/>
                  <a:pt x="285" y="355"/>
                  <a:pt x="283" y="349"/>
                </a:cubicBezTo>
                <a:cubicBezTo>
                  <a:pt x="281" y="341"/>
                  <a:pt x="268" y="345"/>
                  <a:pt x="271" y="353"/>
                </a:cubicBezTo>
                <a:close/>
                <a:moveTo>
                  <a:pt x="258" y="298"/>
                </a:moveTo>
                <a:cubicBezTo>
                  <a:pt x="257" y="306"/>
                  <a:pt x="256" y="315"/>
                  <a:pt x="259" y="322"/>
                </a:cubicBezTo>
                <a:cubicBezTo>
                  <a:pt x="261" y="328"/>
                  <a:pt x="270" y="329"/>
                  <a:pt x="272" y="322"/>
                </a:cubicBezTo>
                <a:cubicBezTo>
                  <a:pt x="273" y="314"/>
                  <a:pt x="272" y="305"/>
                  <a:pt x="269" y="298"/>
                </a:cubicBezTo>
                <a:cubicBezTo>
                  <a:pt x="268" y="293"/>
                  <a:pt x="259" y="292"/>
                  <a:pt x="258" y="298"/>
                </a:cubicBezTo>
                <a:close/>
                <a:moveTo>
                  <a:pt x="142" y="292"/>
                </a:moveTo>
                <a:cubicBezTo>
                  <a:pt x="144" y="298"/>
                  <a:pt x="154" y="295"/>
                  <a:pt x="152" y="288"/>
                </a:cubicBezTo>
                <a:cubicBezTo>
                  <a:pt x="150" y="282"/>
                  <a:pt x="140" y="285"/>
                  <a:pt x="142" y="292"/>
                </a:cubicBezTo>
                <a:close/>
                <a:moveTo>
                  <a:pt x="166" y="254"/>
                </a:moveTo>
                <a:cubicBezTo>
                  <a:pt x="164" y="256"/>
                  <a:pt x="164" y="260"/>
                  <a:pt x="166" y="263"/>
                </a:cubicBezTo>
                <a:cubicBezTo>
                  <a:pt x="169" y="266"/>
                  <a:pt x="172" y="266"/>
                  <a:pt x="175" y="265"/>
                </a:cubicBezTo>
                <a:cubicBezTo>
                  <a:pt x="179" y="263"/>
                  <a:pt x="182" y="260"/>
                  <a:pt x="185" y="256"/>
                </a:cubicBezTo>
                <a:cubicBezTo>
                  <a:pt x="188" y="251"/>
                  <a:pt x="182" y="246"/>
                  <a:pt x="177" y="247"/>
                </a:cubicBezTo>
                <a:cubicBezTo>
                  <a:pt x="173" y="248"/>
                  <a:pt x="170" y="251"/>
                  <a:pt x="166" y="254"/>
                </a:cubicBezTo>
                <a:close/>
                <a:moveTo>
                  <a:pt x="156" y="357"/>
                </a:moveTo>
                <a:cubicBezTo>
                  <a:pt x="154" y="360"/>
                  <a:pt x="149" y="364"/>
                  <a:pt x="149" y="368"/>
                </a:cubicBezTo>
                <a:cubicBezTo>
                  <a:pt x="150" y="369"/>
                  <a:pt x="151" y="370"/>
                  <a:pt x="152" y="370"/>
                </a:cubicBezTo>
                <a:cubicBezTo>
                  <a:pt x="156" y="370"/>
                  <a:pt x="160" y="365"/>
                  <a:pt x="162" y="363"/>
                </a:cubicBezTo>
                <a:cubicBezTo>
                  <a:pt x="166" y="359"/>
                  <a:pt x="160" y="353"/>
                  <a:pt x="156" y="357"/>
                </a:cubicBezTo>
                <a:close/>
                <a:moveTo>
                  <a:pt x="168" y="304"/>
                </a:moveTo>
                <a:cubicBezTo>
                  <a:pt x="164" y="307"/>
                  <a:pt x="158" y="311"/>
                  <a:pt x="158" y="317"/>
                </a:cubicBezTo>
                <a:cubicBezTo>
                  <a:pt x="158" y="320"/>
                  <a:pt x="161" y="322"/>
                  <a:pt x="163" y="322"/>
                </a:cubicBezTo>
                <a:cubicBezTo>
                  <a:pt x="169" y="322"/>
                  <a:pt x="172" y="315"/>
                  <a:pt x="176" y="311"/>
                </a:cubicBezTo>
                <a:cubicBezTo>
                  <a:pt x="181" y="306"/>
                  <a:pt x="173" y="299"/>
                  <a:pt x="168" y="304"/>
                </a:cubicBezTo>
                <a:close/>
                <a:moveTo>
                  <a:pt x="193" y="269"/>
                </a:moveTo>
                <a:cubicBezTo>
                  <a:pt x="190" y="273"/>
                  <a:pt x="186" y="276"/>
                  <a:pt x="187" y="281"/>
                </a:cubicBezTo>
                <a:cubicBezTo>
                  <a:pt x="187" y="284"/>
                  <a:pt x="190" y="287"/>
                  <a:pt x="194" y="287"/>
                </a:cubicBezTo>
                <a:cubicBezTo>
                  <a:pt x="199" y="287"/>
                  <a:pt x="201" y="283"/>
                  <a:pt x="204" y="279"/>
                </a:cubicBezTo>
                <a:cubicBezTo>
                  <a:pt x="207" y="276"/>
                  <a:pt x="210" y="272"/>
                  <a:pt x="210" y="268"/>
                </a:cubicBezTo>
                <a:cubicBezTo>
                  <a:pt x="210" y="264"/>
                  <a:pt x="206" y="262"/>
                  <a:pt x="202" y="262"/>
                </a:cubicBezTo>
                <a:cubicBezTo>
                  <a:pt x="198" y="263"/>
                  <a:pt x="195" y="267"/>
                  <a:pt x="193" y="269"/>
                </a:cubicBezTo>
                <a:close/>
                <a:moveTo>
                  <a:pt x="215" y="308"/>
                </a:moveTo>
                <a:cubicBezTo>
                  <a:pt x="212" y="311"/>
                  <a:pt x="206" y="317"/>
                  <a:pt x="210" y="321"/>
                </a:cubicBezTo>
                <a:cubicBezTo>
                  <a:pt x="214" y="325"/>
                  <a:pt x="220" y="318"/>
                  <a:pt x="222" y="315"/>
                </a:cubicBezTo>
                <a:cubicBezTo>
                  <a:pt x="226" y="310"/>
                  <a:pt x="219" y="304"/>
                  <a:pt x="215" y="308"/>
                </a:cubicBezTo>
                <a:close/>
                <a:moveTo>
                  <a:pt x="239" y="263"/>
                </a:moveTo>
                <a:cubicBezTo>
                  <a:pt x="237" y="264"/>
                  <a:pt x="236" y="265"/>
                  <a:pt x="235" y="266"/>
                </a:cubicBezTo>
                <a:cubicBezTo>
                  <a:pt x="235" y="267"/>
                  <a:pt x="234" y="269"/>
                  <a:pt x="233" y="270"/>
                </a:cubicBezTo>
                <a:cubicBezTo>
                  <a:pt x="232" y="273"/>
                  <a:pt x="230" y="276"/>
                  <a:pt x="230" y="279"/>
                </a:cubicBezTo>
                <a:cubicBezTo>
                  <a:pt x="230" y="282"/>
                  <a:pt x="231" y="286"/>
                  <a:pt x="235" y="287"/>
                </a:cubicBezTo>
                <a:cubicBezTo>
                  <a:pt x="238" y="288"/>
                  <a:pt x="242" y="287"/>
                  <a:pt x="244" y="284"/>
                </a:cubicBezTo>
                <a:cubicBezTo>
                  <a:pt x="245" y="281"/>
                  <a:pt x="246" y="278"/>
                  <a:pt x="247" y="275"/>
                </a:cubicBezTo>
                <a:cubicBezTo>
                  <a:pt x="247" y="274"/>
                  <a:pt x="247" y="273"/>
                  <a:pt x="248" y="271"/>
                </a:cubicBezTo>
                <a:cubicBezTo>
                  <a:pt x="248" y="270"/>
                  <a:pt x="248" y="268"/>
                  <a:pt x="248" y="266"/>
                </a:cubicBezTo>
                <a:cubicBezTo>
                  <a:pt x="247" y="262"/>
                  <a:pt x="242" y="260"/>
                  <a:pt x="239" y="263"/>
                </a:cubicBezTo>
                <a:close/>
                <a:moveTo>
                  <a:pt x="245" y="209"/>
                </a:moveTo>
                <a:cubicBezTo>
                  <a:pt x="242" y="215"/>
                  <a:pt x="241" y="224"/>
                  <a:pt x="245" y="230"/>
                </a:cubicBezTo>
                <a:cubicBezTo>
                  <a:pt x="248" y="236"/>
                  <a:pt x="257" y="233"/>
                  <a:pt x="256" y="227"/>
                </a:cubicBezTo>
                <a:cubicBezTo>
                  <a:pt x="256" y="223"/>
                  <a:pt x="255" y="219"/>
                  <a:pt x="257" y="215"/>
                </a:cubicBezTo>
                <a:cubicBezTo>
                  <a:pt x="258" y="212"/>
                  <a:pt x="257" y="208"/>
                  <a:pt x="254" y="206"/>
                </a:cubicBezTo>
                <a:cubicBezTo>
                  <a:pt x="251" y="204"/>
                  <a:pt x="247" y="205"/>
                  <a:pt x="245" y="209"/>
                </a:cubicBezTo>
                <a:close/>
                <a:moveTo>
                  <a:pt x="257" y="116"/>
                </a:moveTo>
                <a:cubicBezTo>
                  <a:pt x="255" y="119"/>
                  <a:pt x="255" y="123"/>
                  <a:pt x="255" y="126"/>
                </a:cubicBezTo>
                <a:cubicBezTo>
                  <a:pt x="255" y="131"/>
                  <a:pt x="264" y="134"/>
                  <a:pt x="266" y="129"/>
                </a:cubicBezTo>
                <a:cubicBezTo>
                  <a:pt x="268" y="125"/>
                  <a:pt x="269" y="121"/>
                  <a:pt x="268" y="117"/>
                </a:cubicBezTo>
                <a:cubicBezTo>
                  <a:pt x="267" y="112"/>
                  <a:pt x="259" y="112"/>
                  <a:pt x="257" y="116"/>
                </a:cubicBezTo>
                <a:close/>
                <a:moveTo>
                  <a:pt x="282" y="127"/>
                </a:moveTo>
                <a:cubicBezTo>
                  <a:pt x="280" y="133"/>
                  <a:pt x="278" y="139"/>
                  <a:pt x="280" y="145"/>
                </a:cubicBezTo>
                <a:cubicBezTo>
                  <a:pt x="282" y="148"/>
                  <a:pt x="286" y="149"/>
                  <a:pt x="289" y="147"/>
                </a:cubicBezTo>
                <a:cubicBezTo>
                  <a:pt x="293" y="144"/>
                  <a:pt x="295" y="138"/>
                  <a:pt x="296" y="133"/>
                </a:cubicBezTo>
                <a:cubicBezTo>
                  <a:pt x="296" y="129"/>
                  <a:pt x="295" y="125"/>
                  <a:pt x="291" y="124"/>
                </a:cubicBezTo>
                <a:cubicBezTo>
                  <a:pt x="288" y="123"/>
                  <a:pt x="283" y="124"/>
                  <a:pt x="282" y="127"/>
                </a:cubicBezTo>
                <a:close/>
                <a:moveTo>
                  <a:pt x="368" y="60"/>
                </a:moveTo>
                <a:cubicBezTo>
                  <a:pt x="367" y="63"/>
                  <a:pt x="366" y="66"/>
                  <a:pt x="365" y="68"/>
                </a:cubicBezTo>
                <a:cubicBezTo>
                  <a:pt x="364" y="73"/>
                  <a:pt x="371" y="76"/>
                  <a:pt x="373" y="71"/>
                </a:cubicBezTo>
                <a:cubicBezTo>
                  <a:pt x="375" y="69"/>
                  <a:pt x="376" y="66"/>
                  <a:pt x="377" y="63"/>
                </a:cubicBezTo>
                <a:cubicBezTo>
                  <a:pt x="378" y="58"/>
                  <a:pt x="370" y="55"/>
                  <a:pt x="368" y="60"/>
                </a:cubicBezTo>
                <a:close/>
                <a:moveTo>
                  <a:pt x="314" y="108"/>
                </a:moveTo>
                <a:cubicBezTo>
                  <a:pt x="312" y="111"/>
                  <a:pt x="309" y="115"/>
                  <a:pt x="310" y="118"/>
                </a:cubicBezTo>
                <a:cubicBezTo>
                  <a:pt x="310" y="123"/>
                  <a:pt x="315" y="126"/>
                  <a:pt x="319" y="123"/>
                </a:cubicBezTo>
                <a:cubicBezTo>
                  <a:pt x="322" y="122"/>
                  <a:pt x="324" y="118"/>
                  <a:pt x="326" y="116"/>
                </a:cubicBezTo>
                <a:cubicBezTo>
                  <a:pt x="328" y="112"/>
                  <a:pt x="328" y="107"/>
                  <a:pt x="324" y="104"/>
                </a:cubicBezTo>
                <a:cubicBezTo>
                  <a:pt x="320" y="102"/>
                  <a:pt x="316" y="105"/>
                  <a:pt x="314" y="108"/>
                </a:cubicBezTo>
                <a:close/>
                <a:moveTo>
                  <a:pt x="340" y="126"/>
                </a:moveTo>
                <a:cubicBezTo>
                  <a:pt x="338" y="127"/>
                  <a:pt x="337" y="130"/>
                  <a:pt x="335" y="132"/>
                </a:cubicBezTo>
                <a:cubicBezTo>
                  <a:pt x="333" y="134"/>
                  <a:pt x="332" y="138"/>
                  <a:pt x="335" y="140"/>
                </a:cubicBezTo>
                <a:cubicBezTo>
                  <a:pt x="337" y="143"/>
                  <a:pt x="341" y="144"/>
                  <a:pt x="343" y="142"/>
                </a:cubicBezTo>
                <a:cubicBezTo>
                  <a:pt x="346" y="140"/>
                  <a:pt x="348" y="138"/>
                  <a:pt x="351" y="135"/>
                </a:cubicBezTo>
                <a:cubicBezTo>
                  <a:pt x="353" y="133"/>
                  <a:pt x="353" y="128"/>
                  <a:pt x="350" y="125"/>
                </a:cubicBezTo>
                <a:cubicBezTo>
                  <a:pt x="347" y="122"/>
                  <a:pt x="343" y="123"/>
                  <a:pt x="340" y="126"/>
                </a:cubicBezTo>
                <a:close/>
                <a:moveTo>
                  <a:pt x="310" y="144"/>
                </a:moveTo>
                <a:cubicBezTo>
                  <a:pt x="310" y="145"/>
                  <a:pt x="309" y="146"/>
                  <a:pt x="308" y="146"/>
                </a:cubicBezTo>
                <a:cubicBezTo>
                  <a:pt x="308" y="146"/>
                  <a:pt x="308" y="146"/>
                  <a:pt x="308" y="146"/>
                </a:cubicBezTo>
                <a:cubicBezTo>
                  <a:pt x="309" y="146"/>
                  <a:pt x="308" y="147"/>
                  <a:pt x="308" y="147"/>
                </a:cubicBezTo>
                <a:cubicBezTo>
                  <a:pt x="308" y="147"/>
                  <a:pt x="307" y="147"/>
                  <a:pt x="307" y="147"/>
                </a:cubicBezTo>
                <a:cubicBezTo>
                  <a:pt x="309" y="146"/>
                  <a:pt x="307" y="147"/>
                  <a:pt x="307" y="147"/>
                </a:cubicBezTo>
                <a:cubicBezTo>
                  <a:pt x="299" y="150"/>
                  <a:pt x="301" y="162"/>
                  <a:pt x="309" y="162"/>
                </a:cubicBezTo>
                <a:cubicBezTo>
                  <a:pt x="315" y="161"/>
                  <a:pt x="322" y="157"/>
                  <a:pt x="323" y="151"/>
                </a:cubicBezTo>
                <a:cubicBezTo>
                  <a:pt x="323" y="147"/>
                  <a:pt x="322" y="144"/>
                  <a:pt x="319" y="143"/>
                </a:cubicBezTo>
                <a:cubicBezTo>
                  <a:pt x="316" y="141"/>
                  <a:pt x="313" y="142"/>
                  <a:pt x="310" y="144"/>
                </a:cubicBezTo>
                <a:close/>
                <a:moveTo>
                  <a:pt x="372" y="156"/>
                </a:moveTo>
                <a:cubicBezTo>
                  <a:pt x="369" y="157"/>
                  <a:pt x="365" y="158"/>
                  <a:pt x="362" y="160"/>
                </a:cubicBezTo>
                <a:cubicBezTo>
                  <a:pt x="358" y="163"/>
                  <a:pt x="360" y="169"/>
                  <a:pt x="365" y="170"/>
                </a:cubicBezTo>
                <a:cubicBezTo>
                  <a:pt x="368" y="170"/>
                  <a:pt x="372" y="168"/>
                  <a:pt x="376" y="167"/>
                </a:cubicBezTo>
                <a:cubicBezTo>
                  <a:pt x="379" y="166"/>
                  <a:pt x="383" y="166"/>
                  <a:pt x="385" y="162"/>
                </a:cubicBezTo>
                <a:cubicBezTo>
                  <a:pt x="386" y="159"/>
                  <a:pt x="385" y="157"/>
                  <a:pt x="383" y="155"/>
                </a:cubicBezTo>
                <a:cubicBezTo>
                  <a:pt x="380" y="153"/>
                  <a:pt x="376" y="155"/>
                  <a:pt x="372" y="156"/>
                </a:cubicBezTo>
                <a:close/>
                <a:moveTo>
                  <a:pt x="346" y="184"/>
                </a:moveTo>
                <a:cubicBezTo>
                  <a:pt x="342" y="186"/>
                  <a:pt x="338" y="187"/>
                  <a:pt x="334" y="189"/>
                </a:cubicBezTo>
                <a:cubicBezTo>
                  <a:pt x="330" y="192"/>
                  <a:pt x="332" y="198"/>
                  <a:pt x="336" y="200"/>
                </a:cubicBezTo>
                <a:cubicBezTo>
                  <a:pt x="340" y="201"/>
                  <a:pt x="344" y="201"/>
                  <a:pt x="348" y="199"/>
                </a:cubicBezTo>
                <a:cubicBezTo>
                  <a:pt x="353" y="197"/>
                  <a:pt x="358" y="194"/>
                  <a:pt x="357" y="188"/>
                </a:cubicBezTo>
                <a:cubicBezTo>
                  <a:pt x="356" y="183"/>
                  <a:pt x="350" y="183"/>
                  <a:pt x="346" y="184"/>
                </a:cubicBezTo>
                <a:close/>
                <a:moveTo>
                  <a:pt x="326" y="227"/>
                </a:moveTo>
                <a:cubicBezTo>
                  <a:pt x="324" y="228"/>
                  <a:pt x="323" y="230"/>
                  <a:pt x="324" y="232"/>
                </a:cubicBezTo>
                <a:cubicBezTo>
                  <a:pt x="326" y="236"/>
                  <a:pt x="328" y="237"/>
                  <a:pt x="332" y="239"/>
                </a:cubicBezTo>
                <a:cubicBezTo>
                  <a:pt x="336" y="241"/>
                  <a:pt x="339" y="242"/>
                  <a:pt x="343" y="241"/>
                </a:cubicBezTo>
                <a:cubicBezTo>
                  <a:pt x="348" y="240"/>
                  <a:pt x="349" y="233"/>
                  <a:pt x="346" y="230"/>
                </a:cubicBezTo>
                <a:cubicBezTo>
                  <a:pt x="343" y="227"/>
                  <a:pt x="339" y="227"/>
                  <a:pt x="336" y="226"/>
                </a:cubicBezTo>
                <a:cubicBezTo>
                  <a:pt x="333" y="226"/>
                  <a:pt x="329" y="224"/>
                  <a:pt x="326" y="227"/>
                </a:cubicBezTo>
                <a:close/>
                <a:moveTo>
                  <a:pt x="353" y="270"/>
                </a:moveTo>
                <a:cubicBezTo>
                  <a:pt x="352" y="273"/>
                  <a:pt x="353" y="276"/>
                  <a:pt x="355" y="278"/>
                </a:cubicBezTo>
                <a:cubicBezTo>
                  <a:pt x="359" y="279"/>
                  <a:pt x="368" y="284"/>
                  <a:pt x="371" y="279"/>
                </a:cubicBezTo>
                <a:cubicBezTo>
                  <a:pt x="375" y="273"/>
                  <a:pt x="364" y="270"/>
                  <a:pt x="360" y="268"/>
                </a:cubicBezTo>
                <a:cubicBezTo>
                  <a:pt x="357" y="267"/>
                  <a:pt x="355" y="268"/>
                  <a:pt x="353" y="270"/>
                </a:cubicBezTo>
                <a:close/>
                <a:moveTo>
                  <a:pt x="296" y="256"/>
                </a:moveTo>
                <a:cubicBezTo>
                  <a:pt x="298" y="258"/>
                  <a:pt x="300" y="260"/>
                  <a:pt x="303" y="263"/>
                </a:cubicBezTo>
                <a:cubicBezTo>
                  <a:pt x="306" y="265"/>
                  <a:pt x="309" y="268"/>
                  <a:pt x="313" y="268"/>
                </a:cubicBezTo>
                <a:cubicBezTo>
                  <a:pt x="318" y="269"/>
                  <a:pt x="322" y="263"/>
                  <a:pt x="320" y="258"/>
                </a:cubicBezTo>
                <a:cubicBezTo>
                  <a:pt x="318" y="255"/>
                  <a:pt x="314" y="253"/>
                  <a:pt x="311" y="251"/>
                </a:cubicBezTo>
                <a:cubicBezTo>
                  <a:pt x="308" y="249"/>
                  <a:pt x="306" y="248"/>
                  <a:pt x="302" y="247"/>
                </a:cubicBezTo>
                <a:cubicBezTo>
                  <a:pt x="298" y="245"/>
                  <a:pt x="293" y="252"/>
                  <a:pt x="296" y="256"/>
                </a:cubicBezTo>
                <a:close/>
                <a:moveTo>
                  <a:pt x="230" y="134"/>
                </a:moveTo>
                <a:cubicBezTo>
                  <a:pt x="229" y="138"/>
                  <a:pt x="228" y="141"/>
                  <a:pt x="229" y="145"/>
                </a:cubicBezTo>
                <a:cubicBezTo>
                  <a:pt x="230" y="148"/>
                  <a:pt x="231" y="151"/>
                  <a:pt x="233" y="154"/>
                </a:cubicBezTo>
                <a:cubicBezTo>
                  <a:pt x="236" y="160"/>
                  <a:pt x="246" y="155"/>
                  <a:pt x="244" y="149"/>
                </a:cubicBezTo>
                <a:cubicBezTo>
                  <a:pt x="243" y="147"/>
                  <a:pt x="242" y="144"/>
                  <a:pt x="242" y="142"/>
                </a:cubicBezTo>
                <a:cubicBezTo>
                  <a:pt x="242" y="141"/>
                  <a:pt x="241" y="139"/>
                  <a:pt x="241" y="138"/>
                </a:cubicBezTo>
                <a:cubicBezTo>
                  <a:pt x="241" y="136"/>
                  <a:pt x="240" y="135"/>
                  <a:pt x="239" y="134"/>
                </a:cubicBezTo>
                <a:cubicBezTo>
                  <a:pt x="237" y="131"/>
                  <a:pt x="232" y="131"/>
                  <a:pt x="230" y="134"/>
                </a:cubicBezTo>
                <a:close/>
                <a:moveTo>
                  <a:pt x="187" y="153"/>
                </a:moveTo>
                <a:cubicBezTo>
                  <a:pt x="184" y="158"/>
                  <a:pt x="187" y="163"/>
                  <a:pt x="191" y="167"/>
                </a:cubicBezTo>
                <a:cubicBezTo>
                  <a:pt x="194" y="170"/>
                  <a:pt x="198" y="172"/>
                  <a:pt x="202" y="173"/>
                </a:cubicBezTo>
                <a:cubicBezTo>
                  <a:pt x="209" y="175"/>
                  <a:pt x="212" y="164"/>
                  <a:pt x="206" y="161"/>
                </a:cubicBezTo>
                <a:cubicBezTo>
                  <a:pt x="204" y="159"/>
                  <a:pt x="202" y="157"/>
                  <a:pt x="200" y="155"/>
                </a:cubicBezTo>
                <a:cubicBezTo>
                  <a:pt x="198" y="153"/>
                  <a:pt x="197" y="151"/>
                  <a:pt x="194" y="150"/>
                </a:cubicBezTo>
                <a:cubicBezTo>
                  <a:pt x="191" y="150"/>
                  <a:pt x="189" y="151"/>
                  <a:pt x="187" y="153"/>
                </a:cubicBezTo>
                <a:close/>
                <a:moveTo>
                  <a:pt x="150" y="223"/>
                </a:moveTo>
                <a:cubicBezTo>
                  <a:pt x="148" y="225"/>
                  <a:pt x="150" y="228"/>
                  <a:pt x="152" y="229"/>
                </a:cubicBezTo>
                <a:cubicBezTo>
                  <a:pt x="158" y="234"/>
                  <a:pt x="169" y="229"/>
                  <a:pt x="176" y="226"/>
                </a:cubicBezTo>
                <a:cubicBezTo>
                  <a:pt x="182" y="224"/>
                  <a:pt x="181" y="214"/>
                  <a:pt x="174" y="215"/>
                </a:cubicBezTo>
                <a:cubicBezTo>
                  <a:pt x="166" y="216"/>
                  <a:pt x="154" y="216"/>
                  <a:pt x="150" y="223"/>
                </a:cubicBezTo>
                <a:close/>
                <a:moveTo>
                  <a:pt x="259" y="252"/>
                </a:moveTo>
                <a:cubicBezTo>
                  <a:pt x="258" y="258"/>
                  <a:pt x="260" y="265"/>
                  <a:pt x="264" y="270"/>
                </a:cubicBezTo>
                <a:cubicBezTo>
                  <a:pt x="269" y="278"/>
                  <a:pt x="282" y="271"/>
                  <a:pt x="277" y="262"/>
                </a:cubicBezTo>
                <a:cubicBezTo>
                  <a:pt x="274" y="258"/>
                  <a:pt x="273" y="254"/>
                  <a:pt x="271" y="250"/>
                </a:cubicBezTo>
                <a:cubicBezTo>
                  <a:pt x="268" y="246"/>
                  <a:pt x="260" y="247"/>
                  <a:pt x="259" y="252"/>
                </a:cubicBezTo>
                <a:close/>
                <a:moveTo>
                  <a:pt x="297" y="191"/>
                </a:moveTo>
                <a:cubicBezTo>
                  <a:pt x="304" y="190"/>
                  <a:pt x="311" y="189"/>
                  <a:pt x="318" y="187"/>
                </a:cubicBezTo>
                <a:cubicBezTo>
                  <a:pt x="323" y="186"/>
                  <a:pt x="330" y="185"/>
                  <a:pt x="333" y="179"/>
                </a:cubicBezTo>
                <a:cubicBezTo>
                  <a:pt x="334" y="178"/>
                  <a:pt x="333" y="175"/>
                  <a:pt x="332" y="174"/>
                </a:cubicBezTo>
                <a:cubicBezTo>
                  <a:pt x="327" y="169"/>
                  <a:pt x="321" y="172"/>
                  <a:pt x="315" y="173"/>
                </a:cubicBezTo>
                <a:cubicBezTo>
                  <a:pt x="308" y="175"/>
                  <a:pt x="300" y="177"/>
                  <a:pt x="293" y="179"/>
                </a:cubicBezTo>
                <a:cubicBezTo>
                  <a:pt x="285" y="181"/>
                  <a:pt x="289" y="193"/>
                  <a:pt x="297" y="191"/>
                </a:cubicBezTo>
                <a:close/>
                <a:moveTo>
                  <a:pt x="288" y="215"/>
                </a:moveTo>
                <a:cubicBezTo>
                  <a:pt x="290" y="218"/>
                  <a:pt x="294" y="219"/>
                  <a:pt x="298" y="220"/>
                </a:cubicBezTo>
                <a:cubicBezTo>
                  <a:pt x="301" y="221"/>
                  <a:pt x="305" y="222"/>
                  <a:pt x="309" y="223"/>
                </a:cubicBezTo>
                <a:cubicBezTo>
                  <a:pt x="317" y="224"/>
                  <a:pt x="320" y="213"/>
                  <a:pt x="312" y="210"/>
                </a:cubicBezTo>
                <a:cubicBezTo>
                  <a:pt x="308" y="209"/>
                  <a:pt x="304" y="208"/>
                  <a:pt x="301" y="208"/>
                </a:cubicBezTo>
                <a:cubicBezTo>
                  <a:pt x="297" y="207"/>
                  <a:pt x="293" y="206"/>
                  <a:pt x="289" y="208"/>
                </a:cubicBezTo>
                <a:cubicBezTo>
                  <a:pt x="286" y="209"/>
                  <a:pt x="285" y="213"/>
                  <a:pt x="288" y="215"/>
                </a:cubicBezTo>
                <a:close/>
                <a:moveTo>
                  <a:pt x="213" y="229"/>
                </a:moveTo>
                <a:cubicBezTo>
                  <a:pt x="207" y="231"/>
                  <a:pt x="200" y="234"/>
                  <a:pt x="197" y="239"/>
                </a:cubicBezTo>
                <a:cubicBezTo>
                  <a:pt x="194" y="244"/>
                  <a:pt x="198" y="249"/>
                  <a:pt x="203" y="249"/>
                </a:cubicBezTo>
                <a:cubicBezTo>
                  <a:pt x="209" y="249"/>
                  <a:pt x="215" y="244"/>
                  <a:pt x="220" y="240"/>
                </a:cubicBezTo>
                <a:cubicBezTo>
                  <a:pt x="223" y="238"/>
                  <a:pt x="224" y="234"/>
                  <a:pt x="222" y="231"/>
                </a:cubicBezTo>
                <a:cubicBezTo>
                  <a:pt x="220" y="227"/>
                  <a:pt x="216" y="227"/>
                  <a:pt x="213" y="229"/>
                </a:cubicBezTo>
                <a:close/>
                <a:moveTo>
                  <a:pt x="269" y="175"/>
                </a:moveTo>
                <a:cubicBezTo>
                  <a:pt x="268" y="178"/>
                  <a:pt x="271" y="181"/>
                  <a:pt x="274" y="181"/>
                </a:cubicBezTo>
                <a:cubicBezTo>
                  <a:pt x="277" y="181"/>
                  <a:pt x="279" y="180"/>
                  <a:pt x="282" y="178"/>
                </a:cubicBezTo>
                <a:cubicBezTo>
                  <a:pt x="284" y="177"/>
                  <a:pt x="286" y="175"/>
                  <a:pt x="287" y="173"/>
                </a:cubicBezTo>
                <a:cubicBezTo>
                  <a:pt x="289" y="169"/>
                  <a:pt x="287" y="164"/>
                  <a:pt x="282" y="164"/>
                </a:cubicBezTo>
                <a:cubicBezTo>
                  <a:pt x="277" y="165"/>
                  <a:pt x="271" y="170"/>
                  <a:pt x="269" y="175"/>
                </a:cubicBezTo>
                <a:close/>
                <a:moveTo>
                  <a:pt x="252" y="161"/>
                </a:moveTo>
                <a:cubicBezTo>
                  <a:pt x="250" y="164"/>
                  <a:pt x="249" y="168"/>
                  <a:pt x="248" y="172"/>
                </a:cubicBezTo>
                <a:cubicBezTo>
                  <a:pt x="247" y="175"/>
                  <a:pt x="249" y="178"/>
                  <a:pt x="252" y="179"/>
                </a:cubicBezTo>
                <a:cubicBezTo>
                  <a:pt x="255" y="180"/>
                  <a:pt x="258" y="179"/>
                  <a:pt x="259" y="176"/>
                </a:cubicBezTo>
                <a:cubicBezTo>
                  <a:pt x="262" y="173"/>
                  <a:pt x="263" y="170"/>
                  <a:pt x="265" y="167"/>
                </a:cubicBezTo>
                <a:cubicBezTo>
                  <a:pt x="266" y="163"/>
                  <a:pt x="269" y="159"/>
                  <a:pt x="267" y="155"/>
                </a:cubicBezTo>
                <a:cubicBezTo>
                  <a:pt x="266" y="152"/>
                  <a:pt x="263" y="150"/>
                  <a:pt x="260" y="151"/>
                </a:cubicBezTo>
                <a:cubicBezTo>
                  <a:pt x="255" y="152"/>
                  <a:pt x="254" y="157"/>
                  <a:pt x="252" y="161"/>
                </a:cubicBezTo>
                <a:close/>
                <a:moveTo>
                  <a:pt x="220" y="176"/>
                </a:moveTo>
                <a:cubicBezTo>
                  <a:pt x="221" y="182"/>
                  <a:pt x="226" y="189"/>
                  <a:pt x="231" y="194"/>
                </a:cubicBezTo>
                <a:cubicBezTo>
                  <a:pt x="234" y="196"/>
                  <a:pt x="238" y="196"/>
                  <a:pt x="241" y="194"/>
                </a:cubicBezTo>
                <a:cubicBezTo>
                  <a:pt x="243" y="191"/>
                  <a:pt x="244" y="187"/>
                  <a:pt x="242" y="184"/>
                </a:cubicBezTo>
                <a:cubicBezTo>
                  <a:pt x="241" y="182"/>
                  <a:pt x="239" y="180"/>
                  <a:pt x="237" y="178"/>
                </a:cubicBezTo>
                <a:cubicBezTo>
                  <a:pt x="236" y="175"/>
                  <a:pt x="234" y="172"/>
                  <a:pt x="232" y="170"/>
                </a:cubicBezTo>
                <a:cubicBezTo>
                  <a:pt x="228" y="166"/>
                  <a:pt x="219" y="169"/>
                  <a:pt x="220" y="176"/>
                </a:cubicBezTo>
                <a:close/>
                <a:moveTo>
                  <a:pt x="187" y="192"/>
                </a:moveTo>
                <a:cubicBezTo>
                  <a:pt x="190" y="194"/>
                  <a:pt x="193" y="195"/>
                  <a:pt x="197" y="196"/>
                </a:cubicBezTo>
                <a:cubicBezTo>
                  <a:pt x="200" y="197"/>
                  <a:pt x="204" y="199"/>
                  <a:pt x="207" y="197"/>
                </a:cubicBezTo>
                <a:cubicBezTo>
                  <a:pt x="210" y="196"/>
                  <a:pt x="212" y="193"/>
                  <a:pt x="210" y="190"/>
                </a:cubicBezTo>
                <a:cubicBezTo>
                  <a:pt x="208" y="187"/>
                  <a:pt x="204" y="186"/>
                  <a:pt x="201" y="185"/>
                </a:cubicBezTo>
                <a:cubicBezTo>
                  <a:pt x="197" y="184"/>
                  <a:pt x="194" y="182"/>
                  <a:pt x="190" y="183"/>
                </a:cubicBezTo>
                <a:cubicBezTo>
                  <a:pt x="186" y="183"/>
                  <a:pt x="183" y="189"/>
                  <a:pt x="187" y="192"/>
                </a:cubicBezTo>
                <a:close/>
                <a:moveTo>
                  <a:pt x="213" y="207"/>
                </a:moveTo>
                <a:cubicBezTo>
                  <a:pt x="207" y="210"/>
                  <a:pt x="206" y="219"/>
                  <a:pt x="214" y="221"/>
                </a:cubicBezTo>
                <a:cubicBezTo>
                  <a:pt x="221" y="222"/>
                  <a:pt x="234" y="220"/>
                  <a:pt x="238" y="214"/>
                </a:cubicBezTo>
                <a:cubicBezTo>
                  <a:pt x="241" y="210"/>
                  <a:pt x="240" y="205"/>
                  <a:pt x="235" y="204"/>
                </a:cubicBezTo>
                <a:cubicBezTo>
                  <a:pt x="232" y="203"/>
                  <a:pt x="228" y="204"/>
                  <a:pt x="224" y="205"/>
                </a:cubicBezTo>
                <a:cubicBezTo>
                  <a:pt x="221" y="206"/>
                  <a:pt x="217" y="206"/>
                  <a:pt x="213" y="207"/>
                </a:cubicBezTo>
                <a:close/>
                <a:moveTo>
                  <a:pt x="259" y="196"/>
                </a:moveTo>
                <a:cubicBezTo>
                  <a:pt x="258" y="199"/>
                  <a:pt x="259" y="203"/>
                  <a:pt x="262" y="204"/>
                </a:cubicBezTo>
                <a:cubicBezTo>
                  <a:pt x="267" y="206"/>
                  <a:pt x="272" y="206"/>
                  <a:pt x="276" y="203"/>
                </a:cubicBezTo>
                <a:cubicBezTo>
                  <a:pt x="283" y="200"/>
                  <a:pt x="278" y="190"/>
                  <a:pt x="271" y="192"/>
                </a:cubicBezTo>
                <a:cubicBezTo>
                  <a:pt x="269" y="192"/>
                  <a:pt x="268" y="193"/>
                  <a:pt x="266" y="193"/>
                </a:cubicBezTo>
                <a:cubicBezTo>
                  <a:pt x="263" y="192"/>
                  <a:pt x="260" y="193"/>
                  <a:pt x="259" y="196"/>
                </a:cubicBezTo>
                <a:close/>
                <a:moveTo>
                  <a:pt x="264" y="218"/>
                </a:moveTo>
                <a:cubicBezTo>
                  <a:pt x="262" y="220"/>
                  <a:pt x="262" y="223"/>
                  <a:pt x="264" y="226"/>
                </a:cubicBezTo>
                <a:cubicBezTo>
                  <a:pt x="267" y="230"/>
                  <a:pt x="271" y="235"/>
                  <a:pt x="276" y="237"/>
                </a:cubicBezTo>
                <a:cubicBezTo>
                  <a:pt x="279" y="239"/>
                  <a:pt x="283" y="238"/>
                  <a:pt x="285" y="235"/>
                </a:cubicBezTo>
                <a:cubicBezTo>
                  <a:pt x="288" y="232"/>
                  <a:pt x="287" y="228"/>
                  <a:pt x="285" y="226"/>
                </a:cubicBezTo>
                <a:cubicBezTo>
                  <a:pt x="283" y="223"/>
                  <a:pt x="280" y="222"/>
                  <a:pt x="278" y="220"/>
                </a:cubicBezTo>
                <a:cubicBezTo>
                  <a:pt x="276" y="219"/>
                  <a:pt x="274" y="218"/>
                  <a:pt x="272" y="217"/>
                </a:cubicBezTo>
                <a:cubicBezTo>
                  <a:pt x="269" y="216"/>
                  <a:pt x="266" y="216"/>
                  <a:pt x="264" y="218"/>
                </a:cubicBezTo>
                <a:close/>
              </a:path>
            </a:pathLst>
          </a:custGeom>
          <a:solidFill>
            <a:srgbClr val="638B9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3" name="Google Shape;3363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570620" y="780002"/>
            <a:ext cx="918907" cy="4363498"/>
          </a:xfrm>
          <a:prstGeom prst="rect">
            <a:avLst/>
          </a:prstGeom>
          <a:noFill/>
          <a:ln>
            <a:noFill/>
          </a:ln>
        </p:spPr>
      </p:pic>
      <p:sp>
        <p:nvSpPr>
          <p:cNvPr id="3364" name="Google Shape;3364;p53"/>
          <p:cNvSpPr txBox="1">
            <a:spLocks noGrp="1"/>
          </p:cNvSpPr>
          <p:nvPr>
            <p:ph type="sldNum" idx="12"/>
          </p:nvPr>
        </p:nvSpPr>
        <p:spPr>
          <a:xfrm>
            <a:off x="6661460" y="6272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11</a:t>
            </a:fld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7"/>
          <p:cNvGrpSpPr/>
          <p:nvPr/>
        </p:nvGrpSpPr>
        <p:grpSpPr>
          <a:xfrm>
            <a:off x="468000" y="1342010"/>
            <a:ext cx="2171245" cy="1059211"/>
            <a:chOff x="623999" y="2016719"/>
            <a:chExt cx="2894994" cy="1412281"/>
          </a:xfrm>
        </p:grpSpPr>
        <p:sp>
          <p:nvSpPr>
            <p:cNvPr id="416" name="Google Shape;416;p27"/>
            <p:cNvSpPr/>
            <p:nvPr/>
          </p:nvSpPr>
          <p:spPr>
            <a:xfrm>
              <a:off x="770154" y="2016719"/>
              <a:ext cx="2707714" cy="1412281"/>
            </a:xfrm>
            <a:prstGeom prst="roundRect">
              <a:avLst>
                <a:gd name="adj" fmla="val 1581"/>
              </a:avLst>
            </a:prstGeom>
            <a:solidFill>
              <a:schemeClr val="lt1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7" name="Google Shape;417;p27"/>
            <p:cNvGrpSpPr/>
            <p:nvPr/>
          </p:nvGrpSpPr>
          <p:grpSpPr>
            <a:xfrm>
              <a:off x="623999" y="2166531"/>
              <a:ext cx="300083" cy="300083"/>
              <a:chOff x="5857448" y="5537808"/>
              <a:chExt cx="477102" cy="477102"/>
            </a:xfrm>
          </p:grpSpPr>
          <p:sp>
            <p:nvSpPr>
              <p:cNvPr id="418" name="Google Shape;418;p27"/>
              <p:cNvSpPr/>
              <p:nvPr/>
            </p:nvSpPr>
            <p:spPr>
              <a:xfrm rot="-5400000">
                <a:off x="5857448" y="5537808"/>
                <a:ext cx="477102" cy="477102"/>
              </a:xfrm>
              <a:prstGeom prst="ellipse">
                <a:avLst/>
              </a:prstGeom>
              <a:solidFill>
                <a:srgbClr val="E54747"/>
              </a:solidFill>
              <a:ln>
                <a:noFill/>
              </a:ln>
              <a:effectLst>
                <a:outerShdw blurRad="177800" dist="63500" dir="5400000" algn="ctr" rotWithShape="0">
                  <a:srgbClr val="000000">
                    <a:alpha val="24705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 rot="5400000">
                <a:off x="5965249" y="5700323"/>
                <a:ext cx="261501" cy="163155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07" extrusionOk="0">
                    <a:moveTo>
                      <a:pt x="167" y="0"/>
                    </a:moveTo>
                    <a:cubicBezTo>
                      <a:pt x="177" y="0"/>
                      <a:pt x="187" y="4"/>
                      <a:pt x="195" y="12"/>
                    </a:cubicBezTo>
                    <a:cubicBezTo>
                      <a:pt x="318" y="135"/>
                      <a:pt x="318" y="135"/>
                      <a:pt x="318" y="135"/>
                    </a:cubicBezTo>
                    <a:cubicBezTo>
                      <a:pt x="333" y="150"/>
                      <a:pt x="333" y="176"/>
                      <a:pt x="318" y="191"/>
                    </a:cubicBezTo>
                    <a:cubicBezTo>
                      <a:pt x="302" y="207"/>
                      <a:pt x="277" y="207"/>
                      <a:pt x="261" y="191"/>
                    </a:cubicBezTo>
                    <a:cubicBezTo>
                      <a:pt x="167" y="97"/>
                      <a:pt x="167" y="97"/>
                      <a:pt x="167" y="97"/>
                    </a:cubicBezTo>
                    <a:cubicBezTo>
                      <a:pt x="72" y="191"/>
                      <a:pt x="72" y="191"/>
                      <a:pt x="72" y="191"/>
                    </a:cubicBezTo>
                    <a:cubicBezTo>
                      <a:pt x="57" y="207"/>
                      <a:pt x="32" y="207"/>
                      <a:pt x="16" y="191"/>
                    </a:cubicBezTo>
                    <a:cubicBezTo>
                      <a:pt x="0" y="176"/>
                      <a:pt x="0" y="150"/>
                      <a:pt x="16" y="135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46" y="4"/>
                      <a:pt x="157" y="0"/>
                      <a:pt x="1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51425" tIns="25700" rIns="51425" bIns="2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0" name="Google Shape;420;p27"/>
            <p:cNvSpPr/>
            <p:nvPr/>
          </p:nvSpPr>
          <p:spPr>
            <a:xfrm>
              <a:off x="1002797" y="2138604"/>
              <a:ext cx="25161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Aim and Vision</a:t>
              </a:r>
              <a:endParaRPr sz="1800" dirty="0"/>
            </a:p>
          </p:txBody>
        </p:sp>
      </p:grpSp>
      <p:sp>
        <p:nvSpPr>
          <p:cNvPr id="443" name="Google Shape;443;p27"/>
          <p:cNvSpPr/>
          <p:nvPr/>
        </p:nvSpPr>
        <p:spPr>
          <a:xfrm>
            <a:off x="7940628" y="2778991"/>
            <a:ext cx="879899" cy="801178"/>
          </a:xfrm>
          <a:custGeom>
            <a:avLst/>
            <a:gdLst/>
            <a:ahLst/>
            <a:cxnLst/>
            <a:rect l="l" t="t" r="r" b="b"/>
            <a:pathLst>
              <a:path w="551" h="503" extrusionOk="0">
                <a:moveTo>
                  <a:pt x="231" y="232"/>
                </a:moveTo>
                <a:cubicBezTo>
                  <a:pt x="228" y="237"/>
                  <a:pt x="226" y="241"/>
                  <a:pt x="224" y="246"/>
                </a:cubicBezTo>
                <a:cubicBezTo>
                  <a:pt x="223" y="249"/>
                  <a:pt x="223" y="252"/>
                  <a:pt x="226" y="255"/>
                </a:cubicBezTo>
                <a:cubicBezTo>
                  <a:pt x="229" y="256"/>
                  <a:pt x="233" y="256"/>
                  <a:pt x="235" y="254"/>
                </a:cubicBezTo>
                <a:cubicBezTo>
                  <a:pt x="239" y="249"/>
                  <a:pt x="241" y="244"/>
                  <a:pt x="244" y="240"/>
                </a:cubicBezTo>
                <a:cubicBezTo>
                  <a:pt x="246" y="236"/>
                  <a:pt x="244" y="231"/>
                  <a:pt x="241" y="229"/>
                </a:cubicBezTo>
                <a:cubicBezTo>
                  <a:pt x="237" y="227"/>
                  <a:pt x="233" y="229"/>
                  <a:pt x="231" y="232"/>
                </a:cubicBezTo>
                <a:close/>
                <a:moveTo>
                  <a:pt x="86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1" y="3"/>
                  <a:pt x="97" y="7"/>
                  <a:pt x="94" y="6"/>
                </a:cubicBezTo>
                <a:cubicBezTo>
                  <a:pt x="92" y="5"/>
                  <a:pt x="88" y="2"/>
                  <a:pt x="86" y="0"/>
                </a:cubicBezTo>
                <a:close/>
                <a:moveTo>
                  <a:pt x="382" y="0"/>
                </a:moveTo>
                <a:cubicBezTo>
                  <a:pt x="399" y="0"/>
                  <a:pt x="399" y="0"/>
                  <a:pt x="399" y="0"/>
                </a:cubicBezTo>
                <a:cubicBezTo>
                  <a:pt x="398" y="1"/>
                  <a:pt x="397" y="2"/>
                  <a:pt x="396" y="3"/>
                </a:cubicBezTo>
                <a:cubicBezTo>
                  <a:pt x="394" y="6"/>
                  <a:pt x="391" y="9"/>
                  <a:pt x="388" y="11"/>
                </a:cubicBezTo>
                <a:cubicBezTo>
                  <a:pt x="384" y="14"/>
                  <a:pt x="379" y="10"/>
                  <a:pt x="380" y="6"/>
                </a:cubicBezTo>
                <a:cubicBezTo>
                  <a:pt x="380" y="4"/>
                  <a:pt x="381" y="2"/>
                  <a:pt x="382" y="0"/>
                </a:cubicBezTo>
                <a:close/>
                <a:moveTo>
                  <a:pt x="79" y="439"/>
                </a:moveTo>
                <a:cubicBezTo>
                  <a:pt x="76" y="444"/>
                  <a:pt x="84" y="448"/>
                  <a:pt x="87" y="443"/>
                </a:cubicBezTo>
                <a:cubicBezTo>
                  <a:pt x="88" y="440"/>
                  <a:pt x="91" y="436"/>
                  <a:pt x="90" y="433"/>
                </a:cubicBezTo>
                <a:cubicBezTo>
                  <a:pt x="89" y="431"/>
                  <a:pt x="87" y="430"/>
                  <a:pt x="85" y="431"/>
                </a:cubicBezTo>
                <a:cubicBezTo>
                  <a:pt x="82" y="431"/>
                  <a:pt x="80" y="436"/>
                  <a:pt x="79" y="439"/>
                </a:cubicBezTo>
                <a:close/>
                <a:moveTo>
                  <a:pt x="112" y="409"/>
                </a:moveTo>
                <a:cubicBezTo>
                  <a:pt x="110" y="412"/>
                  <a:pt x="108" y="415"/>
                  <a:pt x="107" y="418"/>
                </a:cubicBezTo>
                <a:cubicBezTo>
                  <a:pt x="105" y="423"/>
                  <a:pt x="112" y="428"/>
                  <a:pt x="116" y="425"/>
                </a:cubicBezTo>
                <a:cubicBezTo>
                  <a:pt x="119" y="423"/>
                  <a:pt x="121" y="419"/>
                  <a:pt x="123" y="416"/>
                </a:cubicBezTo>
                <a:cubicBezTo>
                  <a:pt x="126" y="410"/>
                  <a:pt x="117" y="403"/>
                  <a:pt x="112" y="409"/>
                </a:cubicBezTo>
                <a:close/>
                <a:moveTo>
                  <a:pt x="149" y="394"/>
                </a:moveTo>
                <a:cubicBezTo>
                  <a:pt x="143" y="399"/>
                  <a:pt x="140" y="406"/>
                  <a:pt x="141" y="413"/>
                </a:cubicBezTo>
                <a:cubicBezTo>
                  <a:pt x="141" y="415"/>
                  <a:pt x="143" y="417"/>
                  <a:pt x="145" y="418"/>
                </a:cubicBezTo>
                <a:cubicBezTo>
                  <a:pt x="147" y="418"/>
                  <a:pt x="150" y="417"/>
                  <a:pt x="151" y="415"/>
                </a:cubicBezTo>
                <a:cubicBezTo>
                  <a:pt x="152" y="411"/>
                  <a:pt x="155" y="408"/>
                  <a:pt x="157" y="405"/>
                </a:cubicBezTo>
                <a:cubicBezTo>
                  <a:pt x="159" y="402"/>
                  <a:pt x="160" y="399"/>
                  <a:pt x="157" y="396"/>
                </a:cubicBezTo>
                <a:cubicBezTo>
                  <a:pt x="156" y="394"/>
                  <a:pt x="152" y="392"/>
                  <a:pt x="149" y="394"/>
                </a:cubicBezTo>
                <a:close/>
                <a:moveTo>
                  <a:pt x="40" y="221"/>
                </a:moveTo>
                <a:cubicBezTo>
                  <a:pt x="39" y="222"/>
                  <a:pt x="39" y="224"/>
                  <a:pt x="40" y="225"/>
                </a:cubicBezTo>
                <a:cubicBezTo>
                  <a:pt x="41" y="227"/>
                  <a:pt x="43" y="228"/>
                  <a:pt x="45" y="228"/>
                </a:cubicBezTo>
                <a:cubicBezTo>
                  <a:pt x="47" y="228"/>
                  <a:pt x="49" y="228"/>
                  <a:pt x="51" y="228"/>
                </a:cubicBezTo>
                <a:cubicBezTo>
                  <a:pt x="57" y="227"/>
                  <a:pt x="57" y="217"/>
                  <a:pt x="50" y="217"/>
                </a:cubicBezTo>
                <a:cubicBezTo>
                  <a:pt x="49" y="217"/>
                  <a:pt x="47" y="217"/>
                  <a:pt x="45" y="218"/>
                </a:cubicBezTo>
                <a:cubicBezTo>
                  <a:pt x="42" y="218"/>
                  <a:pt x="41" y="219"/>
                  <a:pt x="40" y="221"/>
                </a:cubicBezTo>
                <a:close/>
                <a:moveTo>
                  <a:pt x="84" y="43"/>
                </a:moveTo>
                <a:cubicBezTo>
                  <a:pt x="85" y="47"/>
                  <a:pt x="88" y="49"/>
                  <a:pt x="92" y="51"/>
                </a:cubicBezTo>
                <a:cubicBezTo>
                  <a:pt x="97" y="54"/>
                  <a:pt x="102" y="47"/>
                  <a:pt x="98" y="43"/>
                </a:cubicBezTo>
                <a:cubicBezTo>
                  <a:pt x="95" y="40"/>
                  <a:pt x="92" y="37"/>
                  <a:pt x="88" y="38"/>
                </a:cubicBezTo>
                <a:cubicBezTo>
                  <a:pt x="85" y="38"/>
                  <a:pt x="83" y="40"/>
                  <a:pt x="84" y="43"/>
                </a:cubicBezTo>
                <a:close/>
                <a:moveTo>
                  <a:pt x="487" y="120"/>
                </a:moveTo>
                <a:cubicBezTo>
                  <a:pt x="484" y="121"/>
                  <a:pt x="480" y="123"/>
                  <a:pt x="478" y="126"/>
                </a:cubicBezTo>
                <a:cubicBezTo>
                  <a:pt x="473" y="130"/>
                  <a:pt x="478" y="136"/>
                  <a:pt x="483" y="135"/>
                </a:cubicBezTo>
                <a:cubicBezTo>
                  <a:pt x="487" y="134"/>
                  <a:pt x="490" y="132"/>
                  <a:pt x="493" y="131"/>
                </a:cubicBezTo>
                <a:cubicBezTo>
                  <a:pt x="496" y="129"/>
                  <a:pt x="499" y="128"/>
                  <a:pt x="501" y="125"/>
                </a:cubicBezTo>
                <a:cubicBezTo>
                  <a:pt x="504" y="122"/>
                  <a:pt x="502" y="116"/>
                  <a:pt x="497" y="116"/>
                </a:cubicBezTo>
                <a:cubicBezTo>
                  <a:pt x="493" y="116"/>
                  <a:pt x="490" y="118"/>
                  <a:pt x="487" y="120"/>
                </a:cubicBezTo>
                <a:close/>
                <a:moveTo>
                  <a:pt x="485" y="409"/>
                </a:moveTo>
                <a:cubicBezTo>
                  <a:pt x="487" y="412"/>
                  <a:pt x="490" y="413"/>
                  <a:pt x="493" y="414"/>
                </a:cubicBezTo>
                <a:cubicBezTo>
                  <a:pt x="495" y="415"/>
                  <a:pt x="498" y="413"/>
                  <a:pt x="499" y="412"/>
                </a:cubicBezTo>
                <a:cubicBezTo>
                  <a:pt x="500" y="410"/>
                  <a:pt x="499" y="408"/>
                  <a:pt x="498" y="406"/>
                </a:cubicBezTo>
                <a:cubicBezTo>
                  <a:pt x="496" y="404"/>
                  <a:pt x="494" y="402"/>
                  <a:pt x="491" y="400"/>
                </a:cubicBezTo>
                <a:cubicBezTo>
                  <a:pt x="485" y="398"/>
                  <a:pt x="480" y="405"/>
                  <a:pt x="485" y="409"/>
                </a:cubicBezTo>
                <a:close/>
                <a:moveTo>
                  <a:pt x="456" y="362"/>
                </a:moveTo>
                <a:cubicBezTo>
                  <a:pt x="454" y="364"/>
                  <a:pt x="452" y="367"/>
                  <a:pt x="454" y="370"/>
                </a:cubicBezTo>
                <a:cubicBezTo>
                  <a:pt x="456" y="373"/>
                  <a:pt x="459" y="373"/>
                  <a:pt x="462" y="375"/>
                </a:cubicBezTo>
                <a:cubicBezTo>
                  <a:pt x="464" y="376"/>
                  <a:pt x="466" y="377"/>
                  <a:pt x="468" y="379"/>
                </a:cubicBezTo>
                <a:cubicBezTo>
                  <a:pt x="473" y="383"/>
                  <a:pt x="480" y="377"/>
                  <a:pt x="477" y="372"/>
                </a:cubicBezTo>
                <a:cubicBezTo>
                  <a:pt x="475" y="368"/>
                  <a:pt x="472" y="365"/>
                  <a:pt x="469" y="363"/>
                </a:cubicBezTo>
                <a:cubicBezTo>
                  <a:pt x="465" y="361"/>
                  <a:pt x="460" y="359"/>
                  <a:pt x="456" y="362"/>
                </a:cubicBezTo>
                <a:close/>
                <a:moveTo>
                  <a:pt x="223" y="427"/>
                </a:moveTo>
                <a:cubicBezTo>
                  <a:pt x="219" y="429"/>
                  <a:pt x="218" y="435"/>
                  <a:pt x="217" y="439"/>
                </a:cubicBezTo>
                <a:cubicBezTo>
                  <a:pt x="217" y="442"/>
                  <a:pt x="216" y="445"/>
                  <a:pt x="217" y="447"/>
                </a:cubicBezTo>
                <a:cubicBezTo>
                  <a:pt x="218" y="450"/>
                  <a:pt x="221" y="452"/>
                  <a:pt x="224" y="452"/>
                </a:cubicBezTo>
                <a:cubicBezTo>
                  <a:pt x="229" y="450"/>
                  <a:pt x="230" y="445"/>
                  <a:pt x="231" y="441"/>
                </a:cubicBezTo>
                <a:cubicBezTo>
                  <a:pt x="231" y="437"/>
                  <a:pt x="233" y="433"/>
                  <a:pt x="232" y="429"/>
                </a:cubicBezTo>
                <a:cubicBezTo>
                  <a:pt x="231" y="426"/>
                  <a:pt x="226" y="424"/>
                  <a:pt x="223" y="427"/>
                </a:cubicBezTo>
                <a:close/>
                <a:moveTo>
                  <a:pt x="5" y="142"/>
                </a:moveTo>
                <a:cubicBezTo>
                  <a:pt x="7" y="142"/>
                  <a:pt x="10" y="142"/>
                  <a:pt x="13" y="143"/>
                </a:cubicBezTo>
                <a:cubicBezTo>
                  <a:pt x="15" y="144"/>
                  <a:pt x="17" y="144"/>
                  <a:pt x="19" y="142"/>
                </a:cubicBezTo>
                <a:cubicBezTo>
                  <a:pt x="20" y="140"/>
                  <a:pt x="20" y="137"/>
                  <a:pt x="18" y="135"/>
                </a:cubicBezTo>
                <a:cubicBezTo>
                  <a:pt x="14" y="132"/>
                  <a:pt x="9" y="131"/>
                  <a:pt x="4" y="132"/>
                </a:cubicBezTo>
                <a:cubicBezTo>
                  <a:pt x="0" y="133"/>
                  <a:pt x="0" y="141"/>
                  <a:pt x="5" y="142"/>
                </a:cubicBezTo>
                <a:close/>
                <a:moveTo>
                  <a:pt x="58" y="166"/>
                </a:moveTo>
                <a:cubicBezTo>
                  <a:pt x="63" y="170"/>
                  <a:pt x="69" y="171"/>
                  <a:pt x="75" y="171"/>
                </a:cubicBezTo>
                <a:cubicBezTo>
                  <a:pt x="84" y="172"/>
                  <a:pt x="86" y="161"/>
                  <a:pt x="78" y="159"/>
                </a:cubicBezTo>
                <a:cubicBezTo>
                  <a:pt x="76" y="158"/>
                  <a:pt x="73" y="157"/>
                  <a:pt x="70" y="156"/>
                </a:cubicBezTo>
                <a:cubicBezTo>
                  <a:pt x="67" y="155"/>
                  <a:pt x="64" y="155"/>
                  <a:pt x="60" y="156"/>
                </a:cubicBezTo>
                <a:cubicBezTo>
                  <a:pt x="56" y="157"/>
                  <a:pt x="55" y="163"/>
                  <a:pt x="58" y="166"/>
                </a:cubicBezTo>
                <a:close/>
                <a:moveTo>
                  <a:pt x="205" y="485"/>
                </a:moveTo>
                <a:cubicBezTo>
                  <a:pt x="202" y="489"/>
                  <a:pt x="197" y="497"/>
                  <a:pt x="203" y="500"/>
                </a:cubicBezTo>
                <a:cubicBezTo>
                  <a:pt x="209" y="503"/>
                  <a:pt x="213" y="495"/>
                  <a:pt x="215" y="491"/>
                </a:cubicBezTo>
                <a:cubicBezTo>
                  <a:pt x="218" y="484"/>
                  <a:pt x="209" y="479"/>
                  <a:pt x="205" y="485"/>
                </a:cubicBezTo>
                <a:close/>
                <a:moveTo>
                  <a:pt x="439" y="77"/>
                </a:moveTo>
                <a:cubicBezTo>
                  <a:pt x="434" y="81"/>
                  <a:pt x="429" y="86"/>
                  <a:pt x="425" y="91"/>
                </a:cubicBezTo>
                <a:cubicBezTo>
                  <a:pt x="420" y="97"/>
                  <a:pt x="426" y="105"/>
                  <a:pt x="433" y="101"/>
                </a:cubicBezTo>
                <a:cubicBezTo>
                  <a:pt x="439" y="98"/>
                  <a:pt x="443" y="93"/>
                  <a:pt x="448" y="89"/>
                </a:cubicBezTo>
                <a:cubicBezTo>
                  <a:pt x="452" y="86"/>
                  <a:pt x="457" y="80"/>
                  <a:pt x="452" y="75"/>
                </a:cubicBezTo>
                <a:cubicBezTo>
                  <a:pt x="449" y="71"/>
                  <a:pt x="443" y="74"/>
                  <a:pt x="439" y="77"/>
                </a:cubicBezTo>
                <a:close/>
                <a:moveTo>
                  <a:pt x="458" y="12"/>
                </a:moveTo>
                <a:cubicBezTo>
                  <a:pt x="455" y="15"/>
                  <a:pt x="453" y="18"/>
                  <a:pt x="451" y="22"/>
                </a:cubicBezTo>
                <a:cubicBezTo>
                  <a:pt x="449" y="25"/>
                  <a:pt x="454" y="31"/>
                  <a:pt x="457" y="28"/>
                </a:cubicBezTo>
                <a:cubicBezTo>
                  <a:pt x="461" y="25"/>
                  <a:pt x="464" y="23"/>
                  <a:pt x="466" y="20"/>
                </a:cubicBezTo>
                <a:cubicBezTo>
                  <a:pt x="469" y="17"/>
                  <a:pt x="472" y="12"/>
                  <a:pt x="469" y="8"/>
                </a:cubicBezTo>
                <a:cubicBezTo>
                  <a:pt x="465" y="5"/>
                  <a:pt x="460" y="9"/>
                  <a:pt x="458" y="12"/>
                </a:cubicBezTo>
                <a:close/>
                <a:moveTo>
                  <a:pt x="431" y="52"/>
                </a:moveTo>
                <a:cubicBezTo>
                  <a:pt x="425" y="55"/>
                  <a:pt x="422" y="60"/>
                  <a:pt x="421" y="65"/>
                </a:cubicBezTo>
                <a:cubicBezTo>
                  <a:pt x="420" y="71"/>
                  <a:pt x="428" y="75"/>
                  <a:pt x="431" y="69"/>
                </a:cubicBezTo>
                <a:cubicBezTo>
                  <a:pt x="433" y="66"/>
                  <a:pt x="435" y="62"/>
                  <a:pt x="437" y="60"/>
                </a:cubicBezTo>
                <a:cubicBezTo>
                  <a:pt x="441" y="55"/>
                  <a:pt x="436" y="48"/>
                  <a:pt x="431" y="52"/>
                </a:cubicBezTo>
                <a:close/>
                <a:moveTo>
                  <a:pt x="394" y="93"/>
                </a:moveTo>
                <a:cubicBezTo>
                  <a:pt x="391" y="98"/>
                  <a:pt x="387" y="102"/>
                  <a:pt x="386" y="108"/>
                </a:cubicBezTo>
                <a:cubicBezTo>
                  <a:pt x="385" y="114"/>
                  <a:pt x="393" y="119"/>
                  <a:pt x="397" y="114"/>
                </a:cubicBezTo>
                <a:cubicBezTo>
                  <a:pt x="400" y="110"/>
                  <a:pt x="402" y="106"/>
                  <a:pt x="405" y="102"/>
                </a:cubicBezTo>
                <a:cubicBezTo>
                  <a:pt x="409" y="98"/>
                  <a:pt x="413" y="95"/>
                  <a:pt x="415" y="90"/>
                </a:cubicBezTo>
                <a:cubicBezTo>
                  <a:pt x="416" y="85"/>
                  <a:pt x="411" y="81"/>
                  <a:pt x="406" y="82"/>
                </a:cubicBezTo>
                <a:cubicBezTo>
                  <a:pt x="401" y="83"/>
                  <a:pt x="397" y="89"/>
                  <a:pt x="394" y="93"/>
                </a:cubicBezTo>
                <a:close/>
                <a:moveTo>
                  <a:pt x="454" y="244"/>
                </a:moveTo>
                <a:cubicBezTo>
                  <a:pt x="462" y="246"/>
                  <a:pt x="470" y="247"/>
                  <a:pt x="478" y="247"/>
                </a:cubicBezTo>
                <a:cubicBezTo>
                  <a:pt x="485" y="248"/>
                  <a:pt x="486" y="237"/>
                  <a:pt x="479" y="235"/>
                </a:cubicBezTo>
                <a:cubicBezTo>
                  <a:pt x="472" y="233"/>
                  <a:pt x="464" y="230"/>
                  <a:pt x="456" y="230"/>
                </a:cubicBezTo>
                <a:cubicBezTo>
                  <a:pt x="447" y="229"/>
                  <a:pt x="447" y="242"/>
                  <a:pt x="454" y="244"/>
                </a:cubicBezTo>
                <a:close/>
                <a:moveTo>
                  <a:pt x="526" y="285"/>
                </a:moveTo>
                <a:cubicBezTo>
                  <a:pt x="531" y="288"/>
                  <a:pt x="537" y="289"/>
                  <a:pt x="542" y="290"/>
                </a:cubicBezTo>
                <a:cubicBezTo>
                  <a:pt x="548" y="292"/>
                  <a:pt x="551" y="283"/>
                  <a:pt x="546" y="281"/>
                </a:cubicBezTo>
                <a:cubicBezTo>
                  <a:pt x="541" y="279"/>
                  <a:pt x="535" y="275"/>
                  <a:pt x="530" y="276"/>
                </a:cubicBezTo>
                <a:cubicBezTo>
                  <a:pt x="526" y="276"/>
                  <a:pt x="523" y="282"/>
                  <a:pt x="526" y="285"/>
                </a:cubicBezTo>
                <a:close/>
                <a:moveTo>
                  <a:pt x="449" y="279"/>
                </a:moveTo>
                <a:cubicBezTo>
                  <a:pt x="452" y="280"/>
                  <a:pt x="455" y="281"/>
                  <a:pt x="458" y="282"/>
                </a:cubicBezTo>
                <a:cubicBezTo>
                  <a:pt x="461" y="283"/>
                  <a:pt x="464" y="284"/>
                  <a:pt x="466" y="284"/>
                </a:cubicBezTo>
                <a:cubicBezTo>
                  <a:pt x="471" y="285"/>
                  <a:pt x="475" y="280"/>
                  <a:pt x="472" y="276"/>
                </a:cubicBezTo>
                <a:cubicBezTo>
                  <a:pt x="468" y="270"/>
                  <a:pt x="458" y="265"/>
                  <a:pt x="450" y="267"/>
                </a:cubicBezTo>
                <a:cubicBezTo>
                  <a:pt x="445" y="268"/>
                  <a:pt x="445" y="276"/>
                  <a:pt x="449" y="279"/>
                </a:cubicBezTo>
                <a:close/>
                <a:moveTo>
                  <a:pt x="372" y="264"/>
                </a:moveTo>
                <a:cubicBezTo>
                  <a:pt x="374" y="266"/>
                  <a:pt x="378" y="267"/>
                  <a:pt x="381" y="268"/>
                </a:cubicBezTo>
                <a:cubicBezTo>
                  <a:pt x="383" y="269"/>
                  <a:pt x="386" y="270"/>
                  <a:pt x="389" y="270"/>
                </a:cubicBezTo>
                <a:cubicBezTo>
                  <a:pt x="397" y="271"/>
                  <a:pt x="401" y="262"/>
                  <a:pt x="394" y="257"/>
                </a:cubicBezTo>
                <a:cubicBezTo>
                  <a:pt x="391" y="256"/>
                  <a:pt x="388" y="255"/>
                  <a:pt x="385" y="254"/>
                </a:cubicBezTo>
                <a:cubicBezTo>
                  <a:pt x="383" y="252"/>
                  <a:pt x="380" y="251"/>
                  <a:pt x="377" y="251"/>
                </a:cubicBezTo>
                <a:cubicBezTo>
                  <a:pt x="369" y="249"/>
                  <a:pt x="365" y="260"/>
                  <a:pt x="372" y="264"/>
                </a:cubicBezTo>
                <a:close/>
                <a:moveTo>
                  <a:pt x="356" y="241"/>
                </a:moveTo>
                <a:cubicBezTo>
                  <a:pt x="361" y="243"/>
                  <a:pt x="366" y="244"/>
                  <a:pt x="371" y="245"/>
                </a:cubicBezTo>
                <a:cubicBezTo>
                  <a:pt x="377" y="245"/>
                  <a:pt x="382" y="247"/>
                  <a:pt x="387" y="244"/>
                </a:cubicBezTo>
                <a:cubicBezTo>
                  <a:pt x="390" y="243"/>
                  <a:pt x="391" y="238"/>
                  <a:pt x="389" y="236"/>
                </a:cubicBezTo>
                <a:cubicBezTo>
                  <a:pt x="385" y="231"/>
                  <a:pt x="379" y="230"/>
                  <a:pt x="374" y="230"/>
                </a:cubicBezTo>
                <a:cubicBezTo>
                  <a:pt x="369" y="229"/>
                  <a:pt x="363" y="229"/>
                  <a:pt x="357" y="230"/>
                </a:cubicBezTo>
                <a:cubicBezTo>
                  <a:pt x="353" y="232"/>
                  <a:pt x="351" y="239"/>
                  <a:pt x="356" y="241"/>
                </a:cubicBezTo>
                <a:close/>
                <a:moveTo>
                  <a:pt x="328" y="285"/>
                </a:moveTo>
                <a:cubicBezTo>
                  <a:pt x="329" y="288"/>
                  <a:pt x="332" y="292"/>
                  <a:pt x="335" y="295"/>
                </a:cubicBezTo>
                <a:cubicBezTo>
                  <a:pt x="338" y="297"/>
                  <a:pt x="341" y="299"/>
                  <a:pt x="345" y="300"/>
                </a:cubicBezTo>
                <a:cubicBezTo>
                  <a:pt x="352" y="302"/>
                  <a:pt x="355" y="293"/>
                  <a:pt x="351" y="289"/>
                </a:cubicBezTo>
                <a:cubicBezTo>
                  <a:pt x="349" y="287"/>
                  <a:pt x="347" y="285"/>
                  <a:pt x="345" y="283"/>
                </a:cubicBezTo>
                <a:cubicBezTo>
                  <a:pt x="343" y="281"/>
                  <a:pt x="342" y="279"/>
                  <a:pt x="340" y="277"/>
                </a:cubicBezTo>
                <a:cubicBezTo>
                  <a:pt x="334" y="273"/>
                  <a:pt x="327" y="278"/>
                  <a:pt x="328" y="285"/>
                </a:cubicBezTo>
                <a:close/>
                <a:moveTo>
                  <a:pt x="338" y="334"/>
                </a:moveTo>
                <a:cubicBezTo>
                  <a:pt x="339" y="340"/>
                  <a:pt x="346" y="348"/>
                  <a:pt x="352" y="351"/>
                </a:cubicBezTo>
                <a:cubicBezTo>
                  <a:pt x="358" y="353"/>
                  <a:pt x="363" y="348"/>
                  <a:pt x="360" y="342"/>
                </a:cubicBezTo>
                <a:cubicBezTo>
                  <a:pt x="359" y="339"/>
                  <a:pt x="357" y="337"/>
                  <a:pt x="355" y="335"/>
                </a:cubicBezTo>
                <a:cubicBezTo>
                  <a:pt x="353" y="332"/>
                  <a:pt x="352" y="329"/>
                  <a:pt x="349" y="327"/>
                </a:cubicBezTo>
                <a:cubicBezTo>
                  <a:pt x="344" y="325"/>
                  <a:pt x="338" y="329"/>
                  <a:pt x="338" y="334"/>
                </a:cubicBezTo>
                <a:close/>
                <a:moveTo>
                  <a:pt x="385" y="392"/>
                </a:moveTo>
                <a:cubicBezTo>
                  <a:pt x="386" y="398"/>
                  <a:pt x="391" y="402"/>
                  <a:pt x="395" y="406"/>
                </a:cubicBezTo>
                <a:cubicBezTo>
                  <a:pt x="400" y="411"/>
                  <a:pt x="408" y="405"/>
                  <a:pt x="404" y="399"/>
                </a:cubicBezTo>
                <a:cubicBezTo>
                  <a:pt x="401" y="394"/>
                  <a:pt x="398" y="388"/>
                  <a:pt x="392" y="386"/>
                </a:cubicBezTo>
                <a:cubicBezTo>
                  <a:pt x="389" y="386"/>
                  <a:pt x="385" y="388"/>
                  <a:pt x="385" y="392"/>
                </a:cubicBezTo>
                <a:close/>
                <a:moveTo>
                  <a:pt x="341" y="371"/>
                </a:moveTo>
                <a:cubicBezTo>
                  <a:pt x="340" y="376"/>
                  <a:pt x="345" y="382"/>
                  <a:pt x="349" y="385"/>
                </a:cubicBezTo>
                <a:cubicBezTo>
                  <a:pt x="355" y="389"/>
                  <a:pt x="361" y="382"/>
                  <a:pt x="356" y="376"/>
                </a:cubicBezTo>
                <a:cubicBezTo>
                  <a:pt x="354" y="373"/>
                  <a:pt x="352" y="370"/>
                  <a:pt x="349" y="367"/>
                </a:cubicBezTo>
                <a:cubicBezTo>
                  <a:pt x="346" y="364"/>
                  <a:pt x="341" y="367"/>
                  <a:pt x="341" y="371"/>
                </a:cubicBezTo>
                <a:close/>
                <a:moveTo>
                  <a:pt x="314" y="341"/>
                </a:moveTo>
                <a:cubicBezTo>
                  <a:pt x="314" y="347"/>
                  <a:pt x="317" y="354"/>
                  <a:pt x="321" y="358"/>
                </a:cubicBezTo>
                <a:cubicBezTo>
                  <a:pt x="326" y="362"/>
                  <a:pt x="331" y="358"/>
                  <a:pt x="332" y="353"/>
                </a:cubicBezTo>
                <a:cubicBezTo>
                  <a:pt x="332" y="350"/>
                  <a:pt x="331" y="348"/>
                  <a:pt x="330" y="345"/>
                </a:cubicBezTo>
                <a:cubicBezTo>
                  <a:pt x="329" y="342"/>
                  <a:pt x="328" y="340"/>
                  <a:pt x="327" y="337"/>
                </a:cubicBezTo>
                <a:cubicBezTo>
                  <a:pt x="325" y="335"/>
                  <a:pt x="322" y="333"/>
                  <a:pt x="319" y="334"/>
                </a:cubicBezTo>
                <a:cubicBezTo>
                  <a:pt x="316" y="335"/>
                  <a:pt x="313" y="338"/>
                  <a:pt x="314" y="341"/>
                </a:cubicBezTo>
                <a:close/>
                <a:moveTo>
                  <a:pt x="261" y="433"/>
                </a:moveTo>
                <a:cubicBezTo>
                  <a:pt x="259" y="436"/>
                  <a:pt x="259" y="440"/>
                  <a:pt x="258" y="443"/>
                </a:cubicBezTo>
                <a:cubicBezTo>
                  <a:pt x="257" y="450"/>
                  <a:pt x="267" y="451"/>
                  <a:pt x="269" y="445"/>
                </a:cubicBezTo>
                <a:cubicBezTo>
                  <a:pt x="270" y="441"/>
                  <a:pt x="271" y="438"/>
                  <a:pt x="270" y="434"/>
                </a:cubicBezTo>
                <a:cubicBezTo>
                  <a:pt x="270" y="429"/>
                  <a:pt x="263" y="429"/>
                  <a:pt x="261" y="433"/>
                </a:cubicBezTo>
                <a:close/>
                <a:moveTo>
                  <a:pt x="250" y="379"/>
                </a:moveTo>
                <a:cubicBezTo>
                  <a:pt x="246" y="382"/>
                  <a:pt x="244" y="388"/>
                  <a:pt x="242" y="393"/>
                </a:cubicBezTo>
                <a:cubicBezTo>
                  <a:pt x="241" y="398"/>
                  <a:pt x="241" y="403"/>
                  <a:pt x="242" y="408"/>
                </a:cubicBezTo>
                <a:cubicBezTo>
                  <a:pt x="243" y="414"/>
                  <a:pt x="252" y="413"/>
                  <a:pt x="253" y="408"/>
                </a:cubicBezTo>
                <a:cubicBezTo>
                  <a:pt x="254" y="404"/>
                  <a:pt x="255" y="400"/>
                  <a:pt x="257" y="396"/>
                </a:cubicBezTo>
                <a:cubicBezTo>
                  <a:pt x="258" y="392"/>
                  <a:pt x="260" y="389"/>
                  <a:pt x="260" y="385"/>
                </a:cubicBezTo>
                <a:cubicBezTo>
                  <a:pt x="260" y="380"/>
                  <a:pt x="254" y="377"/>
                  <a:pt x="250" y="379"/>
                </a:cubicBezTo>
                <a:close/>
                <a:moveTo>
                  <a:pt x="207" y="358"/>
                </a:moveTo>
                <a:cubicBezTo>
                  <a:pt x="206" y="360"/>
                  <a:pt x="206" y="361"/>
                  <a:pt x="205" y="362"/>
                </a:cubicBezTo>
                <a:cubicBezTo>
                  <a:pt x="205" y="364"/>
                  <a:pt x="205" y="365"/>
                  <a:pt x="205" y="367"/>
                </a:cubicBezTo>
                <a:cubicBezTo>
                  <a:pt x="204" y="369"/>
                  <a:pt x="205" y="372"/>
                  <a:pt x="208" y="373"/>
                </a:cubicBezTo>
                <a:cubicBezTo>
                  <a:pt x="211" y="374"/>
                  <a:pt x="213" y="373"/>
                  <a:pt x="215" y="371"/>
                </a:cubicBezTo>
                <a:cubicBezTo>
                  <a:pt x="215" y="371"/>
                  <a:pt x="215" y="371"/>
                  <a:pt x="215" y="371"/>
                </a:cubicBezTo>
                <a:cubicBezTo>
                  <a:pt x="217" y="369"/>
                  <a:pt x="218" y="366"/>
                  <a:pt x="219" y="364"/>
                </a:cubicBezTo>
                <a:cubicBezTo>
                  <a:pt x="220" y="361"/>
                  <a:pt x="222" y="357"/>
                  <a:pt x="220" y="354"/>
                </a:cubicBezTo>
                <a:cubicBezTo>
                  <a:pt x="218" y="352"/>
                  <a:pt x="216" y="351"/>
                  <a:pt x="213" y="351"/>
                </a:cubicBezTo>
                <a:cubicBezTo>
                  <a:pt x="210" y="352"/>
                  <a:pt x="208" y="355"/>
                  <a:pt x="207" y="358"/>
                </a:cubicBezTo>
                <a:close/>
                <a:moveTo>
                  <a:pt x="229" y="339"/>
                </a:moveTo>
                <a:cubicBezTo>
                  <a:pt x="229" y="342"/>
                  <a:pt x="229" y="346"/>
                  <a:pt x="228" y="349"/>
                </a:cubicBezTo>
                <a:cubicBezTo>
                  <a:pt x="228" y="353"/>
                  <a:pt x="228" y="357"/>
                  <a:pt x="231" y="359"/>
                </a:cubicBezTo>
                <a:cubicBezTo>
                  <a:pt x="233" y="361"/>
                  <a:pt x="236" y="361"/>
                  <a:pt x="238" y="360"/>
                </a:cubicBezTo>
                <a:cubicBezTo>
                  <a:pt x="241" y="358"/>
                  <a:pt x="242" y="354"/>
                  <a:pt x="243" y="351"/>
                </a:cubicBezTo>
                <a:cubicBezTo>
                  <a:pt x="243" y="347"/>
                  <a:pt x="244" y="344"/>
                  <a:pt x="244" y="341"/>
                </a:cubicBezTo>
                <a:cubicBezTo>
                  <a:pt x="244" y="332"/>
                  <a:pt x="231" y="331"/>
                  <a:pt x="229" y="339"/>
                </a:cubicBezTo>
                <a:close/>
                <a:moveTo>
                  <a:pt x="125" y="209"/>
                </a:moveTo>
                <a:cubicBezTo>
                  <a:pt x="120" y="214"/>
                  <a:pt x="123" y="222"/>
                  <a:pt x="130" y="220"/>
                </a:cubicBezTo>
                <a:cubicBezTo>
                  <a:pt x="132" y="220"/>
                  <a:pt x="134" y="219"/>
                  <a:pt x="136" y="219"/>
                </a:cubicBezTo>
                <a:cubicBezTo>
                  <a:pt x="138" y="218"/>
                  <a:pt x="139" y="218"/>
                  <a:pt x="141" y="217"/>
                </a:cubicBezTo>
                <a:cubicBezTo>
                  <a:pt x="145" y="216"/>
                  <a:pt x="147" y="209"/>
                  <a:pt x="142" y="208"/>
                </a:cubicBezTo>
                <a:cubicBezTo>
                  <a:pt x="137" y="206"/>
                  <a:pt x="129" y="206"/>
                  <a:pt x="125" y="209"/>
                </a:cubicBezTo>
                <a:close/>
                <a:moveTo>
                  <a:pt x="90" y="234"/>
                </a:moveTo>
                <a:cubicBezTo>
                  <a:pt x="84" y="238"/>
                  <a:pt x="87" y="246"/>
                  <a:pt x="93" y="246"/>
                </a:cubicBezTo>
                <a:cubicBezTo>
                  <a:pt x="99" y="246"/>
                  <a:pt x="105" y="243"/>
                  <a:pt x="110" y="240"/>
                </a:cubicBezTo>
                <a:cubicBezTo>
                  <a:pt x="115" y="237"/>
                  <a:pt x="112" y="230"/>
                  <a:pt x="107" y="230"/>
                </a:cubicBezTo>
                <a:cubicBezTo>
                  <a:pt x="101" y="230"/>
                  <a:pt x="94" y="231"/>
                  <a:pt x="90" y="234"/>
                </a:cubicBezTo>
                <a:close/>
                <a:moveTo>
                  <a:pt x="24" y="327"/>
                </a:moveTo>
                <a:cubicBezTo>
                  <a:pt x="24" y="328"/>
                  <a:pt x="24" y="330"/>
                  <a:pt x="26" y="331"/>
                </a:cubicBezTo>
                <a:cubicBezTo>
                  <a:pt x="28" y="332"/>
                  <a:pt x="30" y="331"/>
                  <a:pt x="33" y="330"/>
                </a:cubicBezTo>
                <a:cubicBezTo>
                  <a:pt x="38" y="329"/>
                  <a:pt x="35" y="321"/>
                  <a:pt x="31" y="323"/>
                </a:cubicBezTo>
                <a:cubicBezTo>
                  <a:pt x="28" y="324"/>
                  <a:pt x="26" y="324"/>
                  <a:pt x="24" y="327"/>
                </a:cubicBezTo>
                <a:close/>
                <a:moveTo>
                  <a:pt x="54" y="303"/>
                </a:moveTo>
                <a:cubicBezTo>
                  <a:pt x="52" y="306"/>
                  <a:pt x="54" y="311"/>
                  <a:pt x="58" y="311"/>
                </a:cubicBezTo>
                <a:cubicBezTo>
                  <a:pt x="61" y="312"/>
                  <a:pt x="63" y="311"/>
                  <a:pt x="66" y="310"/>
                </a:cubicBezTo>
                <a:cubicBezTo>
                  <a:pt x="68" y="308"/>
                  <a:pt x="69" y="307"/>
                  <a:pt x="71" y="305"/>
                </a:cubicBezTo>
                <a:cubicBezTo>
                  <a:pt x="73" y="301"/>
                  <a:pt x="70" y="297"/>
                  <a:pt x="66" y="296"/>
                </a:cubicBezTo>
                <a:cubicBezTo>
                  <a:pt x="61" y="296"/>
                  <a:pt x="56" y="299"/>
                  <a:pt x="54" y="303"/>
                </a:cubicBezTo>
                <a:close/>
                <a:moveTo>
                  <a:pt x="99" y="320"/>
                </a:moveTo>
                <a:cubicBezTo>
                  <a:pt x="97" y="321"/>
                  <a:pt x="95" y="322"/>
                  <a:pt x="93" y="323"/>
                </a:cubicBezTo>
                <a:cubicBezTo>
                  <a:pt x="91" y="325"/>
                  <a:pt x="90" y="330"/>
                  <a:pt x="94" y="331"/>
                </a:cubicBezTo>
                <a:cubicBezTo>
                  <a:pt x="97" y="332"/>
                  <a:pt x="99" y="332"/>
                  <a:pt x="101" y="331"/>
                </a:cubicBezTo>
                <a:cubicBezTo>
                  <a:pt x="103" y="330"/>
                  <a:pt x="105" y="329"/>
                  <a:pt x="107" y="327"/>
                </a:cubicBezTo>
                <a:cubicBezTo>
                  <a:pt x="109" y="325"/>
                  <a:pt x="109" y="321"/>
                  <a:pt x="107" y="319"/>
                </a:cubicBezTo>
                <a:cubicBezTo>
                  <a:pt x="104" y="317"/>
                  <a:pt x="101" y="317"/>
                  <a:pt x="99" y="320"/>
                </a:cubicBezTo>
                <a:close/>
                <a:moveTo>
                  <a:pt x="106" y="284"/>
                </a:moveTo>
                <a:cubicBezTo>
                  <a:pt x="105" y="286"/>
                  <a:pt x="103" y="287"/>
                  <a:pt x="102" y="288"/>
                </a:cubicBezTo>
                <a:cubicBezTo>
                  <a:pt x="100" y="290"/>
                  <a:pt x="100" y="292"/>
                  <a:pt x="99" y="294"/>
                </a:cubicBezTo>
                <a:cubicBezTo>
                  <a:pt x="98" y="298"/>
                  <a:pt x="102" y="301"/>
                  <a:pt x="106" y="300"/>
                </a:cubicBezTo>
                <a:cubicBezTo>
                  <a:pt x="107" y="299"/>
                  <a:pt x="109" y="299"/>
                  <a:pt x="110" y="298"/>
                </a:cubicBezTo>
                <a:cubicBezTo>
                  <a:pt x="112" y="297"/>
                  <a:pt x="113" y="296"/>
                  <a:pt x="114" y="295"/>
                </a:cubicBezTo>
                <a:cubicBezTo>
                  <a:pt x="117" y="293"/>
                  <a:pt x="120" y="291"/>
                  <a:pt x="122" y="288"/>
                </a:cubicBezTo>
                <a:cubicBezTo>
                  <a:pt x="124" y="285"/>
                  <a:pt x="120" y="280"/>
                  <a:pt x="116" y="280"/>
                </a:cubicBezTo>
                <a:cubicBezTo>
                  <a:pt x="113" y="280"/>
                  <a:pt x="109" y="282"/>
                  <a:pt x="106" y="284"/>
                </a:cubicBezTo>
                <a:close/>
                <a:moveTo>
                  <a:pt x="134" y="248"/>
                </a:moveTo>
                <a:cubicBezTo>
                  <a:pt x="130" y="250"/>
                  <a:pt x="126" y="252"/>
                  <a:pt x="124" y="256"/>
                </a:cubicBezTo>
                <a:cubicBezTo>
                  <a:pt x="122" y="260"/>
                  <a:pt x="125" y="265"/>
                  <a:pt x="129" y="265"/>
                </a:cubicBezTo>
                <a:cubicBezTo>
                  <a:pt x="134" y="265"/>
                  <a:pt x="138" y="262"/>
                  <a:pt x="141" y="259"/>
                </a:cubicBezTo>
                <a:cubicBezTo>
                  <a:pt x="144" y="257"/>
                  <a:pt x="146" y="253"/>
                  <a:pt x="143" y="250"/>
                </a:cubicBezTo>
                <a:cubicBezTo>
                  <a:pt x="141" y="247"/>
                  <a:pt x="137" y="246"/>
                  <a:pt x="134" y="248"/>
                </a:cubicBezTo>
                <a:close/>
                <a:moveTo>
                  <a:pt x="93" y="366"/>
                </a:moveTo>
                <a:cubicBezTo>
                  <a:pt x="91" y="368"/>
                  <a:pt x="93" y="374"/>
                  <a:pt x="97" y="372"/>
                </a:cubicBezTo>
                <a:cubicBezTo>
                  <a:pt x="101" y="371"/>
                  <a:pt x="106" y="368"/>
                  <a:pt x="108" y="364"/>
                </a:cubicBezTo>
                <a:cubicBezTo>
                  <a:pt x="111" y="361"/>
                  <a:pt x="108" y="356"/>
                  <a:pt x="104" y="357"/>
                </a:cubicBezTo>
                <a:cubicBezTo>
                  <a:pt x="100" y="359"/>
                  <a:pt x="96" y="362"/>
                  <a:pt x="93" y="366"/>
                </a:cubicBezTo>
                <a:close/>
                <a:moveTo>
                  <a:pt x="136" y="314"/>
                </a:moveTo>
                <a:cubicBezTo>
                  <a:pt x="134" y="315"/>
                  <a:pt x="131" y="317"/>
                  <a:pt x="129" y="318"/>
                </a:cubicBezTo>
                <a:cubicBezTo>
                  <a:pt x="128" y="319"/>
                  <a:pt x="127" y="319"/>
                  <a:pt x="126" y="320"/>
                </a:cubicBezTo>
                <a:cubicBezTo>
                  <a:pt x="125" y="321"/>
                  <a:pt x="124" y="322"/>
                  <a:pt x="123" y="324"/>
                </a:cubicBezTo>
                <a:cubicBezTo>
                  <a:pt x="120" y="328"/>
                  <a:pt x="123" y="335"/>
                  <a:pt x="129" y="333"/>
                </a:cubicBezTo>
                <a:cubicBezTo>
                  <a:pt x="130" y="333"/>
                  <a:pt x="132" y="333"/>
                  <a:pt x="134" y="332"/>
                </a:cubicBezTo>
                <a:cubicBezTo>
                  <a:pt x="135" y="331"/>
                  <a:pt x="136" y="330"/>
                  <a:pt x="137" y="329"/>
                </a:cubicBezTo>
                <a:cubicBezTo>
                  <a:pt x="140" y="328"/>
                  <a:pt x="142" y="326"/>
                  <a:pt x="144" y="324"/>
                </a:cubicBezTo>
                <a:cubicBezTo>
                  <a:pt x="147" y="322"/>
                  <a:pt x="146" y="318"/>
                  <a:pt x="144" y="315"/>
                </a:cubicBezTo>
                <a:cubicBezTo>
                  <a:pt x="142" y="313"/>
                  <a:pt x="139" y="313"/>
                  <a:pt x="136" y="314"/>
                </a:cubicBezTo>
                <a:close/>
                <a:moveTo>
                  <a:pt x="71" y="89"/>
                </a:moveTo>
                <a:cubicBezTo>
                  <a:pt x="70" y="91"/>
                  <a:pt x="69" y="94"/>
                  <a:pt x="70" y="96"/>
                </a:cubicBezTo>
                <a:cubicBezTo>
                  <a:pt x="71" y="97"/>
                  <a:pt x="72" y="98"/>
                  <a:pt x="73" y="99"/>
                </a:cubicBezTo>
                <a:cubicBezTo>
                  <a:pt x="75" y="101"/>
                  <a:pt x="79" y="101"/>
                  <a:pt x="81" y="99"/>
                </a:cubicBezTo>
                <a:cubicBezTo>
                  <a:pt x="83" y="97"/>
                  <a:pt x="82" y="94"/>
                  <a:pt x="80" y="92"/>
                </a:cubicBezTo>
                <a:cubicBezTo>
                  <a:pt x="80" y="91"/>
                  <a:pt x="79" y="90"/>
                  <a:pt x="78" y="89"/>
                </a:cubicBezTo>
                <a:cubicBezTo>
                  <a:pt x="76" y="88"/>
                  <a:pt x="74" y="88"/>
                  <a:pt x="71" y="89"/>
                </a:cubicBezTo>
                <a:close/>
                <a:moveTo>
                  <a:pt x="110" y="90"/>
                </a:moveTo>
                <a:cubicBezTo>
                  <a:pt x="109" y="92"/>
                  <a:pt x="108" y="95"/>
                  <a:pt x="110" y="97"/>
                </a:cubicBezTo>
                <a:cubicBezTo>
                  <a:pt x="112" y="100"/>
                  <a:pt x="114" y="102"/>
                  <a:pt x="117" y="103"/>
                </a:cubicBezTo>
                <a:cubicBezTo>
                  <a:pt x="122" y="107"/>
                  <a:pt x="126" y="100"/>
                  <a:pt x="124" y="96"/>
                </a:cubicBezTo>
                <a:cubicBezTo>
                  <a:pt x="122" y="93"/>
                  <a:pt x="120" y="90"/>
                  <a:pt x="117" y="89"/>
                </a:cubicBezTo>
                <a:cubicBezTo>
                  <a:pt x="115" y="87"/>
                  <a:pt x="112" y="88"/>
                  <a:pt x="110" y="90"/>
                </a:cubicBezTo>
                <a:close/>
                <a:moveTo>
                  <a:pt x="150" y="103"/>
                </a:moveTo>
                <a:cubicBezTo>
                  <a:pt x="151" y="106"/>
                  <a:pt x="153" y="108"/>
                  <a:pt x="154" y="110"/>
                </a:cubicBezTo>
                <a:cubicBezTo>
                  <a:pt x="155" y="111"/>
                  <a:pt x="156" y="112"/>
                  <a:pt x="157" y="113"/>
                </a:cubicBezTo>
                <a:cubicBezTo>
                  <a:pt x="158" y="114"/>
                  <a:pt x="159" y="115"/>
                  <a:pt x="160" y="116"/>
                </a:cubicBezTo>
                <a:cubicBezTo>
                  <a:pt x="163" y="120"/>
                  <a:pt x="170" y="117"/>
                  <a:pt x="169" y="112"/>
                </a:cubicBezTo>
                <a:cubicBezTo>
                  <a:pt x="169" y="110"/>
                  <a:pt x="169" y="109"/>
                  <a:pt x="169" y="107"/>
                </a:cubicBezTo>
                <a:cubicBezTo>
                  <a:pt x="168" y="105"/>
                  <a:pt x="167" y="104"/>
                  <a:pt x="166" y="102"/>
                </a:cubicBezTo>
                <a:cubicBezTo>
                  <a:pt x="164" y="99"/>
                  <a:pt x="162" y="96"/>
                  <a:pt x="158" y="95"/>
                </a:cubicBezTo>
                <a:cubicBezTo>
                  <a:pt x="153" y="93"/>
                  <a:pt x="149" y="98"/>
                  <a:pt x="150" y="103"/>
                </a:cubicBezTo>
                <a:close/>
                <a:moveTo>
                  <a:pt x="66" y="133"/>
                </a:moveTo>
                <a:cubicBezTo>
                  <a:pt x="65" y="134"/>
                  <a:pt x="65" y="136"/>
                  <a:pt x="65" y="137"/>
                </a:cubicBezTo>
                <a:cubicBezTo>
                  <a:pt x="65" y="138"/>
                  <a:pt x="65" y="139"/>
                  <a:pt x="66" y="140"/>
                </a:cubicBezTo>
                <a:cubicBezTo>
                  <a:pt x="66" y="140"/>
                  <a:pt x="67" y="141"/>
                  <a:pt x="67" y="141"/>
                </a:cubicBezTo>
                <a:cubicBezTo>
                  <a:pt x="68" y="144"/>
                  <a:pt x="71" y="146"/>
                  <a:pt x="74" y="145"/>
                </a:cubicBezTo>
                <a:cubicBezTo>
                  <a:pt x="76" y="144"/>
                  <a:pt x="79" y="141"/>
                  <a:pt x="77" y="138"/>
                </a:cubicBezTo>
                <a:cubicBezTo>
                  <a:pt x="76" y="136"/>
                  <a:pt x="75" y="134"/>
                  <a:pt x="73" y="133"/>
                </a:cubicBezTo>
                <a:cubicBezTo>
                  <a:pt x="71" y="131"/>
                  <a:pt x="69" y="132"/>
                  <a:pt x="66" y="133"/>
                </a:cubicBezTo>
                <a:close/>
                <a:moveTo>
                  <a:pt x="103" y="184"/>
                </a:moveTo>
                <a:cubicBezTo>
                  <a:pt x="104" y="187"/>
                  <a:pt x="107" y="189"/>
                  <a:pt x="110" y="191"/>
                </a:cubicBezTo>
                <a:cubicBezTo>
                  <a:pt x="112" y="193"/>
                  <a:pt x="115" y="193"/>
                  <a:pt x="118" y="191"/>
                </a:cubicBezTo>
                <a:cubicBezTo>
                  <a:pt x="120" y="189"/>
                  <a:pt x="120" y="185"/>
                  <a:pt x="117" y="183"/>
                </a:cubicBezTo>
                <a:cubicBezTo>
                  <a:pt x="114" y="180"/>
                  <a:pt x="111" y="178"/>
                  <a:pt x="107" y="178"/>
                </a:cubicBezTo>
                <a:cubicBezTo>
                  <a:pt x="104" y="178"/>
                  <a:pt x="102" y="181"/>
                  <a:pt x="103" y="184"/>
                </a:cubicBezTo>
                <a:close/>
                <a:moveTo>
                  <a:pt x="107" y="159"/>
                </a:moveTo>
                <a:cubicBezTo>
                  <a:pt x="109" y="161"/>
                  <a:pt x="112" y="161"/>
                  <a:pt x="114" y="162"/>
                </a:cubicBezTo>
                <a:cubicBezTo>
                  <a:pt x="116" y="163"/>
                  <a:pt x="118" y="164"/>
                  <a:pt x="120" y="164"/>
                </a:cubicBezTo>
                <a:cubicBezTo>
                  <a:pt x="124" y="165"/>
                  <a:pt x="128" y="162"/>
                  <a:pt x="127" y="157"/>
                </a:cubicBezTo>
                <a:cubicBezTo>
                  <a:pt x="125" y="154"/>
                  <a:pt x="123" y="151"/>
                  <a:pt x="119" y="150"/>
                </a:cubicBezTo>
                <a:cubicBezTo>
                  <a:pt x="118" y="149"/>
                  <a:pt x="116" y="148"/>
                  <a:pt x="115" y="148"/>
                </a:cubicBezTo>
                <a:cubicBezTo>
                  <a:pt x="112" y="147"/>
                  <a:pt x="110" y="148"/>
                  <a:pt x="108" y="148"/>
                </a:cubicBezTo>
                <a:cubicBezTo>
                  <a:pt x="103" y="149"/>
                  <a:pt x="102" y="157"/>
                  <a:pt x="107" y="159"/>
                </a:cubicBezTo>
                <a:close/>
                <a:moveTo>
                  <a:pt x="137" y="190"/>
                </a:moveTo>
                <a:cubicBezTo>
                  <a:pt x="139" y="197"/>
                  <a:pt x="148" y="199"/>
                  <a:pt x="154" y="200"/>
                </a:cubicBezTo>
                <a:cubicBezTo>
                  <a:pt x="162" y="202"/>
                  <a:pt x="165" y="189"/>
                  <a:pt x="157" y="187"/>
                </a:cubicBezTo>
                <a:cubicBezTo>
                  <a:pt x="154" y="187"/>
                  <a:pt x="152" y="186"/>
                  <a:pt x="150" y="185"/>
                </a:cubicBezTo>
                <a:cubicBezTo>
                  <a:pt x="147" y="184"/>
                  <a:pt x="143" y="182"/>
                  <a:pt x="140" y="184"/>
                </a:cubicBezTo>
                <a:cubicBezTo>
                  <a:pt x="137" y="184"/>
                  <a:pt x="136" y="187"/>
                  <a:pt x="137" y="190"/>
                </a:cubicBezTo>
                <a:close/>
                <a:moveTo>
                  <a:pt x="39" y="101"/>
                </a:moveTo>
                <a:cubicBezTo>
                  <a:pt x="35" y="104"/>
                  <a:pt x="42" y="107"/>
                  <a:pt x="43" y="109"/>
                </a:cubicBezTo>
                <a:cubicBezTo>
                  <a:pt x="44" y="114"/>
                  <a:pt x="52" y="112"/>
                  <a:pt x="50" y="107"/>
                </a:cubicBezTo>
                <a:cubicBezTo>
                  <a:pt x="49" y="103"/>
                  <a:pt x="44" y="97"/>
                  <a:pt x="39" y="101"/>
                </a:cubicBezTo>
                <a:close/>
                <a:moveTo>
                  <a:pt x="93" y="121"/>
                </a:moveTo>
                <a:cubicBezTo>
                  <a:pt x="92" y="122"/>
                  <a:pt x="91" y="124"/>
                  <a:pt x="91" y="125"/>
                </a:cubicBezTo>
                <a:cubicBezTo>
                  <a:pt x="92" y="129"/>
                  <a:pt x="96" y="131"/>
                  <a:pt x="99" y="134"/>
                </a:cubicBezTo>
                <a:cubicBezTo>
                  <a:pt x="101" y="135"/>
                  <a:pt x="102" y="136"/>
                  <a:pt x="104" y="137"/>
                </a:cubicBezTo>
                <a:cubicBezTo>
                  <a:pt x="106" y="138"/>
                  <a:pt x="107" y="139"/>
                  <a:pt x="110" y="140"/>
                </a:cubicBezTo>
                <a:cubicBezTo>
                  <a:pt x="112" y="140"/>
                  <a:pt x="116" y="138"/>
                  <a:pt x="115" y="135"/>
                </a:cubicBezTo>
                <a:cubicBezTo>
                  <a:pt x="115" y="130"/>
                  <a:pt x="110" y="126"/>
                  <a:pt x="106" y="124"/>
                </a:cubicBezTo>
                <a:cubicBezTo>
                  <a:pt x="102" y="121"/>
                  <a:pt x="97" y="119"/>
                  <a:pt x="93" y="121"/>
                </a:cubicBezTo>
                <a:close/>
                <a:moveTo>
                  <a:pt x="143" y="141"/>
                </a:moveTo>
                <a:cubicBezTo>
                  <a:pt x="147" y="146"/>
                  <a:pt x="154" y="148"/>
                  <a:pt x="160" y="150"/>
                </a:cubicBezTo>
                <a:cubicBezTo>
                  <a:pt x="163" y="151"/>
                  <a:pt x="167" y="148"/>
                  <a:pt x="168" y="146"/>
                </a:cubicBezTo>
                <a:cubicBezTo>
                  <a:pt x="169" y="143"/>
                  <a:pt x="168" y="139"/>
                  <a:pt x="165" y="138"/>
                </a:cubicBezTo>
                <a:cubicBezTo>
                  <a:pt x="162" y="136"/>
                  <a:pt x="160" y="135"/>
                  <a:pt x="157" y="134"/>
                </a:cubicBezTo>
                <a:cubicBezTo>
                  <a:pt x="154" y="132"/>
                  <a:pt x="151" y="131"/>
                  <a:pt x="148" y="131"/>
                </a:cubicBezTo>
                <a:cubicBezTo>
                  <a:pt x="143" y="131"/>
                  <a:pt x="139" y="137"/>
                  <a:pt x="143" y="141"/>
                </a:cubicBezTo>
                <a:close/>
                <a:moveTo>
                  <a:pt x="147" y="163"/>
                </a:moveTo>
                <a:cubicBezTo>
                  <a:pt x="146" y="166"/>
                  <a:pt x="148" y="170"/>
                  <a:pt x="151" y="171"/>
                </a:cubicBezTo>
                <a:cubicBezTo>
                  <a:pt x="154" y="172"/>
                  <a:pt x="156" y="173"/>
                  <a:pt x="159" y="174"/>
                </a:cubicBezTo>
                <a:cubicBezTo>
                  <a:pt x="162" y="176"/>
                  <a:pt x="164" y="177"/>
                  <a:pt x="166" y="179"/>
                </a:cubicBezTo>
                <a:cubicBezTo>
                  <a:pt x="169" y="180"/>
                  <a:pt x="172" y="179"/>
                  <a:pt x="174" y="177"/>
                </a:cubicBezTo>
                <a:cubicBezTo>
                  <a:pt x="176" y="175"/>
                  <a:pt x="176" y="172"/>
                  <a:pt x="175" y="170"/>
                </a:cubicBezTo>
                <a:cubicBezTo>
                  <a:pt x="171" y="163"/>
                  <a:pt x="162" y="158"/>
                  <a:pt x="154" y="157"/>
                </a:cubicBezTo>
                <a:cubicBezTo>
                  <a:pt x="151" y="157"/>
                  <a:pt x="148" y="160"/>
                  <a:pt x="147" y="163"/>
                </a:cubicBezTo>
                <a:close/>
                <a:moveTo>
                  <a:pt x="305" y="26"/>
                </a:moveTo>
                <a:cubicBezTo>
                  <a:pt x="305" y="29"/>
                  <a:pt x="309" y="31"/>
                  <a:pt x="312" y="30"/>
                </a:cubicBezTo>
                <a:cubicBezTo>
                  <a:pt x="315" y="30"/>
                  <a:pt x="317" y="27"/>
                  <a:pt x="317" y="24"/>
                </a:cubicBezTo>
                <a:cubicBezTo>
                  <a:pt x="317" y="20"/>
                  <a:pt x="319" y="16"/>
                  <a:pt x="318" y="12"/>
                </a:cubicBezTo>
                <a:cubicBezTo>
                  <a:pt x="317" y="10"/>
                  <a:pt x="314" y="8"/>
                  <a:pt x="311" y="9"/>
                </a:cubicBezTo>
                <a:cubicBezTo>
                  <a:pt x="304" y="11"/>
                  <a:pt x="304" y="20"/>
                  <a:pt x="305" y="26"/>
                </a:cubicBezTo>
                <a:close/>
                <a:moveTo>
                  <a:pt x="282" y="32"/>
                </a:moveTo>
                <a:cubicBezTo>
                  <a:pt x="279" y="36"/>
                  <a:pt x="279" y="40"/>
                  <a:pt x="279" y="45"/>
                </a:cubicBezTo>
                <a:cubicBezTo>
                  <a:pt x="279" y="50"/>
                  <a:pt x="279" y="54"/>
                  <a:pt x="280" y="59"/>
                </a:cubicBezTo>
                <a:cubicBezTo>
                  <a:pt x="282" y="63"/>
                  <a:pt x="289" y="65"/>
                  <a:pt x="292" y="60"/>
                </a:cubicBezTo>
                <a:cubicBezTo>
                  <a:pt x="294" y="56"/>
                  <a:pt x="294" y="51"/>
                  <a:pt x="294" y="47"/>
                </a:cubicBezTo>
                <a:cubicBezTo>
                  <a:pt x="295" y="42"/>
                  <a:pt x="296" y="37"/>
                  <a:pt x="293" y="33"/>
                </a:cubicBezTo>
                <a:cubicBezTo>
                  <a:pt x="290" y="30"/>
                  <a:pt x="285" y="29"/>
                  <a:pt x="282" y="32"/>
                </a:cubicBezTo>
                <a:close/>
                <a:moveTo>
                  <a:pt x="178" y="15"/>
                </a:moveTo>
                <a:cubicBezTo>
                  <a:pt x="178" y="16"/>
                  <a:pt x="177" y="17"/>
                  <a:pt x="177" y="18"/>
                </a:cubicBezTo>
                <a:cubicBezTo>
                  <a:pt x="177" y="19"/>
                  <a:pt x="177" y="21"/>
                  <a:pt x="178" y="22"/>
                </a:cubicBezTo>
                <a:cubicBezTo>
                  <a:pt x="178" y="24"/>
                  <a:pt x="179" y="26"/>
                  <a:pt x="180" y="28"/>
                </a:cubicBezTo>
                <a:cubicBezTo>
                  <a:pt x="182" y="36"/>
                  <a:pt x="194" y="32"/>
                  <a:pt x="192" y="24"/>
                </a:cubicBezTo>
                <a:cubicBezTo>
                  <a:pt x="191" y="22"/>
                  <a:pt x="190" y="20"/>
                  <a:pt x="190" y="18"/>
                </a:cubicBezTo>
                <a:cubicBezTo>
                  <a:pt x="189" y="17"/>
                  <a:pt x="189" y="16"/>
                  <a:pt x="188" y="15"/>
                </a:cubicBezTo>
                <a:cubicBezTo>
                  <a:pt x="188" y="14"/>
                  <a:pt x="187" y="13"/>
                  <a:pt x="186" y="12"/>
                </a:cubicBezTo>
                <a:cubicBezTo>
                  <a:pt x="183" y="10"/>
                  <a:pt x="179" y="11"/>
                  <a:pt x="178" y="15"/>
                </a:cubicBezTo>
                <a:close/>
                <a:moveTo>
                  <a:pt x="209" y="44"/>
                </a:moveTo>
                <a:cubicBezTo>
                  <a:pt x="210" y="49"/>
                  <a:pt x="212" y="53"/>
                  <a:pt x="214" y="58"/>
                </a:cubicBezTo>
                <a:cubicBezTo>
                  <a:pt x="216" y="61"/>
                  <a:pt x="218" y="65"/>
                  <a:pt x="222" y="68"/>
                </a:cubicBezTo>
                <a:cubicBezTo>
                  <a:pt x="225" y="70"/>
                  <a:pt x="230" y="68"/>
                  <a:pt x="230" y="64"/>
                </a:cubicBezTo>
                <a:cubicBezTo>
                  <a:pt x="231" y="60"/>
                  <a:pt x="229" y="55"/>
                  <a:pt x="228" y="51"/>
                </a:cubicBezTo>
                <a:cubicBezTo>
                  <a:pt x="226" y="47"/>
                  <a:pt x="224" y="42"/>
                  <a:pt x="221" y="39"/>
                </a:cubicBezTo>
                <a:cubicBezTo>
                  <a:pt x="217" y="34"/>
                  <a:pt x="208" y="38"/>
                  <a:pt x="209" y="44"/>
                </a:cubicBezTo>
                <a:close/>
                <a:moveTo>
                  <a:pt x="150" y="16"/>
                </a:moveTo>
                <a:cubicBezTo>
                  <a:pt x="149" y="19"/>
                  <a:pt x="150" y="22"/>
                  <a:pt x="151" y="24"/>
                </a:cubicBezTo>
                <a:cubicBezTo>
                  <a:pt x="152" y="27"/>
                  <a:pt x="154" y="29"/>
                  <a:pt x="155" y="32"/>
                </a:cubicBezTo>
                <a:cubicBezTo>
                  <a:pt x="156" y="34"/>
                  <a:pt x="160" y="35"/>
                  <a:pt x="162" y="33"/>
                </a:cubicBezTo>
                <a:cubicBezTo>
                  <a:pt x="165" y="32"/>
                  <a:pt x="165" y="29"/>
                  <a:pt x="164" y="26"/>
                </a:cubicBezTo>
                <a:cubicBezTo>
                  <a:pt x="162" y="22"/>
                  <a:pt x="160" y="15"/>
                  <a:pt x="155" y="14"/>
                </a:cubicBezTo>
                <a:cubicBezTo>
                  <a:pt x="153" y="14"/>
                  <a:pt x="151" y="14"/>
                  <a:pt x="150" y="16"/>
                </a:cubicBezTo>
                <a:close/>
                <a:moveTo>
                  <a:pt x="178" y="66"/>
                </a:moveTo>
                <a:cubicBezTo>
                  <a:pt x="177" y="67"/>
                  <a:pt x="177" y="68"/>
                  <a:pt x="178" y="69"/>
                </a:cubicBezTo>
                <a:cubicBezTo>
                  <a:pt x="177" y="71"/>
                  <a:pt x="178" y="74"/>
                  <a:pt x="179" y="76"/>
                </a:cubicBezTo>
                <a:cubicBezTo>
                  <a:pt x="181" y="79"/>
                  <a:pt x="182" y="82"/>
                  <a:pt x="183" y="84"/>
                </a:cubicBezTo>
                <a:cubicBezTo>
                  <a:pt x="187" y="89"/>
                  <a:pt x="193" y="87"/>
                  <a:pt x="194" y="81"/>
                </a:cubicBezTo>
                <a:cubicBezTo>
                  <a:pt x="194" y="78"/>
                  <a:pt x="192" y="74"/>
                  <a:pt x="191" y="71"/>
                </a:cubicBezTo>
                <a:cubicBezTo>
                  <a:pt x="189" y="68"/>
                  <a:pt x="188" y="66"/>
                  <a:pt x="185" y="65"/>
                </a:cubicBezTo>
                <a:cubicBezTo>
                  <a:pt x="184" y="64"/>
                  <a:pt x="184" y="64"/>
                  <a:pt x="182" y="63"/>
                </a:cubicBezTo>
                <a:cubicBezTo>
                  <a:pt x="180" y="63"/>
                  <a:pt x="178" y="64"/>
                  <a:pt x="178" y="66"/>
                </a:cubicBezTo>
                <a:close/>
                <a:moveTo>
                  <a:pt x="197" y="113"/>
                </a:moveTo>
                <a:cubicBezTo>
                  <a:pt x="199" y="119"/>
                  <a:pt x="204" y="126"/>
                  <a:pt x="209" y="131"/>
                </a:cubicBezTo>
                <a:cubicBezTo>
                  <a:pt x="214" y="134"/>
                  <a:pt x="221" y="130"/>
                  <a:pt x="220" y="124"/>
                </a:cubicBezTo>
                <a:cubicBezTo>
                  <a:pt x="218" y="117"/>
                  <a:pt x="214" y="110"/>
                  <a:pt x="209" y="105"/>
                </a:cubicBezTo>
                <a:cubicBezTo>
                  <a:pt x="204" y="100"/>
                  <a:pt x="194" y="106"/>
                  <a:pt x="197" y="113"/>
                </a:cubicBezTo>
                <a:close/>
                <a:moveTo>
                  <a:pt x="232" y="97"/>
                </a:moveTo>
                <a:cubicBezTo>
                  <a:pt x="229" y="100"/>
                  <a:pt x="229" y="105"/>
                  <a:pt x="230" y="109"/>
                </a:cubicBezTo>
                <a:cubicBezTo>
                  <a:pt x="231" y="113"/>
                  <a:pt x="233" y="116"/>
                  <a:pt x="235" y="119"/>
                </a:cubicBezTo>
                <a:cubicBezTo>
                  <a:pt x="239" y="123"/>
                  <a:pt x="246" y="119"/>
                  <a:pt x="246" y="114"/>
                </a:cubicBezTo>
                <a:cubicBezTo>
                  <a:pt x="245" y="112"/>
                  <a:pt x="245" y="109"/>
                  <a:pt x="245" y="107"/>
                </a:cubicBezTo>
                <a:cubicBezTo>
                  <a:pt x="244" y="103"/>
                  <a:pt x="244" y="100"/>
                  <a:pt x="241" y="97"/>
                </a:cubicBezTo>
                <a:cubicBezTo>
                  <a:pt x="239" y="94"/>
                  <a:pt x="235" y="95"/>
                  <a:pt x="232" y="97"/>
                </a:cubicBezTo>
                <a:close/>
                <a:moveTo>
                  <a:pt x="260" y="17"/>
                </a:moveTo>
                <a:cubicBezTo>
                  <a:pt x="257" y="23"/>
                  <a:pt x="255" y="31"/>
                  <a:pt x="258" y="37"/>
                </a:cubicBezTo>
                <a:cubicBezTo>
                  <a:pt x="260" y="43"/>
                  <a:pt x="268" y="42"/>
                  <a:pt x="270" y="36"/>
                </a:cubicBezTo>
                <a:cubicBezTo>
                  <a:pt x="271" y="33"/>
                  <a:pt x="272" y="29"/>
                  <a:pt x="273" y="25"/>
                </a:cubicBezTo>
                <a:cubicBezTo>
                  <a:pt x="274" y="22"/>
                  <a:pt x="274" y="19"/>
                  <a:pt x="273" y="16"/>
                </a:cubicBezTo>
                <a:cubicBezTo>
                  <a:pt x="271" y="14"/>
                  <a:pt x="269" y="13"/>
                  <a:pt x="266" y="13"/>
                </a:cubicBezTo>
                <a:cubicBezTo>
                  <a:pt x="264" y="13"/>
                  <a:pt x="261" y="15"/>
                  <a:pt x="260" y="17"/>
                </a:cubicBezTo>
                <a:close/>
                <a:moveTo>
                  <a:pt x="260" y="71"/>
                </a:moveTo>
                <a:cubicBezTo>
                  <a:pt x="255" y="79"/>
                  <a:pt x="252" y="95"/>
                  <a:pt x="259" y="103"/>
                </a:cubicBezTo>
                <a:cubicBezTo>
                  <a:pt x="262" y="106"/>
                  <a:pt x="266" y="104"/>
                  <a:pt x="269" y="101"/>
                </a:cubicBezTo>
                <a:cubicBezTo>
                  <a:pt x="271" y="98"/>
                  <a:pt x="270" y="93"/>
                  <a:pt x="271" y="89"/>
                </a:cubicBezTo>
                <a:cubicBezTo>
                  <a:pt x="272" y="84"/>
                  <a:pt x="273" y="80"/>
                  <a:pt x="274" y="76"/>
                </a:cubicBezTo>
                <a:cubicBezTo>
                  <a:pt x="274" y="74"/>
                  <a:pt x="274" y="71"/>
                  <a:pt x="272" y="69"/>
                </a:cubicBezTo>
                <a:cubicBezTo>
                  <a:pt x="271" y="68"/>
                  <a:pt x="270" y="67"/>
                  <a:pt x="268" y="67"/>
                </a:cubicBezTo>
                <a:cubicBezTo>
                  <a:pt x="265" y="67"/>
                  <a:pt x="262" y="68"/>
                  <a:pt x="260" y="71"/>
                </a:cubicBezTo>
                <a:close/>
                <a:moveTo>
                  <a:pt x="277" y="97"/>
                </a:moveTo>
                <a:cubicBezTo>
                  <a:pt x="275" y="100"/>
                  <a:pt x="274" y="104"/>
                  <a:pt x="274" y="107"/>
                </a:cubicBezTo>
                <a:cubicBezTo>
                  <a:pt x="273" y="111"/>
                  <a:pt x="275" y="114"/>
                  <a:pt x="278" y="115"/>
                </a:cubicBezTo>
                <a:cubicBezTo>
                  <a:pt x="281" y="117"/>
                  <a:pt x="286" y="116"/>
                  <a:pt x="287" y="112"/>
                </a:cubicBezTo>
                <a:cubicBezTo>
                  <a:pt x="288" y="108"/>
                  <a:pt x="290" y="104"/>
                  <a:pt x="290" y="100"/>
                </a:cubicBezTo>
                <a:cubicBezTo>
                  <a:pt x="290" y="93"/>
                  <a:pt x="280" y="91"/>
                  <a:pt x="277" y="97"/>
                </a:cubicBezTo>
                <a:close/>
                <a:moveTo>
                  <a:pt x="328" y="68"/>
                </a:moveTo>
                <a:cubicBezTo>
                  <a:pt x="327" y="71"/>
                  <a:pt x="326" y="73"/>
                  <a:pt x="325" y="76"/>
                </a:cubicBezTo>
                <a:cubicBezTo>
                  <a:pt x="324" y="78"/>
                  <a:pt x="323" y="79"/>
                  <a:pt x="323" y="81"/>
                </a:cubicBezTo>
                <a:cubicBezTo>
                  <a:pt x="323" y="83"/>
                  <a:pt x="323" y="84"/>
                  <a:pt x="322" y="86"/>
                </a:cubicBezTo>
                <a:cubicBezTo>
                  <a:pt x="321" y="91"/>
                  <a:pt x="328" y="96"/>
                  <a:pt x="332" y="91"/>
                </a:cubicBezTo>
                <a:cubicBezTo>
                  <a:pt x="335" y="89"/>
                  <a:pt x="337" y="87"/>
                  <a:pt x="338" y="84"/>
                </a:cubicBezTo>
                <a:cubicBezTo>
                  <a:pt x="340" y="81"/>
                  <a:pt x="341" y="78"/>
                  <a:pt x="342" y="75"/>
                </a:cubicBezTo>
                <a:cubicBezTo>
                  <a:pt x="344" y="71"/>
                  <a:pt x="343" y="67"/>
                  <a:pt x="339" y="65"/>
                </a:cubicBezTo>
                <a:cubicBezTo>
                  <a:pt x="335" y="63"/>
                  <a:pt x="330" y="64"/>
                  <a:pt x="328" y="68"/>
                </a:cubicBezTo>
                <a:close/>
                <a:moveTo>
                  <a:pt x="404" y="53"/>
                </a:moveTo>
                <a:cubicBezTo>
                  <a:pt x="403" y="54"/>
                  <a:pt x="402" y="55"/>
                  <a:pt x="401" y="57"/>
                </a:cubicBezTo>
                <a:cubicBezTo>
                  <a:pt x="399" y="59"/>
                  <a:pt x="397" y="61"/>
                  <a:pt x="396" y="64"/>
                </a:cubicBezTo>
                <a:cubicBezTo>
                  <a:pt x="393" y="69"/>
                  <a:pt x="399" y="75"/>
                  <a:pt x="403" y="71"/>
                </a:cubicBezTo>
                <a:cubicBezTo>
                  <a:pt x="406" y="70"/>
                  <a:pt x="408" y="68"/>
                  <a:pt x="410" y="65"/>
                </a:cubicBezTo>
                <a:cubicBezTo>
                  <a:pt x="411" y="64"/>
                  <a:pt x="412" y="63"/>
                  <a:pt x="413" y="62"/>
                </a:cubicBezTo>
                <a:cubicBezTo>
                  <a:pt x="414" y="60"/>
                  <a:pt x="414" y="59"/>
                  <a:pt x="415" y="57"/>
                </a:cubicBezTo>
                <a:cubicBezTo>
                  <a:pt x="416" y="54"/>
                  <a:pt x="412" y="50"/>
                  <a:pt x="408" y="51"/>
                </a:cubicBezTo>
                <a:cubicBezTo>
                  <a:pt x="406" y="52"/>
                  <a:pt x="405" y="52"/>
                  <a:pt x="404" y="53"/>
                </a:cubicBezTo>
                <a:close/>
                <a:moveTo>
                  <a:pt x="368" y="91"/>
                </a:moveTo>
                <a:cubicBezTo>
                  <a:pt x="367" y="93"/>
                  <a:pt x="366" y="94"/>
                  <a:pt x="365" y="96"/>
                </a:cubicBezTo>
                <a:cubicBezTo>
                  <a:pt x="363" y="99"/>
                  <a:pt x="362" y="102"/>
                  <a:pt x="361" y="105"/>
                </a:cubicBezTo>
                <a:cubicBezTo>
                  <a:pt x="359" y="110"/>
                  <a:pt x="365" y="115"/>
                  <a:pt x="369" y="111"/>
                </a:cubicBezTo>
                <a:cubicBezTo>
                  <a:pt x="372" y="109"/>
                  <a:pt x="374" y="107"/>
                  <a:pt x="376" y="104"/>
                </a:cubicBezTo>
                <a:cubicBezTo>
                  <a:pt x="377" y="103"/>
                  <a:pt x="378" y="101"/>
                  <a:pt x="379" y="100"/>
                </a:cubicBezTo>
                <a:cubicBezTo>
                  <a:pt x="380" y="97"/>
                  <a:pt x="381" y="95"/>
                  <a:pt x="380" y="92"/>
                </a:cubicBezTo>
                <a:cubicBezTo>
                  <a:pt x="379" y="90"/>
                  <a:pt x="377" y="88"/>
                  <a:pt x="374" y="88"/>
                </a:cubicBezTo>
                <a:cubicBezTo>
                  <a:pt x="372" y="89"/>
                  <a:pt x="370" y="89"/>
                  <a:pt x="368" y="91"/>
                </a:cubicBezTo>
                <a:close/>
                <a:moveTo>
                  <a:pt x="373" y="118"/>
                </a:moveTo>
                <a:cubicBezTo>
                  <a:pt x="369" y="121"/>
                  <a:pt x="366" y="124"/>
                  <a:pt x="364" y="127"/>
                </a:cubicBezTo>
                <a:cubicBezTo>
                  <a:pt x="363" y="128"/>
                  <a:pt x="362" y="130"/>
                  <a:pt x="361" y="132"/>
                </a:cubicBezTo>
                <a:cubicBezTo>
                  <a:pt x="359" y="134"/>
                  <a:pt x="359" y="136"/>
                  <a:pt x="358" y="138"/>
                </a:cubicBezTo>
                <a:cubicBezTo>
                  <a:pt x="356" y="144"/>
                  <a:pt x="365" y="148"/>
                  <a:pt x="368" y="144"/>
                </a:cubicBezTo>
                <a:cubicBezTo>
                  <a:pt x="373" y="139"/>
                  <a:pt x="377" y="134"/>
                  <a:pt x="381" y="129"/>
                </a:cubicBezTo>
                <a:cubicBezTo>
                  <a:pt x="383" y="126"/>
                  <a:pt x="384" y="122"/>
                  <a:pt x="381" y="120"/>
                </a:cubicBezTo>
                <a:cubicBezTo>
                  <a:pt x="379" y="117"/>
                  <a:pt x="375" y="116"/>
                  <a:pt x="373" y="118"/>
                </a:cubicBezTo>
                <a:close/>
                <a:moveTo>
                  <a:pt x="440" y="118"/>
                </a:moveTo>
                <a:cubicBezTo>
                  <a:pt x="439" y="120"/>
                  <a:pt x="437" y="121"/>
                  <a:pt x="436" y="122"/>
                </a:cubicBezTo>
                <a:cubicBezTo>
                  <a:pt x="434" y="125"/>
                  <a:pt x="434" y="127"/>
                  <a:pt x="435" y="130"/>
                </a:cubicBezTo>
                <a:cubicBezTo>
                  <a:pt x="435" y="132"/>
                  <a:pt x="437" y="134"/>
                  <a:pt x="439" y="134"/>
                </a:cubicBezTo>
                <a:cubicBezTo>
                  <a:pt x="444" y="135"/>
                  <a:pt x="447" y="132"/>
                  <a:pt x="451" y="129"/>
                </a:cubicBezTo>
                <a:cubicBezTo>
                  <a:pt x="454" y="126"/>
                  <a:pt x="457" y="123"/>
                  <a:pt x="458" y="119"/>
                </a:cubicBezTo>
                <a:cubicBezTo>
                  <a:pt x="460" y="114"/>
                  <a:pt x="454" y="109"/>
                  <a:pt x="450" y="111"/>
                </a:cubicBezTo>
                <a:cubicBezTo>
                  <a:pt x="445" y="112"/>
                  <a:pt x="443" y="115"/>
                  <a:pt x="440" y="118"/>
                </a:cubicBezTo>
                <a:close/>
                <a:moveTo>
                  <a:pt x="407" y="127"/>
                </a:moveTo>
                <a:cubicBezTo>
                  <a:pt x="404" y="130"/>
                  <a:pt x="401" y="132"/>
                  <a:pt x="400" y="135"/>
                </a:cubicBezTo>
                <a:cubicBezTo>
                  <a:pt x="398" y="139"/>
                  <a:pt x="400" y="145"/>
                  <a:pt x="405" y="144"/>
                </a:cubicBezTo>
                <a:cubicBezTo>
                  <a:pt x="413" y="144"/>
                  <a:pt x="420" y="138"/>
                  <a:pt x="425" y="132"/>
                </a:cubicBezTo>
                <a:cubicBezTo>
                  <a:pt x="428" y="127"/>
                  <a:pt x="422" y="121"/>
                  <a:pt x="417" y="123"/>
                </a:cubicBezTo>
                <a:cubicBezTo>
                  <a:pt x="413" y="124"/>
                  <a:pt x="411" y="125"/>
                  <a:pt x="407" y="127"/>
                </a:cubicBezTo>
                <a:close/>
                <a:moveTo>
                  <a:pt x="365" y="187"/>
                </a:moveTo>
                <a:cubicBezTo>
                  <a:pt x="362" y="189"/>
                  <a:pt x="363" y="193"/>
                  <a:pt x="366" y="195"/>
                </a:cubicBezTo>
                <a:cubicBezTo>
                  <a:pt x="369" y="196"/>
                  <a:pt x="372" y="196"/>
                  <a:pt x="376" y="196"/>
                </a:cubicBezTo>
                <a:cubicBezTo>
                  <a:pt x="379" y="196"/>
                  <a:pt x="384" y="195"/>
                  <a:pt x="386" y="192"/>
                </a:cubicBezTo>
                <a:cubicBezTo>
                  <a:pt x="388" y="189"/>
                  <a:pt x="388" y="185"/>
                  <a:pt x="384" y="182"/>
                </a:cubicBezTo>
                <a:cubicBezTo>
                  <a:pt x="381" y="180"/>
                  <a:pt x="377" y="181"/>
                  <a:pt x="373" y="182"/>
                </a:cubicBezTo>
                <a:cubicBezTo>
                  <a:pt x="370" y="183"/>
                  <a:pt x="367" y="184"/>
                  <a:pt x="365" y="187"/>
                </a:cubicBezTo>
                <a:close/>
                <a:moveTo>
                  <a:pt x="409" y="167"/>
                </a:moveTo>
                <a:cubicBezTo>
                  <a:pt x="405" y="170"/>
                  <a:pt x="402" y="172"/>
                  <a:pt x="400" y="177"/>
                </a:cubicBezTo>
                <a:cubicBezTo>
                  <a:pt x="398" y="181"/>
                  <a:pt x="402" y="185"/>
                  <a:pt x="406" y="184"/>
                </a:cubicBezTo>
                <a:cubicBezTo>
                  <a:pt x="410" y="184"/>
                  <a:pt x="413" y="182"/>
                  <a:pt x="416" y="181"/>
                </a:cubicBezTo>
                <a:cubicBezTo>
                  <a:pt x="419" y="179"/>
                  <a:pt x="423" y="179"/>
                  <a:pt x="426" y="176"/>
                </a:cubicBezTo>
                <a:cubicBezTo>
                  <a:pt x="432" y="172"/>
                  <a:pt x="429" y="164"/>
                  <a:pt x="422" y="163"/>
                </a:cubicBezTo>
                <a:cubicBezTo>
                  <a:pt x="418" y="163"/>
                  <a:pt x="413" y="165"/>
                  <a:pt x="409" y="167"/>
                </a:cubicBezTo>
                <a:close/>
                <a:moveTo>
                  <a:pt x="537" y="158"/>
                </a:moveTo>
                <a:cubicBezTo>
                  <a:pt x="534" y="159"/>
                  <a:pt x="531" y="160"/>
                  <a:pt x="528" y="161"/>
                </a:cubicBezTo>
                <a:cubicBezTo>
                  <a:pt x="525" y="164"/>
                  <a:pt x="526" y="169"/>
                  <a:pt x="530" y="169"/>
                </a:cubicBezTo>
                <a:cubicBezTo>
                  <a:pt x="533" y="169"/>
                  <a:pt x="537" y="167"/>
                  <a:pt x="540" y="167"/>
                </a:cubicBezTo>
                <a:cubicBezTo>
                  <a:pt x="543" y="166"/>
                  <a:pt x="546" y="165"/>
                  <a:pt x="547" y="162"/>
                </a:cubicBezTo>
                <a:cubicBezTo>
                  <a:pt x="547" y="161"/>
                  <a:pt x="547" y="159"/>
                  <a:pt x="546" y="158"/>
                </a:cubicBezTo>
                <a:cubicBezTo>
                  <a:pt x="543" y="156"/>
                  <a:pt x="540" y="157"/>
                  <a:pt x="537" y="158"/>
                </a:cubicBezTo>
                <a:close/>
                <a:moveTo>
                  <a:pt x="463" y="176"/>
                </a:moveTo>
                <a:cubicBezTo>
                  <a:pt x="455" y="179"/>
                  <a:pt x="459" y="191"/>
                  <a:pt x="468" y="189"/>
                </a:cubicBezTo>
                <a:cubicBezTo>
                  <a:pt x="474" y="188"/>
                  <a:pt x="483" y="187"/>
                  <a:pt x="489" y="183"/>
                </a:cubicBezTo>
                <a:cubicBezTo>
                  <a:pt x="494" y="178"/>
                  <a:pt x="492" y="170"/>
                  <a:pt x="485" y="170"/>
                </a:cubicBezTo>
                <a:cubicBezTo>
                  <a:pt x="478" y="169"/>
                  <a:pt x="470" y="173"/>
                  <a:pt x="463" y="176"/>
                </a:cubicBezTo>
                <a:close/>
                <a:moveTo>
                  <a:pt x="418" y="207"/>
                </a:moveTo>
                <a:cubicBezTo>
                  <a:pt x="425" y="209"/>
                  <a:pt x="432" y="210"/>
                  <a:pt x="439" y="210"/>
                </a:cubicBezTo>
                <a:cubicBezTo>
                  <a:pt x="449" y="209"/>
                  <a:pt x="448" y="196"/>
                  <a:pt x="439" y="195"/>
                </a:cubicBezTo>
                <a:cubicBezTo>
                  <a:pt x="432" y="195"/>
                  <a:pt x="424" y="196"/>
                  <a:pt x="417" y="197"/>
                </a:cubicBezTo>
                <a:cubicBezTo>
                  <a:pt x="412" y="199"/>
                  <a:pt x="413" y="206"/>
                  <a:pt x="418" y="207"/>
                </a:cubicBezTo>
                <a:close/>
                <a:moveTo>
                  <a:pt x="357" y="219"/>
                </a:moveTo>
                <a:cubicBezTo>
                  <a:pt x="361" y="222"/>
                  <a:pt x="366" y="223"/>
                  <a:pt x="372" y="224"/>
                </a:cubicBezTo>
                <a:cubicBezTo>
                  <a:pt x="380" y="226"/>
                  <a:pt x="383" y="214"/>
                  <a:pt x="375" y="211"/>
                </a:cubicBezTo>
                <a:cubicBezTo>
                  <a:pt x="370" y="210"/>
                  <a:pt x="365" y="208"/>
                  <a:pt x="359" y="209"/>
                </a:cubicBezTo>
                <a:cubicBezTo>
                  <a:pt x="355" y="210"/>
                  <a:pt x="354" y="216"/>
                  <a:pt x="357" y="219"/>
                </a:cubicBezTo>
                <a:close/>
                <a:moveTo>
                  <a:pt x="401" y="254"/>
                </a:moveTo>
                <a:cubicBezTo>
                  <a:pt x="404" y="257"/>
                  <a:pt x="409" y="258"/>
                  <a:pt x="414" y="259"/>
                </a:cubicBezTo>
                <a:cubicBezTo>
                  <a:pt x="418" y="260"/>
                  <a:pt x="422" y="261"/>
                  <a:pt x="427" y="261"/>
                </a:cubicBezTo>
                <a:cubicBezTo>
                  <a:pt x="433" y="261"/>
                  <a:pt x="434" y="252"/>
                  <a:pt x="429" y="249"/>
                </a:cubicBezTo>
                <a:cubicBezTo>
                  <a:pt x="426" y="247"/>
                  <a:pt x="422" y="246"/>
                  <a:pt x="418" y="244"/>
                </a:cubicBezTo>
                <a:cubicBezTo>
                  <a:pt x="414" y="243"/>
                  <a:pt x="410" y="241"/>
                  <a:pt x="405" y="242"/>
                </a:cubicBezTo>
                <a:cubicBezTo>
                  <a:pt x="400" y="242"/>
                  <a:pt x="396" y="249"/>
                  <a:pt x="401" y="254"/>
                </a:cubicBezTo>
                <a:close/>
                <a:moveTo>
                  <a:pt x="431" y="314"/>
                </a:moveTo>
                <a:cubicBezTo>
                  <a:pt x="432" y="315"/>
                  <a:pt x="433" y="316"/>
                  <a:pt x="434" y="317"/>
                </a:cubicBezTo>
                <a:cubicBezTo>
                  <a:pt x="435" y="317"/>
                  <a:pt x="437" y="318"/>
                  <a:pt x="438" y="319"/>
                </a:cubicBezTo>
                <a:cubicBezTo>
                  <a:pt x="441" y="320"/>
                  <a:pt x="444" y="321"/>
                  <a:pt x="447" y="321"/>
                </a:cubicBezTo>
                <a:cubicBezTo>
                  <a:pt x="450" y="321"/>
                  <a:pt x="453" y="316"/>
                  <a:pt x="451" y="313"/>
                </a:cubicBezTo>
                <a:cubicBezTo>
                  <a:pt x="449" y="311"/>
                  <a:pt x="446" y="309"/>
                  <a:pt x="443" y="308"/>
                </a:cubicBezTo>
                <a:cubicBezTo>
                  <a:pt x="442" y="307"/>
                  <a:pt x="441" y="306"/>
                  <a:pt x="439" y="306"/>
                </a:cubicBezTo>
                <a:cubicBezTo>
                  <a:pt x="437" y="305"/>
                  <a:pt x="436" y="305"/>
                  <a:pt x="434" y="305"/>
                </a:cubicBezTo>
                <a:cubicBezTo>
                  <a:pt x="429" y="305"/>
                  <a:pt x="428" y="311"/>
                  <a:pt x="431" y="314"/>
                </a:cubicBezTo>
                <a:close/>
                <a:moveTo>
                  <a:pt x="357" y="305"/>
                </a:moveTo>
                <a:cubicBezTo>
                  <a:pt x="358" y="308"/>
                  <a:pt x="359" y="309"/>
                  <a:pt x="362" y="311"/>
                </a:cubicBezTo>
                <a:cubicBezTo>
                  <a:pt x="364" y="312"/>
                  <a:pt x="365" y="313"/>
                  <a:pt x="367" y="314"/>
                </a:cubicBezTo>
                <a:cubicBezTo>
                  <a:pt x="370" y="316"/>
                  <a:pt x="374" y="318"/>
                  <a:pt x="378" y="318"/>
                </a:cubicBezTo>
                <a:cubicBezTo>
                  <a:pt x="383" y="319"/>
                  <a:pt x="388" y="314"/>
                  <a:pt x="384" y="309"/>
                </a:cubicBezTo>
                <a:cubicBezTo>
                  <a:pt x="382" y="306"/>
                  <a:pt x="379" y="303"/>
                  <a:pt x="375" y="301"/>
                </a:cubicBezTo>
                <a:cubicBezTo>
                  <a:pt x="371" y="299"/>
                  <a:pt x="368" y="296"/>
                  <a:pt x="363" y="296"/>
                </a:cubicBezTo>
                <a:cubicBezTo>
                  <a:pt x="359" y="296"/>
                  <a:pt x="355" y="301"/>
                  <a:pt x="357" y="305"/>
                </a:cubicBezTo>
                <a:close/>
                <a:moveTo>
                  <a:pt x="291" y="284"/>
                </a:moveTo>
                <a:cubicBezTo>
                  <a:pt x="294" y="289"/>
                  <a:pt x="298" y="293"/>
                  <a:pt x="301" y="296"/>
                </a:cubicBezTo>
                <a:cubicBezTo>
                  <a:pt x="305" y="300"/>
                  <a:pt x="309" y="304"/>
                  <a:pt x="314" y="306"/>
                </a:cubicBezTo>
                <a:cubicBezTo>
                  <a:pt x="319" y="307"/>
                  <a:pt x="324" y="301"/>
                  <a:pt x="322" y="297"/>
                </a:cubicBezTo>
                <a:cubicBezTo>
                  <a:pt x="320" y="291"/>
                  <a:pt x="316" y="288"/>
                  <a:pt x="312" y="284"/>
                </a:cubicBezTo>
                <a:cubicBezTo>
                  <a:pt x="308" y="281"/>
                  <a:pt x="304" y="277"/>
                  <a:pt x="300" y="275"/>
                </a:cubicBezTo>
                <a:cubicBezTo>
                  <a:pt x="294" y="271"/>
                  <a:pt x="287" y="279"/>
                  <a:pt x="291" y="284"/>
                </a:cubicBezTo>
                <a:close/>
                <a:moveTo>
                  <a:pt x="271" y="353"/>
                </a:moveTo>
                <a:cubicBezTo>
                  <a:pt x="272" y="358"/>
                  <a:pt x="275" y="373"/>
                  <a:pt x="283" y="370"/>
                </a:cubicBezTo>
                <a:cubicBezTo>
                  <a:pt x="291" y="368"/>
                  <a:pt x="285" y="355"/>
                  <a:pt x="283" y="349"/>
                </a:cubicBezTo>
                <a:cubicBezTo>
                  <a:pt x="281" y="341"/>
                  <a:pt x="268" y="345"/>
                  <a:pt x="271" y="353"/>
                </a:cubicBezTo>
                <a:close/>
                <a:moveTo>
                  <a:pt x="258" y="298"/>
                </a:moveTo>
                <a:cubicBezTo>
                  <a:pt x="257" y="306"/>
                  <a:pt x="256" y="315"/>
                  <a:pt x="259" y="322"/>
                </a:cubicBezTo>
                <a:cubicBezTo>
                  <a:pt x="261" y="328"/>
                  <a:pt x="270" y="329"/>
                  <a:pt x="272" y="322"/>
                </a:cubicBezTo>
                <a:cubicBezTo>
                  <a:pt x="273" y="314"/>
                  <a:pt x="272" y="305"/>
                  <a:pt x="269" y="298"/>
                </a:cubicBezTo>
                <a:cubicBezTo>
                  <a:pt x="268" y="293"/>
                  <a:pt x="259" y="292"/>
                  <a:pt x="258" y="298"/>
                </a:cubicBezTo>
                <a:close/>
                <a:moveTo>
                  <a:pt x="142" y="292"/>
                </a:moveTo>
                <a:cubicBezTo>
                  <a:pt x="144" y="298"/>
                  <a:pt x="154" y="295"/>
                  <a:pt x="152" y="288"/>
                </a:cubicBezTo>
                <a:cubicBezTo>
                  <a:pt x="150" y="282"/>
                  <a:pt x="140" y="285"/>
                  <a:pt x="142" y="292"/>
                </a:cubicBezTo>
                <a:close/>
                <a:moveTo>
                  <a:pt x="166" y="254"/>
                </a:moveTo>
                <a:cubicBezTo>
                  <a:pt x="164" y="256"/>
                  <a:pt x="164" y="260"/>
                  <a:pt x="166" y="263"/>
                </a:cubicBezTo>
                <a:cubicBezTo>
                  <a:pt x="169" y="266"/>
                  <a:pt x="172" y="266"/>
                  <a:pt x="175" y="265"/>
                </a:cubicBezTo>
                <a:cubicBezTo>
                  <a:pt x="179" y="263"/>
                  <a:pt x="182" y="260"/>
                  <a:pt x="185" y="256"/>
                </a:cubicBezTo>
                <a:cubicBezTo>
                  <a:pt x="188" y="251"/>
                  <a:pt x="182" y="246"/>
                  <a:pt x="177" y="247"/>
                </a:cubicBezTo>
                <a:cubicBezTo>
                  <a:pt x="173" y="248"/>
                  <a:pt x="170" y="251"/>
                  <a:pt x="166" y="254"/>
                </a:cubicBezTo>
                <a:close/>
                <a:moveTo>
                  <a:pt x="156" y="357"/>
                </a:moveTo>
                <a:cubicBezTo>
                  <a:pt x="154" y="360"/>
                  <a:pt x="149" y="364"/>
                  <a:pt x="149" y="368"/>
                </a:cubicBezTo>
                <a:cubicBezTo>
                  <a:pt x="150" y="369"/>
                  <a:pt x="151" y="370"/>
                  <a:pt x="152" y="370"/>
                </a:cubicBezTo>
                <a:cubicBezTo>
                  <a:pt x="156" y="370"/>
                  <a:pt x="160" y="365"/>
                  <a:pt x="162" y="363"/>
                </a:cubicBezTo>
                <a:cubicBezTo>
                  <a:pt x="166" y="359"/>
                  <a:pt x="160" y="353"/>
                  <a:pt x="156" y="357"/>
                </a:cubicBezTo>
                <a:close/>
                <a:moveTo>
                  <a:pt x="168" y="304"/>
                </a:moveTo>
                <a:cubicBezTo>
                  <a:pt x="164" y="307"/>
                  <a:pt x="158" y="311"/>
                  <a:pt x="158" y="317"/>
                </a:cubicBezTo>
                <a:cubicBezTo>
                  <a:pt x="158" y="320"/>
                  <a:pt x="161" y="322"/>
                  <a:pt x="163" y="322"/>
                </a:cubicBezTo>
                <a:cubicBezTo>
                  <a:pt x="169" y="322"/>
                  <a:pt x="172" y="315"/>
                  <a:pt x="176" y="311"/>
                </a:cubicBezTo>
                <a:cubicBezTo>
                  <a:pt x="181" y="306"/>
                  <a:pt x="173" y="299"/>
                  <a:pt x="168" y="304"/>
                </a:cubicBezTo>
                <a:close/>
                <a:moveTo>
                  <a:pt x="193" y="269"/>
                </a:moveTo>
                <a:cubicBezTo>
                  <a:pt x="190" y="273"/>
                  <a:pt x="186" y="276"/>
                  <a:pt x="187" y="281"/>
                </a:cubicBezTo>
                <a:cubicBezTo>
                  <a:pt x="187" y="284"/>
                  <a:pt x="190" y="287"/>
                  <a:pt x="194" y="287"/>
                </a:cubicBezTo>
                <a:cubicBezTo>
                  <a:pt x="199" y="287"/>
                  <a:pt x="201" y="283"/>
                  <a:pt x="204" y="279"/>
                </a:cubicBezTo>
                <a:cubicBezTo>
                  <a:pt x="207" y="276"/>
                  <a:pt x="210" y="272"/>
                  <a:pt x="210" y="268"/>
                </a:cubicBezTo>
                <a:cubicBezTo>
                  <a:pt x="210" y="264"/>
                  <a:pt x="206" y="262"/>
                  <a:pt x="202" y="262"/>
                </a:cubicBezTo>
                <a:cubicBezTo>
                  <a:pt x="198" y="263"/>
                  <a:pt x="195" y="267"/>
                  <a:pt x="193" y="269"/>
                </a:cubicBezTo>
                <a:close/>
                <a:moveTo>
                  <a:pt x="215" y="308"/>
                </a:moveTo>
                <a:cubicBezTo>
                  <a:pt x="212" y="311"/>
                  <a:pt x="206" y="317"/>
                  <a:pt x="210" y="321"/>
                </a:cubicBezTo>
                <a:cubicBezTo>
                  <a:pt x="214" y="325"/>
                  <a:pt x="220" y="318"/>
                  <a:pt x="222" y="315"/>
                </a:cubicBezTo>
                <a:cubicBezTo>
                  <a:pt x="226" y="310"/>
                  <a:pt x="219" y="304"/>
                  <a:pt x="215" y="308"/>
                </a:cubicBezTo>
                <a:close/>
                <a:moveTo>
                  <a:pt x="239" y="263"/>
                </a:moveTo>
                <a:cubicBezTo>
                  <a:pt x="237" y="264"/>
                  <a:pt x="236" y="265"/>
                  <a:pt x="235" y="266"/>
                </a:cubicBezTo>
                <a:cubicBezTo>
                  <a:pt x="235" y="267"/>
                  <a:pt x="234" y="269"/>
                  <a:pt x="233" y="270"/>
                </a:cubicBezTo>
                <a:cubicBezTo>
                  <a:pt x="232" y="273"/>
                  <a:pt x="230" y="276"/>
                  <a:pt x="230" y="279"/>
                </a:cubicBezTo>
                <a:cubicBezTo>
                  <a:pt x="230" y="282"/>
                  <a:pt x="231" y="286"/>
                  <a:pt x="235" y="287"/>
                </a:cubicBezTo>
                <a:cubicBezTo>
                  <a:pt x="238" y="288"/>
                  <a:pt x="242" y="287"/>
                  <a:pt x="244" y="284"/>
                </a:cubicBezTo>
                <a:cubicBezTo>
                  <a:pt x="245" y="281"/>
                  <a:pt x="246" y="278"/>
                  <a:pt x="247" y="275"/>
                </a:cubicBezTo>
                <a:cubicBezTo>
                  <a:pt x="247" y="274"/>
                  <a:pt x="247" y="273"/>
                  <a:pt x="248" y="271"/>
                </a:cubicBezTo>
                <a:cubicBezTo>
                  <a:pt x="248" y="270"/>
                  <a:pt x="248" y="268"/>
                  <a:pt x="248" y="266"/>
                </a:cubicBezTo>
                <a:cubicBezTo>
                  <a:pt x="247" y="262"/>
                  <a:pt x="242" y="260"/>
                  <a:pt x="239" y="263"/>
                </a:cubicBezTo>
                <a:close/>
                <a:moveTo>
                  <a:pt x="245" y="209"/>
                </a:moveTo>
                <a:cubicBezTo>
                  <a:pt x="242" y="215"/>
                  <a:pt x="241" y="224"/>
                  <a:pt x="245" y="230"/>
                </a:cubicBezTo>
                <a:cubicBezTo>
                  <a:pt x="248" y="236"/>
                  <a:pt x="257" y="233"/>
                  <a:pt x="256" y="227"/>
                </a:cubicBezTo>
                <a:cubicBezTo>
                  <a:pt x="256" y="223"/>
                  <a:pt x="255" y="219"/>
                  <a:pt x="257" y="215"/>
                </a:cubicBezTo>
                <a:cubicBezTo>
                  <a:pt x="258" y="212"/>
                  <a:pt x="257" y="208"/>
                  <a:pt x="254" y="206"/>
                </a:cubicBezTo>
                <a:cubicBezTo>
                  <a:pt x="251" y="204"/>
                  <a:pt x="247" y="205"/>
                  <a:pt x="245" y="209"/>
                </a:cubicBezTo>
                <a:close/>
                <a:moveTo>
                  <a:pt x="257" y="116"/>
                </a:moveTo>
                <a:cubicBezTo>
                  <a:pt x="255" y="119"/>
                  <a:pt x="255" y="123"/>
                  <a:pt x="255" y="126"/>
                </a:cubicBezTo>
                <a:cubicBezTo>
                  <a:pt x="255" y="131"/>
                  <a:pt x="264" y="134"/>
                  <a:pt x="266" y="129"/>
                </a:cubicBezTo>
                <a:cubicBezTo>
                  <a:pt x="268" y="125"/>
                  <a:pt x="269" y="121"/>
                  <a:pt x="268" y="117"/>
                </a:cubicBezTo>
                <a:cubicBezTo>
                  <a:pt x="267" y="112"/>
                  <a:pt x="259" y="112"/>
                  <a:pt x="257" y="116"/>
                </a:cubicBezTo>
                <a:close/>
                <a:moveTo>
                  <a:pt x="282" y="127"/>
                </a:moveTo>
                <a:cubicBezTo>
                  <a:pt x="280" y="133"/>
                  <a:pt x="278" y="139"/>
                  <a:pt x="280" y="145"/>
                </a:cubicBezTo>
                <a:cubicBezTo>
                  <a:pt x="282" y="148"/>
                  <a:pt x="286" y="149"/>
                  <a:pt x="289" y="147"/>
                </a:cubicBezTo>
                <a:cubicBezTo>
                  <a:pt x="293" y="144"/>
                  <a:pt x="295" y="138"/>
                  <a:pt x="296" y="133"/>
                </a:cubicBezTo>
                <a:cubicBezTo>
                  <a:pt x="296" y="129"/>
                  <a:pt x="295" y="125"/>
                  <a:pt x="291" y="124"/>
                </a:cubicBezTo>
                <a:cubicBezTo>
                  <a:pt x="288" y="123"/>
                  <a:pt x="283" y="124"/>
                  <a:pt x="282" y="127"/>
                </a:cubicBezTo>
                <a:close/>
                <a:moveTo>
                  <a:pt x="368" y="60"/>
                </a:moveTo>
                <a:cubicBezTo>
                  <a:pt x="367" y="63"/>
                  <a:pt x="366" y="66"/>
                  <a:pt x="365" y="68"/>
                </a:cubicBezTo>
                <a:cubicBezTo>
                  <a:pt x="364" y="73"/>
                  <a:pt x="371" y="76"/>
                  <a:pt x="373" y="71"/>
                </a:cubicBezTo>
                <a:cubicBezTo>
                  <a:pt x="375" y="69"/>
                  <a:pt x="376" y="66"/>
                  <a:pt x="377" y="63"/>
                </a:cubicBezTo>
                <a:cubicBezTo>
                  <a:pt x="378" y="58"/>
                  <a:pt x="370" y="55"/>
                  <a:pt x="368" y="60"/>
                </a:cubicBezTo>
                <a:close/>
                <a:moveTo>
                  <a:pt x="314" y="108"/>
                </a:moveTo>
                <a:cubicBezTo>
                  <a:pt x="312" y="111"/>
                  <a:pt x="309" y="115"/>
                  <a:pt x="310" y="118"/>
                </a:cubicBezTo>
                <a:cubicBezTo>
                  <a:pt x="310" y="123"/>
                  <a:pt x="315" y="126"/>
                  <a:pt x="319" y="123"/>
                </a:cubicBezTo>
                <a:cubicBezTo>
                  <a:pt x="322" y="122"/>
                  <a:pt x="324" y="118"/>
                  <a:pt x="326" y="116"/>
                </a:cubicBezTo>
                <a:cubicBezTo>
                  <a:pt x="328" y="112"/>
                  <a:pt x="328" y="107"/>
                  <a:pt x="324" y="104"/>
                </a:cubicBezTo>
                <a:cubicBezTo>
                  <a:pt x="320" y="102"/>
                  <a:pt x="316" y="105"/>
                  <a:pt x="314" y="108"/>
                </a:cubicBezTo>
                <a:close/>
                <a:moveTo>
                  <a:pt x="340" y="126"/>
                </a:moveTo>
                <a:cubicBezTo>
                  <a:pt x="338" y="127"/>
                  <a:pt x="337" y="130"/>
                  <a:pt x="335" y="132"/>
                </a:cubicBezTo>
                <a:cubicBezTo>
                  <a:pt x="333" y="134"/>
                  <a:pt x="332" y="138"/>
                  <a:pt x="335" y="140"/>
                </a:cubicBezTo>
                <a:cubicBezTo>
                  <a:pt x="337" y="143"/>
                  <a:pt x="341" y="144"/>
                  <a:pt x="343" y="142"/>
                </a:cubicBezTo>
                <a:cubicBezTo>
                  <a:pt x="346" y="140"/>
                  <a:pt x="348" y="138"/>
                  <a:pt x="351" y="135"/>
                </a:cubicBezTo>
                <a:cubicBezTo>
                  <a:pt x="353" y="133"/>
                  <a:pt x="353" y="128"/>
                  <a:pt x="350" y="125"/>
                </a:cubicBezTo>
                <a:cubicBezTo>
                  <a:pt x="347" y="122"/>
                  <a:pt x="343" y="123"/>
                  <a:pt x="340" y="126"/>
                </a:cubicBezTo>
                <a:close/>
                <a:moveTo>
                  <a:pt x="310" y="144"/>
                </a:moveTo>
                <a:cubicBezTo>
                  <a:pt x="310" y="145"/>
                  <a:pt x="309" y="146"/>
                  <a:pt x="308" y="146"/>
                </a:cubicBezTo>
                <a:cubicBezTo>
                  <a:pt x="308" y="146"/>
                  <a:pt x="308" y="146"/>
                  <a:pt x="308" y="146"/>
                </a:cubicBezTo>
                <a:cubicBezTo>
                  <a:pt x="309" y="146"/>
                  <a:pt x="308" y="147"/>
                  <a:pt x="308" y="147"/>
                </a:cubicBezTo>
                <a:cubicBezTo>
                  <a:pt x="308" y="147"/>
                  <a:pt x="307" y="147"/>
                  <a:pt x="307" y="147"/>
                </a:cubicBezTo>
                <a:cubicBezTo>
                  <a:pt x="309" y="146"/>
                  <a:pt x="307" y="147"/>
                  <a:pt x="307" y="147"/>
                </a:cubicBezTo>
                <a:cubicBezTo>
                  <a:pt x="299" y="150"/>
                  <a:pt x="301" y="162"/>
                  <a:pt x="309" y="162"/>
                </a:cubicBezTo>
                <a:cubicBezTo>
                  <a:pt x="315" y="161"/>
                  <a:pt x="322" y="157"/>
                  <a:pt x="323" y="151"/>
                </a:cubicBezTo>
                <a:cubicBezTo>
                  <a:pt x="323" y="147"/>
                  <a:pt x="322" y="144"/>
                  <a:pt x="319" y="143"/>
                </a:cubicBezTo>
                <a:cubicBezTo>
                  <a:pt x="316" y="141"/>
                  <a:pt x="313" y="142"/>
                  <a:pt x="310" y="144"/>
                </a:cubicBezTo>
                <a:close/>
                <a:moveTo>
                  <a:pt x="372" y="156"/>
                </a:moveTo>
                <a:cubicBezTo>
                  <a:pt x="369" y="157"/>
                  <a:pt x="365" y="158"/>
                  <a:pt x="362" y="160"/>
                </a:cubicBezTo>
                <a:cubicBezTo>
                  <a:pt x="358" y="163"/>
                  <a:pt x="360" y="169"/>
                  <a:pt x="365" y="170"/>
                </a:cubicBezTo>
                <a:cubicBezTo>
                  <a:pt x="368" y="170"/>
                  <a:pt x="372" y="168"/>
                  <a:pt x="376" y="167"/>
                </a:cubicBezTo>
                <a:cubicBezTo>
                  <a:pt x="379" y="166"/>
                  <a:pt x="383" y="166"/>
                  <a:pt x="385" y="162"/>
                </a:cubicBezTo>
                <a:cubicBezTo>
                  <a:pt x="386" y="159"/>
                  <a:pt x="385" y="157"/>
                  <a:pt x="383" y="155"/>
                </a:cubicBezTo>
                <a:cubicBezTo>
                  <a:pt x="380" y="153"/>
                  <a:pt x="376" y="155"/>
                  <a:pt x="372" y="156"/>
                </a:cubicBezTo>
                <a:close/>
                <a:moveTo>
                  <a:pt x="346" y="184"/>
                </a:moveTo>
                <a:cubicBezTo>
                  <a:pt x="342" y="186"/>
                  <a:pt x="338" y="187"/>
                  <a:pt x="334" y="189"/>
                </a:cubicBezTo>
                <a:cubicBezTo>
                  <a:pt x="330" y="192"/>
                  <a:pt x="332" y="198"/>
                  <a:pt x="336" y="200"/>
                </a:cubicBezTo>
                <a:cubicBezTo>
                  <a:pt x="340" y="201"/>
                  <a:pt x="344" y="201"/>
                  <a:pt x="348" y="199"/>
                </a:cubicBezTo>
                <a:cubicBezTo>
                  <a:pt x="353" y="197"/>
                  <a:pt x="358" y="194"/>
                  <a:pt x="357" y="188"/>
                </a:cubicBezTo>
                <a:cubicBezTo>
                  <a:pt x="356" y="183"/>
                  <a:pt x="350" y="183"/>
                  <a:pt x="346" y="184"/>
                </a:cubicBezTo>
                <a:close/>
                <a:moveTo>
                  <a:pt x="326" y="227"/>
                </a:moveTo>
                <a:cubicBezTo>
                  <a:pt x="324" y="228"/>
                  <a:pt x="323" y="230"/>
                  <a:pt x="324" y="232"/>
                </a:cubicBezTo>
                <a:cubicBezTo>
                  <a:pt x="326" y="236"/>
                  <a:pt x="328" y="237"/>
                  <a:pt x="332" y="239"/>
                </a:cubicBezTo>
                <a:cubicBezTo>
                  <a:pt x="336" y="241"/>
                  <a:pt x="339" y="242"/>
                  <a:pt x="343" y="241"/>
                </a:cubicBezTo>
                <a:cubicBezTo>
                  <a:pt x="348" y="240"/>
                  <a:pt x="349" y="233"/>
                  <a:pt x="346" y="230"/>
                </a:cubicBezTo>
                <a:cubicBezTo>
                  <a:pt x="343" y="227"/>
                  <a:pt x="339" y="227"/>
                  <a:pt x="336" y="226"/>
                </a:cubicBezTo>
                <a:cubicBezTo>
                  <a:pt x="333" y="226"/>
                  <a:pt x="329" y="224"/>
                  <a:pt x="326" y="227"/>
                </a:cubicBezTo>
                <a:close/>
                <a:moveTo>
                  <a:pt x="353" y="270"/>
                </a:moveTo>
                <a:cubicBezTo>
                  <a:pt x="352" y="273"/>
                  <a:pt x="353" y="276"/>
                  <a:pt x="355" y="278"/>
                </a:cubicBezTo>
                <a:cubicBezTo>
                  <a:pt x="359" y="279"/>
                  <a:pt x="368" y="284"/>
                  <a:pt x="371" y="279"/>
                </a:cubicBezTo>
                <a:cubicBezTo>
                  <a:pt x="375" y="273"/>
                  <a:pt x="364" y="270"/>
                  <a:pt x="360" y="268"/>
                </a:cubicBezTo>
                <a:cubicBezTo>
                  <a:pt x="357" y="267"/>
                  <a:pt x="355" y="268"/>
                  <a:pt x="353" y="270"/>
                </a:cubicBezTo>
                <a:close/>
                <a:moveTo>
                  <a:pt x="296" y="256"/>
                </a:moveTo>
                <a:cubicBezTo>
                  <a:pt x="298" y="258"/>
                  <a:pt x="300" y="260"/>
                  <a:pt x="303" y="263"/>
                </a:cubicBezTo>
                <a:cubicBezTo>
                  <a:pt x="306" y="265"/>
                  <a:pt x="309" y="268"/>
                  <a:pt x="313" y="268"/>
                </a:cubicBezTo>
                <a:cubicBezTo>
                  <a:pt x="318" y="269"/>
                  <a:pt x="322" y="263"/>
                  <a:pt x="320" y="258"/>
                </a:cubicBezTo>
                <a:cubicBezTo>
                  <a:pt x="318" y="255"/>
                  <a:pt x="314" y="253"/>
                  <a:pt x="311" y="251"/>
                </a:cubicBezTo>
                <a:cubicBezTo>
                  <a:pt x="308" y="249"/>
                  <a:pt x="306" y="248"/>
                  <a:pt x="302" y="247"/>
                </a:cubicBezTo>
                <a:cubicBezTo>
                  <a:pt x="298" y="245"/>
                  <a:pt x="293" y="252"/>
                  <a:pt x="296" y="256"/>
                </a:cubicBezTo>
                <a:close/>
                <a:moveTo>
                  <a:pt x="230" y="134"/>
                </a:moveTo>
                <a:cubicBezTo>
                  <a:pt x="229" y="138"/>
                  <a:pt x="228" y="141"/>
                  <a:pt x="229" y="145"/>
                </a:cubicBezTo>
                <a:cubicBezTo>
                  <a:pt x="230" y="148"/>
                  <a:pt x="231" y="151"/>
                  <a:pt x="233" y="154"/>
                </a:cubicBezTo>
                <a:cubicBezTo>
                  <a:pt x="236" y="160"/>
                  <a:pt x="246" y="155"/>
                  <a:pt x="244" y="149"/>
                </a:cubicBezTo>
                <a:cubicBezTo>
                  <a:pt x="243" y="147"/>
                  <a:pt x="242" y="144"/>
                  <a:pt x="242" y="142"/>
                </a:cubicBezTo>
                <a:cubicBezTo>
                  <a:pt x="242" y="141"/>
                  <a:pt x="241" y="139"/>
                  <a:pt x="241" y="138"/>
                </a:cubicBezTo>
                <a:cubicBezTo>
                  <a:pt x="241" y="136"/>
                  <a:pt x="240" y="135"/>
                  <a:pt x="239" y="134"/>
                </a:cubicBezTo>
                <a:cubicBezTo>
                  <a:pt x="237" y="131"/>
                  <a:pt x="232" y="131"/>
                  <a:pt x="230" y="134"/>
                </a:cubicBezTo>
                <a:close/>
                <a:moveTo>
                  <a:pt x="187" y="153"/>
                </a:moveTo>
                <a:cubicBezTo>
                  <a:pt x="184" y="158"/>
                  <a:pt x="187" y="163"/>
                  <a:pt x="191" y="167"/>
                </a:cubicBezTo>
                <a:cubicBezTo>
                  <a:pt x="194" y="170"/>
                  <a:pt x="198" y="172"/>
                  <a:pt x="202" y="173"/>
                </a:cubicBezTo>
                <a:cubicBezTo>
                  <a:pt x="209" y="175"/>
                  <a:pt x="212" y="164"/>
                  <a:pt x="206" y="161"/>
                </a:cubicBezTo>
                <a:cubicBezTo>
                  <a:pt x="204" y="159"/>
                  <a:pt x="202" y="157"/>
                  <a:pt x="200" y="155"/>
                </a:cubicBezTo>
                <a:cubicBezTo>
                  <a:pt x="198" y="153"/>
                  <a:pt x="197" y="151"/>
                  <a:pt x="194" y="150"/>
                </a:cubicBezTo>
                <a:cubicBezTo>
                  <a:pt x="191" y="150"/>
                  <a:pt x="189" y="151"/>
                  <a:pt x="187" y="153"/>
                </a:cubicBezTo>
                <a:close/>
                <a:moveTo>
                  <a:pt x="150" y="223"/>
                </a:moveTo>
                <a:cubicBezTo>
                  <a:pt x="148" y="225"/>
                  <a:pt x="150" y="228"/>
                  <a:pt x="152" y="229"/>
                </a:cubicBezTo>
                <a:cubicBezTo>
                  <a:pt x="158" y="234"/>
                  <a:pt x="169" y="229"/>
                  <a:pt x="176" y="226"/>
                </a:cubicBezTo>
                <a:cubicBezTo>
                  <a:pt x="182" y="224"/>
                  <a:pt x="181" y="214"/>
                  <a:pt x="174" y="215"/>
                </a:cubicBezTo>
                <a:cubicBezTo>
                  <a:pt x="166" y="216"/>
                  <a:pt x="154" y="216"/>
                  <a:pt x="150" y="223"/>
                </a:cubicBezTo>
                <a:close/>
                <a:moveTo>
                  <a:pt x="259" y="252"/>
                </a:moveTo>
                <a:cubicBezTo>
                  <a:pt x="258" y="258"/>
                  <a:pt x="260" y="265"/>
                  <a:pt x="264" y="270"/>
                </a:cubicBezTo>
                <a:cubicBezTo>
                  <a:pt x="269" y="278"/>
                  <a:pt x="282" y="271"/>
                  <a:pt x="277" y="262"/>
                </a:cubicBezTo>
                <a:cubicBezTo>
                  <a:pt x="274" y="258"/>
                  <a:pt x="273" y="254"/>
                  <a:pt x="271" y="250"/>
                </a:cubicBezTo>
                <a:cubicBezTo>
                  <a:pt x="268" y="246"/>
                  <a:pt x="260" y="247"/>
                  <a:pt x="259" y="252"/>
                </a:cubicBezTo>
                <a:close/>
                <a:moveTo>
                  <a:pt x="297" y="191"/>
                </a:moveTo>
                <a:cubicBezTo>
                  <a:pt x="304" y="190"/>
                  <a:pt x="311" y="189"/>
                  <a:pt x="318" y="187"/>
                </a:cubicBezTo>
                <a:cubicBezTo>
                  <a:pt x="323" y="186"/>
                  <a:pt x="330" y="185"/>
                  <a:pt x="333" y="179"/>
                </a:cubicBezTo>
                <a:cubicBezTo>
                  <a:pt x="334" y="178"/>
                  <a:pt x="333" y="175"/>
                  <a:pt x="332" y="174"/>
                </a:cubicBezTo>
                <a:cubicBezTo>
                  <a:pt x="327" y="169"/>
                  <a:pt x="321" y="172"/>
                  <a:pt x="315" y="173"/>
                </a:cubicBezTo>
                <a:cubicBezTo>
                  <a:pt x="308" y="175"/>
                  <a:pt x="300" y="177"/>
                  <a:pt x="293" y="179"/>
                </a:cubicBezTo>
                <a:cubicBezTo>
                  <a:pt x="285" y="181"/>
                  <a:pt x="289" y="193"/>
                  <a:pt x="297" y="191"/>
                </a:cubicBezTo>
                <a:close/>
                <a:moveTo>
                  <a:pt x="288" y="215"/>
                </a:moveTo>
                <a:cubicBezTo>
                  <a:pt x="290" y="218"/>
                  <a:pt x="294" y="219"/>
                  <a:pt x="298" y="220"/>
                </a:cubicBezTo>
                <a:cubicBezTo>
                  <a:pt x="301" y="221"/>
                  <a:pt x="305" y="222"/>
                  <a:pt x="309" y="223"/>
                </a:cubicBezTo>
                <a:cubicBezTo>
                  <a:pt x="317" y="224"/>
                  <a:pt x="320" y="213"/>
                  <a:pt x="312" y="210"/>
                </a:cubicBezTo>
                <a:cubicBezTo>
                  <a:pt x="308" y="209"/>
                  <a:pt x="304" y="208"/>
                  <a:pt x="301" y="208"/>
                </a:cubicBezTo>
                <a:cubicBezTo>
                  <a:pt x="297" y="207"/>
                  <a:pt x="293" y="206"/>
                  <a:pt x="289" y="208"/>
                </a:cubicBezTo>
                <a:cubicBezTo>
                  <a:pt x="286" y="209"/>
                  <a:pt x="285" y="213"/>
                  <a:pt x="288" y="215"/>
                </a:cubicBezTo>
                <a:close/>
                <a:moveTo>
                  <a:pt x="213" y="229"/>
                </a:moveTo>
                <a:cubicBezTo>
                  <a:pt x="207" y="231"/>
                  <a:pt x="200" y="234"/>
                  <a:pt x="197" y="239"/>
                </a:cubicBezTo>
                <a:cubicBezTo>
                  <a:pt x="194" y="244"/>
                  <a:pt x="198" y="249"/>
                  <a:pt x="203" y="249"/>
                </a:cubicBezTo>
                <a:cubicBezTo>
                  <a:pt x="209" y="249"/>
                  <a:pt x="215" y="244"/>
                  <a:pt x="220" y="240"/>
                </a:cubicBezTo>
                <a:cubicBezTo>
                  <a:pt x="223" y="238"/>
                  <a:pt x="224" y="234"/>
                  <a:pt x="222" y="231"/>
                </a:cubicBezTo>
                <a:cubicBezTo>
                  <a:pt x="220" y="227"/>
                  <a:pt x="216" y="227"/>
                  <a:pt x="213" y="229"/>
                </a:cubicBezTo>
                <a:close/>
                <a:moveTo>
                  <a:pt x="269" y="175"/>
                </a:moveTo>
                <a:cubicBezTo>
                  <a:pt x="268" y="178"/>
                  <a:pt x="271" y="181"/>
                  <a:pt x="274" y="181"/>
                </a:cubicBezTo>
                <a:cubicBezTo>
                  <a:pt x="277" y="181"/>
                  <a:pt x="279" y="180"/>
                  <a:pt x="282" y="178"/>
                </a:cubicBezTo>
                <a:cubicBezTo>
                  <a:pt x="284" y="177"/>
                  <a:pt x="286" y="175"/>
                  <a:pt x="287" y="173"/>
                </a:cubicBezTo>
                <a:cubicBezTo>
                  <a:pt x="289" y="169"/>
                  <a:pt x="287" y="164"/>
                  <a:pt x="282" y="164"/>
                </a:cubicBezTo>
                <a:cubicBezTo>
                  <a:pt x="277" y="165"/>
                  <a:pt x="271" y="170"/>
                  <a:pt x="269" y="175"/>
                </a:cubicBezTo>
                <a:close/>
                <a:moveTo>
                  <a:pt x="252" y="161"/>
                </a:moveTo>
                <a:cubicBezTo>
                  <a:pt x="250" y="164"/>
                  <a:pt x="249" y="168"/>
                  <a:pt x="248" y="172"/>
                </a:cubicBezTo>
                <a:cubicBezTo>
                  <a:pt x="247" y="175"/>
                  <a:pt x="249" y="178"/>
                  <a:pt x="252" y="179"/>
                </a:cubicBezTo>
                <a:cubicBezTo>
                  <a:pt x="255" y="180"/>
                  <a:pt x="258" y="179"/>
                  <a:pt x="259" y="176"/>
                </a:cubicBezTo>
                <a:cubicBezTo>
                  <a:pt x="262" y="173"/>
                  <a:pt x="263" y="170"/>
                  <a:pt x="265" y="167"/>
                </a:cubicBezTo>
                <a:cubicBezTo>
                  <a:pt x="266" y="163"/>
                  <a:pt x="269" y="159"/>
                  <a:pt x="267" y="155"/>
                </a:cubicBezTo>
                <a:cubicBezTo>
                  <a:pt x="266" y="152"/>
                  <a:pt x="263" y="150"/>
                  <a:pt x="260" y="151"/>
                </a:cubicBezTo>
                <a:cubicBezTo>
                  <a:pt x="255" y="152"/>
                  <a:pt x="254" y="157"/>
                  <a:pt x="252" y="161"/>
                </a:cubicBezTo>
                <a:close/>
                <a:moveTo>
                  <a:pt x="220" y="176"/>
                </a:moveTo>
                <a:cubicBezTo>
                  <a:pt x="221" y="182"/>
                  <a:pt x="226" y="189"/>
                  <a:pt x="231" y="194"/>
                </a:cubicBezTo>
                <a:cubicBezTo>
                  <a:pt x="234" y="196"/>
                  <a:pt x="238" y="196"/>
                  <a:pt x="241" y="194"/>
                </a:cubicBezTo>
                <a:cubicBezTo>
                  <a:pt x="243" y="191"/>
                  <a:pt x="244" y="187"/>
                  <a:pt x="242" y="184"/>
                </a:cubicBezTo>
                <a:cubicBezTo>
                  <a:pt x="241" y="182"/>
                  <a:pt x="239" y="180"/>
                  <a:pt x="237" y="178"/>
                </a:cubicBezTo>
                <a:cubicBezTo>
                  <a:pt x="236" y="175"/>
                  <a:pt x="234" y="172"/>
                  <a:pt x="232" y="170"/>
                </a:cubicBezTo>
                <a:cubicBezTo>
                  <a:pt x="228" y="166"/>
                  <a:pt x="219" y="169"/>
                  <a:pt x="220" y="176"/>
                </a:cubicBezTo>
                <a:close/>
                <a:moveTo>
                  <a:pt x="187" y="192"/>
                </a:moveTo>
                <a:cubicBezTo>
                  <a:pt x="190" y="194"/>
                  <a:pt x="193" y="195"/>
                  <a:pt x="197" y="196"/>
                </a:cubicBezTo>
                <a:cubicBezTo>
                  <a:pt x="200" y="197"/>
                  <a:pt x="204" y="199"/>
                  <a:pt x="207" y="197"/>
                </a:cubicBezTo>
                <a:cubicBezTo>
                  <a:pt x="210" y="196"/>
                  <a:pt x="212" y="193"/>
                  <a:pt x="210" y="190"/>
                </a:cubicBezTo>
                <a:cubicBezTo>
                  <a:pt x="208" y="187"/>
                  <a:pt x="204" y="186"/>
                  <a:pt x="201" y="185"/>
                </a:cubicBezTo>
                <a:cubicBezTo>
                  <a:pt x="197" y="184"/>
                  <a:pt x="194" y="182"/>
                  <a:pt x="190" y="183"/>
                </a:cubicBezTo>
                <a:cubicBezTo>
                  <a:pt x="186" y="183"/>
                  <a:pt x="183" y="189"/>
                  <a:pt x="187" y="192"/>
                </a:cubicBezTo>
                <a:close/>
                <a:moveTo>
                  <a:pt x="213" y="207"/>
                </a:moveTo>
                <a:cubicBezTo>
                  <a:pt x="207" y="210"/>
                  <a:pt x="206" y="219"/>
                  <a:pt x="214" y="221"/>
                </a:cubicBezTo>
                <a:cubicBezTo>
                  <a:pt x="221" y="222"/>
                  <a:pt x="234" y="220"/>
                  <a:pt x="238" y="214"/>
                </a:cubicBezTo>
                <a:cubicBezTo>
                  <a:pt x="241" y="210"/>
                  <a:pt x="240" y="205"/>
                  <a:pt x="235" y="204"/>
                </a:cubicBezTo>
                <a:cubicBezTo>
                  <a:pt x="232" y="203"/>
                  <a:pt x="228" y="204"/>
                  <a:pt x="224" y="205"/>
                </a:cubicBezTo>
                <a:cubicBezTo>
                  <a:pt x="221" y="206"/>
                  <a:pt x="217" y="206"/>
                  <a:pt x="213" y="207"/>
                </a:cubicBezTo>
                <a:close/>
                <a:moveTo>
                  <a:pt x="259" y="196"/>
                </a:moveTo>
                <a:cubicBezTo>
                  <a:pt x="258" y="199"/>
                  <a:pt x="259" y="203"/>
                  <a:pt x="262" y="204"/>
                </a:cubicBezTo>
                <a:cubicBezTo>
                  <a:pt x="267" y="206"/>
                  <a:pt x="272" y="206"/>
                  <a:pt x="276" y="203"/>
                </a:cubicBezTo>
                <a:cubicBezTo>
                  <a:pt x="283" y="200"/>
                  <a:pt x="278" y="190"/>
                  <a:pt x="271" y="192"/>
                </a:cubicBezTo>
                <a:cubicBezTo>
                  <a:pt x="269" y="192"/>
                  <a:pt x="268" y="193"/>
                  <a:pt x="266" y="193"/>
                </a:cubicBezTo>
                <a:cubicBezTo>
                  <a:pt x="263" y="192"/>
                  <a:pt x="260" y="193"/>
                  <a:pt x="259" y="196"/>
                </a:cubicBezTo>
                <a:close/>
                <a:moveTo>
                  <a:pt x="264" y="218"/>
                </a:moveTo>
                <a:cubicBezTo>
                  <a:pt x="262" y="220"/>
                  <a:pt x="262" y="223"/>
                  <a:pt x="264" y="226"/>
                </a:cubicBezTo>
                <a:cubicBezTo>
                  <a:pt x="267" y="230"/>
                  <a:pt x="271" y="235"/>
                  <a:pt x="276" y="237"/>
                </a:cubicBezTo>
                <a:cubicBezTo>
                  <a:pt x="279" y="239"/>
                  <a:pt x="283" y="238"/>
                  <a:pt x="285" y="235"/>
                </a:cubicBezTo>
                <a:cubicBezTo>
                  <a:pt x="288" y="232"/>
                  <a:pt x="287" y="228"/>
                  <a:pt x="285" y="226"/>
                </a:cubicBezTo>
                <a:cubicBezTo>
                  <a:pt x="283" y="223"/>
                  <a:pt x="280" y="222"/>
                  <a:pt x="278" y="220"/>
                </a:cubicBezTo>
                <a:cubicBezTo>
                  <a:pt x="276" y="219"/>
                  <a:pt x="274" y="218"/>
                  <a:pt x="272" y="217"/>
                </a:cubicBezTo>
                <a:cubicBezTo>
                  <a:pt x="269" y="216"/>
                  <a:pt x="266" y="216"/>
                  <a:pt x="264" y="218"/>
                </a:cubicBezTo>
                <a:close/>
              </a:path>
            </a:pathLst>
          </a:custGeom>
          <a:solidFill>
            <a:srgbClr val="638B9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7"/>
          <p:cNvSpPr/>
          <p:nvPr/>
        </p:nvSpPr>
        <p:spPr>
          <a:xfrm>
            <a:off x="8775897" y="-298316"/>
            <a:ext cx="879899" cy="801178"/>
          </a:xfrm>
          <a:custGeom>
            <a:avLst/>
            <a:gdLst/>
            <a:ahLst/>
            <a:cxnLst/>
            <a:rect l="l" t="t" r="r" b="b"/>
            <a:pathLst>
              <a:path w="551" h="503" extrusionOk="0">
                <a:moveTo>
                  <a:pt x="231" y="232"/>
                </a:moveTo>
                <a:cubicBezTo>
                  <a:pt x="228" y="237"/>
                  <a:pt x="226" y="241"/>
                  <a:pt x="224" y="246"/>
                </a:cubicBezTo>
                <a:cubicBezTo>
                  <a:pt x="223" y="249"/>
                  <a:pt x="223" y="252"/>
                  <a:pt x="226" y="255"/>
                </a:cubicBezTo>
                <a:cubicBezTo>
                  <a:pt x="229" y="256"/>
                  <a:pt x="233" y="256"/>
                  <a:pt x="235" y="254"/>
                </a:cubicBezTo>
                <a:cubicBezTo>
                  <a:pt x="239" y="249"/>
                  <a:pt x="241" y="244"/>
                  <a:pt x="244" y="240"/>
                </a:cubicBezTo>
                <a:cubicBezTo>
                  <a:pt x="246" y="236"/>
                  <a:pt x="244" y="231"/>
                  <a:pt x="241" y="229"/>
                </a:cubicBezTo>
                <a:cubicBezTo>
                  <a:pt x="237" y="227"/>
                  <a:pt x="233" y="229"/>
                  <a:pt x="231" y="232"/>
                </a:cubicBezTo>
                <a:close/>
                <a:moveTo>
                  <a:pt x="86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1" y="3"/>
                  <a:pt x="97" y="7"/>
                  <a:pt x="94" y="6"/>
                </a:cubicBezTo>
                <a:cubicBezTo>
                  <a:pt x="92" y="5"/>
                  <a:pt x="88" y="2"/>
                  <a:pt x="86" y="0"/>
                </a:cubicBezTo>
                <a:close/>
                <a:moveTo>
                  <a:pt x="382" y="0"/>
                </a:moveTo>
                <a:cubicBezTo>
                  <a:pt x="399" y="0"/>
                  <a:pt x="399" y="0"/>
                  <a:pt x="399" y="0"/>
                </a:cubicBezTo>
                <a:cubicBezTo>
                  <a:pt x="398" y="1"/>
                  <a:pt x="397" y="2"/>
                  <a:pt x="396" y="3"/>
                </a:cubicBezTo>
                <a:cubicBezTo>
                  <a:pt x="394" y="6"/>
                  <a:pt x="391" y="9"/>
                  <a:pt x="388" y="11"/>
                </a:cubicBezTo>
                <a:cubicBezTo>
                  <a:pt x="384" y="14"/>
                  <a:pt x="379" y="10"/>
                  <a:pt x="380" y="6"/>
                </a:cubicBezTo>
                <a:cubicBezTo>
                  <a:pt x="380" y="4"/>
                  <a:pt x="381" y="2"/>
                  <a:pt x="382" y="0"/>
                </a:cubicBezTo>
                <a:close/>
                <a:moveTo>
                  <a:pt x="79" y="439"/>
                </a:moveTo>
                <a:cubicBezTo>
                  <a:pt x="76" y="444"/>
                  <a:pt x="84" y="448"/>
                  <a:pt x="87" y="443"/>
                </a:cubicBezTo>
                <a:cubicBezTo>
                  <a:pt x="88" y="440"/>
                  <a:pt x="91" y="436"/>
                  <a:pt x="90" y="433"/>
                </a:cubicBezTo>
                <a:cubicBezTo>
                  <a:pt x="89" y="431"/>
                  <a:pt x="87" y="430"/>
                  <a:pt x="85" y="431"/>
                </a:cubicBezTo>
                <a:cubicBezTo>
                  <a:pt x="82" y="431"/>
                  <a:pt x="80" y="436"/>
                  <a:pt x="79" y="439"/>
                </a:cubicBezTo>
                <a:close/>
                <a:moveTo>
                  <a:pt x="112" y="409"/>
                </a:moveTo>
                <a:cubicBezTo>
                  <a:pt x="110" y="412"/>
                  <a:pt x="108" y="415"/>
                  <a:pt x="107" y="418"/>
                </a:cubicBezTo>
                <a:cubicBezTo>
                  <a:pt x="105" y="423"/>
                  <a:pt x="112" y="428"/>
                  <a:pt x="116" y="425"/>
                </a:cubicBezTo>
                <a:cubicBezTo>
                  <a:pt x="119" y="423"/>
                  <a:pt x="121" y="419"/>
                  <a:pt x="123" y="416"/>
                </a:cubicBezTo>
                <a:cubicBezTo>
                  <a:pt x="126" y="410"/>
                  <a:pt x="117" y="403"/>
                  <a:pt x="112" y="409"/>
                </a:cubicBezTo>
                <a:close/>
                <a:moveTo>
                  <a:pt x="149" y="394"/>
                </a:moveTo>
                <a:cubicBezTo>
                  <a:pt x="143" y="399"/>
                  <a:pt x="140" y="406"/>
                  <a:pt x="141" y="413"/>
                </a:cubicBezTo>
                <a:cubicBezTo>
                  <a:pt x="141" y="415"/>
                  <a:pt x="143" y="417"/>
                  <a:pt x="145" y="418"/>
                </a:cubicBezTo>
                <a:cubicBezTo>
                  <a:pt x="147" y="418"/>
                  <a:pt x="150" y="417"/>
                  <a:pt x="151" y="415"/>
                </a:cubicBezTo>
                <a:cubicBezTo>
                  <a:pt x="152" y="411"/>
                  <a:pt x="155" y="408"/>
                  <a:pt x="157" y="405"/>
                </a:cubicBezTo>
                <a:cubicBezTo>
                  <a:pt x="159" y="402"/>
                  <a:pt x="160" y="399"/>
                  <a:pt x="157" y="396"/>
                </a:cubicBezTo>
                <a:cubicBezTo>
                  <a:pt x="156" y="394"/>
                  <a:pt x="152" y="392"/>
                  <a:pt x="149" y="394"/>
                </a:cubicBezTo>
                <a:close/>
                <a:moveTo>
                  <a:pt x="40" y="221"/>
                </a:moveTo>
                <a:cubicBezTo>
                  <a:pt x="39" y="222"/>
                  <a:pt x="39" y="224"/>
                  <a:pt x="40" y="225"/>
                </a:cubicBezTo>
                <a:cubicBezTo>
                  <a:pt x="41" y="227"/>
                  <a:pt x="43" y="228"/>
                  <a:pt x="45" y="228"/>
                </a:cubicBezTo>
                <a:cubicBezTo>
                  <a:pt x="47" y="228"/>
                  <a:pt x="49" y="228"/>
                  <a:pt x="51" y="228"/>
                </a:cubicBezTo>
                <a:cubicBezTo>
                  <a:pt x="57" y="227"/>
                  <a:pt x="57" y="217"/>
                  <a:pt x="50" y="217"/>
                </a:cubicBezTo>
                <a:cubicBezTo>
                  <a:pt x="49" y="217"/>
                  <a:pt x="47" y="217"/>
                  <a:pt x="45" y="218"/>
                </a:cubicBezTo>
                <a:cubicBezTo>
                  <a:pt x="42" y="218"/>
                  <a:pt x="41" y="219"/>
                  <a:pt x="40" y="221"/>
                </a:cubicBezTo>
                <a:close/>
                <a:moveTo>
                  <a:pt x="84" y="43"/>
                </a:moveTo>
                <a:cubicBezTo>
                  <a:pt x="85" y="47"/>
                  <a:pt x="88" y="49"/>
                  <a:pt x="92" y="51"/>
                </a:cubicBezTo>
                <a:cubicBezTo>
                  <a:pt x="97" y="54"/>
                  <a:pt x="102" y="47"/>
                  <a:pt x="98" y="43"/>
                </a:cubicBezTo>
                <a:cubicBezTo>
                  <a:pt x="95" y="40"/>
                  <a:pt x="92" y="37"/>
                  <a:pt x="88" y="38"/>
                </a:cubicBezTo>
                <a:cubicBezTo>
                  <a:pt x="85" y="38"/>
                  <a:pt x="83" y="40"/>
                  <a:pt x="84" y="43"/>
                </a:cubicBezTo>
                <a:close/>
                <a:moveTo>
                  <a:pt x="487" y="120"/>
                </a:moveTo>
                <a:cubicBezTo>
                  <a:pt x="484" y="121"/>
                  <a:pt x="480" y="123"/>
                  <a:pt x="478" y="126"/>
                </a:cubicBezTo>
                <a:cubicBezTo>
                  <a:pt x="473" y="130"/>
                  <a:pt x="478" y="136"/>
                  <a:pt x="483" y="135"/>
                </a:cubicBezTo>
                <a:cubicBezTo>
                  <a:pt x="487" y="134"/>
                  <a:pt x="490" y="132"/>
                  <a:pt x="493" y="131"/>
                </a:cubicBezTo>
                <a:cubicBezTo>
                  <a:pt x="496" y="129"/>
                  <a:pt x="499" y="128"/>
                  <a:pt x="501" y="125"/>
                </a:cubicBezTo>
                <a:cubicBezTo>
                  <a:pt x="504" y="122"/>
                  <a:pt x="502" y="116"/>
                  <a:pt x="497" y="116"/>
                </a:cubicBezTo>
                <a:cubicBezTo>
                  <a:pt x="493" y="116"/>
                  <a:pt x="490" y="118"/>
                  <a:pt x="487" y="120"/>
                </a:cubicBezTo>
                <a:close/>
                <a:moveTo>
                  <a:pt x="485" y="409"/>
                </a:moveTo>
                <a:cubicBezTo>
                  <a:pt x="487" y="412"/>
                  <a:pt x="490" y="413"/>
                  <a:pt x="493" y="414"/>
                </a:cubicBezTo>
                <a:cubicBezTo>
                  <a:pt x="495" y="415"/>
                  <a:pt x="498" y="413"/>
                  <a:pt x="499" y="412"/>
                </a:cubicBezTo>
                <a:cubicBezTo>
                  <a:pt x="500" y="410"/>
                  <a:pt x="499" y="408"/>
                  <a:pt x="498" y="406"/>
                </a:cubicBezTo>
                <a:cubicBezTo>
                  <a:pt x="496" y="404"/>
                  <a:pt x="494" y="402"/>
                  <a:pt x="491" y="400"/>
                </a:cubicBezTo>
                <a:cubicBezTo>
                  <a:pt x="485" y="398"/>
                  <a:pt x="480" y="405"/>
                  <a:pt x="485" y="409"/>
                </a:cubicBezTo>
                <a:close/>
                <a:moveTo>
                  <a:pt x="456" y="362"/>
                </a:moveTo>
                <a:cubicBezTo>
                  <a:pt x="454" y="364"/>
                  <a:pt x="452" y="367"/>
                  <a:pt x="454" y="370"/>
                </a:cubicBezTo>
                <a:cubicBezTo>
                  <a:pt x="456" y="373"/>
                  <a:pt x="459" y="373"/>
                  <a:pt x="462" y="375"/>
                </a:cubicBezTo>
                <a:cubicBezTo>
                  <a:pt x="464" y="376"/>
                  <a:pt x="466" y="377"/>
                  <a:pt x="468" y="379"/>
                </a:cubicBezTo>
                <a:cubicBezTo>
                  <a:pt x="473" y="383"/>
                  <a:pt x="480" y="377"/>
                  <a:pt x="477" y="372"/>
                </a:cubicBezTo>
                <a:cubicBezTo>
                  <a:pt x="475" y="368"/>
                  <a:pt x="472" y="365"/>
                  <a:pt x="469" y="363"/>
                </a:cubicBezTo>
                <a:cubicBezTo>
                  <a:pt x="465" y="361"/>
                  <a:pt x="460" y="359"/>
                  <a:pt x="456" y="362"/>
                </a:cubicBezTo>
                <a:close/>
                <a:moveTo>
                  <a:pt x="223" y="427"/>
                </a:moveTo>
                <a:cubicBezTo>
                  <a:pt x="219" y="429"/>
                  <a:pt x="218" y="435"/>
                  <a:pt x="217" y="439"/>
                </a:cubicBezTo>
                <a:cubicBezTo>
                  <a:pt x="217" y="442"/>
                  <a:pt x="216" y="445"/>
                  <a:pt x="217" y="447"/>
                </a:cubicBezTo>
                <a:cubicBezTo>
                  <a:pt x="218" y="450"/>
                  <a:pt x="221" y="452"/>
                  <a:pt x="224" y="452"/>
                </a:cubicBezTo>
                <a:cubicBezTo>
                  <a:pt x="229" y="450"/>
                  <a:pt x="230" y="445"/>
                  <a:pt x="231" y="441"/>
                </a:cubicBezTo>
                <a:cubicBezTo>
                  <a:pt x="231" y="437"/>
                  <a:pt x="233" y="433"/>
                  <a:pt x="232" y="429"/>
                </a:cubicBezTo>
                <a:cubicBezTo>
                  <a:pt x="231" y="426"/>
                  <a:pt x="226" y="424"/>
                  <a:pt x="223" y="427"/>
                </a:cubicBezTo>
                <a:close/>
                <a:moveTo>
                  <a:pt x="5" y="142"/>
                </a:moveTo>
                <a:cubicBezTo>
                  <a:pt x="7" y="142"/>
                  <a:pt x="10" y="142"/>
                  <a:pt x="13" y="143"/>
                </a:cubicBezTo>
                <a:cubicBezTo>
                  <a:pt x="15" y="144"/>
                  <a:pt x="17" y="144"/>
                  <a:pt x="19" y="142"/>
                </a:cubicBezTo>
                <a:cubicBezTo>
                  <a:pt x="20" y="140"/>
                  <a:pt x="20" y="137"/>
                  <a:pt x="18" y="135"/>
                </a:cubicBezTo>
                <a:cubicBezTo>
                  <a:pt x="14" y="132"/>
                  <a:pt x="9" y="131"/>
                  <a:pt x="4" y="132"/>
                </a:cubicBezTo>
                <a:cubicBezTo>
                  <a:pt x="0" y="133"/>
                  <a:pt x="0" y="141"/>
                  <a:pt x="5" y="142"/>
                </a:cubicBezTo>
                <a:close/>
                <a:moveTo>
                  <a:pt x="58" y="166"/>
                </a:moveTo>
                <a:cubicBezTo>
                  <a:pt x="63" y="170"/>
                  <a:pt x="69" y="171"/>
                  <a:pt x="75" y="171"/>
                </a:cubicBezTo>
                <a:cubicBezTo>
                  <a:pt x="84" y="172"/>
                  <a:pt x="86" y="161"/>
                  <a:pt x="78" y="159"/>
                </a:cubicBezTo>
                <a:cubicBezTo>
                  <a:pt x="76" y="158"/>
                  <a:pt x="73" y="157"/>
                  <a:pt x="70" y="156"/>
                </a:cubicBezTo>
                <a:cubicBezTo>
                  <a:pt x="67" y="155"/>
                  <a:pt x="64" y="155"/>
                  <a:pt x="60" y="156"/>
                </a:cubicBezTo>
                <a:cubicBezTo>
                  <a:pt x="56" y="157"/>
                  <a:pt x="55" y="163"/>
                  <a:pt x="58" y="166"/>
                </a:cubicBezTo>
                <a:close/>
                <a:moveTo>
                  <a:pt x="205" y="485"/>
                </a:moveTo>
                <a:cubicBezTo>
                  <a:pt x="202" y="489"/>
                  <a:pt x="197" y="497"/>
                  <a:pt x="203" y="500"/>
                </a:cubicBezTo>
                <a:cubicBezTo>
                  <a:pt x="209" y="503"/>
                  <a:pt x="213" y="495"/>
                  <a:pt x="215" y="491"/>
                </a:cubicBezTo>
                <a:cubicBezTo>
                  <a:pt x="218" y="484"/>
                  <a:pt x="209" y="479"/>
                  <a:pt x="205" y="485"/>
                </a:cubicBezTo>
                <a:close/>
                <a:moveTo>
                  <a:pt x="439" y="77"/>
                </a:moveTo>
                <a:cubicBezTo>
                  <a:pt x="434" y="81"/>
                  <a:pt x="429" y="86"/>
                  <a:pt x="425" y="91"/>
                </a:cubicBezTo>
                <a:cubicBezTo>
                  <a:pt x="420" y="97"/>
                  <a:pt x="426" y="105"/>
                  <a:pt x="433" y="101"/>
                </a:cubicBezTo>
                <a:cubicBezTo>
                  <a:pt x="439" y="98"/>
                  <a:pt x="443" y="93"/>
                  <a:pt x="448" y="89"/>
                </a:cubicBezTo>
                <a:cubicBezTo>
                  <a:pt x="452" y="86"/>
                  <a:pt x="457" y="80"/>
                  <a:pt x="452" y="75"/>
                </a:cubicBezTo>
                <a:cubicBezTo>
                  <a:pt x="449" y="71"/>
                  <a:pt x="443" y="74"/>
                  <a:pt x="439" y="77"/>
                </a:cubicBezTo>
                <a:close/>
                <a:moveTo>
                  <a:pt x="458" y="12"/>
                </a:moveTo>
                <a:cubicBezTo>
                  <a:pt x="455" y="15"/>
                  <a:pt x="453" y="18"/>
                  <a:pt x="451" y="22"/>
                </a:cubicBezTo>
                <a:cubicBezTo>
                  <a:pt x="449" y="25"/>
                  <a:pt x="454" y="31"/>
                  <a:pt x="457" y="28"/>
                </a:cubicBezTo>
                <a:cubicBezTo>
                  <a:pt x="461" y="25"/>
                  <a:pt x="464" y="23"/>
                  <a:pt x="466" y="20"/>
                </a:cubicBezTo>
                <a:cubicBezTo>
                  <a:pt x="469" y="17"/>
                  <a:pt x="472" y="12"/>
                  <a:pt x="469" y="8"/>
                </a:cubicBezTo>
                <a:cubicBezTo>
                  <a:pt x="465" y="5"/>
                  <a:pt x="460" y="9"/>
                  <a:pt x="458" y="12"/>
                </a:cubicBezTo>
                <a:close/>
                <a:moveTo>
                  <a:pt x="431" y="52"/>
                </a:moveTo>
                <a:cubicBezTo>
                  <a:pt x="425" y="55"/>
                  <a:pt x="422" y="60"/>
                  <a:pt x="421" y="65"/>
                </a:cubicBezTo>
                <a:cubicBezTo>
                  <a:pt x="420" y="71"/>
                  <a:pt x="428" y="75"/>
                  <a:pt x="431" y="69"/>
                </a:cubicBezTo>
                <a:cubicBezTo>
                  <a:pt x="433" y="66"/>
                  <a:pt x="435" y="62"/>
                  <a:pt x="437" y="60"/>
                </a:cubicBezTo>
                <a:cubicBezTo>
                  <a:pt x="441" y="55"/>
                  <a:pt x="436" y="48"/>
                  <a:pt x="431" y="52"/>
                </a:cubicBezTo>
                <a:close/>
                <a:moveTo>
                  <a:pt x="394" y="93"/>
                </a:moveTo>
                <a:cubicBezTo>
                  <a:pt x="391" y="98"/>
                  <a:pt x="387" y="102"/>
                  <a:pt x="386" y="108"/>
                </a:cubicBezTo>
                <a:cubicBezTo>
                  <a:pt x="385" y="114"/>
                  <a:pt x="393" y="119"/>
                  <a:pt x="397" y="114"/>
                </a:cubicBezTo>
                <a:cubicBezTo>
                  <a:pt x="400" y="110"/>
                  <a:pt x="402" y="106"/>
                  <a:pt x="405" y="102"/>
                </a:cubicBezTo>
                <a:cubicBezTo>
                  <a:pt x="409" y="98"/>
                  <a:pt x="413" y="95"/>
                  <a:pt x="415" y="90"/>
                </a:cubicBezTo>
                <a:cubicBezTo>
                  <a:pt x="416" y="85"/>
                  <a:pt x="411" y="81"/>
                  <a:pt x="406" y="82"/>
                </a:cubicBezTo>
                <a:cubicBezTo>
                  <a:pt x="401" y="83"/>
                  <a:pt x="397" y="89"/>
                  <a:pt x="394" y="93"/>
                </a:cubicBezTo>
                <a:close/>
                <a:moveTo>
                  <a:pt x="454" y="244"/>
                </a:moveTo>
                <a:cubicBezTo>
                  <a:pt x="462" y="246"/>
                  <a:pt x="470" y="247"/>
                  <a:pt x="478" y="247"/>
                </a:cubicBezTo>
                <a:cubicBezTo>
                  <a:pt x="485" y="248"/>
                  <a:pt x="486" y="237"/>
                  <a:pt x="479" y="235"/>
                </a:cubicBezTo>
                <a:cubicBezTo>
                  <a:pt x="472" y="233"/>
                  <a:pt x="464" y="230"/>
                  <a:pt x="456" y="230"/>
                </a:cubicBezTo>
                <a:cubicBezTo>
                  <a:pt x="447" y="229"/>
                  <a:pt x="447" y="242"/>
                  <a:pt x="454" y="244"/>
                </a:cubicBezTo>
                <a:close/>
                <a:moveTo>
                  <a:pt x="526" y="285"/>
                </a:moveTo>
                <a:cubicBezTo>
                  <a:pt x="531" y="288"/>
                  <a:pt x="537" y="289"/>
                  <a:pt x="542" y="290"/>
                </a:cubicBezTo>
                <a:cubicBezTo>
                  <a:pt x="548" y="292"/>
                  <a:pt x="551" y="283"/>
                  <a:pt x="546" y="281"/>
                </a:cubicBezTo>
                <a:cubicBezTo>
                  <a:pt x="541" y="279"/>
                  <a:pt x="535" y="275"/>
                  <a:pt x="530" y="276"/>
                </a:cubicBezTo>
                <a:cubicBezTo>
                  <a:pt x="526" y="276"/>
                  <a:pt x="523" y="282"/>
                  <a:pt x="526" y="285"/>
                </a:cubicBezTo>
                <a:close/>
                <a:moveTo>
                  <a:pt x="449" y="279"/>
                </a:moveTo>
                <a:cubicBezTo>
                  <a:pt x="452" y="280"/>
                  <a:pt x="455" y="281"/>
                  <a:pt x="458" y="282"/>
                </a:cubicBezTo>
                <a:cubicBezTo>
                  <a:pt x="461" y="283"/>
                  <a:pt x="464" y="284"/>
                  <a:pt x="466" y="284"/>
                </a:cubicBezTo>
                <a:cubicBezTo>
                  <a:pt x="471" y="285"/>
                  <a:pt x="475" y="280"/>
                  <a:pt x="472" y="276"/>
                </a:cubicBezTo>
                <a:cubicBezTo>
                  <a:pt x="468" y="270"/>
                  <a:pt x="458" y="265"/>
                  <a:pt x="450" y="267"/>
                </a:cubicBezTo>
                <a:cubicBezTo>
                  <a:pt x="445" y="268"/>
                  <a:pt x="445" y="276"/>
                  <a:pt x="449" y="279"/>
                </a:cubicBezTo>
                <a:close/>
                <a:moveTo>
                  <a:pt x="372" y="264"/>
                </a:moveTo>
                <a:cubicBezTo>
                  <a:pt x="374" y="266"/>
                  <a:pt x="378" y="267"/>
                  <a:pt x="381" y="268"/>
                </a:cubicBezTo>
                <a:cubicBezTo>
                  <a:pt x="383" y="269"/>
                  <a:pt x="386" y="270"/>
                  <a:pt x="389" y="270"/>
                </a:cubicBezTo>
                <a:cubicBezTo>
                  <a:pt x="397" y="271"/>
                  <a:pt x="401" y="262"/>
                  <a:pt x="394" y="257"/>
                </a:cubicBezTo>
                <a:cubicBezTo>
                  <a:pt x="391" y="256"/>
                  <a:pt x="388" y="255"/>
                  <a:pt x="385" y="254"/>
                </a:cubicBezTo>
                <a:cubicBezTo>
                  <a:pt x="383" y="252"/>
                  <a:pt x="380" y="251"/>
                  <a:pt x="377" y="251"/>
                </a:cubicBezTo>
                <a:cubicBezTo>
                  <a:pt x="369" y="249"/>
                  <a:pt x="365" y="260"/>
                  <a:pt x="372" y="264"/>
                </a:cubicBezTo>
                <a:close/>
                <a:moveTo>
                  <a:pt x="356" y="241"/>
                </a:moveTo>
                <a:cubicBezTo>
                  <a:pt x="361" y="243"/>
                  <a:pt x="366" y="244"/>
                  <a:pt x="371" y="245"/>
                </a:cubicBezTo>
                <a:cubicBezTo>
                  <a:pt x="377" y="245"/>
                  <a:pt x="382" y="247"/>
                  <a:pt x="387" y="244"/>
                </a:cubicBezTo>
                <a:cubicBezTo>
                  <a:pt x="390" y="243"/>
                  <a:pt x="391" y="238"/>
                  <a:pt x="389" y="236"/>
                </a:cubicBezTo>
                <a:cubicBezTo>
                  <a:pt x="385" y="231"/>
                  <a:pt x="379" y="230"/>
                  <a:pt x="374" y="230"/>
                </a:cubicBezTo>
                <a:cubicBezTo>
                  <a:pt x="369" y="229"/>
                  <a:pt x="363" y="229"/>
                  <a:pt x="357" y="230"/>
                </a:cubicBezTo>
                <a:cubicBezTo>
                  <a:pt x="353" y="232"/>
                  <a:pt x="351" y="239"/>
                  <a:pt x="356" y="241"/>
                </a:cubicBezTo>
                <a:close/>
                <a:moveTo>
                  <a:pt x="328" y="285"/>
                </a:moveTo>
                <a:cubicBezTo>
                  <a:pt x="329" y="288"/>
                  <a:pt x="332" y="292"/>
                  <a:pt x="335" y="295"/>
                </a:cubicBezTo>
                <a:cubicBezTo>
                  <a:pt x="338" y="297"/>
                  <a:pt x="341" y="299"/>
                  <a:pt x="345" y="300"/>
                </a:cubicBezTo>
                <a:cubicBezTo>
                  <a:pt x="352" y="302"/>
                  <a:pt x="355" y="293"/>
                  <a:pt x="351" y="289"/>
                </a:cubicBezTo>
                <a:cubicBezTo>
                  <a:pt x="349" y="287"/>
                  <a:pt x="347" y="285"/>
                  <a:pt x="345" y="283"/>
                </a:cubicBezTo>
                <a:cubicBezTo>
                  <a:pt x="343" y="281"/>
                  <a:pt x="342" y="279"/>
                  <a:pt x="340" y="277"/>
                </a:cubicBezTo>
                <a:cubicBezTo>
                  <a:pt x="334" y="273"/>
                  <a:pt x="327" y="278"/>
                  <a:pt x="328" y="285"/>
                </a:cubicBezTo>
                <a:close/>
                <a:moveTo>
                  <a:pt x="338" y="334"/>
                </a:moveTo>
                <a:cubicBezTo>
                  <a:pt x="339" y="340"/>
                  <a:pt x="346" y="348"/>
                  <a:pt x="352" y="351"/>
                </a:cubicBezTo>
                <a:cubicBezTo>
                  <a:pt x="358" y="353"/>
                  <a:pt x="363" y="348"/>
                  <a:pt x="360" y="342"/>
                </a:cubicBezTo>
                <a:cubicBezTo>
                  <a:pt x="359" y="339"/>
                  <a:pt x="357" y="337"/>
                  <a:pt x="355" y="335"/>
                </a:cubicBezTo>
                <a:cubicBezTo>
                  <a:pt x="353" y="332"/>
                  <a:pt x="352" y="329"/>
                  <a:pt x="349" y="327"/>
                </a:cubicBezTo>
                <a:cubicBezTo>
                  <a:pt x="344" y="325"/>
                  <a:pt x="338" y="329"/>
                  <a:pt x="338" y="334"/>
                </a:cubicBezTo>
                <a:close/>
                <a:moveTo>
                  <a:pt x="385" y="392"/>
                </a:moveTo>
                <a:cubicBezTo>
                  <a:pt x="386" y="398"/>
                  <a:pt x="391" y="402"/>
                  <a:pt x="395" y="406"/>
                </a:cubicBezTo>
                <a:cubicBezTo>
                  <a:pt x="400" y="411"/>
                  <a:pt x="408" y="405"/>
                  <a:pt x="404" y="399"/>
                </a:cubicBezTo>
                <a:cubicBezTo>
                  <a:pt x="401" y="394"/>
                  <a:pt x="398" y="388"/>
                  <a:pt x="392" y="386"/>
                </a:cubicBezTo>
                <a:cubicBezTo>
                  <a:pt x="389" y="386"/>
                  <a:pt x="385" y="388"/>
                  <a:pt x="385" y="392"/>
                </a:cubicBezTo>
                <a:close/>
                <a:moveTo>
                  <a:pt x="341" y="371"/>
                </a:moveTo>
                <a:cubicBezTo>
                  <a:pt x="340" y="376"/>
                  <a:pt x="345" y="382"/>
                  <a:pt x="349" y="385"/>
                </a:cubicBezTo>
                <a:cubicBezTo>
                  <a:pt x="355" y="389"/>
                  <a:pt x="361" y="382"/>
                  <a:pt x="356" y="376"/>
                </a:cubicBezTo>
                <a:cubicBezTo>
                  <a:pt x="354" y="373"/>
                  <a:pt x="352" y="370"/>
                  <a:pt x="349" y="367"/>
                </a:cubicBezTo>
                <a:cubicBezTo>
                  <a:pt x="346" y="364"/>
                  <a:pt x="341" y="367"/>
                  <a:pt x="341" y="371"/>
                </a:cubicBezTo>
                <a:close/>
                <a:moveTo>
                  <a:pt x="314" y="341"/>
                </a:moveTo>
                <a:cubicBezTo>
                  <a:pt x="314" y="347"/>
                  <a:pt x="317" y="354"/>
                  <a:pt x="321" y="358"/>
                </a:cubicBezTo>
                <a:cubicBezTo>
                  <a:pt x="326" y="362"/>
                  <a:pt x="331" y="358"/>
                  <a:pt x="332" y="353"/>
                </a:cubicBezTo>
                <a:cubicBezTo>
                  <a:pt x="332" y="350"/>
                  <a:pt x="331" y="348"/>
                  <a:pt x="330" y="345"/>
                </a:cubicBezTo>
                <a:cubicBezTo>
                  <a:pt x="329" y="342"/>
                  <a:pt x="328" y="340"/>
                  <a:pt x="327" y="337"/>
                </a:cubicBezTo>
                <a:cubicBezTo>
                  <a:pt x="325" y="335"/>
                  <a:pt x="322" y="333"/>
                  <a:pt x="319" y="334"/>
                </a:cubicBezTo>
                <a:cubicBezTo>
                  <a:pt x="316" y="335"/>
                  <a:pt x="313" y="338"/>
                  <a:pt x="314" y="341"/>
                </a:cubicBezTo>
                <a:close/>
                <a:moveTo>
                  <a:pt x="261" y="433"/>
                </a:moveTo>
                <a:cubicBezTo>
                  <a:pt x="259" y="436"/>
                  <a:pt x="259" y="440"/>
                  <a:pt x="258" y="443"/>
                </a:cubicBezTo>
                <a:cubicBezTo>
                  <a:pt x="257" y="450"/>
                  <a:pt x="267" y="451"/>
                  <a:pt x="269" y="445"/>
                </a:cubicBezTo>
                <a:cubicBezTo>
                  <a:pt x="270" y="441"/>
                  <a:pt x="271" y="438"/>
                  <a:pt x="270" y="434"/>
                </a:cubicBezTo>
                <a:cubicBezTo>
                  <a:pt x="270" y="429"/>
                  <a:pt x="263" y="429"/>
                  <a:pt x="261" y="433"/>
                </a:cubicBezTo>
                <a:close/>
                <a:moveTo>
                  <a:pt x="250" y="379"/>
                </a:moveTo>
                <a:cubicBezTo>
                  <a:pt x="246" y="382"/>
                  <a:pt x="244" y="388"/>
                  <a:pt x="242" y="393"/>
                </a:cubicBezTo>
                <a:cubicBezTo>
                  <a:pt x="241" y="398"/>
                  <a:pt x="241" y="403"/>
                  <a:pt x="242" y="408"/>
                </a:cubicBezTo>
                <a:cubicBezTo>
                  <a:pt x="243" y="414"/>
                  <a:pt x="252" y="413"/>
                  <a:pt x="253" y="408"/>
                </a:cubicBezTo>
                <a:cubicBezTo>
                  <a:pt x="254" y="404"/>
                  <a:pt x="255" y="400"/>
                  <a:pt x="257" y="396"/>
                </a:cubicBezTo>
                <a:cubicBezTo>
                  <a:pt x="258" y="392"/>
                  <a:pt x="260" y="389"/>
                  <a:pt x="260" y="385"/>
                </a:cubicBezTo>
                <a:cubicBezTo>
                  <a:pt x="260" y="380"/>
                  <a:pt x="254" y="377"/>
                  <a:pt x="250" y="379"/>
                </a:cubicBezTo>
                <a:close/>
                <a:moveTo>
                  <a:pt x="207" y="358"/>
                </a:moveTo>
                <a:cubicBezTo>
                  <a:pt x="206" y="360"/>
                  <a:pt x="206" y="361"/>
                  <a:pt x="205" y="362"/>
                </a:cubicBezTo>
                <a:cubicBezTo>
                  <a:pt x="205" y="364"/>
                  <a:pt x="205" y="365"/>
                  <a:pt x="205" y="367"/>
                </a:cubicBezTo>
                <a:cubicBezTo>
                  <a:pt x="204" y="369"/>
                  <a:pt x="205" y="372"/>
                  <a:pt x="208" y="373"/>
                </a:cubicBezTo>
                <a:cubicBezTo>
                  <a:pt x="211" y="374"/>
                  <a:pt x="213" y="373"/>
                  <a:pt x="215" y="371"/>
                </a:cubicBezTo>
                <a:cubicBezTo>
                  <a:pt x="215" y="371"/>
                  <a:pt x="215" y="371"/>
                  <a:pt x="215" y="371"/>
                </a:cubicBezTo>
                <a:cubicBezTo>
                  <a:pt x="217" y="369"/>
                  <a:pt x="218" y="366"/>
                  <a:pt x="219" y="364"/>
                </a:cubicBezTo>
                <a:cubicBezTo>
                  <a:pt x="220" y="361"/>
                  <a:pt x="222" y="357"/>
                  <a:pt x="220" y="354"/>
                </a:cubicBezTo>
                <a:cubicBezTo>
                  <a:pt x="218" y="352"/>
                  <a:pt x="216" y="351"/>
                  <a:pt x="213" y="351"/>
                </a:cubicBezTo>
                <a:cubicBezTo>
                  <a:pt x="210" y="352"/>
                  <a:pt x="208" y="355"/>
                  <a:pt x="207" y="358"/>
                </a:cubicBezTo>
                <a:close/>
                <a:moveTo>
                  <a:pt x="229" y="339"/>
                </a:moveTo>
                <a:cubicBezTo>
                  <a:pt x="229" y="342"/>
                  <a:pt x="229" y="346"/>
                  <a:pt x="228" y="349"/>
                </a:cubicBezTo>
                <a:cubicBezTo>
                  <a:pt x="228" y="353"/>
                  <a:pt x="228" y="357"/>
                  <a:pt x="231" y="359"/>
                </a:cubicBezTo>
                <a:cubicBezTo>
                  <a:pt x="233" y="361"/>
                  <a:pt x="236" y="361"/>
                  <a:pt x="238" y="360"/>
                </a:cubicBezTo>
                <a:cubicBezTo>
                  <a:pt x="241" y="358"/>
                  <a:pt x="242" y="354"/>
                  <a:pt x="243" y="351"/>
                </a:cubicBezTo>
                <a:cubicBezTo>
                  <a:pt x="243" y="347"/>
                  <a:pt x="244" y="344"/>
                  <a:pt x="244" y="341"/>
                </a:cubicBezTo>
                <a:cubicBezTo>
                  <a:pt x="244" y="332"/>
                  <a:pt x="231" y="331"/>
                  <a:pt x="229" y="339"/>
                </a:cubicBezTo>
                <a:close/>
                <a:moveTo>
                  <a:pt x="125" y="209"/>
                </a:moveTo>
                <a:cubicBezTo>
                  <a:pt x="120" y="214"/>
                  <a:pt x="123" y="222"/>
                  <a:pt x="130" y="220"/>
                </a:cubicBezTo>
                <a:cubicBezTo>
                  <a:pt x="132" y="220"/>
                  <a:pt x="134" y="219"/>
                  <a:pt x="136" y="219"/>
                </a:cubicBezTo>
                <a:cubicBezTo>
                  <a:pt x="138" y="218"/>
                  <a:pt x="139" y="218"/>
                  <a:pt x="141" y="217"/>
                </a:cubicBezTo>
                <a:cubicBezTo>
                  <a:pt x="145" y="216"/>
                  <a:pt x="147" y="209"/>
                  <a:pt x="142" y="208"/>
                </a:cubicBezTo>
                <a:cubicBezTo>
                  <a:pt x="137" y="206"/>
                  <a:pt x="129" y="206"/>
                  <a:pt x="125" y="209"/>
                </a:cubicBezTo>
                <a:close/>
                <a:moveTo>
                  <a:pt x="90" y="234"/>
                </a:moveTo>
                <a:cubicBezTo>
                  <a:pt x="84" y="238"/>
                  <a:pt x="87" y="246"/>
                  <a:pt x="93" y="246"/>
                </a:cubicBezTo>
                <a:cubicBezTo>
                  <a:pt x="99" y="246"/>
                  <a:pt x="105" y="243"/>
                  <a:pt x="110" y="240"/>
                </a:cubicBezTo>
                <a:cubicBezTo>
                  <a:pt x="115" y="237"/>
                  <a:pt x="112" y="230"/>
                  <a:pt x="107" y="230"/>
                </a:cubicBezTo>
                <a:cubicBezTo>
                  <a:pt x="101" y="230"/>
                  <a:pt x="94" y="231"/>
                  <a:pt x="90" y="234"/>
                </a:cubicBezTo>
                <a:close/>
                <a:moveTo>
                  <a:pt x="24" y="327"/>
                </a:moveTo>
                <a:cubicBezTo>
                  <a:pt x="24" y="328"/>
                  <a:pt x="24" y="330"/>
                  <a:pt x="26" y="331"/>
                </a:cubicBezTo>
                <a:cubicBezTo>
                  <a:pt x="28" y="332"/>
                  <a:pt x="30" y="331"/>
                  <a:pt x="33" y="330"/>
                </a:cubicBezTo>
                <a:cubicBezTo>
                  <a:pt x="38" y="329"/>
                  <a:pt x="35" y="321"/>
                  <a:pt x="31" y="323"/>
                </a:cubicBezTo>
                <a:cubicBezTo>
                  <a:pt x="28" y="324"/>
                  <a:pt x="26" y="324"/>
                  <a:pt x="24" y="327"/>
                </a:cubicBezTo>
                <a:close/>
                <a:moveTo>
                  <a:pt x="54" y="303"/>
                </a:moveTo>
                <a:cubicBezTo>
                  <a:pt x="52" y="306"/>
                  <a:pt x="54" y="311"/>
                  <a:pt x="58" y="311"/>
                </a:cubicBezTo>
                <a:cubicBezTo>
                  <a:pt x="61" y="312"/>
                  <a:pt x="63" y="311"/>
                  <a:pt x="66" y="310"/>
                </a:cubicBezTo>
                <a:cubicBezTo>
                  <a:pt x="68" y="308"/>
                  <a:pt x="69" y="307"/>
                  <a:pt x="71" y="305"/>
                </a:cubicBezTo>
                <a:cubicBezTo>
                  <a:pt x="73" y="301"/>
                  <a:pt x="70" y="297"/>
                  <a:pt x="66" y="296"/>
                </a:cubicBezTo>
                <a:cubicBezTo>
                  <a:pt x="61" y="296"/>
                  <a:pt x="56" y="299"/>
                  <a:pt x="54" y="303"/>
                </a:cubicBezTo>
                <a:close/>
                <a:moveTo>
                  <a:pt x="99" y="320"/>
                </a:moveTo>
                <a:cubicBezTo>
                  <a:pt x="97" y="321"/>
                  <a:pt x="95" y="322"/>
                  <a:pt x="93" y="323"/>
                </a:cubicBezTo>
                <a:cubicBezTo>
                  <a:pt x="91" y="325"/>
                  <a:pt x="90" y="330"/>
                  <a:pt x="94" y="331"/>
                </a:cubicBezTo>
                <a:cubicBezTo>
                  <a:pt x="97" y="332"/>
                  <a:pt x="99" y="332"/>
                  <a:pt x="101" y="331"/>
                </a:cubicBezTo>
                <a:cubicBezTo>
                  <a:pt x="103" y="330"/>
                  <a:pt x="105" y="329"/>
                  <a:pt x="107" y="327"/>
                </a:cubicBezTo>
                <a:cubicBezTo>
                  <a:pt x="109" y="325"/>
                  <a:pt x="109" y="321"/>
                  <a:pt x="107" y="319"/>
                </a:cubicBezTo>
                <a:cubicBezTo>
                  <a:pt x="104" y="317"/>
                  <a:pt x="101" y="317"/>
                  <a:pt x="99" y="320"/>
                </a:cubicBezTo>
                <a:close/>
                <a:moveTo>
                  <a:pt x="106" y="284"/>
                </a:moveTo>
                <a:cubicBezTo>
                  <a:pt x="105" y="286"/>
                  <a:pt x="103" y="287"/>
                  <a:pt x="102" y="288"/>
                </a:cubicBezTo>
                <a:cubicBezTo>
                  <a:pt x="100" y="290"/>
                  <a:pt x="100" y="292"/>
                  <a:pt x="99" y="294"/>
                </a:cubicBezTo>
                <a:cubicBezTo>
                  <a:pt x="98" y="298"/>
                  <a:pt x="102" y="301"/>
                  <a:pt x="106" y="300"/>
                </a:cubicBezTo>
                <a:cubicBezTo>
                  <a:pt x="107" y="299"/>
                  <a:pt x="109" y="299"/>
                  <a:pt x="110" y="298"/>
                </a:cubicBezTo>
                <a:cubicBezTo>
                  <a:pt x="112" y="297"/>
                  <a:pt x="113" y="296"/>
                  <a:pt x="114" y="295"/>
                </a:cubicBezTo>
                <a:cubicBezTo>
                  <a:pt x="117" y="293"/>
                  <a:pt x="120" y="291"/>
                  <a:pt x="122" y="288"/>
                </a:cubicBezTo>
                <a:cubicBezTo>
                  <a:pt x="124" y="285"/>
                  <a:pt x="120" y="280"/>
                  <a:pt x="116" y="280"/>
                </a:cubicBezTo>
                <a:cubicBezTo>
                  <a:pt x="113" y="280"/>
                  <a:pt x="109" y="282"/>
                  <a:pt x="106" y="284"/>
                </a:cubicBezTo>
                <a:close/>
                <a:moveTo>
                  <a:pt x="134" y="248"/>
                </a:moveTo>
                <a:cubicBezTo>
                  <a:pt x="130" y="250"/>
                  <a:pt x="126" y="252"/>
                  <a:pt x="124" y="256"/>
                </a:cubicBezTo>
                <a:cubicBezTo>
                  <a:pt x="122" y="260"/>
                  <a:pt x="125" y="265"/>
                  <a:pt x="129" y="265"/>
                </a:cubicBezTo>
                <a:cubicBezTo>
                  <a:pt x="134" y="265"/>
                  <a:pt x="138" y="262"/>
                  <a:pt x="141" y="259"/>
                </a:cubicBezTo>
                <a:cubicBezTo>
                  <a:pt x="144" y="257"/>
                  <a:pt x="146" y="253"/>
                  <a:pt x="143" y="250"/>
                </a:cubicBezTo>
                <a:cubicBezTo>
                  <a:pt x="141" y="247"/>
                  <a:pt x="137" y="246"/>
                  <a:pt x="134" y="248"/>
                </a:cubicBezTo>
                <a:close/>
                <a:moveTo>
                  <a:pt x="93" y="366"/>
                </a:moveTo>
                <a:cubicBezTo>
                  <a:pt x="91" y="368"/>
                  <a:pt x="93" y="374"/>
                  <a:pt x="97" y="372"/>
                </a:cubicBezTo>
                <a:cubicBezTo>
                  <a:pt x="101" y="371"/>
                  <a:pt x="106" y="368"/>
                  <a:pt x="108" y="364"/>
                </a:cubicBezTo>
                <a:cubicBezTo>
                  <a:pt x="111" y="361"/>
                  <a:pt x="108" y="356"/>
                  <a:pt x="104" y="357"/>
                </a:cubicBezTo>
                <a:cubicBezTo>
                  <a:pt x="100" y="359"/>
                  <a:pt x="96" y="362"/>
                  <a:pt x="93" y="366"/>
                </a:cubicBezTo>
                <a:close/>
                <a:moveTo>
                  <a:pt x="136" y="314"/>
                </a:moveTo>
                <a:cubicBezTo>
                  <a:pt x="134" y="315"/>
                  <a:pt x="131" y="317"/>
                  <a:pt x="129" y="318"/>
                </a:cubicBezTo>
                <a:cubicBezTo>
                  <a:pt x="128" y="319"/>
                  <a:pt x="127" y="319"/>
                  <a:pt x="126" y="320"/>
                </a:cubicBezTo>
                <a:cubicBezTo>
                  <a:pt x="125" y="321"/>
                  <a:pt x="124" y="322"/>
                  <a:pt x="123" y="324"/>
                </a:cubicBezTo>
                <a:cubicBezTo>
                  <a:pt x="120" y="328"/>
                  <a:pt x="123" y="335"/>
                  <a:pt x="129" y="333"/>
                </a:cubicBezTo>
                <a:cubicBezTo>
                  <a:pt x="130" y="333"/>
                  <a:pt x="132" y="333"/>
                  <a:pt x="134" y="332"/>
                </a:cubicBezTo>
                <a:cubicBezTo>
                  <a:pt x="135" y="331"/>
                  <a:pt x="136" y="330"/>
                  <a:pt x="137" y="329"/>
                </a:cubicBezTo>
                <a:cubicBezTo>
                  <a:pt x="140" y="328"/>
                  <a:pt x="142" y="326"/>
                  <a:pt x="144" y="324"/>
                </a:cubicBezTo>
                <a:cubicBezTo>
                  <a:pt x="147" y="322"/>
                  <a:pt x="146" y="318"/>
                  <a:pt x="144" y="315"/>
                </a:cubicBezTo>
                <a:cubicBezTo>
                  <a:pt x="142" y="313"/>
                  <a:pt x="139" y="313"/>
                  <a:pt x="136" y="314"/>
                </a:cubicBezTo>
                <a:close/>
                <a:moveTo>
                  <a:pt x="71" y="89"/>
                </a:moveTo>
                <a:cubicBezTo>
                  <a:pt x="70" y="91"/>
                  <a:pt x="69" y="94"/>
                  <a:pt x="70" y="96"/>
                </a:cubicBezTo>
                <a:cubicBezTo>
                  <a:pt x="71" y="97"/>
                  <a:pt x="72" y="98"/>
                  <a:pt x="73" y="99"/>
                </a:cubicBezTo>
                <a:cubicBezTo>
                  <a:pt x="75" y="101"/>
                  <a:pt x="79" y="101"/>
                  <a:pt x="81" y="99"/>
                </a:cubicBezTo>
                <a:cubicBezTo>
                  <a:pt x="83" y="97"/>
                  <a:pt x="82" y="94"/>
                  <a:pt x="80" y="92"/>
                </a:cubicBezTo>
                <a:cubicBezTo>
                  <a:pt x="80" y="91"/>
                  <a:pt x="79" y="90"/>
                  <a:pt x="78" y="89"/>
                </a:cubicBezTo>
                <a:cubicBezTo>
                  <a:pt x="76" y="88"/>
                  <a:pt x="74" y="88"/>
                  <a:pt x="71" y="89"/>
                </a:cubicBezTo>
                <a:close/>
                <a:moveTo>
                  <a:pt x="110" y="90"/>
                </a:moveTo>
                <a:cubicBezTo>
                  <a:pt x="109" y="92"/>
                  <a:pt x="108" y="95"/>
                  <a:pt x="110" y="97"/>
                </a:cubicBezTo>
                <a:cubicBezTo>
                  <a:pt x="112" y="100"/>
                  <a:pt x="114" y="102"/>
                  <a:pt x="117" y="103"/>
                </a:cubicBezTo>
                <a:cubicBezTo>
                  <a:pt x="122" y="107"/>
                  <a:pt x="126" y="100"/>
                  <a:pt x="124" y="96"/>
                </a:cubicBezTo>
                <a:cubicBezTo>
                  <a:pt x="122" y="93"/>
                  <a:pt x="120" y="90"/>
                  <a:pt x="117" y="89"/>
                </a:cubicBezTo>
                <a:cubicBezTo>
                  <a:pt x="115" y="87"/>
                  <a:pt x="112" y="88"/>
                  <a:pt x="110" y="90"/>
                </a:cubicBezTo>
                <a:close/>
                <a:moveTo>
                  <a:pt x="150" y="103"/>
                </a:moveTo>
                <a:cubicBezTo>
                  <a:pt x="151" y="106"/>
                  <a:pt x="153" y="108"/>
                  <a:pt x="154" y="110"/>
                </a:cubicBezTo>
                <a:cubicBezTo>
                  <a:pt x="155" y="111"/>
                  <a:pt x="156" y="112"/>
                  <a:pt x="157" y="113"/>
                </a:cubicBezTo>
                <a:cubicBezTo>
                  <a:pt x="158" y="114"/>
                  <a:pt x="159" y="115"/>
                  <a:pt x="160" y="116"/>
                </a:cubicBezTo>
                <a:cubicBezTo>
                  <a:pt x="163" y="120"/>
                  <a:pt x="170" y="117"/>
                  <a:pt x="169" y="112"/>
                </a:cubicBezTo>
                <a:cubicBezTo>
                  <a:pt x="169" y="110"/>
                  <a:pt x="169" y="109"/>
                  <a:pt x="169" y="107"/>
                </a:cubicBezTo>
                <a:cubicBezTo>
                  <a:pt x="168" y="105"/>
                  <a:pt x="167" y="104"/>
                  <a:pt x="166" y="102"/>
                </a:cubicBezTo>
                <a:cubicBezTo>
                  <a:pt x="164" y="99"/>
                  <a:pt x="162" y="96"/>
                  <a:pt x="158" y="95"/>
                </a:cubicBezTo>
                <a:cubicBezTo>
                  <a:pt x="153" y="93"/>
                  <a:pt x="149" y="98"/>
                  <a:pt x="150" y="103"/>
                </a:cubicBezTo>
                <a:close/>
                <a:moveTo>
                  <a:pt x="66" y="133"/>
                </a:moveTo>
                <a:cubicBezTo>
                  <a:pt x="65" y="134"/>
                  <a:pt x="65" y="136"/>
                  <a:pt x="65" y="137"/>
                </a:cubicBezTo>
                <a:cubicBezTo>
                  <a:pt x="65" y="138"/>
                  <a:pt x="65" y="139"/>
                  <a:pt x="66" y="140"/>
                </a:cubicBezTo>
                <a:cubicBezTo>
                  <a:pt x="66" y="140"/>
                  <a:pt x="67" y="141"/>
                  <a:pt x="67" y="141"/>
                </a:cubicBezTo>
                <a:cubicBezTo>
                  <a:pt x="68" y="144"/>
                  <a:pt x="71" y="146"/>
                  <a:pt x="74" y="145"/>
                </a:cubicBezTo>
                <a:cubicBezTo>
                  <a:pt x="76" y="144"/>
                  <a:pt x="79" y="141"/>
                  <a:pt x="77" y="138"/>
                </a:cubicBezTo>
                <a:cubicBezTo>
                  <a:pt x="76" y="136"/>
                  <a:pt x="75" y="134"/>
                  <a:pt x="73" y="133"/>
                </a:cubicBezTo>
                <a:cubicBezTo>
                  <a:pt x="71" y="131"/>
                  <a:pt x="69" y="132"/>
                  <a:pt x="66" y="133"/>
                </a:cubicBezTo>
                <a:close/>
                <a:moveTo>
                  <a:pt x="103" y="184"/>
                </a:moveTo>
                <a:cubicBezTo>
                  <a:pt x="104" y="187"/>
                  <a:pt x="107" y="189"/>
                  <a:pt x="110" y="191"/>
                </a:cubicBezTo>
                <a:cubicBezTo>
                  <a:pt x="112" y="193"/>
                  <a:pt x="115" y="193"/>
                  <a:pt x="118" y="191"/>
                </a:cubicBezTo>
                <a:cubicBezTo>
                  <a:pt x="120" y="189"/>
                  <a:pt x="120" y="185"/>
                  <a:pt x="117" y="183"/>
                </a:cubicBezTo>
                <a:cubicBezTo>
                  <a:pt x="114" y="180"/>
                  <a:pt x="111" y="178"/>
                  <a:pt x="107" y="178"/>
                </a:cubicBezTo>
                <a:cubicBezTo>
                  <a:pt x="104" y="178"/>
                  <a:pt x="102" y="181"/>
                  <a:pt x="103" y="184"/>
                </a:cubicBezTo>
                <a:close/>
                <a:moveTo>
                  <a:pt x="107" y="159"/>
                </a:moveTo>
                <a:cubicBezTo>
                  <a:pt x="109" y="161"/>
                  <a:pt x="112" y="161"/>
                  <a:pt x="114" y="162"/>
                </a:cubicBezTo>
                <a:cubicBezTo>
                  <a:pt x="116" y="163"/>
                  <a:pt x="118" y="164"/>
                  <a:pt x="120" y="164"/>
                </a:cubicBezTo>
                <a:cubicBezTo>
                  <a:pt x="124" y="165"/>
                  <a:pt x="128" y="162"/>
                  <a:pt x="127" y="157"/>
                </a:cubicBezTo>
                <a:cubicBezTo>
                  <a:pt x="125" y="154"/>
                  <a:pt x="123" y="151"/>
                  <a:pt x="119" y="150"/>
                </a:cubicBezTo>
                <a:cubicBezTo>
                  <a:pt x="118" y="149"/>
                  <a:pt x="116" y="148"/>
                  <a:pt x="115" y="148"/>
                </a:cubicBezTo>
                <a:cubicBezTo>
                  <a:pt x="112" y="147"/>
                  <a:pt x="110" y="148"/>
                  <a:pt x="108" y="148"/>
                </a:cubicBezTo>
                <a:cubicBezTo>
                  <a:pt x="103" y="149"/>
                  <a:pt x="102" y="157"/>
                  <a:pt x="107" y="159"/>
                </a:cubicBezTo>
                <a:close/>
                <a:moveTo>
                  <a:pt x="137" y="190"/>
                </a:moveTo>
                <a:cubicBezTo>
                  <a:pt x="139" y="197"/>
                  <a:pt x="148" y="199"/>
                  <a:pt x="154" y="200"/>
                </a:cubicBezTo>
                <a:cubicBezTo>
                  <a:pt x="162" y="202"/>
                  <a:pt x="165" y="189"/>
                  <a:pt x="157" y="187"/>
                </a:cubicBezTo>
                <a:cubicBezTo>
                  <a:pt x="154" y="187"/>
                  <a:pt x="152" y="186"/>
                  <a:pt x="150" y="185"/>
                </a:cubicBezTo>
                <a:cubicBezTo>
                  <a:pt x="147" y="184"/>
                  <a:pt x="143" y="182"/>
                  <a:pt x="140" y="184"/>
                </a:cubicBezTo>
                <a:cubicBezTo>
                  <a:pt x="137" y="184"/>
                  <a:pt x="136" y="187"/>
                  <a:pt x="137" y="190"/>
                </a:cubicBezTo>
                <a:close/>
                <a:moveTo>
                  <a:pt x="39" y="101"/>
                </a:moveTo>
                <a:cubicBezTo>
                  <a:pt x="35" y="104"/>
                  <a:pt x="42" y="107"/>
                  <a:pt x="43" y="109"/>
                </a:cubicBezTo>
                <a:cubicBezTo>
                  <a:pt x="44" y="114"/>
                  <a:pt x="52" y="112"/>
                  <a:pt x="50" y="107"/>
                </a:cubicBezTo>
                <a:cubicBezTo>
                  <a:pt x="49" y="103"/>
                  <a:pt x="44" y="97"/>
                  <a:pt x="39" y="101"/>
                </a:cubicBezTo>
                <a:close/>
                <a:moveTo>
                  <a:pt x="93" y="121"/>
                </a:moveTo>
                <a:cubicBezTo>
                  <a:pt x="92" y="122"/>
                  <a:pt x="91" y="124"/>
                  <a:pt x="91" y="125"/>
                </a:cubicBezTo>
                <a:cubicBezTo>
                  <a:pt x="92" y="129"/>
                  <a:pt x="96" y="131"/>
                  <a:pt x="99" y="134"/>
                </a:cubicBezTo>
                <a:cubicBezTo>
                  <a:pt x="101" y="135"/>
                  <a:pt x="102" y="136"/>
                  <a:pt x="104" y="137"/>
                </a:cubicBezTo>
                <a:cubicBezTo>
                  <a:pt x="106" y="138"/>
                  <a:pt x="107" y="139"/>
                  <a:pt x="110" y="140"/>
                </a:cubicBezTo>
                <a:cubicBezTo>
                  <a:pt x="112" y="140"/>
                  <a:pt x="116" y="138"/>
                  <a:pt x="115" y="135"/>
                </a:cubicBezTo>
                <a:cubicBezTo>
                  <a:pt x="115" y="130"/>
                  <a:pt x="110" y="126"/>
                  <a:pt x="106" y="124"/>
                </a:cubicBezTo>
                <a:cubicBezTo>
                  <a:pt x="102" y="121"/>
                  <a:pt x="97" y="119"/>
                  <a:pt x="93" y="121"/>
                </a:cubicBezTo>
                <a:close/>
                <a:moveTo>
                  <a:pt x="143" y="141"/>
                </a:moveTo>
                <a:cubicBezTo>
                  <a:pt x="147" y="146"/>
                  <a:pt x="154" y="148"/>
                  <a:pt x="160" y="150"/>
                </a:cubicBezTo>
                <a:cubicBezTo>
                  <a:pt x="163" y="151"/>
                  <a:pt x="167" y="148"/>
                  <a:pt x="168" y="146"/>
                </a:cubicBezTo>
                <a:cubicBezTo>
                  <a:pt x="169" y="143"/>
                  <a:pt x="168" y="139"/>
                  <a:pt x="165" y="138"/>
                </a:cubicBezTo>
                <a:cubicBezTo>
                  <a:pt x="162" y="136"/>
                  <a:pt x="160" y="135"/>
                  <a:pt x="157" y="134"/>
                </a:cubicBezTo>
                <a:cubicBezTo>
                  <a:pt x="154" y="132"/>
                  <a:pt x="151" y="131"/>
                  <a:pt x="148" y="131"/>
                </a:cubicBezTo>
                <a:cubicBezTo>
                  <a:pt x="143" y="131"/>
                  <a:pt x="139" y="137"/>
                  <a:pt x="143" y="141"/>
                </a:cubicBezTo>
                <a:close/>
                <a:moveTo>
                  <a:pt x="147" y="163"/>
                </a:moveTo>
                <a:cubicBezTo>
                  <a:pt x="146" y="166"/>
                  <a:pt x="148" y="170"/>
                  <a:pt x="151" y="171"/>
                </a:cubicBezTo>
                <a:cubicBezTo>
                  <a:pt x="154" y="172"/>
                  <a:pt x="156" y="173"/>
                  <a:pt x="159" y="174"/>
                </a:cubicBezTo>
                <a:cubicBezTo>
                  <a:pt x="162" y="176"/>
                  <a:pt x="164" y="177"/>
                  <a:pt x="166" y="179"/>
                </a:cubicBezTo>
                <a:cubicBezTo>
                  <a:pt x="169" y="180"/>
                  <a:pt x="172" y="179"/>
                  <a:pt x="174" y="177"/>
                </a:cubicBezTo>
                <a:cubicBezTo>
                  <a:pt x="176" y="175"/>
                  <a:pt x="176" y="172"/>
                  <a:pt x="175" y="170"/>
                </a:cubicBezTo>
                <a:cubicBezTo>
                  <a:pt x="171" y="163"/>
                  <a:pt x="162" y="158"/>
                  <a:pt x="154" y="157"/>
                </a:cubicBezTo>
                <a:cubicBezTo>
                  <a:pt x="151" y="157"/>
                  <a:pt x="148" y="160"/>
                  <a:pt x="147" y="163"/>
                </a:cubicBezTo>
                <a:close/>
                <a:moveTo>
                  <a:pt x="305" y="26"/>
                </a:moveTo>
                <a:cubicBezTo>
                  <a:pt x="305" y="29"/>
                  <a:pt x="309" y="31"/>
                  <a:pt x="312" y="30"/>
                </a:cubicBezTo>
                <a:cubicBezTo>
                  <a:pt x="315" y="30"/>
                  <a:pt x="317" y="27"/>
                  <a:pt x="317" y="24"/>
                </a:cubicBezTo>
                <a:cubicBezTo>
                  <a:pt x="317" y="20"/>
                  <a:pt x="319" y="16"/>
                  <a:pt x="318" y="12"/>
                </a:cubicBezTo>
                <a:cubicBezTo>
                  <a:pt x="317" y="10"/>
                  <a:pt x="314" y="8"/>
                  <a:pt x="311" y="9"/>
                </a:cubicBezTo>
                <a:cubicBezTo>
                  <a:pt x="304" y="11"/>
                  <a:pt x="304" y="20"/>
                  <a:pt x="305" y="26"/>
                </a:cubicBezTo>
                <a:close/>
                <a:moveTo>
                  <a:pt x="282" y="32"/>
                </a:moveTo>
                <a:cubicBezTo>
                  <a:pt x="279" y="36"/>
                  <a:pt x="279" y="40"/>
                  <a:pt x="279" y="45"/>
                </a:cubicBezTo>
                <a:cubicBezTo>
                  <a:pt x="279" y="50"/>
                  <a:pt x="279" y="54"/>
                  <a:pt x="280" y="59"/>
                </a:cubicBezTo>
                <a:cubicBezTo>
                  <a:pt x="282" y="63"/>
                  <a:pt x="289" y="65"/>
                  <a:pt x="292" y="60"/>
                </a:cubicBezTo>
                <a:cubicBezTo>
                  <a:pt x="294" y="56"/>
                  <a:pt x="294" y="51"/>
                  <a:pt x="294" y="47"/>
                </a:cubicBezTo>
                <a:cubicBezTo>
                  <a:pt x="295" y="42"/>
                  <a:pt x="296" y="37"/>
                  <a:pt x="293" y="33"/>
                </a:cubicBezTo>
                <a:cubicBezTo>
                  <a:pt x="290" y="30"/>
                  <a:pt x="285" y="29"/>
                  <a:pt x="282" y="32"/>
                </a:cubicBezTo>
                <a:close/>
                <a:moveTo>
                  <a:pt x="178" y="15"/>
                </a:moveTo>
                <a:cubicBezTo>
                  <a:pt x="178" y="16"/>
                  <a:pt x="177" y="17"/>
                  <a:pt x="177" y="18"/>
                </a:cubicBezTo>
                <a:cubicBezTo>
                  <a:pt x="177" y="19"/>
                  <a:pt x="177" y="21"/>
                  <a:pt x="178" y="22"/>
                </a:cubicBezTo>
                <a:cubicBezTo>
                  <a:pt x="178" y="24"/>
                  <a:pt x="179" y="26"/>
                  <a:pt x="180" y="28"/>
                </a:cubicBezTo>
                <a:cubicBezTo>
                  <a:pt x="182" y="36"/>
                  <a:pt x="194" y="32"/>
                  <a:pt x="192" y="24"/>
                </a:cubicBezTo>
                <a:cubicBezTo>
                  <a:pt x="191" y="22"/>
                  <a:pt x="190" y="20"/>
                  <a:pt x="190" y="18"/>
                </a:cubicBezTo>
                <a:cubicBezTo>
                  <a:pt x="189" y="17"/>
                  <a:pt x="189" y="16"/>
                  <a:pt x="188" y="15"/>
                </a:cubicBezTo>
                <a:cubicBezTo>
                  <a:pt x="188" y="14"/>
                  <a:pt x="187" y="13"/>
                  <a:pt x="186" y="12"/>
                </a:cubicBezTo>
                <a:cubicBezTo>
                  <a:pt x="183" y="10"/>
                  <a:pt x="179" y="11"/>
                  <a:pt x="178" y="15"/>
                </a:cubicBezTo>
                <a:close/>
                <a:moveTo>
                  <a:pt x="209" y="44"/>
                </a:moveTo>
                <a:cubicBezTo>
                  <a:pt x="210" y="49"/>
                  <a:pt x="212" y="53"/>
                  <a:pt x="214" y="58"/>
                </a:cubicBezTo>
                <a:cubicBezTo>
                  <a:pt x="216" y="61"/>
                  <a:pt x="218" y="65"/>
                  <a:pt x="222" y="68"/>
                </a:cubicBezTo>
                <a:cubicBezTo>
                  <a:pt x="225" y="70"/>
                  <a:pt x="230" y="68"/>
                  <a:pt x="230" y="64"/>
                </a:cubicBezTo>
                <a:cubicBezTo>
                  <a:pt x="231" y="60"/>
                  <a:pt x="229" y="55"/>
                  <a:pt x="228" y="51"/>
                </a:cubicBezTo>
                <a:cubicBezTo>
                  <a:pt x="226" y="47"/>
                  <a:pt x="224" y="42"/>
                  <a:pt x="221" y="39"/>
                </a:cubicBezTo>
                <a:cubicBezTo>
                  <a:pt x="217" y="34"/>
                  <a:pt x="208" y="38"/>
                  <a:pt x="209" y="44"/>
                </a:cubicBezTo>
                <a:close/>
                <a:moveTo>
                  <a:pt x="150" y="16"/>
                </a:moveTo>
                <a:cubicBezTo>
                  <a:pt x="149" y="19"/>
                  <a:pt x="150" y="22"/>
                  <a:pt x="151" y="24"/>
                </a:cubicBezTo>
                <a:cubicBezTo>
                  <a:pt x="152" y="27"/>
                  <a:pt x="154" y="29"/>
                  <a:pt x="155" y="32"/>
                </a:cubicBezTo>
                <a:cubicBezTo>
                  <a:pt x="156" y="34"/>
                  <a:pt x="160" y="35"/>
                  <a:pt x="162" y="33"/>
                </a:cubicBezTo>
                <a:cubicBezTo>
                  <a:pt x="165" y="32"/>
                  <a:pt x="165" y="29"/>
                  <a:pt x="164" y="26"/>
                </a:cubicBezTo>
                <a:cubicBezTo>
                  <a:pt x="162" y="22"/>
                  <a:pt x="160" y="15"/>
                  <a:pt x="155" y="14"/>
                </a:cubicBezTo>
                <a:cubicBezTo>
                  <a:pt x="153" y="14"/>
                  <a:pt x="151" y="14"/>
                  <a:pt x="150" y="16"/>
                </a:cubicBezTo>
                <a:close/>
                <a:moveTo>
                  <a:pt x="178" y="66"/>
                </a:moveTo>
                <a:cubicBezTo>
                  <a:pt x="177" y="67"/>
                  <a:pt x="177" y="68"/>
                  <a:pt x="178" y="69"/>
                </a:cubicBezTo>
                <a:cubicBezTo>
                  <a:pt x="177" y="71"/>
                  <a:pt x="178" y="74"/>
                  <a:pt x="179" y="76"/>
                </a:cubicBezTo>
                <a:cubicBezTo>
                  <a:pt x="181" y="79"/>
                  <a:pt x="182" y="82"/>
                  <a:pt x="183" y="84"/>
                </a:cubicBezTo>
                <a:cubicBezTo>
                  <a:pt x="187" y="89"/>
                  <a:pt x="193" y="87"/>
                  <a:pt x="194" y="81"/>
                </a:cubicBezTo>
                <a:cubicBezTo>
                  <a:pt x="194" y="78"/>
                  <a:pt x="192" y="74"/>
                  <a:pt x="191" y="71"/>
                </a:cubicBezTo>
                <a:cubicBezTo>
                  <a:pt x="189" y="68"/>
                  <a:pt x="188" y="66"/>
                  <a:pt x="185" y="65"/>
                </a:cubicBezTo>
                <a:cubicBezTo>
                  <a:pt x="184" y="64"/>
                  <a:pt x="184" y="64"/>
                  <a:pt x="182" y="63"/>
                </a:cubicBezTo>
                <a:cubicBezTo>
                  <a:pt x="180" y="63"/>
                  <a:pt x="178" y="64"/>
                  <a:pt x="178" y="66"/>
                </a:cubicBezTo>
                <a:close/>
                <a:moveTo>
                  <a:pt x="197" y="113"/>
                </a:moveTo>
                <a:cubicBezTo>
                  <a:pt x="199" y="119"/>
                  <a:pt x="204" y="126"/>
                  <a:pt x="209" y="131"/>
                </a:cubicBezTo>
                <a:cubicBezTo>
                  <a:pt x="214" y="134"/>
                  <a:pt x="221" y="130"/>
                  <a:pt x="220" y="124"/>
                </a:cubicBezTo>
                <a:cubicBezTo>
                  <a:pt x="218" y="117"/>
                  <a:pt x="214" y="110"/>
                  <a:pt x="209" y="105"/>
                </a:cubicBezTo>
                <a:cubicBezTo>
                  <a:pt x="204" y="100"/>
                  <a:pt x="194" y="106"/>
                  <a:pt x="197" y="113"/>
                </a:cubicBezTo>
                <a:close/>
                <a:moveTo>
                  <a:pt x="232" y="97"/>
                </a:moveTo>
                <a:cubicBezTo>
                  <a:pt x="229" y="100"/>
                  <a:pt x="229" y="105"/>
                  <a:pt x="230" y="109"/>
                </a:cubicBezTo>
                <a:cubicBezTo>
                  <a:pt x="231" y="113"/>
                  <a:pt x="233" y="116"/>
                  <a:pt x="235" y="119"/>
                </a:cubicBezTo>
                <a:cubicBezTo>
                  <a:pt x="239" y="123"/>
                  <a:pt x="246" y="119"/>
                  <a:pt x="246" y="114"/>
                </a:cubicBezTo>
                <a:cubicBezTo>
                  <a:pt x="245" y="112"/>
                  <a:pt x="245" y="109"/>
                  <a:pt x="245" y="107"/>
                </a:cubicBezTo>
                <a:cubicBezTo>
                  <a:pt x="244" y="103"/>
                  <a:pt x="244" y="100"/>
                  <a:pt x="241" y="97"/>
                </a:cubicBezTo>
                <a:cubicBezTo>
                  <a:pt x="239" y="94"/>
                  <a:pt x="235" y="95"/>
                  <a:pt x="232" y="97"/>
                </a:cubicBezTo>
                <a:close/>
                <a:moveTo>
                  <a:pt x="260" y="17"/>
                </a:moveTo>
                <a:cubicBezTo>
                  <a:pt x="257" y="23"/>
                  <a:pt x="255" y="31"/>
                  <a:pt x="258" y="37"/>
                </a:cubicBezTo>
                <a:cubicBezTo>
                  <a:pt x="260" y="43"/>
                  <a:pt x="268" y="42"/>
                  <a:pt x="270" y="36"/>
                </a:cubicBezTo>
                <a:cubicBezTo>
                  <a:pt x="271" y="33"/>
                  <a:pt x="272" y="29"/>
                  <a:pt x="273" y="25"/>
                </a:cubicBezTo>
                <a:cubicBezTo>
                  <a:pt x="274" y="22"/>
                  <a:pt x="274" y="19"/>
                  <a:pt x="273" y="16"/>
                </a:cubicBezTo>
                <a:cubicBezTo>
                  <a:pt x="271" y="14"/>
                  <a:pt x="269" y="13"/>
                  <a:pt x="266" y="13"/>
                </a:cubicBezTo>
                <a:cubicBezTo>
                  <a:pt x="264" y="13"/>
                  <a:pt x="261" y="15"/>
                  <a:pt x="260" y="17"/>
                </a:cubicBezTo>
                <a:close/>
                <a:moveTo>
                  <a:pt x="260" y="71"/>
                </a:moveTo>
                <a:cubicBezTo>
                  <a:pt x="255" y="79"/>
                  <a:pt x="252" y="95"/>
                  <a:pt x="259" y="103"/>
                </a:cubicBezTo>
                <a:cubicBezTo>
                  <a:pt x="262" y="106"/>
                  <a:pt x="266" y="104"/>
                  <a:pt x="269" y="101"/>
                </a:cubicBezTo>
                <a:cubicBezTo>
                  <a:pt x="271" y="98"/>
                  <a:pt x="270" y="93"/>
                  <a:pt x="271" y="89"/>
                </a:cubicBezTo>
                <a:cubicBezTo>
                  <a:pt x="272" y="84"/>
                  <a:pt x="273" y="80"/>
                  <a:pt x="274" y="76"/>
                </a:cubicBezTo>
                <a:cubicBezTo>
                  <a:pt x="274" y="74"/>
                  <a:pt x="274" y="71"/>
                  <a:pt x="272" y="69"/>
                </a:cubicBezTo>
                <a:cubicBezTo>
                  <a:pt x="271" y="68"/>
                  <a:pt x="270" y="67"/>
                  <a:pt x="268" y="67"/>
                </a:cubicBezTo>
                <a:cubicBezTo>
                  <a:pt x="265" y="67"/>
                  <a:pt x="262" y="68"/>
                  <a:pt x="260" y="71"/>
                </a:cubicBezTo>
                <a:close/>
                <a:moveTo>
                  <a:pt x="277" y="97"/>
                </a:moveTo>
                <a:cubicBezTo>
                  <a:pt x="275" y="100"/>
                  <a:pt x="274" y="104"/>
                  <a:pt x="274" y="107"/>
                </a:cubicBezTo>
                <a:cubicBezTo>
                  <a:pt x="273" y="111"/>
                  <a:pt x="275" y="114"/>
                  <a:pt x="278" y="115"/>
                </a:cubicBezTo>
                <a:cubicBezTo>
                  <a:pt x="281" y="117"/>
                  <a:pt x="286" y="116"/>
                  <a:pt x="287" y="112"/>
                </a:cubicBezTo>
                <a:cubicBezTo>
                  <a:pt x="288" y="108"/>
                  <a:pt x="290" y="104"/>
                  <a:pt x="290" y="100"/>
                </a:cubicBezTo>
                <a:cubicBezTo>
                  <a:pt x="290" y="93"/>
                  <a:pt x="280" y="91"/>
                  <a:pt x="277" y="97"/>
                </a:cubicBezTo>
                <a:close/>
                <a:moveTo>
                  <a:pt x="328" y="68"/>
                </a:moveTo>
                <a:cubicBezTo>
                  <a:pt x="327" y="71"/>
                  <a:pt x="326" y="73"/>
                  <a:pt x="325" y="76"/>
                </a:cubicBezTo>
                <a:cubicBezTo>
                  <a:pt x="324" y="78"/>
                  <a:pt x="323" y="79"/>
                  <a:pt x="323" y="81"/>
                </a:cubicBezTo>
                <a:cubicBezTo>
                  <a:pt x="323" y="83"/>
                  <a:pt x="323" y="84"/>
                  <a:pt x="322" y="86"/>
                </a:cubicBezTo>
                <a:cubicBezTo>
                  <a:pt x="321" y="91"/>
                  <a:pt x="328" y="96"/>
                  <a:pt x="332" y="91"/>
                </a:cubicBezTo>
                <a:cubicBezTo>
                  <a:pt x="335" y="89"/>
                  <a:pt x="337" y="87"/>
                  <a:pt x="338" y="84"/>
                </a:cubicBezTo>
                <a:cubicBezTo>
                  <a:pt x="340" y="81"/>
                  <a:pt x="341" y="78"/>
                  <a:pt x="342" y="75"/>
                </a:cubicBezTo>
                <a:cubicBezTo>
                  <a:pt x="344" y="71"/>
                  <a:pt x="343" y="67"/>
                  <a:pt x="339" y="65"/>
                </a:cubicBezTo>
                <a:cubicBezTo>
                  <a:pt x="335" y="63"/>
                  <a:pt x="330" y="64"/>
                  <a:pt x="328" y="68"/>
                </a:cubicBezTo>
                <a:close/>
                <a:moveTo>
                  <a:pt x="404" y="53"/>
                </a:moveTo>
                <a:cubicBezTo>
                  <a:pt x="403" y="54"/>
                  <a:pt x="402" y="55"/>
                  <a:pt x="401" y="57"/>
                </a:cubicBezTo>
                <a:cubicBezTo>
                  <a:pt x="399" y="59"/>
                  <a:pt x="397" y="61"/>
                  <a:pt x="396" y="64"/>
                </a:cubicBezTo>
                <a:cubicBezTo>
                  <a:pt x="393" y="69"/>
                  <a:pt x="399" y="75"/>
                  <a:pt x="403" y="71"/>
                </a:cubicBezTo>
                <a:cubicBezTo>
                  <a:pt x="406" y="70"/>
                  <a:pt x="408" y="68"/>
                  <a:pt x="410" y="65"/>
                </a:cubicBezTo>
                <a:cubicBezTo>
                  <a:pt x="411" y="64"/>
                  <a:pt x="412" y="63"/>
                  <a:pt x="413" y="62"/>
                </a:cubicBezTo>
                <a:cubicBezTo>
                  <a:pt x="414" y="60"/>
                  <a:pt x="414" y="59"/>
                  <a:pt x="415" y="57"/>
                </a:cubicBezTo>
                <a:cubicBezTo>
                  <a:pt x="416" y="54"/>
                  <a:pt x="412" y="50"/>
                  <a:pt x="408" y="51"/>
                </a:cubicBezTo>
                <a:cubicBezTo>
                  <a:pt x="406" y="52"/>
                  <a:pt x="405" y="52"/>
                  <a:pt x="404" y="53"/>
                </a:cubicBezTo>
                <a:close/>
                <a:moveTo>
                  <a:pt x="368" y="91"/>
                </a:moveTo>
                <a:cubicBezTo>
                  <a:pt x="367" y="93"/>
                  <a:pt x="366" y="94"/>
                  <a:pt x="365" y="96"/>
                </a:cubicBezTo>
                <a:cubicBezTo>
                  <a:pt x="363" y="99"/>
                  <a:pt x="362" y="102"/>
                  <a:pt x="361" y="105"/>
                </a:cubicBezTo>
                <a:cubicBezTo>
                  <a:pt x="359" y="110"/>
                  <a:pt x="365" y="115"/>
                  <a:pt x="369" y="111"/>
                </a:cubicBezTo>
                <a:cubicBezTo>
                  <a:pt x="372" y="109"/>
                  <a:pt x="374" y="107"/>
                  <a:pt x="376" y="104"/>
                </a:cubicBezTo>
                <a:cubicBezTo>
                  <a:pt x="377" y="103"/>
                  <a:pt x="378" y="101"/>
                  <a:pt x="379" y="100"/>
                </a:cubicBezTo>
                <a:cubicBezTo>
                  <a:pt x="380" y="97"/>
                  <a:pt x="381" y="95"/>
                  <a:pt x="380" y="92"/>
                </a:cubicBezTo>
                <a:cubicBezTo>
                  <a:pt x="379" y="90"/>
                  <a:pt x="377" y="88"/>
                  <a:pt x="374" y="88"/>
                </a:cubicBezTo>
                <a:cubicBezTo>
                  <a:pt x="372" y="89"/>
                  <a:pt x="370" y="89"/>
                  <a:pt x="368" y="91"/>
                </a:cubicBezTo>
                <a:close/>
                <a:moveTo>
                  <a:pt x="373" y="118"/>
                </a:moveTo>
                <a:cubicBezTo>
                  <a:pt x="369" y="121"/>
                  <a:pt x="366" y="124"/>
                  <a:pt x="364" y="127"/>
                </a:cubicBezTo>
                <a:cubicBezTo>
                  <a:pt x="363" y="128"/>
                  <a:pt x="362" y="130"/>
                  <a:pt x="361" y="132"/>
                </a:cubicBezTo>
                <a:cubicBezTo>
                  <a:pt x="359" y="134"/>
                  <a:pt x="359" y="136"/>
                  <a:pt x="358" y="138"/>
                </a:cubicBezTo>
                <a:cubicBezTo>
                  <a:pt x="356" y="144"/>
                  <a:pt x="365" y="148"/>
                  <a:pt x="368" y="144"/>
                </a:cubicBezTo>
                <a:cubicBezTo>
                  <a:pt x="373" y="139"/>
                  <a:pt x="377" y="134"/>
                  <a:pt x="381" y="129"/>
                </a:cubicBezTo>
                <a:cubicBezTo>
                  <a:pt x="383" y="126"/>
                  <a:pt x="384" y="122"/>
                  <a:pt x="381" y="120"/>
                </a:cubicBezTo>
                <a:cubicBezTo>
                  <a:pt x="379" y="117"/>
                  <a:pt x="375" y="116"/>
                  <a:pt x="373" y="118"/>
                </a:cubicBezTo>
                <a:close/>
                <a:moveTo>
                  <a:pt x="440" y="118"/>
                </a:moveTo>
                <a:cubicBezTo>
                  <a:pt x="439" y="120"/>
                  <a:pt x="437" y="121"/>
                  <a:pt x="436" y="122"/>
                </a:cubicBezTo>
                <a:cubicBezTo>
                  <a:pt x="434" y="125"/>
                  <a:pt x="434" y="127"/>
                  <a:pt x="435" y="130"/>
                </a:cubicBezTo>
                <a:cubicBezTo>
                  <a:pt x="435" y="132"/>
                  <a:pt x="437" y="134"/>
                  <a:pt x="439" y="134"/>
                </a:cubicBezTo>
                <a:cubicBezTo>
                  <a:pt x="444" y="135"/>
                  <a:pt x="447" y="132"/>
                  <a:pt x="451" y="129"/>
                </a:cubicBezTo>
                <a:cubicBezTo>
                  <a:pt x="454" y="126"/>
                  <a:pt x="457" y="123"/>
                  <a:pt x="458" y="119"/>
                </a:cubicBezTo>
                <a:cubicBezTo>
                  <a:pt x="460" y="114"/>
                  <a:pt x="454" y="109"/>
                  <a:pt x="450" y="111"/>
                </a:cubicBezTo>
                <a:cubicBezTo>
                  <a:pt x="445" y="112"/>
                  <a:pt x="443" y="115"/>
                  <a:pt x="440" y="118"/>
                </a:cubicBezTo>
                <a:close/>
                <a:moveTo>
                  <a:pt x="407" y="127"/>
                </a:moveTo>
                <a:cubicBezTo>
                  <a:pt x="404" y="130"/>
                  <a:pt x="401" y="132"/>
                  <a:pt x="400" y="135"/>
                </a:cubicBezTo>
                <a:cubicBezTo>
                  <a:pt x="398" y="139"/>
                  <a:pt x="400" y="145"/>
                  <a:pt x="405" y="144"/>
                </a:cubicBezTo>
                <a:cubicBezTo>
                  <a:pt x="413" y="144"/>
                  <a:pt x="420" y="138"/>
                  <a:pt x="425" y="132"/>
                </a:cubicBezTo>
                <a:cubicBezTo>
                  <a:pt x="428" y="127"/>
                  <a:pt x="422" y="121"/>
                  <a:pt x="417" y="123"/>
                </a:cubicBezTo>
                <a:cubicBezTo>
                  <a:pt x="413" y="124"/>
                  <a:pt x="411" y="125"/>
                  <a:pt x="407" y="127"/>
                </a:cubicBezTo>
                <a:close/>
                <a:moveTo>
                  <a:pt x="365" y="187"/>
                </a:moveTo>
                <a:cubicBezTo>
                  <a:pt x="362" y="189"/>
                  <a:pt x="363" y="193"/>
                  <a:pt x="366" y="195"/>
                </a:cubicBezTo>
                <a:cubicBezTo>
                  <a:pt x="369" y="196"/>
                  <a:pt x="372" y="196"/>
                  <a:pt x="376" y="196"/>
                </a:cubicBezTo>
                <a:cubicBezTo>
                  <a:pt x="379" y="196"/>
                  <a:pt x="384" y="195"/>
                  <a:pt x="386" y="192"/>
                </a:cubicBezTo>
                <a:cubicBezTo>
                  <a:pt x="388" y="189"/>
                  <a:pt x="388" y="185"/>
                  <a:pt x="384" y="182"/>
                </a:cubicBezTo>
                <a:cubicBezTo>
                  <a:pt x="381" y="180"/>
                  <a:pt x="377" y="181"/>
                  <a:pt x="373" y="182"/>
                </a:cubicBezTo>
                <a:cubicBezTo>
                  <a:pt x="370" y="183"/>
                  <a:pt x="367" y="184"/>
                  <a:pt x="365" y="187"/>
                </a:cubicBezTo>
                <a:close/>
                <a:moveTo>
                  <a:pt x="409" y="167"/>
                </a:moveTo>
                <a:cubicBezTo>
                  <a:pt x="405" y="170"/>
                  <a:pt x="402" y="172"/>
                  <a:pt x="400" y="177"/>
                </a:cubicBezTo>
                <a:cubicBezTo>
                  <a:pt x="398" y="181"/>
                  <a:pt x="402" y="185"/>
                  <a:pt x="406" y="184"/>
                </a:cubicBezTo>
                <a:cubicBezTo>
                  <a:pt x="410" y="184"/>
                  <a:pt x="413" y="182"/>
                  <a:pt x="416" y="181"/>
                </a:cubicBezTo>
                <a:cubicBezTo>
                  <a:pt x="419" y="179"/>
                  <a:pt x="423" y="179"/>
                  <a:pt x="426" y="176"/>
                </a:cubicBezTo>
                <a:cubicBezTo>
                  <a:pt x="432" y="172"/>
                  <a:pt x="429" y="164"/>
                  <a:pt x="422" y="163"/>
                </a:cubicBezTo>
                <a:cubicBezTo>
                  <a:pt x="418" y="163"/>
                  <a:pt x="413" y="165"/>
                  <a:pt x="409" y="167"/>
                </a:cubicBezTo>
                <a:close/>
                <a:moveTo>
                  <a:pt x="537" y="158"/>
                </a:moveTo>
                <a:cubicBezTo>
                  <a:pt x="534" y="159"/>
                  <a:pt x="531" y="160"/>
                  <a:pt x="528" y="161"/>
                </a:cubicBezTo>
                <a:cubicBezTo>
                  <a:pt x="525" y="164"/>
                  <a:pt x="526" y="169"/>
                  <a:pt x="530" y="169"/>
                </a:cubicBezTo>
                <a:cubicBezTo>
                  <a:pt x="533" y="169"/>
                  <a:pt x="537" y="167"/>
                  <a:pt x="540" y="167"/>
                </a:cubicBezTo>
                <a:cubicBezTo>
                  <a:pt x="543" y="166"/>
                  <a:pt x="546" y="165"/>
                  <a:pt x="547" y="162"/>
                </a:cubicBezTo>
                <a:cubicBezTo>
                  <a:pt x="547" y="161"/>
                  <a:pt x="547" y="159"/>
                  <a:pt x="546" y="158"/>
                </a:cubicBezTo>
                <a:cubicBezTo>
                  <a:pt x="543" y="156"/>
                  <a:pt x="540" y="157"/>
                  <a:pt x="537" y="158"/>
                </a:cubicBezTo>
                <a:close/>
                <a:moveTo>
                  <a:pt x="463" y="176"/>
                </a:moveTo>
                <a:cubicBezTo>
                  <a:pt x="455" y="179"/>
                  <a:pt x="459" y="191"/>
                  <a:pt x="468" y="189"/>
                </a:cubicBezTo>
                <a:cubicBezTo>
                  <a:pt x="474" y="188"/>
                  <a:pt x="483" y="187"/>
                  <a:pt x="489" y="183"/>
                </a:cubicBezTo>
                <a:cubicBezTo>
                  <a:pt x="494" y="178"/>
                  <a:pt x="492" y="170"/>
                  <a:pt x="485" y="170"/>
                </a:cubicBezTo>
                <a:cubicBezTo>
                  <a:pt x="478" y="169"/>
                  <a:pt x="470" y="173"/>
                  <a:pt x="463" y="176"/>
                </a:cubicBezTo>
                <a:close/>
                <a:moveTo>
                  <a:pt x="418" y="207"/>
                </a:moveTo>
                <a:cubicBezTo>
                  <a:pt x="425" y="209"/>
                  <a:pt x="432" y="210"/>
                  <a:pt x="439" y="210"/>
                </a:cubicBezTo>
                <a:cubicBezTo>
                  <a:pt x="449" y="209"/>
                  <a:pt x="448" y="196"/>
                  <a:pt x="439" y="195"/>
                </a:cubicBezTo>
                <a:cubicBezTo>
                  <a:pt x="432" y="195"/>
                  <a:pt x="424" y="196"/>
                  <a:pt x="417" y="197"/>
                </a:cubicBezTo>
                <a:cubicBezTo>
                  <a:pt x="412" y="199"/>
                  <a:pt x="413" y="206"/>
                  <a:pt x="418" y="207"/>
                </a:cubicBezTo>
                <a:close/>
                <a:moveTo>
                  <a:pt x="357" y="219"/>
                </a:moveTo>
                <a:cubicBezTo>
                  <a:pt x="361" y="222"/>
                  <a:pt x="366" y="223"/>
                  <a:pt x="372" y="224"/>
                </a:cubicBezTo>
                <a:cubicBezTo>
                  <a:pt x="380" y="226"/>
                  <a:pt x="383" y="214"/>
                  <a:pt x="375" y="211"/>
                </a:cubicBezTo>
                <a:cubicBezTo>
                  <a:pt x="370" y="210"/>
                  <a:pt x="365" y="208"/>
                  <a:pt x="359" y="209"/>
                </a:cubicBezTo>
                <a:cubicBezTo>
                  <a:pt x="355" y="210"/>
                  <a:pt x="354" y="216"/>
                  <a:pt x="357" y="219"/>
                </a:cubicBezTo>
                <a:close/>
                <a:moveTo>
                  <a:pt x="401" y="254"/>
                </a:moveTo>
                <a:cubicBezTo>
                  <a:pt x="404" y="257"/>
                  <a:pt x="409" y="258"/>
                  <a:pt x="414" y="259"/>
                </a:cubicBezTo>
                <a:cubicBezTo>
                  <a:pt x="418" y="260"/>
                  <a:pt x="422" y="261"/>
                  <a:pt x="427" y="261"/>
                </a:cubicBezTo>
                <a:cubicBezTo>
                  <a:pt x="433" y="261"/>
                  <a:pt x="434" y="252"/>
                  <a:pt x="429" y="249"/>
                </a:cubicBezTo>
                <a:cubicBezTo>
                  <a:pt x="426" y="247"/>
                  <a:pt x="422" y="246"/>
                  <a:pt x="418" y="244"/>
                </a:cubicBezTo>
                <a:cubicBezTo>
                  <a:pt x="414" y="243"/>
                  <a:pt x="410" y="241"/>
                  <a:pt x="405" y="242"/>
                </a:cubicBezTo>
                <a:cubicBezTo>
                  <a:pt x="400" y="242"/>
                  <a:pt x="396" y="249"/>
                  <a:pt x="401" y="254"/>
                </a:cubicBezTo>
                <a:close/>
                <a:moveTo>
                  <a:pt x="431" y="314"/>
                </a:moveTo>
                <a:cubicBezTo>
                  <a:pt x="432" y="315"/>
                  <a:pt x="433" y="316"/>
                  <a:pt x="434" y="317"/>
                </a:cubicBezTo>
                <a:cubicBezTo>
                  <a:pt x="435" y="317"/>
                  <a:pt x="437" y="318"/>
                  <a:pt x="438" y="319"/>
                </a:cubicBezTo>
                <a:cubicBezTo>
                  <a:pt x="441" y="320"/>
                  <a:pt x="444" y="321"/>
                  <a:pt x="447" y="321"/>
                </a:cubicBezTo>
                <a:cubicBezTo>
                  <a:pt x="450" y="321"/>
                  <a:pt x="453" y="316"/>
                  <a:pt x="451" y="313"/>
                </a:cubicBezTo>
                <a:cubicBezTo>
                  <a:pt x="449" y="311"/>
                  <a:pt x="446" y="309"/>
                  <a:pt x="443" y="308"/>
                </a:cubicBezTo>
                <a:cubicBezTo>
                  <a:pt x="442" y="307"/>
                  <a:pt x="441" y="306"/>
                  <a:pt x="439" y="306"/>
                </a:cubicBezTo>
                <a:cubicBezTo>
                  <a:pt x="437" y="305"/>
                  <a:pt x="436" y="305"/>
                  <a:pt x="434" y="305"/>
                </a:cubicBezTo>
                <a:cubicBezTo>
                  <a:pt x="429" y="305"/>
                  <a:pt x="428" y="311"/>
                  <a:pt x="431" y="314"/>
                </a:cubicBezTo>
                <a:close/>
                <a:moveTo>
                  <a:pt x="357" y="305"/>
                </a:moveTo>
                <a:cubicBezTo>
                  <a:pt x="358" y="308"/>
                  <a:pt x="359" y="309"/>
                  <a:pt x="362" y="311"/>
                </a:cubicBezTo>
                <a:cubicBezTo>
                  <a:pt x="364" y="312"/>
                  <a:pt x="365" y="313"/>
                  <a:pt x="367" y="314"/>
                </a:cubicBezTo>
                <a:cubicBezTo>
                  <a:pt x="370" y="316"/>
                  <a:pt x="374" y="318"/>
                  <a:pt x="378" y="318"/>
                </a:cubicBezTo>
                <a:cubicBezTo>
                  <a:pt x="383" y="319"/>
                  <a:pt x="388" y="314"/>
                  <a:pt x="384" y="309"/>
                </a:cubicBezTo>
                <a:cubicBezTo>
                  <a:pt x="382" y="306"/>
                  <a:pt x="379" y="303"/>
                  <a:pt x="375" y="301"/>
                </a:cubicBezTo>
                <a:cubicBezTo>
                  <a:pt x="371" y="299"/>
                  <a:pt x="368" y="296"/>
                  <a:pt x="363" y="296"/>
                </a:cubicBezTo>
                <a:cubicBezTo>
                  <a:pt x="359" y="296"/>
                  <a:pt x="355" y="301"/>
                  <a:pt x="357" y="305"/>
                </a:cubicBezTo>
                <a:close/>
                <a:moveTo>
                  <a:pt x="291" y="284"/>
                </a:moveTo>
                <a:cubicBezTo>
                  <a:pt x="294" y="289"/>
                  <a:pt x="298" y="293"/>
                  <a:pt x="301" y="296"/>
                </a:cubicBezTo>
                <a:cubicBezTo>
                  <a:pt x="305" y="300"/>
                  <a:pt x="309" y="304"/>
                  <a:pt x="314" y="306"/>
                </a:cubicBezTo>
                <a:cubicBezTo>
                  <a:pt x="319" y="307"/>
                  <a:pt x="324" y="301"/>
                  <a:pt x="322" y="297"/>
                </a:cubicBezTo>
                <a:cubicBezTo>
                  <a:pt x="320" y="291"/>
                  <a:pt x="316" y="288"/>
                  <a:pt x="312" y="284"/>
                </a:cubicBezTo>
                <a:cubicBezTo>
                  <a:pt x="308" y="281"/>
                  <a:pt x="304" y="277"/>
                  <a:pt x="300" y="275"/>
                </a:cubicBezTo>
                <a:cubicBezTo>
                  <a:pt x="294" y="271"/>
                  <a:pt x="287" y="279"/>
                  <a:pt x="291" y="284"/>
                </a:cubicBezTo>
                <a:close/>
                <a:moveTo>
                  <a:pt x="271" y="353"/>
                </a:moveTo>
                <a:cubicBezTo>
                  <a:pt x="272" y="358"/>
                  <a:pt x="275" y="373"/>
                  <a:pt x="283" y="370"/>
                </a:cubicBezTo>
                <a:cubicBezTo>
                  <a:pt x="291" y="368"/>
                  <a:pt x="285" y="355"/>
                  <a:pt x="283" y="349"/>
                </a:cubicBezTo>
                <a:cubicBezTo>
                  <a:pt x="281" y="341"/>
                  <a:pt x="268" y="345"/>
                  <a:pt x="271" y="353"/>
                </a:cubicBezTo>
                <a:close/>
                <a:moveTo>
                  <a:pt x="258" y="298"/>
                </a:moveTo>
                <a:cubicBezTo>
                  <a:pt x="257" y="306"/>
                  <a:pt x="256" y="315"/>
                  <a:pt x="259" y="322"/>
                </a:cubicBezTo>
                <a:cubicBezTo>
                  <a:pt x="261" y="328"/>
                  <a:pt x="270" y="329"/>
                  <a:pt x="272" y="322"/>
                </a:cubicBezTo>
                <a:cubicBezTo>
                  <a:pt x="273" y="314"/>
                  <a:pt x="272" y="305"/>
                  <a:pt x="269" y="298"/>
                </a:cubicBezTo>
                <a:cubicBezTo>
                  <a:pt x="268" y="293"/>
                  <a:pt x="259" y="292"/>
                  <a:pt x="258" y="298"/>
                </a:cubicBezTo>
                <a:close/>
                <a:moveTo>
                  <a:pt x="142" y="292"/>
                </a:moveTo>
                <a:cubicBezTo>
                  <a:pt x="144" y="298"/>
                  <a:pt x="154" y="295"/>
                  <a:pt x="152" y="288"/>
                </a:cubicBezTo>
                <a:cubicBezTo>
                  <a:pt x="150" y="282"/>
                  <a:pt x="140" y="285"/>
                  <a:pt x="142" y="292"/>
                </a:cubicBezTo>
                <a:close/>
                <a:moveTo>
                  <a:pt x="166" y="254"/>
                </a:moveTo>
                <a:cubicBezTo>
                  <a:pt x="164" y="256"/>
                  <a:pt x="164" y="260"/>
                  <a:pt x="166" y="263"/>
                </a:cubicBezTo>
                <a:cubicBezTo>
                  <a:pt x="169" y="266"/>
                  <a:pt x="172" y="266"/>
                  <a:pt x="175" y="265"/>
                </a:cubicBezTo>
                <a:cubicBezTo>
                  <a:pt x="179" y="263"/>
                  <a:pt x="182" y="260"/>
                  <a:pt x="185" y="256"/>
                </a:cubicBezTo>
                <a:cubicBezTo>
                  <a:pt x="188" y="251"/>
                  <a:pt x="182" y="246"/>
                  <a:pt x="177" y="247"/>
                </a:cubicBezTo>
                <a:cubicBezTo>
                  <a:pt x="173" y="248"/>
                  <a:pt x="170" y="251"/>
                  <a:pt x="166" y="254"/>
                </a:cubicBezTo>
                <a:close/>
                <a:moveTo>
                  <a:pt x="156" y="357"/>
                </a:moveTo>
                <a:cubicBezTo>
                  <a:pt x="154" y="360"/>
                  <a:pt x="149" y="364"/>
                  <a:pt x="149" y="368"/>
                </a:cubicBezTo>
                <a:cubicBezTo>
                  <a:pt x="150" y="369"/>
                  <a:pt x="151" y="370"/>
                  <a:pt x="152" y="370"/>
                </a:cubicBezTo>
                <a:cubicBezTo>
                  <a:pt x="156" y="370"/>
                  <a:pt x="160" y="365"/>
                  <a:pt x="162" y="363"/>
                </a:cubicBezTo>
                <a:cubicBezTo>
                  <a:pt x="166" y="359"/>
                  <a:pt x="160" y="353"/>
                  <a:pt x="156" y="357"/>
                </a:cubicBezTo>
                <a:close/>
                <a:moveTo>
                  <a:pt x="168" y="304"/>
                </a:moveTo>
                <a:cubicBezTo>
                  <a:pt x="164" y="307"/>
                  <a:pt x="158" y="311"/>
                  <a:pt x="158" y="317"/>
                </a:cubicBezTo>
                <a:cubicBezTo>
                  <a:pt x="158" y="320"/>
                  <a:pt x="161" y="322"/>
                  <a:pt x="163" y="322"/>
                </a:cubicBezTo>
                <a:cubicBezTo>
                  <a:pt x="169" y="322"/>
                  <a:pt x="172" y="315"/>
                  <a:pt x="176" y="311"/>
                </a:cubicBezTo>
                <a:cubicBezTo>
                  <a:pt x="181" y="306"/>
                  <a:pt x="173" y="299"/>
                  <a:pt x="168" y="304"/>
                </a:cubicBezTo>
                <a:close/>
                <a:moveTo>
                  <a:pt x="193" y="269"/>
                </a:moveTo>
                <a:cubicBezTo>
                  <a:pt x="190" y="273"/>
                  <a:pt x="186" y="276"/>
                  <a:pt x="187" y="281"/>
                </a:cubicBezTo>
                <a:cubicBezTo>
                  <a:pt x="187" y="284"/>
                  <a:pt x="190" y="287"/>
                  <a:pt x="194" y="287"/>
                </a:cubicBezTo>
                <a:cubicBezTo>
                  <a:pt x="199" y="287"/>
                  <a:pt x="201" y="283"/>
                  <a:pt x="204" y="279"/>
                </a:cubicBezTo>
                <a:cubicBezTo>
                  <a:pt x="207" y="276"/>
                  <a:pt x="210" y="272"/>
                  <a:pt x="210" y="268"/>
                </a:cubicBezTo>
                <a:cubicBezTo>
                  <a:pt x="210" y="264"/>
                  <a:pt x="206" y="262"/>
                  <a:pt x="202" y="262"/>
                </a:cubicBezTo>
                <a:cubicBezTo>
                  <a:pt x="198" y="263"/>
                  <a:pt x="195" y="267"/>
                  <a:pt x="193" y="269"/>
                </a:cubicBezTo>
                <a:close/>
                <a:moveTo>
                  <a:pt x="215" y="308"/>
                </a:moveTo>
                <a:cubicBezTo>
                  <a:pt x="212" y="311"/>
                  <a:pt x="206" y="317"/>
                  <a:pt x="210" y="321"/>
                </a:cubicBezTo>
                <a:cubicBezTo>
                  <a:pt x="214" y="325"/>
                  <a:pt x="220" y="318"/>
                  <a:pt x="222" y="315"/>
                </a:cubicBezTo>
                <a:cubicBezTo>
                  <a:pt x="226" y="310"/>
                  <a:pt x="219" y="304"/>
                  <a:pt x="215" y="308"/>
                </a:cubicBezTo>
                <a:close/>
                <a:moveTo>
                  <a:pt x="239" y="263"/>
                </a:moveTo>
                <a:cubicBezTo>
                  <a:pt x="237" y="264"/>
                  <a:pt x="236" y="265"/>
                  <a:pt x="235" y="266"/>
                </a:cubicBezTo>
                <a:cubicBezTo>
                  <a:pt x="235" y="267"/>
                  <a:pt x="234" y="269"/>
                  <a:pt x="233" y="270"/>
                </a:cubicBezTo>
                <a:cubicBezTo>
                  <a:pt x="232" y="273"/>
                  <a:pt x="230" y="276"/>
                  <a:pt x="230" y="279"/>
                </a:cubicBezTo>
                <a:cubicBezTo>
                  <a:pt x="230" y="282"/>
                  <a:pt x="231" y="286"/>
                  <a:pt x="235" y="287"/>
                </a:cubicBezTo>
                <a:cubicBezTo>
                  <a:pt x="238" y="288"/>
                  <a:pt x="242" y="287"/>
                  <a:pt x="244" y="284"/>
                </a:cubicBezTo>
                <a:cubicBezTo>
                  <a:pt x="245" y="281"/>
                  <a:pt x="246" y="278"/>
                  <a:pt x="247" y="275"/>
                </a:cubicBezTo>
                <a:cubicBezTo>
                  <a:pt x="247" y="274"/>
                  <a:pt x="247" y="273"/>
                  <a:pt x="248" y="271"/>
                </a:cubicBezTo>
                <a:cubicBezTo>
                  <a:pt x="248" y="270"/>
                  <a:pt x="248" y="268"/>
                  <a:pt x="248" y="266"/>
                </a:cubicBezTo>
                <a:cubicBezTo>
                  <a:pt x="247" y="262"/>
                  <a:pt x="242" y="260"/>
                  <a:pt x="239" y="263"/>
                </a:cubicBezTo>
                <a:close/>
                <a:moveTo>
                  <a:pt x="245" y="209"/>
                </a:moveTo>
                <a:cubicBezTo>
                  <a:pt x="242" y="215"/>
                  <a:pt x="241" y="224"/>
                  <a:pt x="245" y="230"/>
                </a:cubicBezTo>
                <a:cubicBezTo>
                  <a:pt x="248" y="236"/>
                  <a:pt x="257" y="233"/>
                  <a:pt x="256" y="227"/>
                </a:cubicBezTo>
                <a:cubicBezTo>
                  <a:pt x="256" y="223"/>
                  <a:pt x="255" y="219"/>
                  <a:pt x="257" y="215"/>
                </a:cubicBezTo>
                <a:cubicBezTo>
                  <a:pt x="258" y="212"/>
                  <a:pt x="257" y="208"/>
                  <a:pt x="254" y="206"/>
                </a:cubicBezTo>
                <a:cubicBezTo>
                  <a:pt x="251" y="204"/>
                  <a:pt x="247" y="205"/>
                  <a:pt x="245" y="209"/>
                </a:cubicBezTo>
                <a:close/>
                <a:moveTo>
                  <a:pt x="257" y="116"/>
                </a:moveTo>
                <a:cubicBezTo>
                  <a:pt x="255" y="119"/>
                  <a:pt x="255" y="123"/>
                  <a:pt x="255" y="126"/>
                </a:cubicBezTo>
                <a:cubicBezTo>
                  <a:pt x="255" y="131"/>
                  <a:pt x="264" y="134"/>
                  <a:pt x="266" y="129"/>
                </a:cubicBezTo>
                <a:cubicBezTo>
                  <a:pt x="268" y="125"/>
                  <a:pt x="269" y="121"/>
                  <a:pt x="268" y="117"/>
                </a:cubicBezTo>
                <a:cubicBezTo>
                  <a:pt x="267" y="112"/>
                  <a:pt x="259" y="112"/>
                  <a:pt x="257" y="116"/>
                </a:cubicBezTo>
                <a:close/>
                <a:moveTo>
                  <a:pt x="282" y="127"/>
                </a:moveTo>
                <a:cubicBezTo>
                  <a:pt x="280" y="133"/>
                  <a:pt x="278" y="139"/>
                  <a:pt x="280" y="145"/>
                </a:cubicBezTo>
                <a:cubicBezTo>
                  <a:pt x="282" y="148"/>
                  <a:pt x="286" y="149"/>
                  <a:pt x="289" y="147"/>
                </a:cubicBezTo>
                <a:cubicBezTo>
                  <a:pt x="293" y="144"/>
                  <a:pt x="295" y="138"/>
                  <a:pt x="296" y="133"/>
                </a:cubicBezTo>
                <a:cubicBezTo>
                  <a:pt x="296" y="129"/>
                  <a:pt x="295" y="125"/>
                  <a:pt x="291" y="124"/>
                </a:cubicBezTo>
                <a:cubicBezTo>
                  <a:pt x="288" y="123"/>
                  <a:pt x="283" y="124"/>
                  <a:pt x="282" y="127"/>
                </a:cubicBezTo>
                <a:close/>
                <a:moveTo>
                  <a:pt x="368" y="60"/>
                </a:moveTo>
                <a:cubicBezTo>
                  <a:pt x="367" y="63"/>
                  <a:pt x="366" y="66"/>
                  <a:pt x="365" y="68"/>
                </a:cubicBezTo>
                <a:cubicBezTo>
                  <a:pt x="364" y="73"/>
                  <a:pt x="371" y="76"/>
                  <a:pt x="373" y="71"/>
                </a:cubicBezTo>
                <a:cubicBezTo>
                  <a:pt x="375" y="69"/>
                  <a:pt x="376" y="66"/>
                  <a:pt x="377" y="63"/>
                </a:cubicBezTo>
                <a:cubicBezTo>
                  <a:pt x="378" y="58"/>
                  <a:pt x="370" y="55"/>
                  <a:pt x="368" y="60"/>
                </a:cubicBezTo>
                <a:close/>
                <a:moveTo>
                  <a:pt x="314" y="108"/>
                </a:moveTo>
                <a:cubicBezTo>
                  <a:pt x="312" y="111"/>
                  <a:pt x="309" y="115"/>
                  <a:pt x="310" y="118"/>
                </a:cubicBezTo>
                <a:cubicBezTo>
                  <a:pt x="310" y="123"/>
                  <a:pt x="315" y="126"/>
                  <a:pt x="319" y="123"/>
                </a:cubicBezTo>
                <a:cubicBezTo>
                  <a:pt x="322" y="122"/>
                  <a:pt x="324" y="118"/>
                  <a:pt x="326" y="116"/>
                </a:cubicBezTo>
                <a:cubicBezTo>
                  <a:pt x="328" y="112"/>
                  <a:pt x="328" y="107"/>
                  <a:pt x="324" y="104"/>
                </a:cubicBezTo>
                <a:cubicBezTo>
                  <a:pt x="320" y="102"/>
                  <a:pt x="316" y="105"/>
                  <a:pt x="314" y="108"/>
                </a:cubicBezTo>
                <a:close/>
                <a:moveTo>
                  <a:pt x="340" y="126"/>
                </a:moveTo>
                <a:cubicBezTo>
                  <a:pt x="338" y="127"/>
                  <a:pt x="337" y="130"/>
                  <a:pt x="335" y="132"/>
                </a:cubicBezTo>
                <a:cubicBezTo>
                  <a:pt x="333" y="134"/>
                  <a:pt x="332" y="138"/>
                  <a:pt x="335" y="140"/>
                </a:cubicBezTo>
                <a:cubicBezTo>
                  <a:pt x="337" y="143"/>
                  <a:pt x="341" y="144"/>
                  <a:pt x="343" y="142"/>
                </a:cubicBezTo>
                <a:cubicBezTo>
                  <a:pt x="346" y="140"/>
                  <a:pt x="348" y="138"/>
                  <a:pt x="351" y="135"/>
                </a:cubicBezTo>
                <a:cubicBezTo>
                  <a:pt x="353" y="133"/>
                  <a:pt x="353" y="128"/>
                  <a:pt x="350" y="125"/>
                </a:cubicBezTo>
                <a:cubicBezTo>
                  <a:pt x="347" y="122"/>
                  <a:pt x="343" y="123"/>
                  <a:pt x="340" y="126"/>
                </a:cubicBezTo>
                <a:close/>
                <a:moveTo>
                  <a:pt x="310" y="144"/>
                </a:moveTo>
                <a:cubicBezTo>
                  <a:pt x="310" y="145"/>
                  <a:pt x="309" y="146"/>
                  <a:pt x="308" y="146"/>
                </a:cubicBezTo>
                <a:cubicBezTo>
                  <a:pt x="308" y="146"/>
                  <a:pt x="308" y="146"/>
                  <a:pt x="308" y="146"/>
                </a:cubicBezTo>
                <a:cubicBezTo>
                  <a:pt x="309" y="146"/>
                  <a:pt x="308" y="147"/>
                  <a:pt x="308" y="147"/>
                </a:cubicBezTo>
                <a:cubicBezTo>
                  <a:pt x="308" y="147"/>
                  <a:pt x="307" y="147"/>
                  <a:pt x="307" y="147"/>
                </a:cubicBezTo>
                <a:cubicBezTo>
                  <a:pt x="309" y="146"/>
                  <a:pt x="307" y="147"/>
                  <a:pt x="307" y="147"/>
                </a:cubicBezTo>
                <a:cubicBezTo>
                  <a:pt x="299" y="150"/>
                  <a:pt x="301" y="162"/>
                  <a:pt x="309" y="162"/>
                </a:cubicBezTo>
                <a:cubicBezTo>
                  <a:pt x="315" y="161"/>
                  <a:pt x="322" y="157"/>
                  <a:pt x="323" y="151"/>
                </a:cubicBezTo>
                <a:cubicBezTo>
                  <a:pt x="323" y="147"/>
                  <a:pt x="322" y="144"/>
                  <a:pt x="319" y="143"/>
                </a:cubicBezTo>
                <a:cubicBezTo>
                  <a:pt x="316" y="141"/>
                  <a:pt x="313" y="142"/>
                  <a:pt x="310" y="144"/>
                </a:cubicBezTo>
                <a:close/>
                <a:moveTo>
                  <a:pt x="372" y="156"/>
                </a:moveTo>
                <a:cubicBezTo>
                  <a:pt x="369" y="157"/>
                  <a:pt x="365" y="158"/>
                  <a:pt x="362" y="160"/>
                </a:cubicBezTo>
                <a:cubicBezTo>
                  <a:pt x="358" y="163"/>
                  <a:pt x="360" y="169"/>
                  <a:pt x="365" y="170"/>
                </a:cubicBezTo>
                <a:cubicBezTo>
                  <a:pt x="368" y="170"/>
                  <a:pt x="372" y="168"/>
                  <a:pt x="376" y="167"/>
                </a:cubicBezTo>
                <a:cubicBezTo>
                  <a:pt x="379" y="166"/>
                  <a:pt x="383" y="166"/>
                  <a:pt x="385" y="162"/>
                </a:cubicBezTo>
                <a:cubicBezTo>
                  <a:pt x="386" y="159"/>
                  <a:pt x="385" y="157"/>
                  <a:pt x="383" y="155"/>
                </a:cubicBezTo>
                <a:cubicBezTo>
                  <a:pt x="380" y="153"/>
                  <a:pt x="376" y="155"/>
                  <a:pt x="372" y="156"/>
                </a:cubicBezTo>
                <a:close/>
                <a:moveTo>
                  <a:pt x="346" y="184"/>
                </a:moveTo>
                <a:cubicBezTo>
                  <a:pt x="342" y="186"/>
                  <a:pt x="338" y="187"/>
                  <a:pt x="334" y="189"/>
                </a:cubicBezTo>
                <a:cubicBezTo>
                  <a:pt x="330" y="192"/>
                  <a:pt x="332" y="198"/>
                  <a:pt x="336" y="200"/>
                </a:cubicBezTo>
                <a:cubicBezTo>
                  <a:pt x="340" y="201"/>
                  <a:pt x="344" y="201"/>
                  <a:pt x="348" y="199"/>
                </a:cubicBezTo>
                <a:cubicBezTo>
                  <a:pt x="353" y="197"/>
                  <a:pt x="358" y="194"/>
                  <a:pt x="357" y="188"/>
                </a:cubicBezTo>
                <a:cubicBezTo>
                  <a:pt x="356" y="183"/>
                  <a:pt x="350" y="183"/>
                  <a:pt x="346" y="184"/>
                </a:cubicBezTo>
                <a:close/>
                <a:moveTo>
                  <a:pt x="326" y="227"/>
                </a:moveTo>
                <a:cubicBezTo>
                  <a:pt x="324" y="228"/>
                  <a:pt x="323" y="230"/>
                  <a:pt x="324" y="232"/>
                </a:cubicBezTo>
                <a:cubicBezTo>
                  <a:pt x="326" y="236"/>
                  <a:pt x="328" y="237"/>
                  <a:pt x="332" y="239"/>
                </a:cubicBezTo>
                <a:cubicBezTo>
                  <a:pt x="336" y="241"/>
                  <a:pt x="339" y="242"/>
                  <a:pt x="343" y="241"/>
                </a:cubicBezTo>
                <a:cubicBezTo>
                  <a:pt x="348" y="240"/>
                  <a:pt x="349" y="233"/>
                  <a:pt x="346" y="230"/>
                </a:cubicBezTo>
                <a:cubicBezTo>
                  <a:pt x="343" y="227"/>
                  <a:pt x="339" y="227"/>
                  <a:pt x="336" y="226"/>
                </a:cubicBezTo>
                <a:cubicBezTo>
                  <a:pt x="333" y="226"/>
                  <a:pt x="329" y="224"/>
                  <a:pt x="326" y="227"/>
                </a:cubicBezTo>
                <a:close/>
                <a:moveTo>
                  <a:pt x="353" y="270"/>
                </a:moveTo>
                <a:cubicBezTo>
                  <a:pt x="352" y="273"/>
                  <a:pt x="353" y="276"/>
                  <a:pt x="355" y="278"/>
                </a:cubicBezTo>
                <a:cubicBezTo>
                  <a:pt x="359" y="279"/>
                  <a:pt x="368" y="284"/>
                  <a:pt x="371" y="279"/>
                </a:cubicBezTo>
                <a:cubicBezTo>
                  <a:pt x="375" y="273"/>
                  <a:pt x="364" y="270"/>
                  <a:pt x="360" y="268"/>
                </a:cubicBezTo>
                <a:cubicBezTo>
                  <a:pt x="357" y="267"/>
                  <a:pt x="355" y="268"/>
                  <a:pt x="353" y="270"/>
                </a:cubicBezTo>
                <a:close/>
                <a:moveTo>
                  <a:pt x="296" y="256"/>
                </a:moveTo>
                <a:cubicBezTo>
                  <a:pt x="298" y="258"/>
                  <a:pt x="300" y="260"/>
                  <a:pt x="303" y="263"/>
                </a:cubicBezTo>
                <a:cubicBezTo>
                  <a:pt x="306" y="265"/>
                  <a:pt x="309" y="268"/>
                  <a:pt x="313" y="268"/>
                </a:cubicBezTo>
                <a:cubicBezTo>
                  <a:pt x="318" y="269"/>
                  <a:pt x="322" y="263"/>
                  <a:pt x="320" y="258"/>
                </a:cubicBezTo>
                <a:cubicBezTo>
                  <a:pt x="318" y="255"/>
                  <a:pt x="314" y="253"/>
                  <a:pt x="311" y="251"/>
                </a:cubicBezTo>
                <a:cubicBezTo>
                  <a:pt x="308" y="249"/>
                  <a:pt x="306" y="248"/>
                  <a:pt x="302" y="247"/>
                </a:cubicBezTo>
                <a:cubicBezTo>
                  <a:pt x="298" y="245"/>
                  <a:pt x="293" y="252"/>
                  <a:pt x="296" y="256"/>
                </a:cubicBezTo>
                <a:close/>
                <a:moveTo>
                  <a:pt x="230" y="134"/>
                </a:moveTo>
                <a:cubicBezTo>
                  <a:pt x="229" y="138"/>
                  <a:pt x="228" y="141"/>
                  <a:pt x="229" y="145"/>
                </a:cubicBezTo>
                <a:cubicBezTo>
                  <a:pt x="230" y="148"/>
                  <a:pt x="231" y="151"/>
                  <a:pt x="233" y="154"/>
                </a:cubicBezTo>
                <a:cubicBezTo>
                  <a:pt x="236" y="160"/>
                  <a:pt x="246" y="155"/>
                  <a:pt x="244" y="149"/>
                </a:cubicBezTo>
                <a:cubicBezTo>
                  <a:pt x="243" y="147"/>
                  <a:pt x="242" y="144"/>
                  <a:pt x="242" y="142"/>
                </a:cubicBezTo>
                <a:cubicBezTo>
                  <a:pt x="242" y="141"/>
                  <a:pt x="241" y="139"/>
                  <a:pt x="241" y="138"/>
                </a:cubicBezTo>
                <a:cubicBezTo>
                  <a:pt x="241" y="136"/>
                  <a:pt x="240" y="135"/>
                  <a:pt x="239" y="134"/>
                </a:cubicBezTo>
                <a:cubicBezTo>
                  <a:pt x="237" y="131"/>
                  <a:pt x="232" y="131"/>
                  <a:pt x="230" y="134"/>
                </a:cubicBezTo>
                <a:close/>
                <a:moveTo>
                  <a:pt x="187" y="153"/>
                </a:moveTo>
                <a:cubicBezTo>
                  <a:pt x="184" y="158"/>
                  <a:pt x="187" y="163"/>
                  <a:pt x="191" y="167"/>
                </a:cubicBezTo>
                <a:cubicBezTo>
                  <a:pt x="194" y="170"/>
                  <a:pt x="198" y="172"/>
                  <a:pt x="202" y="173"/>
                </a:cubicBezTo>
                <a:cubicBezTo>
                  <a:pt x="209" y="175"/>
                  <a:pt x="212" y="164"/>
                  <a:pt x="206" y="161"/>
                </a:cubicBezTo>
                <a:cubicBezTo>
                  <a:pt x="204" y="159"/>
                  <a:pt x="202" y="157"/>
                  <a:pt x="200" y="155"/>
                </a:cubicBezTo>
                <a:cubicBezTo>
                  <a:pt x="198" y="153"/>
                  <a:pt x="197" y="151"/>
                  <a:pt x="194" y="150"/>
                </a:cubicBezTo>
                <a:cubicBezTo>
                  <a:pt x="191" y="150"/>
                  <a:pt x="189" y="151"/>
                  <a:pt x="187" y="153"/>
                </a:cubicBezTo>
                <a:close/>
                <a:moveTo>
                  <a:pt x="150" y="223"/>
                </a:moveTo>
                <a:cubicBezTo>
                  <a:pt x="148" y="225"/>
                  <a:pt x="150" y="228"/>
                  <a:pt x="152" y="229"/>
                </a:cubicBezTo>
                <a:cubicBezTo>
                  <a:pt x="158" y="234"/>
                  <a:pt x="169" y="229"/>
                  <a:pt x="176" y="226"/>
                </a:cubicBezTo>
                <a:cubicBezTo>
                  <a:pt x="182" y="224"/>
                  <a:pt x="181" y="214"/>
                  <a:pt x="174" y="215"/>
                </a:cubicBezTo>
                <a:cubicBezTo>
                  <a:pt x="166" y="216"/>
                  <a:pt x="154" y="216"/>
                  <a:pt x="150" y="223"/>
                </a:cubicBezTo>
                <a:close/>
                <a:moveTo>
                  <a:pt x="259" y="252"/>
                </a:moveTo>
                <a:cubicBezTo>
                  <a:pt x="258" y="258"/>
                  <a:pt x="260" y="265"/>
                  <a:pt x="264" y="270"/>
                </a:cubicBezTo>
                <a:cubicBezTo>
                  <a:pt x="269" y="278"/>
                  <a:pt x="282" y="271"/>
                  <a:pt x="277" y="262"/>
                </a:cubicBezTo>
                <a:cubicBezTo>
                  <a:pt x="274" y="258"/>
                  <a:pt x="273" y="254"/>
                  <a:pt x="271" y="250"/>
                </a:cubicBezTo>
                <a:cubicBezTo>
                  <a:pt x="268" y="246"/>
                  <a:pt x="260" y="247"/>
                  <a:pt x="259" y="252"/>
                </a:cubicBezTo>
                <a:close/>
                <a:moveTo>
                  <a:pt x="297" y="191"/>
                </a:moveTo>
                <a:cubicBezTo>
                  <a:pt x="304" y="190"/>
                  <a:pt x="311" y="189"/>
                  <a:pt x="318" y="187"/>
                </a:cubicBezTo>
                <a:cubicBezTo>
                  <a:pt x="323" y="186"/>
                  <a:pt x="330" y="185"/>
                  <a:pt x="333" y="179"/>
                </a:cubicBezTo>
                <a:cubicBezTo>
                  <a:pt x="334" y="178"/>
                  <a:pt x="333" y="175"/>
                  <a:pt x="332" y="174"/>
                </a:cubicBezTo>
                <a:cubicBezTo>
                  <a:pt x="327" y="169"/>
                  <a:pt x="321" y="172"/>
                  <a:pt x="315" y="173"/>
                </a:cubicBezTo>
                <a:cubicBezTo>
                  <a:pt x="308" y="175"/>
                  <a:pt x="300" y="177"/>
                  <a:pt x="293" y="179"/>
                </a:cubicBezTo>
                <a:cubicBezTo>
                  <a:pt x="285" y="181"/>
                  <a:pt x="289" y="193"/>
                  <a:pt x="297" y="191"/>
                </a:cubicBezTo>
                <a:close/>
                <a:moveTo>
                  <a:pt x="288" y="215"/>
                </a:moveTo>
                <a:cubicBezTo>
                  <a:pt x="290" y="218"/>
                  <a:pt x="294" y="219"/>
                  <a:pt x="298" y="220"/>
                </a:cubicBezTo>
                <a:cubicBezTo>
                  <a:pt x="301" y="221"/>
                  <a:pt x="305" y="222"/>
                  <a:pt x="309" y="223"/>
                </a:cubicBezTo>
                <a:cubicBezTo>
                  <a:pt x="317" y="224"/>
                  <a:pt x="320" y="213"/>
                  <a:pt x="312" y="210"/>
                </a:cubicBezTo>
                <a:cubicBezTo>
                  <a:pt x="308" y="209"/>
                  <a:pt x="304" y="208"/>
                  <a:pt x="301" y="208"/>
                </a:cubicBezTo>
                <a:cubicBezTo>
                  <a:pt x="297" y="207"/>
                  <a:pt x="293" y="206"/>
                  <a:pt x="289" y="208"/>
                </a:cubicBezTo>
                <a:cubicBezTo>
                  <a:pt x="286" y="209"/>
                  <a:pt x="285" y="213"/>
                  <a:pt x="288" y="215"/>
                </a:cubicBezTo>
                <a:close/>
                <a:moveTo>
                  <a:pt x="213" y="229"/>
                </a:moveTo>
                <a:cubicBezTo>
                  <a:pt x="207" y="231"/>
                  <a:pt x="200" y="234"/>
                  <a:pt x="197" y="239"/>
                </a:cubicBezTo>
                <a:cubicBezTo>
                  <a:pt x="194" y="244"/>
                  <a:pt x="198" y="249"/>
                  <a:pt x="203" y="249"/>
                </a:cubicBezTo>
                <a:cubicBezTo>
                  <a:pt x="209" y="249"/>
                  <a:pt x="215" y="244"/>
                  <a:pt x="220" y="240"/>
                </a:cubicBezTo>
                <a:cubicBezTo>
                  <a:pt x="223" y="238"/>
                  <a:pt x="224" y="234"/>
                  <a:pt x="222" y="231"/>
                </a:cubicBezTo>
                <a:cubicBezTo>
                  <a:pt x="220" y="227"/>
                  <a:pt x="216" y="227"/>
                  <a:pt x="213" y="229"/>
                </a:cubicBezTo>
                <a:close/>
                <a:moveTo>
                  <a:pt x="269" y="175"/>
                </a:moveTo>
                <a:cubicBezTo>
                  <a:pt x="268" y="178"/>
                  <a:pt x="271" y="181"/>
                  <a:pt x="274" y="181"/>
                </a:cubicBezTo>
                <a:cubicBezTo>
                  <a:pt x="277" y="181"/>
                  <a:pt x="279" y="180"/>
                  <a:pt x="282" y="178"/>
                </a:cubicBezTo>
                <a:cubicBezTo>
                  <a:pt x="284" y="177"/>
                  <a:pt x="286" y="175"/>
                  <a:pt x="287" y="173"/>
                </a:cubicBezTo>
                <a:cubicBezTo>
                  <a:pt x="289" y="169"/>
                  <a:pt x="287" y="164"/>
                  <a:pt x="282" y="164"/>
                </a:cubicBezTo>
                <a:cubicBezTo>
                  <a:pt x="277" y="165"/>
                  <a:pt x="271" y="170"/>
                  <a:pt x="269" y="175"/>
                </a:cubicBezTo>
                <a:close/>
                <a:moveTo>
                  <a:pt x="252" y="161"/>
                </a:moveTo>
                <a:cubicBezTo>
                  <a:pt x="250" y="164"/>
                  <a:pt x="249" y="168"/>
                  <a:pt x="248" y="172"/>
                </a:cubicBezTo>
                <a:cubicBezTo>
                  <a:pt x="247" y="175"/>
                  <a:pt x="249" y="178"/>
                  <a:pt x="252" y="179"/>
                </a:cubicBezTo>
                <a:cubicBezTo>
                  <a:pt x="255" y="180"/>
                  <a:pt x="258" y="179"/>
                  <a:pt x="259" y="176"/>
                </a:cubicBezTo>
                <a:cubicBezTo>
                  <a:pt x="262" y="173"/>
                  <a:pt x="263" y="170"/>
                  <a:pt x="265" y="167"/>
                </a:cubicBezTo>
                <a:cubicBezTo>
                  <a:pt x="266" y="163"/>
                  <a:pt x="269" y="159"/>
                  <a:pt x="267" y="155"/>
                </a:cubicBezTo>
                <a:cubicBezTo>
                  <a:pt x="266" y="152"/>
                  <a:pt x="263" y="150"/>
                  <a:pt x="260" y="151"/>
                </a:cubicBezTo>
                <a:cubicBezTo>
                  <a:pt x="255" y="152"/>
                  <a:pt x="254" y="157"/>
                  <a:pt x="252" y="161"/>
                </a:cubicBezTo>
                <a:close/>
                <a:moveTo>
                  <a:pt x="220" y="176"/>
                </a:moveTo>
                <a:cubicBezTo>
                  <a:pt x="221" y="182"/>
                  <a:pt x="226" y="189"/>
                  <a:pt x="231" y="194"/>
                </a:cubicBezTo>
                <a:cubicBezTo>
                  <a:pt x="234" y="196"/>
                  <a:pt x="238" y="196"/>
                  <a:pt x="241" y="194"/>
                </a:cubicBezTo>
                <a:cubicBezTo>
                  <a:pt x="243" y="191"/>
                  <a:pt x="244" y="187"/>
                  <a:pt x="242" y="184"/>
                </a:cubicBezTo>
                <a:cubicBezTo>
                  <a:pt x="241" y="182"/>
                  <a:pt x="239" y="180"/>
                  <a:pt x="237" y="178"/>
                </a:cubicBezTo>
                <a:cubicBezTo>
                  <a:pt x="236" y="175"/>
                  <a:pt x="234" y="172"/>
                  <a:pt x="232" y="170"/>
                </a:cubicBezTo>
                <a:cubicBezTo>
                  <a:pt x="228" y="166"/>
                  <a:pt x="219" y="169"/>
                  <a:pt x="220" y="176"/>
                </a:cubicBezTo>
                <a:close/>
                <a:moveTo>
                  <a:pt x="187" y="192"/>
                </a:moveTo>
                <a:cubicBezTo>
                  <a:pt x="190" y="194"/>
                  <a:pt x="193" y="195"/>
                  <a:pt x="197" y="196"/>
                </a:cubicBezTo>
                <a:cubicBezTo>
                  <a:pt x="200" y="197"/>
                  <a:pt x="204" y="199"/>
                  <a:pt x="207" y="197"/>
                </a:cubicBezTo>
                <a:cubicBezTo>
                  <a:pt x="210" y="196"/>
                  <a:pt x="212" y="193"/>
                  <a:pt x="210" y="190"/>
                </a:cubicBezTo>
                <a:cubicBezTo>
                  <a:pt x="208" y="187"/>
                  <a:pt x="204" y="186"/>
                  <a:pt x="201" y="185"/>
                </a:cubicBezTo>
                <a:cubicBezTo>
                  <a:pt x="197" y="184"/>
                  <a:pt x="194" y="182"/>
                  <a:pt x="190" y="183"/>
                </a:cubicBezTo>
                <a:cubicBezTo>
                  <a:pt x="186" y="183"/>
                  <a:pt x="183" y="189"/>
                  <a:pt x="187" y="192"/>
                </a:cubicBezTo>
                <a:close/>
                <a:moveTo>
                  <a:pt x="213" y="207"/>
                </a:moveTo>
                <a:cubicBezTo>
                  <a:pt x="207" y="210"/>
                  <a:pt x="206" y="219"/>
                  <a:pt x="214" y="221"/>
                </a:cubicBezTo>
                <a:cubicBezTo>
                  <a:pt x="221" y="222"/>
                  <a:pt x="234" y="220"/>
                  <a:pt x="238" y="214"/>
                </a:cubicBezTo>
                <a:cubicBezTo>
                  <a:pt x="241" y="210"/>
                  <a:pt x="240" y="205"/>
                  <a:pt x="235" y="204"/>
                </a:cubicBezTo>
                <a:cubicBezTo>
                  <a:pt x="232" y="203"/>
                  <a:pt x="228" y="204"/>
                  <a:pt x="224" y="205"/>
                </a:cubicBezTo>
                <a:cubicBezTo>
                  <a:pt x="221" y="206"/>
                  <a:pt x="217" y="206"/>
                  <a:pt x="213" y="207"/>
                </a:cubicBezTo>
                <a:close/>
                <a:moveTo>
                  <a:pt x="259" y="196"/>
                </a:moveTo>
                <a:cubicBezTo>
                  <a:pt x="258" y="199"/>
                  <a:pt x="259" y="203"/>
                  <a:pt x="262" y="204"/>
                </a:cubicBezTo>
                <a:cubicBezTo>
                  <a:pt x="267" y="206"/>
                  <a:pt x="272" y="206"/>
                  <a:pt x="276" y="203"/>
                </a:cubicBezTo>
                <a:cubicBezTo>
                  <a:pt x="283" y="200"/>
                  <a:pt x="278" y="190"/>
                  <a:pt x="271" y="192"/>
                </a:cubicBezTo>
                <a:cubicBezTo>
                  <a:pt x="269" y="192"/>
                  <a:pt x="268" y="193"/>
                  <a:pt x="266" y="193"/>
                </a:cubicBezTo>
                <a:cubicBezTo>
                  <a:pt x="263" y="192"/>
                  <a:pt x="260" y="193"/>
                  <a:pt x="259" y="196"/>
                </a:cubicBezTo>
                <a:close/>
                <a:moveTo>
                  <a:pt x="264" y="218"/>
                </a:moveTo>
                <a:cubicBezTo>
                  <a:pt x="262" y="220"/>
                  <a:pt x="262" y="223"/>
                  <a:pt x="264" y="226"/>
                </a:cubicBezTo>
                <a:cubicBezTo>
                  <a:pt x="267" y="230"/>
                  <a:pt x="271" y="235"/>
                  <a:pt x="276" y="237"/>
                </a:cubicBezTo>
                <a:cubicBezTo>
                  <a:pt x="279" y="239"/>
                  <a:pt x="283" y="238"/>
                  <a:pt x="285" y="235"/>
                </a:cubicBezTo>
                <a:cubicBezTo>
                  <a:pt x="288" y="232"/>
                  <a:pt x="287" y="228"/>
                  <a:pt x="285" y="226"/>
                </a:cubicBezTo>
                <a:cubicBezTo>
                  <a:pt x="283" y="223"/>
                  <a:pt x="280" y="222"/>
                  <a:pt x="278" y="220"/>
                </a:cubicBezTo>
                <a:cubicBezTo>
                  <a:pt x="276" y="219"/>
                  <a:pt x="274" y="218"/>
                  <a:pt x="272" y="217"/>
                </a:cubicBezTo>
                <a:cubicBezTo>
                  <a:pt x="269" y="216"/>
                  <a:pt x="266" y="216"/>
                  <a:pt x="264" y="218"/>
                </a:cubicBezTo>
                <a:close/>
              </a:path>
            </a:pathLst>
          </a:custGeom>
          <a:solidFill>
            <a:srgbClr val="638B9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5" name="Google Shape;445;p27"/>
          <p:cNvGrpSpPr/>
          <p:nvPr/>
        </p:nvGrpSpPr>
        <p:grpSpPr>
          <a:xfrm>
            <a:off x="6659546" y="559261"/>
            <a:ext cx="1911923" cy="4132136"/>
            <a:chOff x="2873375" y="938213"/>
            <a:chExt cx="2343150" cy="5064124"/>
          </a:xfrm>
        </p:grpSpPr>
        <p:sp>
          <p:nvSpPr>
            <p:cNvPr id="446" name="Google Shape;446;p27"/>
            <p:cNvSpPr/>
            <p:nvPr/>
          </p:nvSpPr>
          <p:spPr>
            <a:xfrm>
              <a:off x="2873375" y="5768975"/>
              <a:ext cx="2208213" cy="233362"/>
            </a:xfrm>
            <a:prstGeom prst="ellipse">
              <a:avLst/>
            </a:prstGeom>
            <a:solidFill>
              <a:srgbClr val="E0DBD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3917950" y="4538663"/>
              <a:ext cx="960438" cy="1389062"/>
            </a:xfrm>
            <a:custGeom>
              <a:avLst/>
              <a:gdLst/>
              <a:ahLst/>
              <a:cxnLst/>
              <a:rect l="l" t="t" r="r" b="b"/>
              <a:pathLst>
                <a:path w="605" h="875" extrusionOk="0">
                  <a:moveTo>
                    <a:pt x="500" y="4"/>
                  </a:moveTo>
                  <a:lnTo>
                    <a:pt x="500" y="470"/>
                  </a:lnTo>
                  <a:lnTo>
                    <a:pt x="106" y="470"/>
                  </a:lnTo>
                  <a:lnTo>
                    <a:pt x="106" y="0"/>
                  </a:lnTo>
                  <a:lnTo>
                    <a:pt x="0" y="0"/>
                  </a:lnTo>
                  <a:lnTo>
                    <a:pt x="0" y="870"/>
                  </a:lnTo>
                  <a:lnTo>
                    <a:pt x="106" y="870"/>
                  </a:lnTo>
                  <a:lnTo>
                    <a:pt x="106" y="557"/>
                  </a:lnTo>
                  <a:lnTo>
                    <a:pt x="500" y="557"/>
                  </a:lnTo>
                  <a:lnTo>
                    <a:pt x="500" y="875"/>
                  </a:lnTo>
                  <a:lnTo>
                    <a:pt x="605" y="875"/>
                  </a:lnTo>
                  <a:lnTo>
                    <a:pt x="605" y="4"/>
                  </a:lnTo>
                  <a:lnTo>
                    <a:pt x="500" y="4"/>
                  </a:lnTo>
                  <a:close/>
                </a:path>
              </a:pathLst>
            </a:custGeom>
            <a:solidFill>
              <a:srgbClr val="67310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3852863" y="4389438"/>
              <a:ext cx="1087438" cy="174625"/>
            </a:xfrm>
            <a:custGeom>
              <a:avLst/>
              <a:gdLst/>
              <a:ahLst/>
              <a:cxnLst/>
              <a:rect l="l" t="t" r="r" b="b"/>
              <a:pathLst>
                <a:path w="2090" h="339" extrusionOk="0">
                  <a:moveTo>
                    <a:pt x="2065" y="339"/>
                  </a:moveTo>
                  <a:cubicBezTo>
                    <a:pt x="26" y="339"/>
                    <a:pt x="26" y="339"/>
                    <a:pt x="26" y="339"/>
                  </a:cubicBezTo>
                  <a:cubicBezTo>
                    <a:pt x="11" y="339"/>
                    <a:pt x="0" y="327"/>
                    <a:pt x="0" y="31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2065" y="0"/>
                    <a:pt x="2065" y="0"/>
                    <a:pt x="2065" y="0"/>
                  </a:cubicBezTo>
                  <a:cubicBezTo>
                    <a:pt x="2079" y="0"/>
                    <a:pt x="2090" y="12"/>
                    <a:pt x="2090" y="26"/>
                  </a:cubicBezTo>
                  <a:cubicBezTo>
                    <a:pt x="2090" y="313"/>
                    <a:pt x="2090" y="313"/>
                    <a:pt x="2090" y="313"/>
                  </a:cubicBezTo>
                  <a:cubicBezTo>
                    <a:pt x="2090" y="327"/>
                    <a:pt x="2079" y="339"/>
                    <a:pt x="2065" y="339"/>
                  </a:cubicBezTo>
                  <a:close/>
                </a:path>
              </a:pathLst>
            </a:custGeom>
            <a:solidFill>
              <a:srgbClr val="82532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3332163" y="3935413"/>
              <a:ext cx="1474788" cy="563562"/>
            </a:xfrm>
            <a:custGeom>
              <a:avLst/>
              <a:gdLst/>
              <a:ahLst/>
              <a:cxnLst/>
              <a:rect l="l" t="t" r="r" b="b"/>
              <a:pathLst>
                <a:path w="2835" h="1085" extrusionOk="0">
                  <a:moveTo>
                    <a:pt x="165" y="624"/>
                  </a:moveTo>
                  <a:cubicBezTo>
                    <a:pt x="201" y="628"/>
                    <a:pt x="243" y="639"/>
                    <a:pt x="292" y="649"/>
                  </a:cubicBezTo>
                  <a:cubicBezTo>
                    <a:pt x="666" y="720"/>
                    <a:pt x="1480" y="887"/>
                    <a:pt x="1820" y="941"/>
                  </a:cubicBezTo>
                  <a:cubicBezTo>
                    <a:pt x="2715" y="1085"/>
                    <a:pt x="2835" y="100"/>
                    <a:pt x="2362" y="49"/>
                  </a:cubicBezTo>
                  <a:cubicBezTo>
                    <a:pt x="1977" y="0"/>
                    <a:pt x="380" y="150"/>
                    <a:pt x="243" y="137"/>
                  </a:cubicBezTo>
                  <a:cubicBezTo>
                    <a:pt x="29" y="118"/>
                    <a:pt x="0" y="601"/>
                    <a:pt x="165" y="624"/>
                  </a:cubicBezTo>
                  <a:close/>
                </a:path>
              </a:pathLst>
            </a:custGeom>
            <a:solidFill>
              <a:srgbClr val="1A2F4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4021138" y="3659188"/>
              <a:ext cx="904875" cy="815975"/>
            </a:xfrm>
            <a:custGeom>
              <a:avLst/>
              <a:gdLst/>
              <a:ahLst/>
              <a:cxnLst/>
              <a:rect l="l" t="t" r="r" b="b"/>
              <a:pathLst>
                <a:path w="1738" h="1572" extrusionOk="0">
                  <a:moveTo>
                    <a:pt x="254" y="14"/>
                  </a:moveTo>
                  <a:cubicBezTo>
                    <a:pt x="1247" y="0"/>
                    <a:pt x="1247" y="0"/>
                    <a:pt x="1247" y="0"/>
                  </a:cubicBezTo>
                  <a:cubicBezTo>
                    <a:pt x="1446" y="369"/>
                    <a:pt x="1720" y="536"/>
                    <a:pt x="1737" y="892"/>
                  </a:cubicBezTo>
                  <a:cubicBezTo>
                    <a:pt x="1738" y="914"/>
                    <a:pt x="1737" y="941"/>
                    <a:pt x="1735" y="970"/>
                  </a:cubicBezTo>
                  <a:cubicBezTo>
                    <a:pt x="1733" y="1139"/>
                    <a:pt x="1527" y="1404"/>
                    <a:pt x="1304" y="1516"/>
                  </a:cubicBezTo>
                  <a:cubicBezTo>
                    <a:pt x="1194" y="1572"/>
                    <a:pt x="791" y="1503"/>
                    <a:pt x="409" y="1466"/>
                  </a:cubicBezTo>
                  <a:cubicBezTo>
                    <a:pt x="227" y="1345"/>
                    <a:pt x="0" y="1120"/>
                    <a:pt x="65" y="608"/>
                  </a:cubicBezTo>
                  <a:cubicBezTo>
                    <a:pt x="80" y="486"/>
                    <a:pt x="198" y="156"/>
                    <a:pt x="254" y="14"/>
                  </a:cubicBezTo>
                  <a:close/>
                </a:path>
              </a:pathLst>
            </a:custGeom>
            <a:solidFill>
              <a:srgbClr val="1A2F4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2960688" y="5491163"/>
              <a:ext cx="455613" cy="419100"/>
            </a:xfrm>
            <a:custGeom>
              <a:avLst/>
              <a:gdLst/>
              <a:ahLst/>
              <a:cxnLst/>
              <a:rect l="l" t="t" r="r" b="b"/>
              <a:pathLst>
                <a:path w="874" h="808" extrusionOk="0">
                  <a:moveTo>
                    <a:pt x="5" y="674"/>
                  </a:moveTo>
                  <a:cubicBezTo>
                    <a:pt x="76" y="596"/>
                    <a:pt x="351" y="494"/>
                    <a:pt x="451" y="385"/>
                  </a:cubicBezTo>
                  <a:cubicBezTo>
                    <a:pt x="566" y="261"/>
                    <a:pt x="661" y="121"/>
                    <a:pt x="663" y="91"/>
                  </a:cubicBezTo>
                  <a:cubicBezTo>
                    <a:pt x="669" y="12"/>
                    <a:pt x="853" y="0"/>
                    <a:pt x="858" y="137"/>
                  </a:cubicBezTo>
                  <a:cubicBezTo>
                    <a:pt x="859" y="168"/>
                    <a:pt x="874" y="328"/>
                    <a:pt x="851" y="395"/>
                  </a:cubicBezTo>
                  <a:cubicBezTo>
                    <a:pt x="694" y="808"/>
                    <a:pt x="694" y="808"/>
                    <a:pt x="694" y="808"/>
                  </a:cubicBezTo>
                  <a:cubicBezTo>
                    <a:pt x="629" y="792"/>
                    <a:pt x="629" y="792"/>
                    <a:pt x="629" y="792"/>
                  </a:cubicBezTo>
                  <a:cubicBezTo>
                    <a:pt x="670" y="561"/>
                    <a:pt x="670" y="561"/>
                    <a:pt x="670" y="561"/>
                  </a:cubicBezTo>
                  <a:cubicBezTo>
                    <a:pt x="622" y="613"/>
                    <a:pt x="569" y="700"/>
                    <a:pt x="545" y="739"/>
                  </a:cubicBezTo>
                  <a:cubicBezTo>
                    <a:pt x="523" y="775"/>
                    <a:pt x="484" y="794"/>
                    <a:pt x="438" y="800"/>
                  </a:cubicBezTo>
                  <a:cubicBezTo>
                    <a:pt x="84" y="710"/>
                    <a:pt x="84" y="710"/>
                    <a:pt x="84" y="710"/>
                  </a:cubicBezTo>
                  <a:cubicBezTo>
                    <a:pt x="72" y="700"/>
                    <a:pt x="0" y="679"/>
                    <a:pt x="5" y="674"/>
                  </a:cubicBezTo>
                  <a:close/>
                </a:path>
              </a:pathLst>
            </a:custGeom>
            <a:solidFill>
              <a:srgbClr val="E5454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3035300" y="5356225"/>
              <a:ext cx="387350" cy="477837"/>
            </a:xfrm>
            <a:custGeom>
              <a:avLst/>
              <a:gdLst/>
              <a:ahLst/>
              <a:cxnLst/>
              <a:rect l="l" t="t" r="r" b="b"/>
              <a:pathLst>
                <a:path w="744" h="923" extrusionOk="0">
                  <a:moveTo>
                    <a:pt x="744" y="46"/>
                  </a:moveTo>
                  <a:cubicBezTo>
                    <a:pt x="567" y="0"/>
                    <a:pt x="567" y="0"/>
                    <a:pt x="567" y="0"/>
                  </a:cubicBezTo>
                  <a:cubicBezTo>
                    <a:pt x="567" y="0"/>
                    <a:pt x="540" y="171"/>
                    <a:pt x="532" y="235"/>
                  </a:cubicBezTo>
                  <a:cubicBezTo>
                    <a:pt x="378" y="709"/>
                    <a:pt x="66" y="805"/>
                    <a:pt x="22" y="844"/>
                  </a:cubicBezTo>
                  <a:cubicBezTo>
                    <a:pt x="0" y="864"/>
                    <a:pt x="157" y="923"/>
                    <a:pt x="269" y="923"/>
                  </a:cubicBezTo>
                  <a:cubicBezTo>
                    <a:pt x="308" y="922"/>
                    <a:pt x="688" y="502"/>
                    <a:pt x="692" y="468"/>
                  </a:cubicBezTo>
                  <a:cubicBezTo>
                    <a:pt x="700" y="392"/>
                    <a:pt x="682" y="305"/>
                    <a:pt x="679" y="267"/>
                  </a:cubicBezTo>
                  <a:cubicBezTo>
                    <a:pt x="697" y="196"/>
                    <a:pt x="744" y="46"/>
                    <a:pt x="744" y="46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3263900" y="3975100"/>
              <a:ext cx="1584325" cy="1544637"/>
            </a:xfrm>
            <a:custGeom>
              <a:avLst/>
              <a:gdLst/>
              <a:ahLst/>
              <a:cxnLst/>
              <a:rect l="l" t="t" r="r" b="b"/>
              <a:pathLst>
                <a:path w="3044" h="2974" extrusionOk="0">
                  <a:moveTo>
                    <a:pt x="3016" y="411"/>
                  </a:moveTo>
                  <a:cubicBezTo>
                    <a:pt x="2985" y="178"/>
                    <a:pt x="2618" y="0"/>
                    <a:pt x="2440" y="16"/>
                  </a:cubicBezTo>
                  <a:cubicBezTo>
                    <a:pt x="1776" y="73"/>
                    <a:pt x="853" y="379"/>
                    <a:pt x="740" y="422"/>
                  </a:cubicBezTo>
                  <a:cubicBezTo>
                    <a:pt x="733" y="424"/>
                    <a:pt x="726" y="428"/>
                    <a:pt x="719" y="431"/>
                  </a:cubicBezTo>
                  <a:cubicBezTo>
                    <a:pt x="596" y="443"/>
                    <a:pt x="477" y="545"/>
                    <a:pt x="464" y="773"/>
                  </a:cubicBezTo>
                  <a:cubicBezTo>
                    <a:pt x="462" y="810"/>
                    <a:pt x="355" y="1140"/>
                    <a:pt x="276" y="1514"/>
                  </a:cubicBezTo>
                  <a:cubicBezTo>
                    <a:pt x="202" y="1867"/>
                    <a:pt x="148" y="2331"/>
                    <a:pt x="104" y="2605"/>
                  </a:cubicBezTo>
                  <a:cubicBezTo>
                    <a:pt x="74" y="2798"/>
                    <a:pt x="0" y="2873"/>
                    <a:pt x="46" y="2897"/>
                  </a:cubicBezTo>
                  <a:cubicBezTo>
                    <a:pt x="146" y="2948"/>
                    <a:pt x="283" y="2974"/>
                    <a:pt x="297" y="2883"/>
                  </a:cubicBezTo>
                  <a:cubicBezTo>
                    <a:pt x="344" y="2582"/>
                    <a:pt x="773" y="1928"/>
                    <a:pt x="855" y="1571"/>
                  </a:cubicBezTo>
                  <a:cubicBezTo>
                    <a:pt x="922" y="1279"/>
                    <a:pt x="935" y="1044"/>
                    <a:pt x="947" y="932"/>
                  </a:cubicBezTo>
                  <a:cubicBezTo>
                    <a:pt x="1394" y="953"/>
                    <a:pt x="2346" y="916"/>
                    <a:pt x="2663" y="933"/>
                  </a:cubicBezTo>
                  <a:cubicBezTo>
                    <a:pt x="2825" y="941"/>
                    <a:pt x="3044" y="618"/>
                    <a:pt x="3016" y="411"/>
                  </a:cubicBezTo>
                  <a:close/>
                </a:path>
              </a:pathLst>
            </a:custGeom>
            <a:solidFill>
              <a:srgbClr val="1A2F4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3263900" y="4760913"/>
              <a:ext cx="261938" cy="742950"/>
            </a:xfrm>
            <a:custGeom>
              <a:avLst/>
              <a:gdLst/>
              <a:ahLst/>
              <a:cxnLst/>
              <a:rect l="l" t="t" r="r" b="b"/>
              <a:pathLst>
                <a:path w="502" h="1431" extrusionOk="0">
                  <a:moveTo>
                    <a:pt x="276" y="0"/>
                  </a:moveTo>
                  <a:cubicBezTo>
                    <a:pt x="202" y="353"/>
                    <a:pt x="148" y="817"/>
                    <a:pt x="104" y="1091"/>
                  </a:cubicBezTo>
                  <a:cubicBezTo>
                    <a:pt x="74" y="1284"/>
                    <a:pt x="0" y="1359"/>
                    <a:pt x="46" y="1383"/>
                  </a:cubicBezTo>
                  <a:cubicBezTo>
                    <a:pt x="96" y="1409"/>
                    <a:pt x="155" y="1428"/>
                    <a:pt x="204" y="1429"/>
                  </a:cubicBezTo>
                  <a:cubicBezTo>
                    <a:pt x="252" y="1431"/>
                    <a:pt x="247" y="1242"/>
                    <a:pt x="272" y="1177"/>
                  </a:cubicBezTo>
                  <a:cubicBezTo>
                    <a:pt x="314" y="1065"/>
                    <a:pt x="502" y="746"/>
                    <a:pt x="491" y="713"/>
                  </a:cubicBezTo>
                  <a:cubicBezTo>
                    <a:pt x="426" y="527"/>
                    <a:pt x="331" y="379"/>
                    <a:pt x="276" y="0"/>
                  </a:cubicBezTo>
                  <a:close/>
                </a:path>
              </a:pathLst>
            </a:custGeom>
            <a:solidFill>
              <a:srgbClr val="2848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3649663" y="3975100"/>
              <a:ext cx="1198563" cy="471487"/>
            </a:xfrm>
            <a:custGeom>
              <a:avLst/>
              <a:gdLst/>
              <a:ahLst/>
              <a:cxnLst/>
              <a:rect l="l" t="t" r="r" b="b"/>
              <a:pathLst>
                <a:path w="2304" h="908" extrusionOk="0">
                  <a:moveTo>
                    <a:pt x="1897" y="899"/>
                  </a:moveTo>
                  <a:cubicBezTo>
                    <a:pt x="2059" y="907"/>
                    <a:pt x="2304" y="618"/>
                    <a:pt x="2276" y="411"/>
                  </a:cubicBezTo>
                  <a:cubicBezTo>
                    <a:pt x="2245" y="178"/>
                    <a:pt x="1878" y="0"/>
                    <a:pt x="1700" y="16"/>
                  </a:cubicBezTo>
                  <a:cubicBezTo>
                    <a:pt x="1036" y="73"/>
                    <a:pt x="113" y="379"/>
                    <a:pt x="0" y="422"/>
                  </a:cubicBezTo>
                  <a:cubicBezTo>
                    <a:pt x="57" y="548"/>
                    <a:pt x="117" y="747"/>
                    <a:pt x="165" y="858"/>
                  </a:cubicBezTo>
                  <a:cubicBezTo>
                    <a:pt x="186" y="908"/>
                    <a:pt x="1553" y="881"/>
                    <a:pt x="1897" y="899"/>
                  </a:cubicBezTo>
                  <a:close/>
                </a:path>
              </a:pathLst>
            </a:custGeom>
            <a:solidFill>
              <a:srgbClr val="2848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3479800" y="5294313"/>
              <a:ext cx="355600" cy="501650"/>
            </a:xfrm>
            <a:custGeom>
              <a:avLst/>
              <a:gdLst/>
              <a:ahLst/>
              <a:cxnLst/>
              <a:rect l="l" t="t" r="r" b="b"/>
              <a:pathLst>
                <a:path w="685" h="967" extrusionOk="0">
                  <a:moveTo>
                    <a:pt x="2" y="960"/>
                  </a:moveTo>
                  <a:cubicBezTo>
                    <a:pt x="33" y="860"/>
                    <a:pt x="239" y="654"/>
                    <a:pt x="283" y="515"/>
                  </a:cubicBezTo>
                  <a:cubicBezTo>
                    <a:pt x="334" y="355"/>
                    <a:pt x="360" y="189"/>
                    <a:pt x="349" y="160"/>
                  </a:cubicBezTo>
                  <a:cubicBezTo>
                    <a:pt x="321" y="86"/>
                    <a:pt x="482" y="0"/>
                    <a:pt x="546" y="122"/>
                  </a:cubicBezTo>
                  <a:cubicBezTo>
                    <a:pt x="560" y="150"/>
                    <a:pt x="642" y="289"/>
                    <a:pt x="650" y="359"/>
                  </a:cubicBezTo>
                  <a:cubicBezTo>
                    <a:pt x="685" y="799"/>
                    <a:pt x="685" y="799"/>
                    <a:pt x="685" y="799"/>
                  </a:cubicBezTo>
                  <a:cubicBezTo>
                    <a:pt x="619" y="811"/>
                    <a:pt x="619" y="811"/>
                    <a:pt x="619" y="811"/>
                  </a:cubicBezTo>
                  <a:cubicBezTo>
                    <a:pt x="557" y="585"/>
                    <a:pt x="557" y="585"/>
                    <a:pt x="557" y="585"/>
                  </a:cubicBezTo>
                  <a:cubicBezTo>
                    <a:pt x="536" y="651"/>
                    <a:pt x="525" y="751"/>
                    <a:pt x="520" y="797"/>
                  </a:cubicBezTo>
                  <a:cubicBezTo>
                    <a:pt x="516" y="839"/>
                    <a:pt x="489" y="872"/>
                    <a:pt x="449" y="897"/>
                  </a:cubicBezTo>
                  <a:cubicBezTo>
                    <a:pt x="89" y="960"/>
                    <a:pt x="89" y="960"/>
                    <a:pt x="89" y="960"/>
                  </a:cubicBezTo>
                  <a:cubicBezTo>
                    <a:pt x="75" y="956"/>
                    <a:pt x="0" y="967"/>
                    <a:pt x="2" y="960"/>
                  </a:cubicBezTo>
                  <a:close/>
                </a:path>
              </a:pathLst>
            </a:custGeom>
            <a:solidFill>
              <a:srgbClr val="E5454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3529013" y="5184775"/>
              <a:ext cx="246063" cy="544512"/>
            </a:xfrm>
            <a:custGeom>
              <a:avLst/>
              <a:gdLst/>
              <a:ahLst/>
              <a:cxnLst/>
              <a:rect l="l" t="t" r="r" b="b"/>
              <a:pathLst>
                <a:path w="470" h="1049" extrusionOk="0">
                  <a:moveTo>
                    <a:pt x="324" y="0"/>
                  </a:moveTo>
                  <a:cubicBezTo>
                    <a:pt x="144" y="32"/>
                    <a:pt x="144" y="32"/>
                    <a:pt x="144" y="32"/>
                  </a:cubicBezTo>
                  <a:cubicBezTo>
                    <a:pt x="144" y="32"/>
                    <a:pt x="193" y="198"/>
                    <a:pt x="213" y="260"/>
                  </a:cubicBezTo>
                  <a:cubicBezTo>
                    <a:pt x="277" y="753"/>
                    <a:pt x="35" y="969"/>
                    <a:pt x="12" y="1022"/>
                  </a:cubicBezTo>
                  <a:cubicBezTo>
                    <a:pt x="0" y="1049"/>
                    <a:pt x="168" y="1038"/>
                    <a:pt x="270" y="991"/>
                  </a:cubicBezTo>
                  <a:cubicBezTo>
                    <a:pt x="305" y="975"/>
                    <a:pt x="470" y="438"/>
                    <a:pt x="458" y="405"/>
                  </a:cubicBezTo>
                  <a:cubicBezTo>
                    <a:pt x="433" y="333"/>
                    <a:pt x="379" y="261"/>
                    <a:pt x="360" y="228"/>
                  </a:cubicBezTo>
                  <a:cubicBezTo>
                    <a:pt x="346" y="156"/>
                    <a:pt x="324" y="0"/>
                    <a:pt x="324" y="0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3240088" y="3930650"/>
              <a:ext cx="509588" cy="1403350"/>
            </a:xfrm>
            <a:custGeom>
              <a:avLst/>
              <a:gdLst/>
              <a:ahLst/>
              <a:cxnLst/>
              <a:rect l="l" t="t" r="r" b="b"/>
              <a:pathLst>
                <a:path w="978" h="2704" extrusionOk="0">
                  <a:moveTo>
                    <a:pt x="894" y="1162"/>
                  </a:moveTo>
                  <a:cubicBezTo>
                    <a:pt x="816" y="804"/>
                    <a:pt x="700" y="557"/>
                    <a:pt x="688" y="491"/>
                  </a:cubicBezTo>
                  <a:cubicBezTo>
                    <a:pt x="682" y="457"/>
                    <a:pt x="675" y="415"/>
                    <a:pt x="666" y="367"/>
                  </a:cubicBezTo>
                  <a:cubicBezTo>
                    <a:pt x="596" y="0"/>
                    <a:pt x="0" y="110"/>
                    <a:pt x="197" y="599"/>
                  </a:cubicBezTo>
                  <a:cubicBezTo>
                    <a:pt x="211" y="633"/>
                    <a:pt x="256" y="977"/>
                    <a:pt x="345" y="1348"/>
                  </a:cubicBezTo>
                  <a:cubicBezTo>
                    <a:pt x="429" y="1699"/>
                    <a:pt x="579" y="2143"/>
                    <a:pt x="658" y="2409"/>
                  </a:cubicBezTo>
                  <a:cubicBezTo>
                    <a:pt x="713" y="2597"/>
                    <a:pt x="677" y="2695"/>
                    <a:pt x="730" y="2698"/>
                  </a:cubicBezTo>
                  <a:cubicBezTo>
                    <a:pt x="843" y="2704"/>
                    <a:pt x="978" y="2670"/>
                    <a:pt x="951" y="2582"/>
                  </a:cubicBezTo>
                  <a:cubicBezTo>
                    <a:pt x="865" y="2289"/>
                    <a:pt x="973" y="1520"/>
                    <a:pt x="894" y="1162"/>
                  </a:cubicBezTo>
                  <a:close/>
                </a:path>
              </a:pathLst>
            </a:custGeom>
            <a:solidFill>
              <a:srgbClr val="2848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3741738" y="2595563"/>
              <a:ext cx="666750" cy="779462"/>
            </a:xfrm>
            <a:custGeom>
              <a:avLst/>
              <a:gdLst/>
              <a:ahLst/>
              <a:cxnLst/>
              <a:rect l="l" t="t" r="r" b="b"/>
              <a:pathLst>
                <a:path w="1282" h="1500" extrusionOk="0">
                  <a:moveTo>
                    <a:pt x="1204" y="227"/>
                  </a:moveTo>
                  <a:cubicBezTo>
                    <a:pt x="1282" y="418"/>
                    <a:pt x="1113" y="585"/>
                    <a:pt x="1113" y="585"/>
                  </a:cubicBezTo>
                  <a:cubicBezTo>
                    <a:pt x="1113" y="585"/>
                    <a:pt x="352" y="1429"/>
                    <a:pt x="279" y="1465"/>
                  </a:cubicBezTo>
                  <a:cubicBezTo>
                    <a:pt x="206" y="1500"/>
                    <a:pt x="0" y="1308"/>
                    <a:pt x="10" y="1272"/>
                  </a:cubicBezTo>
                  <a:cubicBezTo>
                    <a:pt x="41" y="1162"/>
                    <a:pt x="875" y="177"/>
                    <a:pt x="875" y="177"/>
                  </a:cubicBezTo>
                  <a:cubicBezTo>
                    <a:pt x="875" y="177"/>
                    <a:pt x="1112" y="0"/>
                    <a:pt x="1204" y="227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3948113" y="2601913"/>
              <a:ext cx="944563" cy="1454150"/>
            </a:xfrm>
            <a:custGeom>
              <a:avLst/>
              <a:gdLst/>
              <a:ahLst/>
              <a:cxnLst/>
              <a:rect l="l" t="t" r="r" b="b"/>
              <a:pathLst>
                <a:path w="1813" h="2802" extrusionOk="0">
                  <a:moveTo>
                    <a:pt x="1415" y="47"/>
                  </a:moveTo>
                  <a:cubicBezTo>
                    <a:pt x="1219" y="6"/>
                    <a:pt x="875" y="0"/>
                    <a:pt x="696" y="14"/>
                  </a:cubicBezTo>
                  <a:cubicBezTo>
                    <a:pt x="473" y="32"/>
                    <a:pt x="12" y="614"/>
                    <a:pt x="8" y="679"/>
                  </a:cubicBezTo>
                  <a:cubicBezTo>
                    <a:pt x="0" y="832"/>
                    <a:pt x="94" y="1010"/>
                    <a:pt x="149" y="1100"/>
                  </a:cubicBezTo>
                  <a:cubicBezTo>
                    <a:pt x="152" y="1104"/>
                    <a:pt x="154" y="1109"/>
                    <a:pt x="157" y="1113"/>
                  </a:cubicBezTo>
                  <a:cubicBezTo>
                    <a:pt x="158" y="1114"/>
                    <a:pt x="159" y="1116"/>
                    <a:pt x="160" y="1118"/>
                  </a:cubicBezTo>
                  <a:cubicBezTo>
                    <a:pt x="177" y="1144"/>
                    <a:pt x="188" y="1160"/>
                    <a:pt x="188" y="1160"/>
                  </a:cubicBezTo>
                  <a:cubicBezTo>
                    <a:pt x="217" y="1345"/>
                    <a:pt x="217" y="1345"/>
                    <a:pt x="217" y="1345"/>
                  </a:cubicBezTo>
                  <a:cubicBezTo>
                    <a:pt x="235" y="1457"/>
                    <a:pt x="235" y="1457"/>
                    <a:pt x="235" y="1457"/>
                  </a:cubicBezTo>
                  <a:cubicBezTo>
                    <a:pt x="258" y="1602"/>
                    <a:pt x="258" y="1602"/>
                    <a:pt x="258" y="1602"/>
                  </a:cubicBezTo>
                  <a:cubicBezTo>
                    <a:pt x="261" y="1618"/>
                    <a:pt x="261" y="1618"/>
                    <a:pt x="261" y="1618"/>
                  </a:cubicBezTo>
                  <a:cubicBezTo>
                    <a:pt x="323" y="2139"/>
                    <a:pt x="323" y="2139"/>
                    <a:pt x="323" y="2139"/>
                  </a:cubicBezTo>
                  <a:cubicBezTo>
                    <a:pt x="164" y="2563"/>
                    <a:pt x="164" y="2563"/>
                    <a:pt x="164" y="2563"/>
                  </a:cubicBezTo>
                  <a:cubicBezTo>
                    <a:pt x="164" y="2563"/>
                    <a:pt x="1016" y="2802"/>
                    <a:pt x="1751" y="2512"/>
                  </a:cubicBezTo>
                  <a:cubicBezTo>
                    <a:pt x="1813" y="2488"/>
                    <a:pt x="1455" y="2096"/>
                    <a:pt x="1455" y="2096"/>
                  </a:cubicBezTo>
                  <a:cubicBezTo>
                    <a:pt x="1535" y="1166"/>
                    <a:pt x="1535" y="1166"/>
                    <a:pt x="1535" y="1166"/>
                  </a:cubicBezTo>
                  <a:cubicBezTo>
                    <a:pt x="1537" y="1165"/>
                    <a:pt x="1665" y="608"/>
                    <a:pt x="1603" y="260"/>
                  </a:cubicBezTo>
                  <a:cubicBezTo>
                    <a:pt x="1592" y="198"/>
                    <a:pt x="1479" y="61"/>
                    <a:pt x="1415" y="47"/>
                  </a:cubicBezTo>
                  <a:close/>
                </a:path>
              </a:pathLst>
            </a:custGeom>
            <a:solidFill>
              <a:srgbClr val="F6565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3952875" y="2611438"/>
              <a:ext cx="841375" cy="1379537"/>
            </a:xfrm>
            <a:custGeom>
              <a:avLst/>
              <a:gdLst/>
              <a:ahLst/>
              <a:cxnLst/>
              <a:rect l="l" t="t" r="r" b="b"/>
              <a:pathLst>
                <a:path w="1616" h="2658" extrusionOk="0">
                  <a:moveTo>
                    <a:pt x="1406" y="28"/>
                  </a:moveTo>
                  <a:cubicBezTo>
                    <a:pt x="1273" y="0"/>
                    <a:pt x="1050" y="588"/>
                    <a:pt x="678" y="785"/>
                  </a:cubicBezTo>
                  <a:cubicBezTo>
                    <a:pt x="502" y="878"/>
                    <a:pt x="0" y="721"/>
                    <a:pt x="5" y="752"/>
                  </a:cubicBezTo>
                  <a:cubicBezTo>
                    <a:pt x="26" y="879"/>
                    <a:pt x="95" y="1008"/>
                    <a:pt x="140" y="1081"/>
                  </a:cubicBezTo>
                  <a:cubicBezTo>
                    <a:pt x="143" y="1085"/>
                    <a:pt x="145" y="1090"/>
                    <a:pt x="148" y="1094"/>
                  </a:cubicBezTo>
                  <a:cubicBezTo>
                    <a:pt x="149" y="1095"/>
                    <a:pt x="150" y="1097"/>
                    <a:pt x="151" y="1099"/>
                  </a:cubicBezTo>
                  <a:cubicBezTo>
                    <a:pt x="168" y="1125"/>
                    <a:pt x="179" y="1141"/>
                    <a:pt x="179" y="1141"/>
                  </a:cubicBezTo>
                  <a:cubicBezTo>
                    <a:pt x="208" y="1326"/>
                    <a:pt x="208" y="1326"/>
                    <a:pt x="208" y="1326"/>
                  </a:cubicBezTo>
                  <a:cubicBezTo>
                    <a:pt x="226" y="1438"/>
                    <a:pt x="226" y="1438"/>
                    <a:pt x="226" y="1438"/>
                  </a:cubicBezTo>
                  <a:cubicBezTo>
                    <a:pt x="249" y="1583"/>
                    <a:pt x="249" y="1583"/>
                    <a:pt x="249" y="1583"/>
                  </a:cubicBezTo>
                  <a:cubicBezTo>
                    <a:pt x="252" y="1599"/>
                    <a:pt x="252" y="1599"/>
                    <a:pt x="252" y="1599"/>
                  </a:cubicBezTo>
                  <a:cubicBezTo>
                    <a:pt x="314" y="2120"/>
                    <a:pt x="314" y="2120"/>
                    <a:pt x="314" y="2120"/>
                  </a:cubicBezTo>
                  <a:cubicBezTo>
                    <a:pt x="155" y="2544"/>
                    <a:pt x="155" y="2544"/>
                    <a:pt x="155" y="2544"/>
                  </a:cubicBezTo>
                  <a:cubicBezTo>
                    <a:pt x="155" y="2544"/>
                    <a:pt x="562" y="2658"/>
                    <a:pt x="1056" y="2633"/>
                  </a:cubicBezTo>
                  <a:cubicBezTo>
                    <a:pt x="1277" y="2622"/>
                    <a:pt x="1013" y="1896"/>
                    <a:pt x="996" y="1753"/>
                  </a:cubicBezTo>
                  <a:cubicBezTo>
                    <a:pt x="985" y="1658"/>
                    <a:pt x="1595" y="746"/>
                    <a:pt x="1602" y="658"/>
                  </a:cubicBezTo>
                  <a:cubicBezTo>
                    <a:pt x="1614" y="516"/>
                    <a:pt x="1616" y="365"/>
                    <a:pt x="1594" y="241"/>
                  </a:cubicBezTo>
                  <a:cubicBezTo>
                    <a:pt x="1583" y="179"/>
                    <a:pt x="1470" y="42"/>
                    <a:pt x="1406" y="28"/>
                  </a:cubicBezTo>
                  <a:close/>
                </a:path>
              </a:pathLst>
            </a:custGeom>
            <a:solidFill>
              <a:srgbClr val="E5454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4262438" y="2586038"/>
              <a:ext cx="544513" cy="935037"/>
            </a:xfrm>
            <a:custGeom>
              <a:avLst/>
              <a:gdLst/>
              <a:ahLst/>
              <a:cxnLst/>
              <a:rect l="l" t="t" r="r" b="b"/>
              <a:pathLst>
                <a:path w="1048" h="1799" extrusionOk="0">
                  <a:moveTo>
                    <a:pt x="921" y="194"/>
                  </a:moveTo>
                  <a:cubicBezTo>
                    <a:pt x="1048" y="357"/>
                    <a:pt x="875" y="680"/>
                    <a:pt x="875" y="680"/>
                  </a:cubicBezTo>
                  <a:cubicBezTo>
                    <a:pt x="875" y="680"/>
                    <a:pt x="373" y="1693"/>
                    <a:pt x="313" y="1746"/>
                  </a:cubicBezTo>
                  <a:cubicBezTo>
                    <a:pt x="252" y="1799"/>
                    <a:pt x="1" y="1668"/>
                    <a:pt x="1" y="1631"/>
                  </a:cubicBezTo>
                  <a:cubicBezTo>
                    <a:pt x="0" y="1517"/>
                    <a:pt x="599" y="190"/>
                    <a:pt x="599" y="190"/>
                  </a:cubicBezTo>
                  <a:cubicBezTo>
                    <a:pt x="599" y="190"/>
                    <a:pt x="770" y="0"/>
                    <a:pt x="921" y="194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3341688" y="3278188"/>
              <a:ext cx="1171575" cy="881062"/>
            </a:xfrm>
            <a:custGeom>
              <a:avLst/>
              <a:gdLst/>
              <a:ahLst/>
              <a:cxnLst/>
              <a:rect l="l" t="t" r="r" b="b"/>
              <a:pathLst>
                <a:path w="2249" h="1698" extrusionOk="0">
                  <a:moveTo>
                    <a:pt x="791" y="1261"/>
                  </a:moveTo>
                  <a:cubicBezTo>
                    <a:pt x="790" y="1260"/>
                    <a:pt x="790" y="1260"/>
                    <a:pt x="790" y="1260"/>
                  </a:cubicBezTo>
                  <a:cubicBezTo>
                    <a:pt x="978" y="1146"/>
                    <a:pt x="2024" y="477"/>
                    <a:pt x="2082" y="420"/>
                  </a:cubicBezTo>
                  <a:cubicBezTo>
                    <a:pt x="2249" y="255"/>
                    <a:pt x="2049" y="0"/>
                    <a:pt x="1843" y="132"/>
                  </a:cubicBezTo>
                  <a:cubicBezTo>
                    <a:pt x="1782" y="170"/>
                    <a:pt x="811" y="973"/>
                    <a:pt x="669" y="1096"/>
                  </a:cubicBezTo>
                  <a:cubicBezTo>
                    <a:pt x="451" y="1113"/>
                    <a:pt x="451" y="1113"/>
                    <a:pt x="451" y="1113"/>
                  </a:cubicBezTo>
                  <a:cubicBezTo>
                    <a:pt x="265" y="1193"/>
                    <a:pt x="265" y="1193"/>
                    <a:pt x="265" y="1193"/>
                  </a:cubicBezTo>
                  <a:cubicBezTo>
                    <a:pt x="265" y="1193"/>
                    <a:pt x="233" y="1231"/>
                    <a:pt x="197" y="1272"/>
                  </a:cubicBezTo>
                  <a:cubicBezTo>
                    <a:pt x="172" y="1301"/>
                    <a:pt x="104" y="1332"/>
                    <a:pt x="125" y="1353"/>
                  </a:cubicBezTo>
                  <a:cubicBezTo>
                    <a:pt x="184" y="1380"/>
                    <a:pt x="286" y="1263"/>
                    <a:pt x="286" y="1263"/>
                  </a:cubicBezTo>
                  <a:cubicBezTo>
                    <a:pt x="286" y="1263"/>
                    <a:pt x="377" y="1216"/>
                    <a:pt x="352" y="1252"/>
                  </a:cubicBezTo>
                  <a:cubicBezTo>
                    <a:pt x="342" y="1266"/>
                    <a:pt x="82" y="1494"/>
                    <a:pt x="39" y="1537"/>
                  </a:cubicBezTo>
                  <a:cubicBezTo>
                    <a:pt x="17" y="1559"/>
                    <a:pt x="4" y="1572"/>
                    <a:pt x="14" y="1585"/>
                  </a:cubicBezTo>
                  <a:cubicBezTo>
                    <a:pt x="23" y="1597"/>
                    <a:pt x="42" y="1585"/>
                    <a:pt x="68" y="1567"/>
                  </a:cubicBezTo>
                  <a:cubicBezTo>
                    <a:pt x="74" y="1563"/>
                    <a:pt x="82" y="1557"/>
                    <a:pt x="92" y="1550"/>
                  </a:cubicBezTo>
                  <a:cubicBezTo>
                    <a:pt x="98" y="1550"/>
                    <a:pt x="102" y="1549"/>
                    <a:pt x="102" y="1549"/>
                  </a:cubicBezTo>
                  <a:cubicBezTo>
                    <a:pt x="102" y="1549"/>
                    <a:pt x="99" y="1549"/>
                    <a:pt x="94" y="1549"/>
                  </a:cubicBezTo>
                  <a:cubicBezTo>
                    <a:pt x="175" y="1491"/>
                    <a:pt x="369" y="1344"/>
                    <a:pt x="370" y="1345"/>
                  </a:cubicBezTo>
                  <a:cubicBezTo>
                    <a:pt x="372" y="1347"/>
                    <a:pt x="379" y="1355"/>
                    <a:pt x="377" y="1357"/>
                  </a:cubicBezTo>
                  <a:cubicBezTo>
                    <a:pt x="360" y="1368"/>
                    <a:pt x="107" y="1557"/>
                    <a:pt x="54" y="1599"/>
                  </a:cubicBezTo>
                  <a:cubicBezTo>
                    <a:pt x="21" y="1624"/>
                    <a:pt x="0" y="1643"/>
                    <a:pt x="10" y="1657"/>
                  </a:cubicBezTo>
                  <a:cubicBezTo>
                    <a:pt x="21" y="1671"/>
                    <a:pt x="45" y="1657"/>
                    <a:pt x="81" y="1634"/>
                  </a:cubicBezTo>
                  <a:cubicBezTo>
                    <a:pt x="91" y="1628"/>
                    <a:pt x="109" y="1616"/>
                    <a:pt x="130" y="1602"/>
                  </a:cubicBezTo>
                  <a:cubicBezTo>
                    <a:pt x="141" y="1602"/>
                    <a:pt x="150" y="1600"/>
                    <a:pt x="150" y="1600"/>
                  </a:cubicBezTo>
                  <a:cubicBezTo>
                    <a:pt x="150" y="1600"/>
                    <a:pt x="143" y="1600"/>
                    <a:pt x="133" y="1600"/>
                  </a:cubicBezTo>
                  <a:cubicBezTo>
                    <a:pt x="231" y="1537"/>
                    <a:pt x="409" y="1420"/>
                    <a:pt x="420" y="1412"/>
                  </a:cubicBezTo>
                  <a:cubicBezTo>
                    <a:pt x="423" y="1410"/>
                    <a:pt x="427" y="1418"/>
                    <a:pt x="429" y="1420"/>
                  </a:cubicBezTo>
                  <a:cubicBezTo>
                    <a:pt x="430" y="1421"/>
                    <a:pt x="167" y="1598"/>
                    <a:pt x="117" y="1639"/>
                  </a:cubicBezTo>
                  <a:cubicBezTo>
                    <a:pt x="94" y="1657"/>
                    <a:pt x="83" y="1668"/>
                    <a:pt x="91" y="1683"/>
                  </a:cubicBezTo>
                  <a:cubicBezTo>
                    <a:pt x="100" y="1698"/>
                    <a:pt x="119" y="1689"/>
                    <a:pt x="145" y="1675"/>
                  </a:cubicBezTo>
                  <a:cubicBezTo>
                    <a:pt x="203" y="1645"/>
                    <a:pt x="477" y="1472"/>
                    <a:pt x="477" y="1473"/>
                  </a:cubicBezTo>
                  <a:cubicBezTo>
                    <a:pt x="478" y="1474"/>
                    <a:pt x="479" y="1476"/>
                    <a:pt x="480" y="1478"/>
                  </a:cubicBezTo>
                  <a:cubicBezTo>
                    <a:pt x="481" y="1479"/>
                    <a:pt x="312" y="1605"/>
                    <a:pt x="271" y="1636"/>
                  </a:cubicBezTo>
                  <a:cubicBezTo>
                    <a:pt x="245" y="1656"/>
                    <a:pt x="225" y="1669"/>
                    <a:pt x="238" y="1685"/>
                  </a:cubicBezTo>
                  <a:cubicBezTo>
                    <a:pt x="246" y="1695"/>
                    <a:pt x="266" y="1680"/>
                    <a:pt x="293" y="1665"/>
                  </a:cubicBezTo>
                  <a:cubicBezTo>
                    <a:pt x="350" y="1632"/>
                    <a:pt x="536" y="1506"/>
                    <a:pt x="536" y="1506"/>
                  </a:cubicBezTo>
                  <a:cubicBezTo>
                    <a:pt x="536" y="1506"/>
                    <a:pt x="784" y="1265"/>
                    <a:pt x="791" y="1261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4030663" y="3360738"/>
              <a:ext cx="422275" cy="290512"/>
            </a:xfrm>
            <a:custGeom>
              <a:avLst/>
              <a:gdLst/>
              <a:ahLst/>
              <a:cxnLst/>
              <a:rect l="l" t="t" r="r" b="b"/>
              <a:pathLst>
                <a:path w="810" h="560" extrusionOk="0">
                  <a:moveTo>
                    <a:pt x="454" y="24"/>
                  </a:moveTo>
                  <a:cubicBezTo>
                    <a:pt x="365" y="94"/>
                    <a:pt x="188" y="239"/>
                    <a:pt x="0" y="394"/>
                  </a:cubicBezTo>
                  <a:cubicBezTo>
                    <a:pt x="0" y="394"/>
                    <a:pt x="318" y="560"/>
                    <a:pt x="342" y="545"/>
                  </a:cubicBezTo>
                  <a:cubicBezTo>
                    <a:pt x="555" y="406"/>
                    <a:pt x="728" y="290"/>
                    <a:pt x="751" y="268"/>
                  </a:cubicBezTo>
                  <a:cubicBezTo>
                    <a:pt x="810" y="149"/>
                    <a:pt x="484" y="0"/>
                    <a:pt x="454" y="24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3641725" y="3048000"/>
              <a:ext cx="884238" cy="655637"/>
            </a:xfrm>
            <a:custGeom>
              <a:avLst/>
              <a:gdLst/>
              <a:ahLst/>
              <a:cxnLst/>
              <a:rect l="l" t="t" r="r" b="b"/>
              <a:pathLst>
                <a:path w="1700" h="1262" extrusionOk="0">
                  <a:moveTo>
                    <a:pt x="857" y="917"/>
                  </a:moveTo>
                  <a:cubicBezTo>
                    <a:pt x="857" y="917"/>
                    <a:pt x="857" y="917"/>
                    <a:pt x="857" y="917"/>
                  </a:cubicBezTo>
                  <a:cubicBezTo>
                    <a:pt x="766" y="880"/>
                    <a:pt x="479" y="780"/>
                    <a:pt x="204" y="635"/>
                  </a:cubicBezTo>
                  <a:cubicBezTo>
                    <a:pt x="0" y="527"/>
                    <a:pt x="471" y="12"/>
                    <a:pt x="493" y="0"/>
                  </a:cubicBezTo>
                  <a:cubicBezTo>
                    <a:pt x="489" y="60"/>
                    <a:pt x="451" y="188"/>
                    <a:pt x="434" y="290"/>
                  </a:cubicBezTo>
                  <a:cubicBezTo>
                    <a:pt x="431" y="308"/>
                    <a:pt x="262" y="350"/>
                    <a:pt x="261" y="366"/>
                  </a:cubicBezTo>
                  <a:cubicBezTo>
                    <a:pt x="257" y="411"/>
                    <a:pt x="427" y="421"/>
                    <a:pt x="446" y="432"/>
                  </a:cubicBezTo>
                  <a:cubicBezTo>
                    <a:pt x="615" y="532"/>
                    <a:pt x="906" y="705"/>
                    <a:pt x="952" y="733"/>
                  </a:cubicBezTo>
                  <a:cubicBezTo>
                    <a:pt x="1170" y="715"/>
                    <a:pt x="1170" y="715"/>
                    <a:pt x="1170" y="715"/>
                  </a:cubicBezTo>
                  <a:cubicBezTo>
                    <a:pt x="1367" y="765"/>
                    <a:pt x="1367" y="765"/>
                    <a:pt x="1367" y="765"/>
                  </a:cubicBezTo>
                  <a:cubicBezTo>
                    <a:pt x="1367" y="765"/>
                    <a:pt x="1404" y="797"/>
                    <a:pt x="1446" y="832"/>
                  </a:cubicBezTo>
                  <a:cubicBezTo>
                    <a:pt x="1476" y="857"/>
                    <a:pt x="1549" y="877"/>
                    <a:pt x="1531" y="901"/>
                  </a:cubicBezTo>
                  <a:cubicBezTo>
                    <a:pt x="1476" y="938"/>
                    <a:pt x="1357" y="837"/>
                    <a:pt x="1357" y="837"/>
                  </a:cubicBezTo>
                  <a:cubicBezTo>
                    <a:pt x="1357" y="837"/>
                    <a:pt x="1259" y="805"/>
                    <a:pt x="1290" y="838"/>
                  </a:cubicBezTo>
                  <a:cubicBezTo>
                    <a:pt x="1302" y="850"/>
                    <a:pt x="1595" y="1035"/>
                    <a:pt x="1645" y="1071"/>
                  </a:cubicBezTo>
                  <a:cubicBezTo>
                    <a:pt x="1670" y="1090"/>
                    <a:pt x="1685" y="1101"/>
                    <a:pt x="1677" y="1115"/>
                  </a:cubicBezTo>
                  <a:cubicBezTo>
                    <a:pt x="1670" y="1128"/>
                    <a:pt x="1650" y="1119"/>
                    <a:pt x="1621" y="1106"/>
                  </a:cubicBezTo>
                  <a:cubicBezTo>
                    <a:pt x="1614" y="1103"/>
                    <a:pt x="1605" y="1098"/>
                    <a:pt x="1594" y="1093"/>
                  </a:cubicBezTo>
                  <a:cubicBezTo>
                    <a:pt x="1589" y="1093"/>
                    <a:pt x="1584" y="1093"/>
                    <a:pt x="1584" y="1093"/>
                  </a:cubicBezTo>
                  <a:cubicBezTo>
                    <a:pt x="1584" y="1093"/>
                    <a:pt x="1588" y="1093"/>
                    <a:pt x="1593" y="1092"/>
                  </a:cubicBezTo>
                  <a:cubicBezTo>
                    <a:pt x="1503" y="1047"/>
                    <a:pt x="1287" y="932"/>
                    <a:pt x="1287" y="933"/>
                  </a:cubicBezTo>
                  <a:cubicBezTo>
                    <a:pt x="1285" y="936"/>
                    <a:pt x="1279" y="945"/>
                    <a:pt x="1281" y="946"/>
                  </a:cubicBezTo>
                  <a:cubicBezTo>
                    <a:pt x="1301" y="955"/>
                    <a:pt x="1580" y="1102"/>
                    <a:pt x="1640" y="1135"/>
                  </a:cubicBezTo>
                  <a:cubicBezTo>
                    <a:pt x="1676" y="1155"/>
                    <a:pt x="1700" y="1171"/>
                    <a:pt x="1692" y="1186"/>
                  </a:cubicBezTo>
                  <a:cubicBezTo>
                    <a:pt x="1684" y="1202"/>
                    <a:pt x="1657" y="1192"/>
                    <a:pt x="1619" y="1175"/>
                  </a:cubicBezTo>
                  <a:cubicBezTo>
                    <a:pt x="1607" y="1170"/>
                    <a:pt x="1588" y="1162"/>
                    <a:pt x="1565" y="1151"/>
                  </a:cubicBezTo>
                  <a:cubicBezTo>
                    <a:pt x="1554" y="1152"/>
                    <a:pt x="1545" y="1152"/>
                    <a:pt x="1545" y="1152"/>
                  </a:cubicBezTo>
                  <a:cubicBezTo>
                    <a:pt x="1545" y="1152"/>
                    <a:pt x="1552" y="1151"/>
                    <a:pt x="1562" y="1150"/>
                  </a:cubicBezTo>
                  <a:cubicBezTo>
                    <a:pt x="1455" y="1102"/>
                    <a:pt x="1260" y="1014"/>
                    <a:pt x="1248" y="1008"/>
                  </a:cubicBezTo>
                  <a:cubicBezTo>
                    <a:pt x="1245" y="1007"/>
                    <a:pt x="1242" y="1015"/>
                    <a:pt x="1240" y="1018"/>
                  </a:cubicBezTo>
                  <a:cubicBezTo>
                    <a:pt x="1239" y="1018"/>
                    <a:pt x="1528" y="1152"/>
                    <a:pt x="1584" y="1186"/>
                  </a:cubicBezTo>
                  <a:cubicBezTo>
                    <a:pt x="1609" y="1200"/>
                    <a:pt x="1622" y="1209"/>
                    <a:pt x="1616" y="1225"/>
                  </a:cubicBezTo>
                  <a:cubicBezTo>
                    <a:pt x="1609" y="1241"/>
                    <a:pt x="1589" y="1236"/>
                    <a:pt x="1561" y="1226"/>
                  </a:cubicBezTo>
                  <a:cubicBezTo>
                    <a:pt x="1499" y="1206"/>
                    <a:pt x="1201" y="1077"/>
                    <a:pt x="1201" y="1078"/>
                  </a:cubicBezTo>
                  <a:cubicBezTo>
                    <a:pt x="1200" y="1080"/>
                    <a:pt x="1199" y="1081"/>
                    <a:pt x="1198" y="1083"/>
                  </a:cubicBezTo>
                  <a:cubicBezTo>
                    <a:pt x="1198" y="1085"/>
                    <a:pt x="1385" y="1183"/>
                    <a:pt x="1431" y="1208"/>
                  </a:cubicBezTo>
                  <a:cubicBezTo>
                    <a:pt x="1459" y="1223"/>
                    <a:pt x="1482" y="1232"/>
                    <a:pt x="1471" y="1251"/>
                  </a:cubicBezTo>
                  <a:cubicBezTo>
                    <a:pt x="1465" y="1262"/>
                    <a:pt x="1442" y="1251"/>
                    <a:pt x="1413" y="1240"/>
                  </a:cubicBezTo>
                  <a:cubicBezTo>
                    <a:pt x="1351" y="1216"/>
                    <a:pt x="1147" y="1121"/>
                    <a:pt x="1147" y="1121"/>
                  </a:cubicBezTo>
                  <a:cubicBezTo>
                    <a:pt x="1147" y="1121"/>
                    <a:pt x="864" y="920"/>
                    <a:pt x="857" y="917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3273425" y="941388"/>
              <a:ext cx="1943100" cy="1703387"/>
            </a:xfrm>
            <a:custGeom>
              <a:avLst/>
              <a:gdLst/>
              <a:ahLst/>
              <a:cxnLst/>
              <a:rect l="l" t="t" r="r" b="b"/>
              <a:pathLst>
                <a:path w="3730" h="3282" extrusionOk="0">
                  <a:moveTo>
                    <a:pt x="3169" y="2043"/>
                  </a:moveTo>
                  <a:cubicBezTo>
                    <a:pt x="3146" y="2007"/>
                    <a:pt x="3104" y="1771"/>
                    <a:pt x="3082" y="1693"/>
                  </a:cubicBezTo>
                  <a:cubicBezTo>
                    <a:pt x="3141" y="1282"/>
                    <a:pt x="3068" y="436"/>
                    <a:pt x="2471" y="367"/>
                  </a:cubicBezTo>
                  <a:cubicBezTo>
                    <a:pt x="2435" y="363"/>
                    <a:pt x="2398" y="362"/>
                    <a:pt x="2358" y="363"/>
                  </a:cubicBezTo>
                  <a:cubicBezTo>
                    <a:pt x="2355" y="362"/>
                    <a:pt x="2353" y="362"/>
                    <a:pt x="2350" y="361"/>
                  </a:cubicBezTo>
                  <a:cubicBezTo>
                    <a:pt x="2344" y="352"/>
                    <a:pt x="2341" y="348"/>
                    <a:pt x="2341" y="348"/>
                  </a:cubicBezTo>
                  <a:cubicBezTo>
                    <a:pt x="2341" y="348"/>
                    <a:pt x="1994" y="0"/>
                    <a:pt x="1355" y="429"/>
                  </a:cubicBezTo>
                  <a:cubicBezTo>
                    <a:pt x="1005" y="664"/>
                    <a:pt x="839" y="1252"/>
                    <a:pt x="774" y="1796"/>
                  </a:cubicBezTo>
                  <a:cubicBezTo>
                    <a:pt x="716" y="2287"/>
                    <a:pt x="0" y="2252"/>
                    <a:pt x="179" y="2796"/>
                  </a:cubicBezTo>
                  <a:cubicBezTo>
                    <a:pt x="207" y="2881"/>
                    <a:pt x="301" y="2955"/>
                    <a:pt x="395" y="2967"/>
                  </a:cubicBezTo>
                  <a:cubicBezTo>
                    <a:pt x="490" y="2979"/>
                    <a:pt x="140" y="2740"/>
                    <a:pt x="462" y="2582"/>
                  </a:cubicBezTo>
                  <a:cubicBezTo>
                    <a:pt x="379" y="3282"/>
                    <a:pt x="883" y="3198"/>
                    <a:pt x="968" y="3204"/>
                  </a:cubicBezTo>
                  <a:cubicBezTo>
                    <a:pt x="1027" y="3208"/>
                    <a:pt x="1158" y="3180"/>
                    <a:pt x="1282" y="3192"/>
                  </a:cubicBezTo>
                  <a:cubicBezTo>
                    <a:pt x="1359" y="3199"/>
                    <a:pt x="1405" y="3227"/>
                    <a:pt x="1478" y="3239"/>
                  </a:cubicBezTo>
                  <a:cubicBezTo>
                    <a:pt x="1585" y="3257"/>
                    <a:pt x="1730" y="3199"/>
                    <a:pt x="1786" y="3187"/>
                  </a:cubicBezTo>
                  <a:cubicBezTo>
                    <a:pt x="2255" y="3205"/>
                    <a:pt x="2254" y="3096"/>
                    <a:pt x="2360" y="3143"/>
                  </a:cubicBezTo>
                  <a:cubicBezTo>
                    <a:pt x="2676" y="3282"/>
                    <a:pt x="2947" y="3177"/>
                    <a:pt x="2969" y="3171"/>
                  </a:cubicBezTo>
                  <a:cubicBezTo>
                    <a:pt x="3438" y="3244"/>
                    <a:pt x="3730" y="2917"/>
                    <a:pt x="3169" y="2043"/>
                  </a:cubicBezTo>
                  <a:close/>
                </a:path>
              </a:pathLst>
            </a:custGeom>
            <a:solidFill>
              <a:srgbClr val="67310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4522788" y="1130300"/>
              <a:ext cx="685800" cy="1470025"/>
            </a:xfrm>
            <a:custGeom>
              <a:avLst/>
              <a:gdLst/>
              <a:ahLst/>
              <a:cxnLst/>
              <a:rect l="l" t="t" r="r" b="b"/>
              <a:pathLst>
                <a:path w="1317" h="2834" extrusionOk="0">
                  <a:moveTo>
                    <a:pt x="781" y="1679"/>
                  </a:moveTo>
                  <a:cubicBezTo>
                    <a:pt x="761" y="1641"/>
                    <a:pt x="720" y="1509"/>
                    <a:pt x="694" y="1329"/>
                  </a:cubicBezTo>
                  <a:cubicBezTo>
                    <a:pt x="752" y="918"/>
                    <a:pt x="679" y="72"/>
                    <a:pt x="83" y="4"/>
                  </a:cubicBezTo>
                  <a:cubicBezTo>
                    <a:pt x="56" y="1"/>
                    <a:pt x="29" y="0"/>
                    <a:pt x="0" y="0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17" y="109"/>
                    <a:pt x="117" y="109"/>
                    <a:pt x="117" y="10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153" y="263"/>
                    <a:pt x="153" y="263"/>
                    <a:pt x="153" y="263"/>
                  </a:cubicBezTo>
                  <a:cubicBezTo>
                    <a:pt x="75" y="285"/>
                    <a:pt x="75" y="285"/>
                    <a:pt x="75" y="285"/>
                  </a:cubicBezTo>
                  <a:cubicBezTo>
                    <a:pt x="75" y="285"/>
                    <a:pt x="532" y="675"/>
                    <a:pt x="611" y="887"/>
                  </a:cubicBezTo>
                  <a:cubicBezTo>
                    <a:pt x="690" y="1099"/>
                    <a:pt x="706" y="1681"/>
                    <a:pt x="706" y="1681"/>
                  </a:cubicBezTo>
                  <a:cubicBezTo>
                    <a:pt x="706" y="1681"/>
                    <a:pt x="635" y="1994"/>
                    <a:pt x="464" y="2266"/>
                  </a:cubicBezTo>
                  <a:cubicBezTo>
                    <a:pt x="377" y="2403"/>
                    <a:pt x="118" y="2512"/>
                    <a:pt x="99" y="2609"/>
                  </a:cubicBezTo>
                  <a:cubicBezTo>
                    <a:pt x="70" y="2760"/>
                    <a:pt x="237" y="2769"/>
                    <a:pt x="256" y="2758"/>
                  </a:cubicBezTo>
                  <a:cubicBezTo>
                    <a:pt x="547" y="2586"/>
                    <a:pt x="638" y="2180"/>
                    <a:pt x="645" y="2144"/>
                  </a:cubicBezTo>
                  <a:cubicBezTo>
                    <a:pt x="670" y="2019"/>
                    <a:pt x="681" y="2083"/>
                    <a:pt x="684" y="2145"/>
                  </a:cubicBezTo>
                  <a:cubicBezTo>
                    <a:pt x="686" y="2192"/>
                    <a:pt x="671" y="2453"/>
                    <a:pt x="485" y="2665"/>
                  </a:cubicBezTo>
                  <a:cubicBezTo>
                    <a:pt x="387" y="2775"/>
                    <a:pt x="298" y="2804"/>
                    <a:pt x="247" y="2820"/>
                  </a:cubicBezTo>
                  <a:cubicBezTo>
                    <a:pt x="288" y="2834"/>
                    <a:pt x="333" y="2830"/>
                    <a:pt x="344" y="2829"/>
                  </a:cubicBezTo>
                  <a:cubicBezTo>
                    <a:pt x="400" y="2825"/>
                    <a:pt x="705" y="2653"/>
                    <a:pt x="756" y="2301"/>
                  </a:cubicBezTo>
                  <a:cubicBezTo>
                    <a:pt x="790" y="2309"/>
                    <a:pt x="781" y="2471"/>
                    <a:pt x="717" y="2592"/>
                  </a:cubicBezTo>
                  <a:cubicBezTo>
                    <a:pt x="643" y="2729"/>
                    <a:pt x="570" y="2688"/>
                    <a:pt x="626" y="2718"/>
                  </a:cubicBezTo>
                  <a:cubicBezTo>
                    <a:pt x="782" y="2765"/>
                    <a:pt x="1317" y="2697"/>
                    <a:pt x="781" y="1679"/>
                  </a:cubicBezTo>
                  <a:close/>
                </a:path>
              </a:pathLst>
            </a:custGeom>
            <a:solidFill>
              <a:srgbClr val="82532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3276600" y="938213"/>
              <a:ext cx="1260475" cy="1666875"/>
            </a:xfrm>
            <a:custGeom>
              <a:avLst/>
              <a:gdLst/>
              <a:ahLst/>
              <a:cxnLst/>
              <a:rect l="l" t="t" r="r" b="b"/>
              <a:pathLst>
                <a:path w="2422" h="3213" extrusionOk="0">
                  <a:moveTo>
                    <a:pt x="2416" y="637"/>
                  </a:moveTo>
                  <a:cubicBezTo>
                    <a:pt x="2415" y="637"/>
                    <a:pt x="2337" y="611"/>
                    <a:pt x="2329" y="576"/>
                  </a:cubicBezTo>
                  <a:cubicBezTo>
                    <a:pt x="2326" y="563"/>
                    <a:pt x="2378" y="561"/>
                    <a:pt x="2387" y="548"/>
                  </a:cubicBezTo>
                  <a:cubicBezTo>
                    <a:pt x="2403" y="525"/>
                    <a:pt x="2383" y="494"/>
                    <a:pt x="2382" y="494"/>
                  </a:cubicBezTo>
                  <a:cubicBezTo>
                    <a:pt x="2380" y="492"/>
                    <a:pt x="2253" y="475"/>
                    <a:pt x="2247" y="455"/>
                  </a:cubicBezTo>
                  <a:cubicBezTo>
                    <a:pt x="2244" y="444"/>
                    <a:pt x="2363" y="431"/>
                    <a:pt x="2360" y="418"/>
                  </a:cubicBezTo>
                  <a:cubicBezTo>
                    <a:pt x="2350" y="382"/>
                    <a:pt x="2342" y="347"/>
                    <a:pt x="2342" y="347"/>
                  </a:cubicBezTo>
                  <a:cubicBezTo>
                    <a:pt x="2342" y="347"/>
                    <a:pt x="1995" y="0"/>
                    <a:pt x="1356" y="428"/>
                  </a:cubicBezTo>
                  <a:cubicBezTo>
                    <a:pt x="1006" y="663"/>
                    <a:pt x="840" y="1252"/>
                    <a:pt x="775" y="1796"/>
                  </a:cubicBezTo>
                  <a:cubicBezTo>
                    <a:pt x="717" y="2286"/>
                    <a:pt x="0" y="2162"/>
                    <a:pt x="214" y="2799"/>
                  </a:cubicBezTo>
                  <a:cubicBezTo>
                    <a:pt x="228" y="2841"/>
                    <a:pt x="306" y="2921"/>
                    <a:pt x="319" y="2905"/>
                  </a:cubicBezTo>
                  <a:cubicBezTo>
                    <a:pt x="331" y="2888"/>
                    <a:pt x="275" y="2803"/>
                    <a:pt x="273" y="2748"/>
                  </a:cubicBezTo>
                  <a:cubicBezTo>
                    <a:pt x="271" y="2690"/>
                    <a:pt x="303" y="2627"/>
                    <a:pt x="416" y="2572"/>
                  </a:cubicBezTo>
                  <a:cubicBezTo>
                    <a:pt x="574" y="2450"/>
                    <a:pt x="693" y="2211"/>
                    <a:pt x="697" y="2217"/>
                  </a:cubicBezTo>
                  <a:cubicBezTo>
                    <a:pt x="711" y="2235"/>
                    <a:pt x="633" y="2394"/>
                    <a:pt x="576" y="2463"/>
                  </a:cubicBezTo>
                  <a:cubicBezTo>
                    <a:pt x="544" y="2502"/>
                    <a:pt x="448" y="2884"/>
                    <a:pt x="586" y="3055"/>
                  </a:cubicBezTo>
                  <a:cubicBezTo>
                    <a:pt x="686" y="3180"/>
                    <a:pt x="935" y="3201"/>
                    <a:pt x="969" y="3204"/>
                  </a:cubicBezTo>
                  <a:cubicBezTo>
                    <a:pt x="1092" y="3213"/>
                    <a:pt x="1168" y="3188"/>
                    <a:pt x="1204" y="3146"/>
                  </a:cubicBezTo>
                  <a:cubicBezTo>
                    <a:pt x="1212" y="3136"/>
                    <a:pt x="1428" y="2977"/>
                    <a:pt x="1084" y="2100"/>
                  </a:cubicBezTo>
                  <a:cubicBezTo>
                    <a:pt x="1084" y="2089"/>
                    <a:pt x="1013" y="1944"/>
                    <a:pt x="984" y="1811"/>
                  </a:cubicBezTo>
                  <a:cubicBezTo>
                    <a:pt x="969" y="1745"/>
                    <a:pt x="1000" y="1734"/>
                    <a:pt x="1015" y="1788"/>
                  </a:cubicBezTo>
                  <a:cubicBezTo>
                    <a:pt x="1045" y="1905"/>
                    <a:pt x="1091" y="2022"/>
                    <a:pt x="1093" y="2014"/>
                  </a:cubicBezTo>
                  <a:cubicBezTo>
                    <a:pt x="1099" y="1991"/>
                    <a:pt x="1025" y="1645"/>
                    <a:pt x="1126" y="1412"/>
                  </a:cubicBezTo>
                  <a:cubicBezTo>
                    <a:pt x="1150" y="1358"/>
                    <a:pt x="1168" y="1355"/>
                    <a:pt x="1153" y="1419"/>
                  </a:cubicBezTo>
                  <a:cubicBezTo>
                    <a:pt x="1101" y="1643"/>
                    <a:pt x="1129" y="1884"/>
                    <a:pt x="1133" y="1869"/>
                  </a:cubicBezTo>
                  <a:cubicBezTo>
                    <a:pt x="1244" y="1500"/>
                    <a:pt x="1293" y="1347"/>
                    <a:pt x="1440" y="1205"/>
                  </a:cubicBezTo>
                  <a:cubicBezTo>
                    <a:pt x="1634" y="1017"/>
                    <a:pt x="1852" y="945"/>
                    <a:pt x="2014" y="859"/>
                  </a:cubicBezTo>
                  <a:cubicBezTo>
                    <a:pt x="2269" y="725"/>
                    <a:pt x="2422" y="637"/>
                    <a:pt x="2416" y="637"/>
                  </a:cubicBezTo>
                  <a:close/>
                  <a:moveTo>
                    <a:pt x="1140" y="2890"/>
                  </a:moveTo>
                  <a:cubicBezTo>
                    <a:pt x="1154" y="3008"/>
                    <a:pt x="1126" y="3045"/>
                    <a:pt x="1094" y="3040"/>
                  </a:cubicBezTo>
                  <a:cubicBezTo>
                    <a:pt x="881" y="3006"/>
                    <a:pt x="978" y="2830"/>
                    <a:pt x="1035" y="2647"/>
                  </a:cubicBezTo>
                  <a:cubicBezTo>
                    <a:pt x="1039" y="2635"/>
                    <a:pt x="1046" y="2609"/>
                    <a:pt x="1037" y="2544"/>
                  </a:cubicBezTo>
                  <a:cubicBezTo>
                    <a:pt x="1022" y="2436"/>
                    <a:pt x="1010" y="2318"/>
                    <a:pt x="971" y="2201"/>
                  </a:cubicBezTo>
                  <a:cubicBezTo>
                    <a:pt x="958" y="2163"/>
                    <a:pt x="893" y="2002"/>
                    <a:pt x="906" y="2014"/>
                  </a:cubicBezTo>
                  <a:cubicBezTo>
                    <a:pt x="986" y="2082"/>
                    <a:pt x="1054" y="2417"/>
                    <a:pt x="1075" y="2509"/>
                  </a:cubicBezTo>
                  <a:cubicBezTo>
                    <a:pt x="1077" y="2519"/>
                    <a:pt x="1132" y="2828"/>
                    <a:pt x="1140" y="2890"/>
                  </a:cubicBezTo>
                  <a:close/>
                </a:path>
              </a:pathLst>
            </a:custGeom>
            <a:solidFill>
              <a:srgbClr val="82532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3941763" y="2244725"/>
              <a:ext cx="158750" cy="344487"/>
            </a:xfrm>
            <a:custGeom>
              <a:avLst/>
              <a:gdLst/>
              <a:ahLst/>
              <a:cxnLst/>
              <a:rect l="l" t="t" r="r" b="b"/>
              <a:pathLst>
                <a:path w="305" h="664" extrusionOk="0">
                  <a:moveTo>
                    <a:pt x="0" y="0"/>
                  </a:moveTo>
                  <a:cubicBezTo>
                    <a:pt x="0" y="0"/>
                    <a:pt x="107" y="384"/>
                    <a:pt x="84" y="485"/>
                  </a:cubicBezTo>
                  <a:cubicBezTo>
                    <a:pt x="61" y="586"/>
                    <a:pt x="56" y="611"/>
                    <a:pt x="123" y="633"/>
                  </a:cubicBezTo>
                  <a:cubicBezTo>
                    <a:pt x="190" y="656"/>
                    <a:pt x="226" y="664"/>
                    <a:pt x="239" y="652"/>
                  </a:cubicBezTo>
                  <a:cubicBezTo>
                    <a:pt x="251" y="641"/>
                    <a:pt x="305" y="520"/>
                    <a:pt x="238" y="352"/>
                  </a:cubicBezTo>
                  <a:cubicBezTo>
                    <a:pt x="172" y="18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2532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4100513" y="2436813"/>
              <a:ext cx="80963" cy="165100"/>
            </a:xfrm>
            <a:custGeom>
              <a:avLst/>
              <a:gdLst/>
              <a:ahLst/>
              <a:cxnLst/>
              <a:rect l="l" t="t" r="r" b="b"/>
              <a:pathLst>
                <a:path w="156" h="320" extrusionOk="0">
                  <a:moveTo>
                    <a:pt x="0" y="0"/>
                  </a:moveTo>
                  <a:cubicBezTo>
                    <a:pt x="0" y="0"/>
                    <a:pt x="42" y="139"/>
                    <a:pt x="35" y="213"/>
                  </a:cubicBezTo>
                  <a:cubicBezTo>
                    <a:pt x="27" y="287"/>
                    <a:pt x="62" y="320"/>
                    <a:pt x="86" y="316"/>
                  </a:cubicBezTo>
                  <a:cubicBezTo>
                    <a:pt x="109" y="312"/>
                    <a:pt x="156" y="299"/>
                    <a:pt x="148" y="252"/>
                  </a:cubicBezTo>
                  <a:cubicBezTo>
                    <a:pt x="141" y="204"/>
                    <a:pt x="123" y="67"/>
                    <a:pt x="0" y="0"/>
                  </a:cubicBezTo>
                  <a:close/>
                </a:path>
              </a:pathLst>
            </a:custGeom>
            <a:solidFill>
              <a:srgbClr val="82532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3830638" y="1127125"/>
              <a:ext cx="452438" cy="495300"/>
            </a:xfrm>
            <a:custGeom>
              <a:avLst/>
              <a:gdLst/>
              <a:ahLst/>
              <a:cxnLst/>
              <a:rect l="l" t="t" r="r" b="b"/>
              <a:pathLst>
                <a:path w="870" h="954" extrusionOk="0">
                  <a:moveTo>
                    <a:pt x="454" y="15"/>
                  </a:moveTo>
                  <a:cubicBezTo>
                    <a:pt x="426" y="160"/>
                    <a:pt x="621" y="81"/>
                    <a:pt x="605" y="148"/>
                  </a:cubicBezTo>
                  <a:cubicBezTo>
                    <a:pt x="589" y="215"/>
                    <a:pt x="513" y="340"/>
                    <a:pt x="617" y="364"/>
                  </a:cubicBezTo>
                  <a:cubicBezTo>
                    <a:pt x="721" y="388"/>
                    <a:pt x="870" y="427"/>
                    <a:pt x="832" y="471"/>
                  </a:cubicBezTo>
                  <a:cubicBezTo>
                    <a:pt x="807" y="500"/>
                    <a:pt x="690" y="532"/>
                    <a:pt x="558" y="613"/>
                  </a:cubicBezTo>
                  <a:cubicBezTo>
                    <a:pt x="489" y="655"/>
                    <a:pt x="415" y="727"/>
                    <a:pt x="350" y="785"/>
                  </a:cubicBezTo>
                  <a:cubicBezTo>
                    <a:pt x="161" y="954"/>
                    <a:pt x="313" y="740"/>
                    <a:pt x="284" y="717"/>
                  </a:cubicBezTo>
                  <a:cubicBezTo>
                    <a:pt x="254" y="694"/>
                    <a:pt x="134" y="760"/>
                    <a:pt x="97" y="737"/>
                  </a:cubicBezTo>
                  <a:cubicBezTo>
                    <a:pt x="60" y="714"/>
                    <a:pt x="204" y="537"/>
                    <a:pt x="145" y="514"/>
                  </a:cubicBezTo>
                  <a:cubicBezTo>
                    <a:pt x="85" y="491"/>
                    <a:pt x="10" y="549"/>
                    <a:pt x="3" y="490"/>
                  </a:cubicBezTo>
                  <a:cubicBezTo>
                    <a:pt x="0" y="457"/>
                    <a:pt x="83" y="290"/>
                    <a:pt x="202" y="168"/>
                  </a:cubicBezTo>
                  <a:cubicBezTo>
                    <a:pt x="300" y="68"/>
                    <a:pt x="457" y="0"/>
                    <a:pt x="454" y="15"/>
                  </a:cubicBezTo>
                  <a:close/>
                </a:path>
              </a:pathLst>
            </a:custGeom>
            <a:solidFill>
              <a:srgbClr val="A86E4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4684713" y="1262063"/>
              <a:ext cx="174625" cy="295275"/>
            </a:xfrm>
            <a:custGeom>
              <a:avLst/>
              <a:gdLst/>
              <a:ahLst/>
              <a:cxnLst/>
              <a:rect l="l" t="t" r="r" b="b"/>
              <a:pathLst>
                <a:path w="333" h="569" extrusionOk="0">
                  <a:moveTo>
                    <a:pt x="0" y="210"/>
                  </a:moveTo>
                  <a:cubicBezTo>
                    <a:pt x="0" y="210"/>
                    <a:pt x="177" y="351"/>
                    <a:pt x="239" y="460"/>
                  </a:cubicBezTo>
                  <a:cubicBezTo>
                    <a:pt x="301" y="569"/>
                    <a:pt x="284" y="468"/>
                    <a:pt x="280" y="434"/>
                  </a:cubicBezTo>
                  <a:cubicBezTo>
                    <a:pt x="277" y="401"/>
                    <a:pt x="333" y="416"/>
                    <a:pt x="326" y="386"/>
                  </a:cubicBezTo>
                  <a:cubicBezTo>
                    <a:pt x="319" y="356"/>
                    <a:pt x="287" y="207"/>
                    <a:pt x="243" y="139"/>
                  </a:cubicBezTo>
                  <a:cubicBezTo>
                    <a:pt x="200" y="72"/>
                    <a:pt x="141" y="0"/>
                    <a:pt x="122" y="30"/>
                  </a:cubicBezTo>
                  <a:cubicBezTo>
                    <a:pt x="103" y="59"/>
                    <a:pt x="173" y="101"/>
                    <a:pt x="132" y="112"/>
                  </a:cubicBezTo>
                  <a:cubicBezTo>
                    <a:pt x="91" y="122"/>
                    <a:pt x="94" y="163"/>
                    <a:pt x="79" y="182"/>
                  </a:cubicBezTo>
                  <a:cubicBezTo>
                    <a:pt x="63" y="200"/>
                    <a:pt x="0" y="181"/>
                    <a:pt x="0" y="210"/>
                  </a:cubicBezTo>
                  <a:close/>
                </a:path>
              </a:pathLst>
            </a:custGeom>
            <a:solidFill>
              <a:srgbClr val="A86E4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4149725" y="2428875"/>
              <a:ext cx="384175" cy="373062"/>
            </a:xfrm>
            <a:custGeom>
              <a:avLst/>
              <a:gdLst/>
              <a:ahLst/>
              <a:cxnLst/>
              <a:rect l="l" t="t" r="r" b="b"/>
              <a:pathLst>
                <a:path w="740" h="719" extrusionOk="0">
                  <a:moveTo>
                    <a:pt x="142" y="669"/>
                  </a:moveTo>
                  <a:cubicBezTo>
                    <a:pt x="0" y="623"/>
                    <a:pt x="241" y="435"/>
                    <a:pt x="241" y="435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660" y="5"/>
                    <a:pt x="660" y="5"/>
                    <a:pt x="660" y="5"/>
                  </a:cubicBezTo>
                  <a:cubicBezTo>
                    <a:pt x="660" y="342"/>
                    <a:pt x="660" y="342"/>
                    <a:pt x="660" y="342"/>
                  </a:cubicBezTo>
                  <a:cubicBezTo>
                    <a:pt x="740" y="387"/>
                    <a:pt x="740" y="387"/>
                    <a:pt x="740" y="387"/>
                  </a:cubicBezTo>
                  <a:cubicBezTo>
                    <a:pt x="740" y="387"/>
                    <a:pt x="331" y="719"/>
                    <a:pt x="142" y="669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4813300" y="1789113"/>
              <a:ext cx="104775" cy="230187"/>
            </a:xfrm>
            <a:custGeom>
              <a:avLst/>
              <a:gdLst/>
              <a:ahLst/>
              <a:cxnLst/>
              <a:rect l="l" t="t" r="r" b="b"/>
              <a:pathLst>
                <a:path w="200" h="443" extrusionOk="0">
                  <a:moveTo>
                    <a:pt x="140" y="40"/>
                  </a:moveTo>
                  <a:cubicBezTo>
                    <a:pt x="128" y="32"/>
                    <a:pt x="114" y="24"/>
                    <a:pt x="99" y="18"/>
                  </a:cubicBezTo>
                  <a:cubicBezTo>
                    <a:pt x="81" y="10"/>
                    <a:pt x="61" y="4"/>
                    <a:pt x="40" y="0"/>
                  </a:cubicBezTo>
                  <a:cubicBezTo>
                    <a:pt x="39" y="28"/>
                    <a:pt x="38" y="57"/>
                    <a:pt x="37" y="88"/>
                  </a:cubicBezTo>
                  <a:cubicBezTo>
                    <a:pt x="32" y="188"/>
                    <a:pt x="23" y="297"/>
                    <a:pt x="10" y="386"/>
                  </a:cubicBezTo>
                  <a:cubicBezTo>
                    <a:pt x="7" y="406"/>
                    <a:pt x="4" y="425"/>
                    <a:pt x="0" y="443"/>
                  </a:cubicBezTo>
                  <a:cubicBezTo>
                    <a:pt x="12" y="435"/>
                    <a:pt x="23" y="423"/>
                    <a:pt x="32" y="407"/>
                  </a:cubicBezTo>
                  <a:cubicBezTo>
                    <a:pt x="55" y="393"/>
                    <a:pt x="79" y="377"/>
                    <a:pt x="100" y="357"/>
                  </a:cubicBezTo>
                  <a:cubicBezTo>
                    <a:pt x="133" y="328"/>
                    <a:pt x="161" y="291"/>
                    <a:pt x="179" y="245"/>
                  </a:cubicBezTo>
                  <a:cubicBezTo>
                    <a:pt x="191" y="215"/>
                    <a:pt x="199" y="181"/>
                    <a:pt x="199" y="142"/>
                  </a:cubicBezTo>
                  <a:cubicBezTo>
                    <a:pt x="200" y="100"/>
                    <a:pt x="176" y="66"/>
                    <a:pt x="140" y="40"/>
                  </a:cubicBezTo>
                  <a:close/>
                </a:path>
              </a:pathLst>
            </a:custGeom>
            <a:solidFill>
              <a:srgbClr val="CE725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4814888" y="1789113"/>
              <a:ext cx="104775" cy="230187"/>
            </a:xfrm>
            <a:custGeom>
              <a:avLst/>
              <a:gdLst/>
              <a:ahLst/>
              <a:cxnLst/>
              <a:rect l="l" t="t" r="r" b="b"/>
              <a:pathLst>
                <a:path w="199" h="443" extrusionOk="0">
                  <a:moveTo>
                    <a:pt x="139" y="41"/>
                  </a:moveTo>
                  <a:cubicBezTo>
                    <a:pt x="127" y="32"/>
                    <a:pt x="113" y="24"/>
                    <a:pt x="99" y="18"/>
                  </a:cubicBezTo>
                  <a:cubicBezTo>
                    <a:pt x="80" y="10"/>
                    <a:pt x="60" y="4"/>
                    <a:pt x="40" y="0"/>
                  </a:cubicBezTo>
                  <a:cubicBezTo>
                    <a:pt x="39" y="28"/>
                    <a:pt x="38" y="57"/>
                    <a:pt x="36" y="88"/>
                  </a:cubicBezTo>
                  <a:cubicBezTo>
                    <a:pt x="35" y="120"/>
                    <a:pt x="104" y="86"/>
                    <a:pt x="116" y="117"/>
                  </a:cubicBezTo>
                  <a:cubicBezTo>
                    <a:pt x="145" y="193"/>
                    <a:pt x="116" y="226"/>
                    <a:pt x="90" y="262"/>
                  </a:cubicBezTo>
                  <a:cubicBezTo>
                    <a:pt x="56" y="310"/>
                    <a:pt x="14" y="352"/>
                    <a:pt x="9" y="386"/>
                  </a:cubicBezTo>
                  <a:cubicBezTo>
                    <a:pt x="6" y="406"/>
                    <a:pt x="3" y="425"/>
                    <a:pt x="0" y="443"/>
                  </a:cubicBezTo>
                  <a:cubicBezTo>
                    <a:pt x="12" y="435"/>
                    <a:pt x="23" y="423"/>
                    <a:pt x="32" y="407"/>
                  </a:cubicBezTo>
                  <a:cubicBezTo>
                    <a:pt x="55" y="393"/>
                    <a:pt x="78" y="377"/>
                    <a:pt x="100" y="357"/>
                  </a:cubicBezTo>
                  <a:cubicBezTo>
                    <a:pt x="132" y="328"/>
                    <a:pt x="161" y="291"/>
                    <a:pt x="179" y="245"/>
                  </a:cubicBezTo>
                  <a:cubicBezTo>
                    <a:pt x="191" y="215"/>
                    <a:pt x="198" y="181"/>
                    <a:pt x="198" y="142"/>
                  </a:cubicBezTo>
                  <a:cubicBezTo>
                    <a:pt x="199" y="100"/>
                    <a:pt x="175" y="66"/>
                    <a:pt x="139" y="41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3879850" y="1309688"/>
              <a:ext cx="966788" cy="1193800"/>
            </a:xfrm>
            <a:custGeom>
              <a:avLst/>
              <a:gdLst/>
              <a:ahLst/>
              <a:cxnLst/>
              <a:rect l="l" t="t" r="r" b="b"/>
              <a:pathLst>
                <a:path w="1860" h="2299" extrusionOk="0">
                  <a:moveTo>
                    <a:pt x="1172" y="2230"/>
                  </a:moveTo>
                  <a:cubicBezTo>
                    <a:pt x="1181" y="2225"/>
                    <a:pt x="1189" y="2221"/>
                    <a:pt x="1197" y="2216"/>
                  </a:cubicBezTo>
                  <a:cubicBezTo>
                    <a:pt x="1500" y="2039"/>
                    <a:pt x="1751" y="1613"/>
                    <a:pt x="1792" y="1487"/>
                  </a:cubicBezTo>
                  <a:cubicBezTo>
                    <a:pt x="1800" y="1464"/>
                    <a:pt x="1806" y="1435"/>
                    <a:pt x="1813" y="1403"/>
                  </a:cubicBezTo>
                  <a:cubicBezTo>
                    <a:pt x="1816" y="1384"/>
                    <a:pt x="1820" y="1363"/>
                    <a:pt x="1823" y="1341"/>
                  </a:cubicBezTo>
                  <a:cubicBezTo>
                    <a:pt x="1838" y="1242"/>
                    <a:pt x="1847" y="1122"/>
                    <a:pt x="1853" y="1011"/>
                  </a:cubicBezTo>
                  <a:cubicBezTo>
                    <a:pt x="1854" y="977"/>
                    <a:pt x="1856" y="945"/>
                    <a:pt x="1856" y="914"/>
                  </a:cubicBezTo>
                  <a:cubicBezTo>
                    <a:pt x="1860" y="798"/>
                    <a:pt x="1858" y="705"/>
                    <a:pt x="1851" y="679"/>
                  </a:cubicBezTo>
                  <a:cubicBezTo>
                    <a:pt x="1802" y="485"/>
                    <a:pt x="1671" y="403"/>
                    <a:pt x="1546" y="268"/>
                  </a:cubicBezTo>
                  <a:cubicBezTo>
                    <a:pt x="1472" y="187"/>
                    <a:pt x="1389" y="71"/>
                    <a:pt x="1306" y="8"/>
                  </a:cubicBezTo>
                  <a:cubicBezTo>
                    <a:pt x="1301" y="4"/>
                    <a:pt x="1294" y="2"/>
                    <a:pt x="1286" y="0"/>
                  </a:cubicBezTo>
                  <a:cubicBezTo>
                    <a:pt x="1268" y="22"/>
                    <a:pt x="493" y="429"/>
                    <a:pt x="357" y="524"/>
                  </a:cubicBezTo>
                  <a:cubicBezTo>
                    <a:pt x="133" y="681"/>
                    <a:pt x="33" y="1089"/>
                    <a:pt x="0" y="1126"/>
                  </a:cubicBezTo>
                  <a:cubicBezTo>
                    <a:pt x="8" y="1203"/>
                    <a:pt x="26" y="1362"/>
                    <a:pt x="38" y="1426"/>
                  </a:cubicBezTo>
                  <a:cubicBezTo>
                    <a:pt x="42" y="1446"/>
                    <a:pt x="46" y="1465"/>
                    <a:pt x="50" y="1482"/>
                  </a:cubicBezTo>
                  <a:cubicBezTo>
                    <a:pt x="56" y="1511"/>
                    <a:pt x="64" y="1537"/>
                    <a:pt x="71" y="1558"/>
                  </a:cubicBezTo>
                  <a:cubicBezTo>
                    <a:pt x="111" y="1666"/>
                    <a:pt x="368" y="2040"/>
                    <a:pt x="663" y="2210"/>
                  </a:cubicBezTo>
                  <a:cubicBezTo>
                    <a:pt x="677" y="2218"/>
                    <a:pt x="692" y="2226"/>
                    <a:pt x="706" y="2233"/>
                  </a:cubicBezTo>
                  <a:cubicBezTo>
                    <a:pt x="790" y="2275"/>
                    <a:pt x="876" y="2299"/>
                    <a:pt x="960" y="2294"/>
                  </a:cubicBezTo>
                  <a:cubicBezTo>
                    <a:pt x="1032" y="2290"/>
                    <a:pt x="1103" y="2267"/>
                    <a:pt x="1172" y="223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3878263" y="1309688"/>
              <a:ext cx="965200" cy="1149350"/>
            </a:xfrm>
            <a:custGeom>
              <a:avLst/>
              <a:gdLst/>
              <a:ahLst/>
              <a:cxnLst/>
              <a:rect l="l" t="t" r="r" b="b"/>
              <a:pathLst>
                <a:path w="1857" h="2214" extrusionOk="0">
                  <a:moveTo>
                    <a:pt x="1850" y="678"/>
                  </a:moveTo>
                  <a:cubicBezTo>
                    <a:pt x="1802" y="484"/>
                    <a:pt x="1670" y="402"/>
                    <a:pt x="1546" y="267"/>
                  </a:cubicBezTo>
                  <a:cubicBezTo>
                    <a:pt x="1471" y="186"/>
                    <a:pt x="1388" y="70"/>
                    <a:pt x="1305" y="7"/>
                  </a:cubicBezTo>
                  <a:cubicBezTo>
                    <a:pt x="1300" y="3"/>
                    <a:pt x="1294" y="1"/>
                    <a:pt x="1286" y="0"/>
                  </a:cubicBezTo>
                  <a:cubicBezTo>
                    <a:pt x="1268" y="21"/>
                    <a:pt x="493" y="428"/>
                    <a:pt x="356" y="523"/>
                  </a:cubicBezTo>
                  <a:cubicBezTo>
                    <a:pt x="132" y="680"/>
                    <a:pt x="33" y="1088"/>
                    <a:pt x="0" y="1125"/>
                  </a:cubicBezTo>
                  <a:cubicBezTo>
                    <a:pt x="8" y="1202"/>
                    <a:pt x="25" y="1361"/>
                    <a:pt x="37" y="1425"/>
                  </a:cubicBezTo>
                  <a:cubicBezTo>
                    <a:pt x="41" y="1445"/>
                    <a:pt x="45" y="1464"/>
                    <a:pt x="49" y="1481"/>
                  </a:cubicBezTo>
                  <a:cubicBezTo>
                    <a:pt x="56" y="1510"/>
                    <a:pt x="63" y="1536"/>
                    <a:pt x="71" y="1557"/>
                  </a:cubicBezTo>
                  <a:cubicBezTo>
                    <a:pt x="111" y="1665"/>
                    <a:pt x="368" y="2039"/>
                    <a:pt x="663" y="2209"/>
                  </a:cubicBezTo>
                  <a:cubicBezTo>
                    <a:pt x="671" y="2214"/>
                    <a:pt x="451" y="2033"/>
                    <a:pt x="304" y="1859"/>
                  </a:cubicBezTo>
                  <a:cubicBezTo>
                    <a:pt x="199" y="1735"/>
                    <a:pt x="167" y="1673"/>
                    <a:pt x="113" y="1499"/>
                  </a:cubicBezTo>
                  <a:cubicBezTo>
                    <a:pt x="60" y="1325"/>
                    <a:pt x="69" y="1147"/>
                    <a:pt x="85" y="1096"/>
                  </a:cubicBezTo>
                  <a:cubicBezTo>
                    <a:pt x="261" y="545"/>
                    <a:pt x="1160" y="195"/>
                    <a:pt x="1267" y="212"/>
                  </a:cubicBezTo>
                  <a:cubicBezTo>
                    <a:pt x="1530" y="255"/>
                    <a:pt x="1857" y="704"/>
                    <a:pt x="1850" y="678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3986213" y="1841500"/>
              <a:ext cx="168275" cy="117475"/>
            </a:xfrm>
            <a:custGeom>
              <a:avLst/>
              <a:gdLst/>
              <a:ahLst/>
              <a:cxnLst/>
              <a:rect l="l" t="t" r="r" b="b"/>
              <a:pathLst>
                <a:path w="321" h="226" extrusionOk="0">
                  <a:moveTo>
                    <a:pt x="199" y="35"/>
                  </a:moveTo>
                  <a:cubicBezTo>
                    <a:pt x="163" y="35"/>
                    <a:pt x="125" y="38"/>
                    <a:pt x="101" y="61"/>
                  </a:cubicBezTo>
                  <a:cubicBezTo>
                    <a:pt x="73" y="56"/>
                    <a:pt x="39" y="42"/>
                    <a:pt x="31" y="0"/>
                  </a:cubicBezTo>
                  <a:cubicBezTo>
                    <a:pt x="11" y="65"/>
                    <a:pt x="41" y="93"/>
                    <a:pt x="75" y="96"/>
                  </a:cubicBezTo>
                  <a:cubicBezTo>
                    <a:pt x="70" y="106"/>
                    <a:pt x="67" y="116"/>
                    <a:pt x="65" y="127"/>
                  </a:cubicBezTo>
                  <a:cubicBezTo>
                    <a:pt x="45" y="119"/>
                    <a:pt x="26" y="103"/>
                    <a:pt x="20" y="73"/>
                  </a:cubicBezTo>
                  <a:cubicBezTo>
                    <a:pt x="0" y="139"/>
                    <a:pt x="31" y="168"/>
                    <a:pt x="65" y="170"/>
                  </a:cubicBezTo>
                  <a:cubicBezTo>
                    <a:pt x="76" y="226"/>
                    <a:pt x="134" y="191"/>
                    <a:pt x="196" y="192"/>
                  </a:cubicBezTo>
                  <a:cubicBezTo>
                    <a:pt x="266" y="193"/>
                    <a:pt x="317" y="224"/>
                    <a:pt x="319" y="156"/>
                  </a:cubicBezTo>
                  <a:cubicBezTo>
                    <a:pt x="321" y="108"/>
                    <a:pt x="270" y="36"/>
                    <a:pt x="199" y="35"/>
                  </a:cubicBezTo>
                  <a:close/>
                </a:path>
              </a:pathLst>
            </a:custGeom>
            <a:solidFill>
              <a:srgbClr val="67310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4545013" y="1846263"/>
              <a:ext cx="166688" cy="115887"/>
            </a:xfrm>
            <a:custGeom>
              <a:avLst/>
              <a:gdLst/>
              <a:ahLst/>
              <a:cxnLst/>
              <a:rect l="l" t="t" r="r" b="b"/>
              <a:pathLst>
                <a:path w="321" h="225" extrusionOk="0">
                  <a:moveTo>
                    <a:pt x="135" y="32"/>
                  </a:moveTo>
                  <a:cubicBezTo>
                    <a:pt x="170" y="32"/>
                    <a:pt x="199" y="36"/>
                    <a:pt x="222" y="59"/>
                  </a:cubicBezTo>
                  <a:cubicBezTo>
                    <a:pt x="250" y="55"/>
                    <a:pt x="284" y="42"/>
                    <a:pt x="294" y="0"/>
                  </a:cubicBezTo>
                  <a:cubicBezTo>
                    <a:pt x="312" y="66"/>
                    <a:pt x="281" y="93"/>
                    <a:pt x="247" y="96"/>
                  </a:cubicBezTo>
                  <a:cubicBezTo>
                    <a:pt x="251" y="105"/>
                    <a:pt x="254" y="116"/>
                    <a:pt x="256" y="127"/>
                  </a:cubicBezTo>
                  <a:cubicBezTo>
                    <a:pt x="276" y="119"/>
                    <a:pt x="296" y="104"/>
                    <a:pt x="302" y="74"/>
                  </a:cubicBezTo>
                  <a:cubicBezTo>
                    <a:pt x="321" y="140"/>
                    <a:pt x="289" y="168"/>
                    <a:pt x="254" y="169"/>
                  </a:cubicBezTo>
                  <a:cubicBezTo>
                    <a:pt x="242" y="225"/>
                    <a:pt x="187" y="195"/>
                    <a:pt x="125" y="194"/>
                  </a:cubicBezTo>
                  <a:cubicBezTo>
                    <a:pt x="55" y="193"/>
                    <a:pt x="0" y="216"/>
                    <a:pt x="1" y="148"/>
                  </a:cubicBezTo>
                  <a:cubicBezTo>
                    <a:pt x="2" y="81"/>
                    <a:pt x="64" y="31"/>
                    <a:pt x="135" y="32"/>
                  </a:cubicBezTo>
                  <a:close/>
                </a:path>
              </a:pathLst>
            </a:custGeom>
            <a:solidFill>
              <a:srgbClr val="67310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4305300" y="2306638"/>
              <a:ext cx="157163" cy="52387"/>
            </a:xfrm>
            <a:custGeom>
              <a:avLst/>
              <a:gdLst/>
              <a:ahLst/>
              <a:cxnLst/>
              <a:rect l="l" t="t" r="r" b="b"/>
              <a:pathLst>
                <a:path w="301" h="100" extrusionOk="0">
                  <a:moveTo>
                    <a:pt x="300" y="32"/>
                  </a:moveTo>
                  <a:cubicBezTo>
                    <a:pt x="300" y="0"/>
                    <a:pt x="228" y="41"/>
                    <a:pt x="145" y="45"/>
                  </a:cubicBezTo>
                  <a:cubicBezTo>
                    <a:pt x="62" y="49"/>
                    <a:pt x="0" y="13"/>
                    <a:pt x="1" y="45"/>
                  </a:cubicBezTo>
                  <a:cubicBezTo>
                    <a:pt x="2" y="77"/>
                    <a:pt x="69" y="100"/>
                    <a:pt x="152" y="96"/>
                  </a:cubicBezTo>
                  <a:cubicBezTo>
                    <a:pt x="235" y="92"/>
                    <a:pt x="301" y="63"/>
                    <a:pt x="300" y="32"/>
                  </a:cubicBezTo>
                  <a:close/>
                </a:path>
              </a:pathLst>
            </a:custGeom>
            <a:solidFill>
              <a:srgbClr val="CE725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4233863" y="2128838"/>
              <a:ext cx="50800" cy="104775"/>
            </a:xfrm>
            <a:custGeom>
              <a:avLst/>
              <a:gdLst/>
              <a:ahLst/>
              <a:cxnLst/>
              <a:rect l="l" t="t" r="r" b="b"/>
              <a:pathLst>
                <a:path w="99" h="204" extrusionOk="0">
                  <a:moveTo>
                    <a:pt x="25" y="199"/>
                  </a:moveTo>
                  <a:cubicBezTo>
                    <a:pt x="46" y="204"/>
                    <a:pt x="34" y="151"/>
                    <a:pt x="49" y="97"/>
                  </a:cubicBezTo>
                  <a:cubicBezTo>
                    <a:pt x="63" y="44"/>
                    <a:pt x="99" y="10"/>
                    <a:pt x="78" y="5"/>
                  </a:cubicBezTo>
                  <a:cubicBezTo>
                    <a:pt x="57" y="0"/>
                    <a:pt x="29" y="39"/>
                    <a:pt x="14" y="93"/>
                  </a:cubicBezTo>
                  <a:cubicBezTo>
                    <a:pt x="0" y="147"/>
                    <a:pt x="5" y="194"/>
                    <a:pt x="25" y="199"/>
                  </a:cubicBezTo>
                  <a:close/>
                </a:path>
              </a:pathLst>
            </a:custGeom>
            <a:solidFill>
              <a:srgbClr val="E8945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4478338" y="2133600"/>
              <a:ext cx="55563" cy="104775"/>
            </a:xfrm>
            <a:custGeom>
              <a:avLst/>
              <a:gdLst/>
              <a:ahLst/>
              <a:cxnLst/>
              <a:rect l="l" t="t" r="r" b="b"/>
              <a:pathLst>
                <a:path w="107" h="202" extrusionOk="0">
                  <a:moveTo>
                    <a:pt x="84" y="196"/>
                  </a:moveTo>
                  <a:cubicBezTo>
                    <a:pt x="104" y="189"/>
                    <a:pt x="107" y="141"/>
                    <a:pt x="89" y="89"/>
                  </a:cubicBezTo>
                  <a:cubicBezTo>
                    <a:pt x="72" y="37"/>
                    <a:pt x="41" y="0"/>
                    <a:pt x="21" y="7"/>
                  </a:cubicBezTo>
                  <a:cubicBezTo>
                    <a:pt x="0" y="13"/>
                    <a:pt x="38" y="44"/>
                    <a:pt x="55" y="96"/>
                  </a:cubicBezTo>
                  <a:cubicBezTo>
                    <a:pt x="72" y="149"/>
                    <a:pt x="63" y="202"/>
                    <a:pt x="84" y="196"/>
                  </a:cubicBezTo>
                  <a:close/>
                </a:path>
              </a:pathLst>
            </a:custGeom>
            <a:solidFill>
              <a:srgbClr val="E8945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4510088" y="1695450"/>
              <a:ext cx="236538" cy="76200"/>
            </a:xfrm>
            <a:custGeom>
              <a:avLst/>
              <a:gdLst/>
              <a:ahLst/>
              <a:cxnLst/>
              <a:rect l="l" t="t" r="r" b="b"/>
              <a:pathLst>
                <a:path w="452" h="148" extrusionOk="0">
                  <a:moveTo>
                    <a:pt x="14" y="148"/>
                  </a:moveTo>
                  <a:cubicBezTo>
                    <a:pt x="40" y="101"/>
                    <a:pt x="125" y="63"/>
                    <a:pt x="227" y="59"/>
                  </a:cubicBezTo>
                  <a:cubicBezTo>
                    <a:pt x="328" y="54"/>
                    <a:pt x="414" y="83"/>
                    <a:pt x="444" y="127"/>
                  </a:cubicBezTo>
                  <a:cubicBezTo>
                    <a:pt x="449" y="123"/>
                    <a:pt x="452" y="117"/>
                    <a:pt x="451" y="106"/>
                  </a:cubicBezTo>
                  <a:cubicBezTo>
                    <a:pt x="450" y="45"/>
                    <a:pt x="348" y="0"/>
                    <a:pt x="224" y="6"/>
                  </a:cubicBezTo>
                  <a:cubicBezTo>
                    <a:pt x="100" y="11"/>
                    <a:pt x="0" y="65"/>
                    <a:pt x="2" y="126"/>
                  </a:cubicBezTo>
                  <a:cubicBezTo>
                    <a:pt x="2" y="138"/>
                    <a:pt x="7" y="145"/>
                    <a:pt x="14" y="148"/>
                  </a:cubicBezTo>
                  <a:close/>
                </a:path>
              </a:pathLst>
            </a:custGeom>
            <a:solidFill>
              <a:srgbClr val="67310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3960813" y="1695450"/>
              <a:ext cx="234950" cy="76200"/>
            </a:xfrm>
            <a:custGeom>
              <a:avLst/>
              <a:gdLst/>
              <a:ahLst/>
              <a:cxnLst/>
              <a:rect l="l" t="t" r="r" b="b"/>
              <a:pathLst>
                <a:path w="452" h="147" extrusionOk="0">
                  <a:moveTo>
                    <a:pt x="14" y="147"/>
                  </a:moveTo>
                  <a:cubicBezTo>
                    <a:pt x="40" y="100"/>
                    <a:pt x="125" y="63"/>
                    <a:pt x="227" y="59"/>
                  </a:cubicBezTo>
                  <a:cubicBezTo>
                    <a:pt x="328" y="54"/>
                    <a:pt x="414" y="83"/>
                    <a:pt x="444" y="127"/>
                  </a:cubicBezTo>
                  <a:cubicBezTo>
                    <a:pt x="449" y="123"/>
                    <a:pt x="452" y="116"/>
                    <a:pt x="451" y="106"/>
                  </a:cubicBezTo>
                  <a:cubicBezTo>
                    <a:pt x="450" y="45"/>
                    <a:pt x="348" y="0"/>
                    <a:pt x="224" y="5"/>
                  </a:cubicBezTo>
                  <a:cubicBezTo>
                    <a:pt x="99" y="11"/>
                    <a:pt x="0" y="65"/>
                    <a:pt x="2" y="126"/>
                  </a:cubicBezTo>
                  <a:cubicBezTo>
                    <a:pt x="2" y="138"/>
                    <a:pt x="6" y="144"/>
                    <a:pt x="14" y="147"/>
                  </a:cubicBezTo>
                  <a:close/>
                </a:path>
              </a:pathLst>
            </a:custGeom>
            <a:solidFill>
              <a:srgbClr val="67310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4302125" y="2017713"/>
              <a:ext cx="141288" cy="82550"/>
            </a:xfrm>
            <a:custGeom>
              <a:avLst/>
              <a:gdLst/>
              <a:ahLst/>
              <a:cxnLst/>
              <a:rect l="l" t="t" r="r" b="b"/>
              <a:pathLst>
                <a:path w="271" h="159" extrusionOk="0">
                  <a:moveTo>
                    <a:pt x="127" y="85"/>
                  </a:moveTo>
                  <a:cubicBezTo>
                    <a:pt x="70" y="85"/>
                    <a:pt x="0" y="29"/>
                    <a:pt x="0" y="29"/>
                  </a:cubicBezTo>
                  <a:cubicBezTo>
                    <a:pt x="6" y="126"/>
                    <a:pt x="48" y="157"/>
                    <a:pt x="129" y="158"/>
                  </a:cubicBezTo>
                  <a:cubicBezTo>
                    <a:pt x="209" y="159"/>
                    <a:pt x="271" y="122"/>
                    <a:pt x="268" y="40"/>
                  </a:cubicBezTo>
                  <a:cubicBezTo>
                    <a:pt x="267" y="0"/>
                    <a:pt x="253" y="84"/>
                    <a:pt x="127" y="85"/>
                  </a:cubicBezTo>
                  <a:close/>
                </a:path>
              </a:pathLst>
            </a:custGeom>
            <a:solidFill>
              <a:srgbClr val="E8945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4240213" y="1771650"/>
              <a:ext cx="66675" cy="160337"/>
            </a:xfrm>
            <a:custGeom>
              <a:avLst/>
              <a:gdLst/>
              <a:ahLst/>
              <a:cxnLst/>
              <a:rect l="l" t="t" r="r" b="b"/>
              <a:pathLst>
                <a:path w="129" h="309" extrusionOk="0">
                  <a:moveTo>
                    <a:pt x="0" y="6"/>
                  </a:moveTo>
                  <a:cubicBezTo>
                    <a:pt x="0" y="6"/>
                    <a:pt x="89" y="70"/>
                    <a:pt x="98" y="190"/>
                  </a:cubicBezTo>
                  <a:cubicBezTo>
                    <a:pt x="108" y="309"/>
                    <a:pt x="127" y="235"/>
                    <a:pt x="128" y="194"/>
                  </a:cubicBezTo>
                  <a:cubicBezTo>
                    <a:pt x="129" y="153"/>
                    <a:pt x="108" y="0"/>
                    <a:pt x="0" y="6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4257675" y="2176463"/>
              <a:ext cx="244475" cy="112712"/>
            </a:xfrm>
            <a:custGeom>
              <a:avLst/>
              <a:gdLst/>
              <a:ahLst/>
              <a:cxnLst/>
              <a:rect l="l" t="t" r="r" b="b"/>
              <a:pathLst>
                <a:path w="472" h="218" extrusionOk="0">
                  <a:moveTo>
                    <a:pt x="1" y="0"/>
                  </a:moveTo>
                  <a:cubicBezTo>
                    <a:pt x="0" y="6"/>
                    <a:pt x="25" y="212"/>
                    <a:pt x="229" y="215"/>
                  </a:cubicBezTo>
                  <a:cubicBezTo>
                    <a:pt x="445" y="218"/>
                    <a:pt x="472" y="10"/>
                    <a:pt x="471" y="3"/>
                  </a:cubicBezTo>
                  <a:cubicBezTo>
                    <a:pt x="470" y="7"/>
                    <a:pt x="2" y="3"/>
                    <a:pt x="1" y="0"/>
                  </a:cubicBezTo>
                  <a:close/>
                </a:path>
              </a:pathLst>
            </a:custGeom>
            <a:solidFill>
              <a:srgbClr val="B5433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4264025" y="2182813"/>
              <a:ext cx="230188" cy="71437"/>
            </a:xfrm>
            <a:custGeom>
              <a:avLst/>
              <a:gdLst/>
              <a:ahLst/>
              <a:cxnLst/>
              <a:rect l="l" t="t" r="r" b="b"/>
              <a:pathLst>
                <a:path w="442" h="138" extrusionOk="0">
                  <a:moveTo>
                    <a:pt x="1" y="0"/>
                  </a:moveTo>
                  <a:cubicBezTo>
                    <a:pt x="0" y="4"/>
                    <a:pt x="24" y="134"/>
                    <a:pt x="215" y="136"/>
                  </a:cubicBezTo>
                  <a:cubicBezTo>
                    <a:pt x="417" y="138"/>
                    <a:pt x="442" y="6"/>
                    <a:pt x="442" y="2"/>
                  </a:cubicBezTo>
                  <a:cubicBezTo>
                    <a:pt x="441" y="4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9" name="Google Shape;489;p27"/>
          <p:cNvSpPr/>
          <p:nvPr/>
        </p:nvSpPr>
        <p:spPr>
          <a:xfrm>
            <a:off x="468000" y="368100"/>
            <a:ext cx="317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u="sng" dirty="0">
                <a:solidFill>
                  <a:srgbClr val="E54545"/>
                </a:solidFill>
              </a:rPr>
              <a:t>INDEX</a:t>
            </a:r>
            <a:endParaRPr sz="4000" u="sng" dirty="0">
              <a:solidFill>
                <a:srgbClr val="E54545"/>
              </a:solidFill>
            </a:endParaRPr>
          </a:p>
        </p:txBody>
      </p:sp>
      <p:sp>
        <p:nvSpPr>
          <p:cNvPr id="490" name="Google Shape;490;p27"/>
          <p:cNvSpPr txBox="1">
            <a:spLocks noGrp="1"/>
          </p:cNvSpPr>
          <p:nvPr>
            <p:ph type="sldNum" idx="12"/>
          </p:nvPr>
        </p:nvSpPr>
        <p:spPr>
          <a:xfrm>
            <a:off x="6661460" y="6272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2</a:t>
            </a:fld>
            <a:endParaRPr sz="1100"/>
          </a:p>
        </p:txBody>
      </p:sp>
      <p:grpSp>
        <p:nvGrpSpPr>
          <p:cNvPr id="78" name="Google Shape;415;p27">
            <a:extLst>
              <a:ext uri="{FF2B5EF4-FFF2-40B4-BE49-F238E27FC236}">
                <a16:creationId xmlns:a16="http://schemas.microsoft.com/office/drawing/2014/main" id="{6CD23202-8155-46E3-F952-1797699B5E81}"/>
              </a:ext>
            </a:extLst>
          </p:cNvPr>
          <p:cNvGrpSpPr/>
          <p:nvPr/>
        </p:nvGrpSpPr>
        <p:grpSpPr>
          <a:xfrm>
            <a:off x="2884064" y="1323032"/>
            <a:ext cx="2171245" cy="1059211"/>
            <a:chOff x="623999" y="2016719"/>
            <a:chExt cx="2894994" cy="1412281"/>
          </a:xfrm>
        </p:grpSpPr>
        <p:sp>
          <p:nvSpPr>
            <p:cNvPr id="79" name="Google Shape;416;p27">
              <a:extLst>
                <a:ext uri="{FF2B5EF4-FFF2-40B4-BE49-F238E27FC236}">
                  <a16:creationId xmlns:a16="http://schemas.microsoft.com/office/drawing/2014/main" id="{247E7F54-6DA6-EB41-280B-5F1DD3186CE4}"/>
                </a:ext>
              </a:extLst>
            </p:cNvPr>
            <p:cNvSpPr/>
            <p:nvPr/>
          </p:nvSpPr>
          <p:spPr>
            <a:xfrm>
              <a:off x="770154" y="2016719"/>
              <a:ext cx="2707714" cy="1412281"/>
            </a:xfrm>
            <a:prstGeom prst="roundRect">
              <a:avLst>
                <a:gd name="adj" fmla="val 1581"/>
              </a:avLst>
            </a:prstGeom>
            <a:solidFill>
              <a:schemeClr val="lt1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" name="Google Shape;417;p27">
              <a:extLst>
                <a:ext uri="{FF2B5EF4-FFF2-40B4-BE49-F238E27FC236}">
                  <a16:creationId xmlns:a16="http://schemas.microsoft.com/office/drawing/2014/main" id="{F9A568A5-C03D-A055-D796-81109332A764}"/>
                </a:ext>
              </a:extLst>
            </p:cNvPr>
            <p:cNvGrpSpPr/>
            <p:nvPr/>
          </p:nvGrpSpPr>
          <p:grpSpPr>
            <a:xfrm>
              <a:off x="623999" y="2166531"/>
              <a:ext cx="300083" cy="300083"/>
              <a:chOff x="5857448" y="5537808"/>
              <a:chExt cx="477102" cy="477102"/>
            </a:xfrm>
          </p:grpSpPr>
          <p:sp>
            <p:nvSpPr>
              <p:cNvPr id="82" name="Google Shape;418;p27">
                <a:extLst>
                  <a:ext uri="{FF2B5EF4-FFF2-40B4-BE49-F238E27FC236}">
                    <a16:creationId xmlns:a16="http://schemas.microsoft.com/office/drawing/2014/main" id="{33862FC9-C1EA-E8E5-E8E0-383CD20EBAEB}"/>
                  </a:ext>
                </a:extLst>
              </p:cNvPr>
              <p:cNvSpPr/>
              <p:nvPr/>
            </p:nvSpPr>
            <p:spPr>
              <a:xfrm rot="-5400000">
                <a:off x="5857448" y="5537808"/>
                <a:ext cx="477102" cy="477102"/>
              </a:xfrm>
              <a:prstGeom prst="ellipse">
                <a:avLst/>
              </a:prstGeom>
              <a:solidFill>
                <a:srgbClr val="E54747"/>
              </a:solidFill>
              <a:ln>
                <a:noFill/>
              </a:ln>
              <a:effectLst>
                <a:outerShdw blurRad="177800" dist="63500" dir="5400000" algn="ctr" rotWithShape="0">
                  <a:srgbClr val="000000">
                    <a:alpha val="24705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19;p27">
                <a:extLst>
                  <a:ext uri="{FF2B5EF4-FFF2-40B4-BE49-F238E27FC236}">
                    <a16:creationId xmlns:a16="http://schemas.microsoft.com/office/drawing/2014/main" id="{54F8FC56-2CE3-4730-D222-FB90A9806EE9}"/>
                  </a:ext>
                </a:extLst>
              </p:cNvPr>
              <p:cNvSpPr/>
              <p:nvPr/>
            </p:nvSpPr>
            <p:spPr>
              <a:xfrm rot="5400000">
                <a:off x="5965249" y="5700323"/>
                <a:ext cx="261501" cy="163155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07" extrusionOk="0">
                    <a:moveTo>
                      <a:pt x="167" y="0"/>
                    </a:moveTo>
                    <a:cubicBezTo>
                      <a:pt x="177" y="0"/>
                      <a:pt x="187" y="4"/>
                      <a:pt x="195" y="12"/>
                    </a:cubicBezTo>
                    <a:cubicBezTo>
                      <a:pt x="318" y="135"/>
                      <a:pt x="318" y="135"/>
                      <a:pt x="318" y="135"/>
                    </a:cubicBezTo>
                    <a:cubicBezTo>
                      <a:pt x="333" y="150"/>
                      <a:pt x="333" y="176"/>
                      <a:pt x="318" y="191"/>
                    </a:cubicBezTo>
                    <a:cubicBezTo>
                      <a:pt x="302" y="207"/>
                      <a:pt x="277" y="207"/>
                      <a:pt x="261" y="191"/>
                    </a:cubicBezTo>
                    <a:cubicBezTo>
                      <a:pt x="167" y="97"/>
                      <a:pt x="167" y="97"/>
                      <a:pt x="167" y="97"/>
                    </a:cubicBezTo>
                    <a:cubicBezTo>
                      <a:pt x="72" y="191"/>
                      <a:pt x="72" y="191"/>
                      <a:pt x="72" y="191"/>
                    </a:cubicBezTo>
                    <a:cubicBezTo>
                      <a:pt x="57" y="207"/>
                      <a:pt x="32" y="207"/>
                      <a:pt x="16" y="191"/>
                    </a:cubicBezTo>
                    <a:cubicBezTo>
                      <a:pt x="0" y="176"/>
                      <a:pt x="0" y="150"/>
                      <a:pt x="16" y="135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46" y="4"/>
                      <a:pt x="157" y="0"/>
                      <a:pt x="1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51425" tIns="25700" rIns="51425" bIns="2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" name="Google Shape;420;p27">
              <a:extLst>
                <a:ext uri="{FF2B5EF4-FFF2-40B4-BE49-F238E27FC236}">
                  <a16:creationId xmlns:a16="http://schemas.microsoft.com/office/drawing/2014/main" id="{BCCE4755-ECCB-9236-7D4E-F4A9355A9992}"/>
                </a:ext>
              </a:extLst>
            </p:cNvPr>
            <p:cNvSpPr/>
            <p:nvPr/>
          </p:nvSpPr>
          <p:spPr>
            <a:xfrm>
              <a:off x="1002797" y="2138604"/>
              <a:ext cx="25161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dirty="0"/>
                <a:t>Tech Stack</a:t>
              </a:r>
              <a:endParaRPr sz="1800" dirty="0"/>
            </a:p>
          </p:txBody>
        </p:sp>
      </p:grpSp>
      <p:grpSp>
        <p:nvGrpSpPr>
          <p:cNvPr id="84" name="Google Shape;415;p27">
            <a:extLst>
              <a:ext uri="{FF2B5EF4-FFF2-40B4-BE49-F238E27FC236}">
                <a16:creationId xmlns:a16="http://schemas.microsoft.com/office/drawing/2014/main" id="{7849B278-B215-3DD2-77CD-A43FF5F7B074}"/>
              </a:ext>
            </a:extLst>
          </p:cNvPr>
          <p:cNvGrpSpPr/>
          <p:nvPr/>
        </p:nvGrpSpPr>
        <p:grpSpPr>
          <a:xfrm>
            <a:off x="464201" y="2619230"/>
            <a:ext cx="2171245" cy="1059211"/>
            <a:chOff x="623999" y="2016719"/>
            <a:chExt cx="2894994" cy="1412281"/>
          </a:xfrm>
        </p:grpSpPr>
        <p:sp>
          <p:nvSpPr>
            <p:cNvPr id="85" name="Google Shape;416;p27">
              <a:extLst>
                <a:ext uri="{FF2B5EF4-FFF2-40B4-BE49-F238E27FC236}">
                  <a16:creationId xmlns:a16="http://schemas.microsoft.com/office/drawing/2014/main" id="{94E80214-7F5A-5C92-ED16-A894A72F3195}"/>
                </a:ext>
              </a:extLst>
            </p:cNvPr>
            <p:cNvSpPr/>
            <p:nvPr/>
          </p:nvSpPr>
          <p:spPr>
            <a:xfrm>
              <a:off x="770154" y="2016719"/>
              <a:ext cx="2707714" cy="1412281"/>
            </a:xfrm>
            <a:prstGeom prst="roundRect">
              <a:avLst>
                <a:gd name="adj" fmla="val 1581"/>
              </a:avLst>
            </a:prstGeom>
            <a:solidFill>
              <a:schemeClr val="lt1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6" name="Google Shape;417;p27">
              <a:extLst>
                <a:ext uri="{FF2B5EF4-FFF2-40B4-BE49-F238E27FC236}">
                  <a16:creationId xmlns:a16="http://schemas.microsoft.com/office/drawing/2014/main" id="{BF2A47A2-489D-B810-3CE6-60491D5F99DB}"/>
                </a:ext>
              </a:extLst>
            </p:cNvPr>
            <p:cNvGrpSpPr/>
            <p:nvPr/>
          </p:nvGrpSpPr>
          <p:grpSpPr>
            <a:xfrm>
              <a:off x="623999" y="2166531"/>
              <a:ext cx="300083" cy="300083"/>
              <a:chOff x="5857448" y="5537808"/>
              <a:chExt cx="477102" cy="477102"/>
            </a:xfrm>
          </p:grpSpPr>
          <p:sp>
            <p:nvSpPr>
              <p:cNvPr id="88" name="Google Shape;418;p27">
                <a:extLst>
                  <a:ext uri="{FF2B5EF4-FFF2-40B4-BE49-F238E27FC236}">
                    <a16:creationId xmlns:a16="http://schemas.microsoft.com/office/drawing/2014/main" id="{9A11171B-D1F0-51EB-C03F-4E43B5D27BD7}"/>
                  </a:ext>
                </a:extLst>
              </p:cNvPr>
              <p:cNvSpPr/>
              <p:nvPr/>
            </p:nvSpPr>
            <p:spPr>
              <a:xfrm rot="-5400000">
                <a:off x="5857448" y="5537808"/>
                <a:ext cx="477102" cy="477102"/>
              </a:xfrm>
              <a:prstGeom prst="ellipse">
                <a:avLst/>
              </a:prstGeom>
              <a:solidFill>
                <a:srgbClr val="E54747"/>
              </a:solidFill>
              <a:ln>
                <a:noFill/>
              </a:ln>
              <a:effectLst>
                <a:outerShdw blurRad="177800" dist="63500" dir="5400000" algn="ctr" rotWithShape="0">
                  <a:srgbClr val="000000">
                    <a:alpha val="24705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19;p27">
                <a:extLst>
                  <a:ext uri="{FF2B5EF4-FFF2-40B4-BE49-F238E27FC236}">
                    <a16:creationId xmlns:a16="http://schemas.microsoft.com/office/drawing/2014/main" id="{B06989C2-D141-6F62-688C-1868E9C4399F}"/>
                  </a:ext>
                </a:extLst>
              </p:cNvPr>
              <p:cNvSpPr/>
              <p:nvPr/>
            </p:nvSpPr>
            <p:spPr>
              <a:xfrm rot="5400000">
                <a:off x="5965249" y="5700323"/>
                <a:ext cx="261501" cy="163155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07" extrusionOk="0">
                    <a:moveTo>
                      <a:pt x="167" y="0"/>
                    </a:moveTo>
                    <a:cubicBezTo>
                      <a:pt x="177" y="0"/>
                      <a:pt x="187" y="4"/>
                      <a:pt x="195" y="12"/>
                    </a:cubicBezTo>
                    <a:cubicBezTo>
                      <a:pt x="318" y="135"/>
                      <a:pt x="318" y="135"/>
                      <a:pt x="318" y="135"/>
                    </a:cubicBezTo>
                    <a:cubicBezTo>
                      <a:pt x="333" y="150"/>
                      <a:pt x="333" y="176"/>
                      <a:pt x="318" y="191"/>
                    </a:cubicBezTo>
                    <a:cubicBezTo>
                      <a:pt x="302" y="207"/>
                      <a:pt x="277" y="207"/>
                      <a:pt x="261" y="191"/>
                    </a:cubicBezTo>
                    <a:cubicBezTo>
                      <a:pt x="167" y="97"/>
                      <a:pt x="167" y="97"/>
                      <a:pt x="167" y="97"/>
                    </a:cubicBezTo>
                    <a:cubicBezTo>
                      <a:pt x="72" y="191"/>
                      <a:pt x="72" y="191"/>
                      <a:pt x="72" y="191"/>
                    </a:cubicBezTo>
                    <a:cubicBezTo>
                      <a:pt x="57" y="207"/>
                      <a:pt x="32" y="207"/>
                      <a:pt x="16" y="191"/>
                    </a:cubicBezTo>
                    <a:cubicBezTo>
                      <a:pt x="0" y="176"/>
                      <a:pt x="0" y="150"/>
                      <a:pt x="16" y="135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46" y="4"/>
                      <a:pt x="157" y="0"/>
                      <a:pt x="1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51425" tIns="25700" rIns="51425" bIns="2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7" name="Google Shape;420;p27">
              <a:extLst>
                <a:ext uri="{FF2B5EF4-FFF2-40B4-BE49-F238E27FC236}">
                  <a16:creationId xmlns:a16="http://schemas.microsoft.com/office/drawing/2014/main" id="{43419828-3D6C-9D2A-A5D5-984A7C7F2661}"/>
                </a:ext>
              </a:extLst>
            </p:cNvPr>
            <p:cNvSpPr/>
            <p:nvPr/>
          </p:nvSpPr>
          <p:spPr>
            <a:xfrm>
              <a:off x="1002797" y="2138604"/>
              <a:ext cx="25161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dirty="0"/>
                <a:t>Azure Cognitive Services</a:t>
              </a:r>
              <a:endParaRPr sz="1800" dirty="0"/>
            </a:p>
          </p:txBody>
        </p:sp>
      </p:grpSp>
      <p:grpSp>
        <p:nvGrpSpPr>
          <p:cNvPr id="90" name="Google Shape;415;p27">
            <a:extLst>
              <a:ext uri="{FF2B5EF4-FFF2-40B4-BE49-F238E27FC236}">
                <a16:creationId xmlns:a16="http://schemas.microsoft.com/office/drawing/2014/main" id="{051E6727-72AB-CBCC-3FC1-38FB6DFF7ABF}"/>
              </a:ext>
            </a:extLst>
          </p:cNvPr>
          <p:cNvGrpSpPr/>
          <p:nvPr/>
        </p:nvGrpSpPr>
        <p:grpSpPr>
          <a:xfrm>
            <a:off x="2881040" y="2649974"/>
            <a:ext cx="2171245" cy="1059211"/>
            <a:chOff x="623999" y="2016719"/>
            <a:chExt cx="2894994" cy="1412281"/>
          </a:xfrm>
        </p:grpSpPr>
        <p:sp>
          <p:nvSpPr>
            <p:cNvPr id="91" name="Google Shape;416;p27">
              <a:extLst>
                <a:ext uri="{FF2B5EF4-FFF2-40B4-BE49-F238E27FC236}">
                  <a16:creationId xmlns:a16="http://schemas.microsoft.com/office/drawing/2014/main" id="{24888D68-321C-1C0E-E9EB-273406ABC0A8}"/>
                </a:ext>
              </a:extLst>
            </p:cNvPr>
            <p:cNvSpPr/>
            <p:nvPr/>
          </p:nvSpPr>
          <p:spPr>
            <a:xfrm>
              <a:off x="770154" y="2016719"/>
              <a:ext cx="2707714" cy="1412281"/>
            </a:xfrm>
            <a:prstGeom prst="roundRect">
              <a:avLst>
                <a:gd name="adj" fmla="val 1581"/>
              </a:avLst>
            </a:prstGeom>
            <a:solidFill>
              <a:schemeClr val="lt1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" name="Google Shape;417;p27">
              <a:extLst>
                <a:ext uri="{FF2B5EF4-FFF2-40B4-BE49-F238E27FC236}">
                  <a16:creationId xmlns:a16="http://schemas.microsoft.com/office/drawing/2014/main" id="{B84973E6-2AAF-7A67-B624-FE5451509E96}"/>
                </a:ext>
              </a:extLst>
            </p:cNvPr>
            <p:cNvGrpSpPr/>
            <p:nvPr/>
          </p:nvGrpSpPr>
          <p:grpSpPr>
            <a:xfrm>
              <a:off x="623999" y="2166531"/>
              <a:ext cx="300083" cy="300083"/>
              <a:chOff x="5857448" y="5537808"/>
              <a:chExt cx="477102" cy="477102"/>
            </a:xfrm>
          </p:grpSpPr>
          <p:sp>
            <p:nvSpPr>
              <p:cNvPr id="94" name="Google Shape;418;p27">
                <a:extLst>
                  <a:ext uri="{FF2B5EF4-FFF2-40B4-BE49-F238E27FC236}">
                    <a16:creationId xmlns:a16="http://schemas.microsoft.com/office/drawing/2014/main" id="{DAB1CBB0-A439-AC98-8971-D5B10B15A4A2}"/>
                  </a:ext>
                </a:extLst>
              </p:cNvPr>
              <p:cNvSpPr/>
              <p:nvPr/>
            </p:nvSpPr>
            <p:spPr>
              <a:xfrm rot="-5400000">
                <a:off x="5857448" y="5537808"/>
                <a:ext cx="477102" cy="477102"/>
              </a:xfrm>
              <a:prstGeom prst="ellipse">
                <a:avLst/>
              </a:prstGeom>
              <a:solidFill>
                <a:srgbClr val="E54747"/>
              </a:solidFill>
              <a:ln>
                <a:noFill/>
              </a:ln>
              <a:effectLst>
                <a:outerShdw blurRad="177800" dist="63500" dir="5400000" algn="ctr" rotWithShape="0">
                  <a:srgbClr val="000000">
                    <a:alpha val="24705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19;p27">
                <a:extLst>
                  <a:ext uri="{FF2B5EF4-FFF2-40B4-BE49-F238E27FC236}">
                    <a16:creationId xmlns:a16="http://schemas.microsoft.com/office/drawing/2014/main" id="{69A40615-8D41-6136-4F56-C134CB256026}"/>
                  </a:ext>
                </a:extLst>
              </p:cNvPr>
              <p:cNvSpPr/>
              <p:nvPr/>
            </p:nvSpPr>
            <p:spPr>
              <a:xfrm rot="5400000">
                <a:off x="5965249" y="5700323"/>
                <a:ext cx="261501" cy="163155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07" extrusionOk="0">
                    <a:moveTo>
                      <a:pt x="167" y="0"/>
                    </a:moveTo>
                    <a:cubicBezTo>
                      <a:pt x="177" y="0"/>
                      <a:pt x="187" y="4"/>
                      <a:pt x="195" y="12"/>
                    </a:cubicBezTo>
                    <a:cubicBezTo>
                      <a:pt x="318" y="135"/>
                      <a:pt x="318" y="135"/>
                      <a:pt x="318" y="135"/>
                    </a:cubicBezTo>
                    <a:cubicBezTo>
                      <a:pt x="333" y="150"/>
                      <a:pt x="333" y="176"/>
                      <a:pt x="318" y="191"/>
                    </a:cubicBezTo>
                    <a:cubicBezTo>
                      <a:pt x="302" y="207"/>
                      <a:pt x="277" y="207"/>
                      <a:pt x="261" y="191"/>
                    </a:cubicBezTo>
                    <a:cubicBezTo>
                      <a:pt x="167" y="97"/>
                      <a:pt x="167" y="97"/>
                      <a:pt x="167" y="97"/>
                    </a:cubicBezTo>
                    <a:cubicBezTo>
                      <a:pt x="72" y="191"/>
                      <a:pt x="72" y="191"/>
                      <a:pt x="72" y="191"/>
                    </a:cubicBezTo>
                    <a:cubicBezTo>
                      <a:pt x="57" y="207"/>
                      <a:pt x="32" y="207"/>
                      <a:pt x="16" y="191"/>
                    </a:cubicBezTo>
                    <a:cubicBezTo>
                      <a:pt x="0" y="176"/>
                      <a:pt x="0" y="150"/>
                      <a:pt x="16" y="135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46" y="4"/>
                      <a:pt x="157" y="0"/>
                      <a:pt x="1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51425" tIns="25700" rIns="51425" bIns="2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" name="Google Shape;420;p27">
              <a:extLst>
                <a:ext uri="{FF2B5EF4-FFF2-40B4-BE49-F238E27FC236}">
                  <a16:creationId xmlns:a16="http://schemas.microsoft.com/office/drawing/2014/main" id="{A8D51891-064A-6A23-1F86-C8BF801F84E9}"/>
                </a:ext>
              </a:extLst>
            </p:cNvPr>
            <p:cNvSpPr/>
            <p:nvPr/>
          </p:nvSpPr>
          <p:spPr>
            <a:xfrm>
              <a:off x="1002797" y="2138604"/>
              <a:ext cx="25161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dirty="0"/>
                <a:t>Features of Site</a:t>
              </a:r>
              <a:endParaRPr sz="1800" dirty="0"/>
            </a:p>
          </p:txBody>
        </p:sp>
      </p:grpSp>
      <p:grpSp>
        <p:nvGrpSpPr>
          <p:cNvPr id="96" name="Google Shape;415;p27">
            <a:extLst>
              <a:ext uri="{FF2B5EF4-FFF2-40B4-BE49-F238E27FC236}">
                <a16:creationId xmlns:a16="http://schemas.microsoft.com/office/drawing/2014/main" id="{6D7EDA94-97CC-E43F-16D7-785C573A23BD}"/>
              </a:ext>
            </a:extLst>
          </p:cNvPr>
          <p:cNvGrpSpPr/>
          <p:nvPr/>
        </p:nvGrpSpPr>
        <p:grpSpPr>
          <a:xfrm>
            <a:off x="464201" y="3896450"/>
            <a:ext cx="2171245" cy="1059211"/>
            <a:chOff x="623999" y="2016719"/>
            <a:chExt cx="2894994" cy="1412281"/>
          </a:xfrm>
        </p:grpSpPr>
        <p:sp>
          <p:nvSpPr>
            <p:cNvPr id="97" name="Google Shape;416;p27">
              <a:extLst>
                <a:ext uri="{FF2B5EF4-FFF2-40B4-BE49-F238E27FC236}">
                  <a16:creationId xmlns:a16="http://schemas.microsoft.com/office/drawing/2014/main" id="{3CE9CB9B-5E6F-6F43-ED10-7AF4FCFA12D6}"/>
                </a:ext>
              </a:extLst>
            </p:cNvPr>
            <p:cNvSpPr/>
            <p:nvPr/>
          </p:nvSpPr>
          <p:spPr>
            <a:xfrm>
              <a:off x="770154" y="2016719"/>
              <a:ext cx="2707714" cy="1412281"/>
            </a:xfrm>
            <a:prstGeom prst="roundRect">
              <a:avLst>
                <a:gd name="adj" fmla="val 1581"/>
              </a:avLst>
            </a:prstGeom>
            <a:solidFill>
              <a:schemeClr val="lt1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" name="Google Shape;417;p27">
              <a:extLst>
                <a:ext uri="{FF2B5EF4-FFF2-40B4-BE49-F238E27FC236}">
                  <a16:creationId xmlns:a16="http://schemas.microsoft.com/office/drawing/2014/main" id="{24A8B24B-47BD-CD71-E22A-5D379A707D62}"/>
                </a:ext>
              </a:extLst>
            </p:cNvPr>
            <p:cNvGrpSpPr/>
            <p:nvPr/>
          </p:nvGrpSpPr>
          <p:grpSpPr>
            <a:xfrm>
              <a:off x="623999" y="2166531"/>
              <a:ext cx="300083" cy="300083"/>
              <a:chOff x="5857448" y="5537808"/>
              <a:chExt cx="477102" cy="477102"/>
            </a:xfrm>
          </p:grpSpPr>
          <p:sp>
            <p:nvSpPr>
              <p:cNvPr id="100" name="Google Shape;418;p27">
                <a:extLst>
                  <a:ext uri="{FF2B5EF4-FFF2-40B4-BE49-F238E27FC236}">
                    <a16:creationId xmlns:a16="http://schemas.microsoft.com/office/drawing/2014/main" id="{229C06A8-927A-B442-1DA6-EDB045189F25}"/>
                  </a:ext>
                </a:extLst>
              </p:cNvPr>
              <p:cNvSpPr/>
              <p:nvPr/>
            </p:nvSpPr>
            <p:spPr>
              <a:xfrm rot="-5400000">
                <a:off x="5857448" y="5537808"/>
                <a:ext cx="477102" cy="477102"/>
              </a:xfrm>
              <a:prstGeom prst="ellipse">
                <a:avLst/>
              </a:prstGeom>
              <a:solidFill>
                <a:srgbClr val="E54747"/>
              </a:solidFill>
              <a:ln>
                <a:noFill/>
              </a:ln>
              <a:effectLst>
                <a:outerShdw blurRad="177800" dist="63500" dir="5400000" algn="ctr" rotWithShape="0">
                  <a:srgbClr val="000000">
                    <a:alpha val="24705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19;p27">
                <a:extLst>
                  <a:ext uri="{FF2B5EF4-FFF2-40B4-BE49-F238E27FC236}">
                    <a16:creationId xmlns:a16="http://schemas.microsoft.com/office/drawing/2014/main" id="{6702E913-504F-D021-F3B9-BED2B3919641}"/>
                  </a:ext>
                </a:extLst>
              </p:cNvPr>
              <p:cNvSpPr/>
              <p:nvPr/>
            </p:nvSpPr>
            <p:spPr>
              <a:xfrm rot="5400000">
                <a:off x="5965249" y="5700323"/>
                <a:ext cx="261501" cy="163155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07" extrusionOk="0">
                    <a:moveTo>
                      <a:pt x="167" y="0"/>
                    </a:moveTo>
                    <a:cubicBezTo>
                      <a:pt x="177" y="0"/>
                      <a:pt x="187" y="4"/>
                      <a:pt x="195" y="12"/>
                    </a:cubicBezTo>
                    <a:cubicBezTo>
                      <a:pt x="318" y="135"/>
                      <a:pt x="318" y="135"/>
                      <a:pt x="318" y="135"/>
                    </a:cubicBezTo>
                    <a:cubicBezTo>
                      <a:pt x="333" y="150"/>
                      <a:pt x="333" y="176"/>
                      <a:pt x="318" y="191"/>
                    </a:cubicBezTo>
                    <a:cubicBezTo>
                      <a:pt x="302" y="207"/>
                      <a:pt x="277" y="207"/>
                      <a:pt x="261" y="191"/>
                    </a:cubicBezTo>
                    <a:cubicBezTo>
                      <a:pt x="167" y="97"/>
                      <a:pt x="167" y="97"/>
                      <a:pt x="167" y="97"/>
                    </a:cubicBezTo>
                    <a:cubicBezTo>
                      <a:pt x="72" y="191"/>
                      <a:pt x="72" y="191"/>
                      <a:pt x="72" y="191"/>
                    </a:cubicBezTo>
                    <a:cubicBezTo>
                      <a:pt x="57" y="207"/>
                      <a:pt x="32" y="207"/>
                      <a:pt x="16" y="191"/>
                    </a:cubicBezTo>
                    <a:cubicBezTo>
                      <a:pt x="0" y="176"/>
                      <a:pt x="0" y="150"/>
                      <a:pt x="16" y="135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46" y="4"/>
                      <a:pt x="157" y="0"/>
                      <a:pt x="1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51425" tIns="25700" rIns="51425" bIns="2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Google Shape;420;p27">
              <a:extLst>
                <a:ext uri="{FF2B5EF4-FFF2-40B4-BE49-F238E27FC236}">
                  <a16:creationId xmlns:a16="http://schemas.microsoft.com/office/drawing/2014/main" id="{F1A53BE9-1683-CD79-EE4E-C27E973A4A53}"/>
                </a:ext>
              </a:extLst>
            </p:cNvPr>
            <p:cNvSpPr/>
            <p:nvPr/>
          </p:nvSpPr>
          <p:spPr>
            <a:xfrm>
              <a:off x="1002797" y="2138604"/>
              <a:ext cx="25161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dirty="0"/>
                <a:t>Site Details</a:t>
              </a:r>
              <a:endParaRPr sz="1800" dirty="0"/>
            </a:p>
          </p:txBody>
        </p:sp>
      </p:grpSp>
      <p:grpSp>
        <p:nvGrpSpPr>
          <p:cNvPr id="102" name="Google Shape;415;p27">
            <a:extLst>
              <a:ext uri="{FF2B5EF4-FFF2-40B4-BE49-F238E27FC236}">
                <a16:creationId xmlns:a16="http://schemas.microsoft.com/office/drawing/2014/main" id="{DF8715AD-BE53-9298-D4C1-E7E13D23D2B5}"/>
              </a:ext>
            </a:extLst>
          </p:cNvPr>
          <p:cNvGrpSpPr/>
          <p:nvPr/>
        </p:nvGrpSpPr>
        <p:grpSpPr>
          <a:xfrm>
            <a:off x="2888103" y="3915677"/>
            <a:ext cx="2171245" cy="1059211"/>
            <a:chOff x="623999" y="2016719"/>
            <a:chExt cx="2894994" cy="1412281"/>
          </a:xfrm>
        </p:grpSpPr>
        <p:sp>
          <p:nvSpPr>
            <p:cNvPr id="103" name="Google Shape;416;p27">
              <a:extLst>
                <a:ext uri="{FF2B5EF4-FFF2-40B4-BE49-F238E27FC236}">
                  <a16:creationId xmlns:a16="http://schemas.microsoft.com/office/drawing/2014/main" id="{5712965A-E7CE-C4A5-036A-121A8148DD43}"/>
                </a:ext>
              </a:extLst>
            </p:cNvPr>
            <p:cNvSpPr/>
            <p:nvPr/>
          </p:nvSpPr>
          <p:spPr>
            <a:xfrm>
              <a:off x="770154" y="2016719"/>
              <a:ext cx="2707714" cy="1412281"/>
            </a:xfrm>
            <a:prstGeom prst="roundRect">
              <a:avLst>
                <a:gd name="adj" fmla="val 1581"/>
              </a:avLst>
            </a:prstGeom>
            <a:solidFill>
              <a:schemeClr val="lt1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" name="Google Shape;417;p27">
              <a:extLst>
                <a:ext uri="{FF2B5EF4-FFF2-40B4-BE49-F238E27FC236}">
                  <a16:creationId xmlns:a16="http://schemas.microsoft.com/office/drawing/2014/main" id="{202D853B-44E0-B1FE-0620-4832976E32CB}"/>
                </a:ext>
              </a:extLst>
            </p:cNvPr>
            <p:cNvGrpSpPr/>
            <p:nvPr/>
          </p:nvGrpSpPr>
          <p:grpSpPr>
            <a:xfrm>
              <a:off x="623999" y="2166531"/>
              <a:ext cx="300083" cy="300083"/>
              <a:chOff x="5857448" y="5537808"/>
              <a:chExt cx="477102" cy="477102"/>
            </a:xfrm>
          </p:grpSpPr>
          <p:sp>
            <p:nvSpPr>
              <p:cNvPr id="106" name="Google Shape;418;p27">
                <a:extLst>
                  <a:ext uri="{FF2B5EF4-FFF2-40B4-BE49-F238E27FC236}">
                    <a16:creationId xmlns:a16="http://schemas.microsoft.com/office/drawing/2014/main" id="{66077156-F575-EDDF-9966-B682153EA09B}"/>
                  </a:ext>
                </a:extLst>
              </p:cNvPr>
              <p:cNvSpPr/>
              <p:nvPr/>
            </p:nvSpPr>
            <p:spPr>
              <a:xfrm rot="-5400000">
                <a:off x="5857448" y="5537808"/>
                <a:ext cx="477102" cy="477102"/>
              </a:xfrm>
              <a:prstGeom prst="ellipse">
                <a:avLst/>
              </a:prstGeom>
              <a:solidFill>
                <a:srgbClr val="E54747"/>
              </a:solidFill>
              <a:ln>
                <a:noFill/>
              </a:ln>
              <a:effectLst>
                <a:outerShdw blurRad="177800" dist="63500" dir="5400000" algn="ctr" rotWithShape="0">
                  <a:srgbClr val="000000">
                    <a:alpha val="24705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19;p27">
                <a:extLst>
                  <a:ext uri="{FF2B5EF4-FFF2-40B4-BE49-F238E27FC236}">
                    <a16:creationId xmlns:a16="http://schemas.microsoft.com/office/drawing/2014/main" id="{FF7AC553-2227-1FE4-1DF7-E2FB03DD4472}"/>
                  </a:ext>
                </a:extLst>
              </p:cNvPr>
              <p:cNvSpPr/>
              <p:nvPr/>
            </p:nvSpPr>
            <p:spPr>
              <a:xfrm rot="5400000">
                <a:off x="5965249" y="5700323"/>
                <a:ext cx="261501" cy="163155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07" extrusionOk="0">
                    <a:moveTo>
                      <a:pt x="167" y="0"/>
                    </a:moveTo>
                    <a:cubicBezTo>
                      <a:pt x="177" y="0"/>
                      <a:pt x="187" y="4"/>
                      <a:pt x="195" y="12"/>
                    </a:cubicBezTo>
                    <a:cubicBezTo>
                      <a:pt x="318" y="135"/>
                      <a:pt x="318" y="135"/>
                      <a:pt x="318" y="135"/>
                    </a:cubicBezTo>
                    <a:cubicBezTo>
                      <a:pt x="333" y="150"/>
                      <a:pt x="333" y="176"/>
                      <a:pt x="318" y="191"/>
                    </a:cubicBezTo>
                    <a:cubicBezTo>
                      <a:pt x="302" y="207"/>
                      <a:pt x="277" y="207"/>
                      <a:pt x="261" y="191"/>
                    </a:cubicBezTo>
                    <a:cubicBezTo>
                      <a:pt x="167" y="97"/>
                      <a:pt x="167" y="97"/>
                      <a:pt x="167" y="97"/>
                    </a:cubicBezTo>
                    <a:cubicBezTo>
                      <a:pt x="72" y="191"/>
                      <a:pt x="72" y="191"/>
                      <a:pt x="72" y="191"/>
                    </a:cubicBezTo>
                    <a:cubicBezTo>
                      <a:pt x="57" y="207"/>
                      <a:pt x="32" y="207"/>
                      <a:pt x="16" y="191"/>
                    </a:cubicBezTo>
                    <a:cubicBezTo>
                      <a:pt x="0" y="176"/>
                      <a:pt x="0" y="150"/>
                      <a:pt x="16" y="135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46" y="4"/>
                      <a:pt x="157" y="0"/>
                      <a:pt x="1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51425" tIns="25700" rIns="51425" bIns="2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" name="Google Shape;420;p27">
              <a:extLst>
                <a:ext uri="{FF2B5EF4-FFF2-40B4-BE49-F238E27FC236}">
                  <a16:creationId xmlns:a16="http://schemas.microsoft.com/office/drawing/2014/main" id="{C5195EAB-481E-EF6B-88C7-40BE7C243454}"/>
                </a:ext>
              </a:extLst>
            </p:cNvPr>
            <p:cNvSpPr/>
            <p:nvPr/>
          </p:nvSpPr>
          <p:spPr>
            <a:xfrm>
              <a:off x="1002797" y="2138604"/>
              <a:ext cx="25161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dirty="0"/>
                <a:t>Services Details</a:t>
              </a:r>
              <a:endParaRPr sz="18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9"/>
          <p:cNvSpPr/>
          <p:nvPr/>
        </p:nvSpPr>
        <p:spPr>
          <a:xfrm rot="10800000" flipH="1">
            <a:off x="-34370" y="-6340"/>
            <a:ext cx="3247881" cy="5156179"/>
          </a:xfrm>
          <a:custGeom>
            <a:avLst/>
            <a:gdLst/>
            <a:ahLst/>
            <a:cxnLst/>
            <a:rect l="l" t="t" r="r" b="b"/>
            <a:pathLst>
              <a:path w="4330508" h="6874906" extrusionOk="0">
                <a:moveTo>
                  <a:pt x="0" y="0"/>
                </a:moveTo>
                <a:lnTo>
                  <a:pt x="56216" y="0"/>
                </a:lnTo>
                <a:cubicBezTo>
                  <a:pt x="819018" y="0"/>
                  <a:pt x="2103738" y="0"/>
                  <a:pt x="4267477" y="0"/>
                </a:cubicBezTo>
                <a:cubicBezTo>
                  <a:pt x="4598963" y="1620248"/>
                  <a:pt x="3585882" y="3407724"/>
                  <a:pt x="2099781" y="4890474"/>
                </a:cubicBezTo>
                <a:cubicBezTo>
                  <a:pt x="1507575" y="5481344"/>
                  <a:pt x="1213335" y="6194848"/>
                  <a:pt x="1086700" y="6874906"/>
                </a:cubicBezTo>
                <a:cubicBezTo>
                  <a:pt x="1086700" y="6874906"/>
                  <a:pt x="1086700" y="6874906"/>
                  <a:pt x="63718" y="6874906"/>
                </a:cubicBezTo>
                <a:lnTo>
                  <a:pt x="0" y="6874906"/>
                </a:ln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9"/>
          <p:cNvSpPr/>
          <p:nvPr/>
        </p:nvSpPr>
        <p:spPr>
          <a:xfrm>
            <a:off x="1995945" y="1236157"/>
            <a:ext cx="6247363" cy="3763376"/>
          </a:xfrm>
          <a:prstGeom prst="roundRect">
            <a:avLst>
              <a:gd name="adj" fmla="val 1581"/>
            </a:avLst>
          </a:prstGeom>
          <a:solidFill>
            <a:schemeClr val="lt1"/>
          </a:solidFill>
          <a:ln>
            <a:noFill/>
          </a:ln>
          <a:effectLst>
            <a:outerShdw blurRad="177800" dist="63500" dir="5400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9"/>
          <p:cNvSpPr/>
          <p:nvPr/>
        </p:nvSpPr>
        <p:spPr>
          <a:xfrm>
            <a:off x="3128420" y="-10378"/>
            <a:ext cx="517625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u="sng" dirty="0">
                <a:solidFill>
                  <a:srgbClr val="195E95"/>
                </a:solidFill>
              </a:rPr>
              <a:t>Aim and Vision</a:t>
            </a:r>
            <a:endParaRPr sz="3600" b="1" u="sng" dirty="0">
              <a:solidFill>
                <a:srgbClr val="195E95"/>
              </a:solidFill>
            </a:endParaRPr>
          </a:p>
        </p:txBody>
      </p:sp>
      <p:grpSp>
        <p:nvGrpSpPr>
          <p:cNvPr id="599" name="Google Shape;599;p29"/>
          <p:cNvGrpSpPr/>
          <p:nvPr/>
        </p:nvGrpSpPr>
        <p:grpSpPr>
          <a:xfrm>
            <a:off x="3222846" y="1587724"/>
            <a:ext cx="3019630" cy="3061753"/>
            <a:chOff x="3698375" y="1786380"/>
            <a:chExt cx="3524992" cy="3574165"/>
          </a:xfrm>
        </p:grpSpPr>
        <p:grpSp>
          <p:nvGrpSpPr>
            <p:cNvPr id="600" name="Google Shape;600;p29"/>
            <p:cNvGrpSpPr/>
            <p:nvPr/>
          </p:nvGrpSpPr>
          <p:grpSpPr>
            <a:xfrm>
              <a:off x="3698375" y="1786380"/>
              <a:ext cx="3524992" cy="3574165"/>
              <a:chOff x="4163357" y="2241132"/>
              <a:chExt cx="3524992" cy="3574165"/>
            </a:xfrm>
          </p:grpSpPr>
          <p:sp>
            <p:nvSpPr>
              <p:cNvPr id="601" name="Google Shape;601;p29"/>
              <p:cNvSpPr/>
              <p:nvPr/>
            </p:nvSpPr>
            <p:spPr>
              <a:xfrm>
                <a:off x="4718650" y="2241132"/>
                <a:ext cx="1981697" cy="1299770"/>
              </a:xfrm>
              <a:prstGeom prst="roundRect">
                <a:avLst>
                  <a:gd name="adj" fmla="val 50000"/>
                </a:avLst>
              </a:prstGeom>
              <a:solidFill>
                <a:srgbClr val="EBEDE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rot="-5400000">
                <a:off x="3911076" y="3560847"/>
                <a:ext cx="1842109" cy="1328559"/>
              </a:xfrm>
              <a:prstGeom prst="roundRect">
                <a:avLst>
                  <a:gd name="adj" fmla="val 50000"/>
                </a:avLst>
              </a:prstGeom>
              <a:solidFill>
                <a:srgbClr val="EBEDE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rot="10800000">
                <a:off x="5134654" y="4583007"/>
                <a:ext cx="1939745" cy="1223808"/>
              </a:xfrm>
              <a:prstGeom prst="roundRect">
                <a:avLst>
                  <a:gd name="adj" fmla="val 50000"/>
                </a:avLst>
              </a:prstGeom>
              <a:solidFill>
                <a:srgbClr val="EBEDE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rot="5400000">
                <a:off x="6181117" y="3268001"/>
                <a:ext cx="1884081" cy="1101596"/>
              </a:xfrm>
              <a:prstGeom prst="roundRect">
                <a:avLst>
                  <a:gd name="adj" fmla="val 50000"/>
                </a:avLst>
              </a:prstGeom>
              <a:solidFill>
                <a:srgbClr val="EBEDE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>
                <a:off x="4718650" y="2910250"/>
                <a:ext cx="2362999" cy="223593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77800" dist="63500" dir="5400000" algn="ctr" rotWithShape="0">
                  <a:srgbClr val="000000">
                    <a:alpha val="24705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rot="-5400000">
                <a:off x="4085933" y="2979048"/>
                <a:ext cx="1681383" cy="1526536"/>
              </a:xfrm>
              <a:custGeom>
                <a:avLst/>
                <a:gdLst/>
                <a:ahLst/>
                <a:cxnLst/>
                <a:rect l="l" t="t" r="r" b="b"/>
                <a:pathLst>
                  <a:path w="1692613" h="1536732" extrusionOk="0">
                    <a:moveTo>
                      <a:pt x="0" y="19218"/>
                    </a:moveTo>
                    <a:cubicBezTo>
                      <a:pt x="346953" y="-3479"/>
                      <a:pt x="466369" y="-5677"/>
                      <a:pt x="784139" y="10536"/>
                    </a:cubicBezTo>
                    <a:cubicBezTo>
                      <a:pt x="1103845" y="-14693"/>
                      <a:pt x="1708827" y="220255"/>
                      <a:pt x="1682885" y="914162"/>
                    </a:cubicBezTo>
                    <a:lnTo>
                      <a:pt x="1692613" y="1527005"/>
                    </a:lnTo>
                    <a:lnTo>
                      <a:pt x="787940" y="1536732"/>
                    </a:lnTo>
                    <a:lnTo>
                      <a:pt x="768486" y="807158"/>
                    </a:lnTo>
                    <a:cubicBezTo>
                      <a:pt x="700392" y="298078"/>
                      <a:pt x="282102" y="158647"/>
                      <a:pt x="0" y="19218"/>
                    </a:cubicBezTo>
                    <a:close/>
                  </a:path>
                </a:pathLst>
              </a:custGeom>
              <a:solidFill>
                <a:srgbClr val="9DEDE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rot="5400000">
                <a:off x="6084389" y="3550734"/>
                <a:ext cx="1681383" cy="1526536"/>
              </a:xfrm>
              <a:custGeom>
                <a:avLst/>
                <a:gdLst/>
                <a:ahLst/>
                <a:cxnLst/>
                <a:rect l="l" t="t" r="r" b="b"/>
                <a:pathLst>
                  <a:path w="1692613" h="1536732" extrusionOk="0">
                    <a:moveTo>
                      <a:pt x="0" y="19218"/>
                    </a:moveTo>
                    <a:cubicBezTo>
                      <a:pt x="346953" y="-3479"/>
                      <a:pt x="466369" y="-5677"/>
                      <a:pt x="784139" y="10536"/>
                    </a:cubicBezTo>
                    <a:cubicBezTo>
                      <a:pt x="1103845" y="-14693"/>
                      <a:pt x="1708827" y="220255"/>
                      <a:pt x="1682885" y="914162"/>
                    </a:cubicBezTo>
                    <a:lnTo>
                      <a:pt x="1692613" y="1527005"/>
                    </a:lnTo>
                    <a:lnTo>
                      <a:pt x="787940" y="1536732"/>
                    </a:lnTo>
                    <a:lnTo>
                      <a:pt x="768486" y="807158"/>
                    </a:lnTo>
                    <a:cubicBezTo>
                      <a:pt x="700392" y="298078"/>
                      <a:pt x="282102" y="158647"/>
                      <a:pt x="0" y="19218"/>
                    </a:cubicBezTo>
                    <a:close/>
                  </a:path>
                </a:pathLst>
              </a:custGeom>
              <a:solidFill>
                <a:srgbClr val="9DEDE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rot="10800000">
                <a:off x="4712535" y="4288761"/>
                <a:ext cx="1681383" cy="1526536"/>
              </a:xfrm>
              <a:custGeom>
                <a:avLst/>
                <a:gdLst/>
                <a:ahLst/>
                <a:cxnLst/>
                <a:rect l="l" t="t" r="r" b="b"/>
                <a:pathLst>
                  <a:path w="1692613" h="1536732" extrusionOk="0">
                    <a:moveTo>
                      <a:pt x="0" y="19218"/>
                    </a:moveTo>
                    <a:cubicBezTo>
                      <a:pt x="346953" y="-3479"/>
                      <a:pt x="466369" y="-5677"/>
                      <a:pt x="784139" y="10536"/>
                    </a:cubicBezTo>
                    <a:cubicBezTo>
                      <a:pt x="1103845" y="-14693"/>
                      <a:pt x="1708827" y="220255"/>
                      <a:pt x="1682885" y="914162"/>
                    </a:cubicBezTo>
                    <a:lnTo>
                      <a:pt x="1692613" y="1527005"/>
                    </a:lnTo>
                    <a:lnTo>
                      <a:pt x="787940" y="1536732"/>
                    </a:lnTo>
                    <a:lnTo>
                      <a:pt x="768486" y="807158"/>
                    </a:lnTo>
                    <a:cubicBezTo>
                      <a:pt x="700392" y="298078"/>
                      <a:pt x="282102" y="158647"/>
                      <a:pt x="0" y="19218"/>
                    </a:cubicBezTo>
                    <a:close/>
                  </a:path>
                </a:pathLst>
              </a:custGeom>
              <a:solidFill>
                <a:srgbClr val="195E9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>
                <a:off x="5395385" y="2244067"/>
                <a:ext cx="1681383" cy="1523456"/>
              </a:xfrm>
              <a:custGeom>
                <a:avLst/>
                <a:gdLst/>
                <a:ahLst/>
                <a:cxnLst/>
                <a:rect l="l" t="t" r="r" b="b"/>
                <a:pathLst>
                  <a:path w="1692613" h="1533632" extrusionOk="0">
                    <a:moveTo>
                      <a:pt x="0" y="2170"/>
                    </a:moveTo>
                    <a:cubicBezTo>
                      <a:pt x="337655" y="7368"/>
                      <a:pt x="466369" y="-8777"/>
                      <a:pt x="784139" y="7436"/>
                    </a:cubicBezTo>
                    <a:cubicBezTo>
                      <a:pt x="1103845" y="-17793"/>
                      <a:pt x="1708827" y="217155"/>
                      <a:pt x="1682885" y="911062"/>
                    </a:cubicBezTo>
                    <a:lnTo>
                      <a:pt x="1692613" y="1523905"/>
                    </a:lnTo>
                    <a:lnTo>
                      <a:pt x="787940" y="1533632"/>
                    </a:lnTo>
                    <a:lnTo>
                      <a:pt x="768486" y="804058"/>
                    </a:lnTo>
                    <a:cubicBezTo>
                      <a:pt x="700392" y="294978"/>
                      <a:pt x="282102" y="141599"/>
                      <a:pt x="0" y="2170"/>
                    </a:cubicBezTo>
                    <a:close/>
                  </a:path>
                </a:pathLst>
              </a:custGeom>
              <a:solidFill>
                <a:srgbClr val="195E9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610" name="Google Shape;610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890127" y="2422005"/>
              <a:ext cx="452308" cy="7183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1" name="Google Shape;611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76988" y="2611406"/>
              <a:ext cx="530746" cy="5619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2" name="Google Shape;612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791757" y="3918856"/>
              <a:ext cx="752475" cy="619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3" name="Google Shape;613;p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393254" y="3939715"/>
              <a:ext cx="638175" cy="638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4" name="Google Shape;614;p29"/>
            <p:cNvSpPr/>
            <p:nvPr/>
          </p:nvSpPr>
          <p:spPr>
            <a:xfrm>
              <a:off x="4158747" y="3397618"/>
              <a:ext cx="2516196" cy="349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MiraculousHer</a:t>
              </a:r>
              <a:endParaRPr sz="1100" dirty="0"/>
            </a:p>
          </p:txBody>
        </p:sp>
      </p:grpSp>
      <p:sp>
        <p:nvSpPr>
          <p:cNvPr id="615" name="Google Shape;615;p29"/>
          <p:cNvSpPr/>
          <p:nvPr/>
        </p:nvSpPr>
        <p:spPr>
          <a:xfrm>
            <a:off x="5588633" y="1474351"/>
            <a:ext cx="2072158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4E7D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154E7D"/>
                </a:solidFill>
                <a:latin typeface="Arial"/>
                <a:ea typeface="Arial"/>
                <a:cs typeface="Arial"/>
                <a:sym typeface="Arial"/>
              </a:rPr>
              <a:t>Discounts on certain courses through assessments.</a:t>
            </a:r>
            <a:endParaRPr lang="en-IN" sz="1100" dirty="0"/>
          </a:p>
        </p:txBody>
      </p:sp>
      <p:sp>
        <p:nvSpPr>
          <p:cNvPr id="616" name="Google Shape;616;p29"/>
          <p:cNvSpPr/>
          <p:nvPr/>
        </p:nvSpPr>
        <p:spPr>
          <a:xfrm>
            <a:off x="6120807" y="3726304"/>
            <a:ext cx="1963988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8E7B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1A8E7B"/>
                </a:solidFill>
                <a:latin typeface="Arial"/>
                <a:ea typeface="Arial"/>
                <a:cs typeface="Arial"/>
                <a:sym typeface="Arial"/>
              </a:rPr>
              <a:t>User friendly platform making it easy for rural women to uploading their crafts and skills.</a:t>
            </a:r>
            <a:endParaRPr lang="en-IN" sz="1100" dirty="0"/>
          </a:p>
        </p:txBody>
      </p:sp>
      <p:sp>
        <p:nvSpPr>
          <p:cNvPr id="617" name="Google Shape;617;p29"/>
          <p:cNvSpPr/>
          <p:nvPr/>
        </p:nvSpPr>
        <p:spPr>
          <a:xfrm>
            <a:off x="2057308" y="1496592"/>
            <a:ext cx="1856658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8E7B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1A8E7B"/>
                </a:solidFill>
                <a:latin typeface="Arial"/>
                <a:ea typeface="Arial"/>
                <a:cs typeface="Arial"/>
                <a:sym typeface="Arial"/>
              </a:rPr>
              <a:t>Monthly scholarship exams for female learners.</a:t>
            </a:r>
            <a:endParaRPr lang="en-IN" sz="1100" dirty="0"/>
          </a:p>
        </p:txBody>
      </p:sp>
      <p:sp>
        <p:nvSpPr>
          <p:cNvPr id="618" name="Google Shape;618;p29"/>
          <p:cNvSpPr/>
          <p:nvPr/>
        </p:nvSpPr>
        <p:spPr>
          <a:xfrm>
            <a:off x="2199660" y="4036790"/>
            <a:ext cx="1714306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4E7D"/>
              </a:buClr>
              <a:buSzPts val="1500"/>
              <a:buFont typeface="Arial"/>
              <a:buNone/>
            </a:pPr>
            <a:r>
              <a:rPr lang="en-IN" sz="1500" b="0" i="0" u="none" strike="noStrike" cap="none" dirty="0">
                <a:solidFill>
                  <a:srgbClr val="154E7D"/>
                </a:solidFill>
                <a:latin typeface="Arial"/>
                <a:ea typeface="Arial"/>
                <a:cs typeface="Arial"/>
                <a:sym typeface="Arial"/>
              </a:rPr>
              <a:t>Free certification for female.</a:t>
            </a:r>
            <a:endParaRPr lang="en-IN" sz="1100" dirty="0"/>
          </a:p>
        </p:txBody>
      </p:sp>
      <p:sp>
        <p:nvSpPr>
          <p:cNvPr id="620" name="Google Shape;620;p29"/>
          <p:cNvSpPr txBox="1">
            <a:spLocks noGrp="1"/>
          </p:cNvSpPr>
          <p:nvPr>
            <p:ph type="sldNum" idx="12"/>
          </p:nvPr>
        </p:nvSpPr>
        <p:spPr>
          <a:xfrm>
            <a:off x="6590405" y="68629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3</a:t>
            </a:fld>
            <a:endParaRPr sz="11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A25F23-3981-B7A2-E63E-BF1FF84FEEBA}"/>
              </a:ext>
            </a:extLst>
          </p:cNvPr>
          <p:cNvSpPr txBox="1"/>
          <p:nvPr/>
        </p:nvSpPr>
        <p:spPr>
          <a:xfrm>
            <a:off x="658836" y="624862"/>
            <a:ext cx="7988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0" dirty="0">
                <a:solidFill>
                  <a:srgbClr val="24292F"/>
                </a:solidFill>
                <a:effectLst/>
                <a:latin typeface="-apple-system"/>
              </a:rPr>
              <a:t>Our main motive is to promote women empowerment in rural area, to achieve this goal we have taken up following practices: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/>
          <p:nvPr/>
        </p:nvSpPr>
        <p:spPr>
          <a:xfrm>
            <a:off x="8732430" y="-518430"/>
            <a:ext cx="879899" cy="801178"/>
          </a:xfrm>
          <a:custGeom>
            <a:avLst/>
            <a:gdLst/>
            <a:ahLst/>
            <a:cxnLst/>
            <a:rect l="l" t="t" r="r" b="b"/>
            <a:pathLst>
              <a:path w="551" h="503" extrusionOk="0">
                <a:moveTo>
                  <a:pt x="231" y="232"/>
                </a:moveTo>
                <a:cubicBezTo>
                  <a:pt x="228" y="237"/>
                  <a:pt x="226" y="241"/>
                  <a:pt x="224" y="246"/>
                </a:cubicBezTo>
                <a:cubicBezTo>
                  <a:pt x="223" y="249"/>
                  <a:pt x="223" y="252"/>
                  <a:pt x="226" y="255"/>
                </a:cubicBezTo>
                <a:cubicBezTo>
                  <a:pt x="229" y="256"/>
                  <a:pt x="233" y="256"/>
                  <a:pt x="235" y="254"/>
                </a:cubicBezTo>
                <a:cubicBezTo>
                  <a:pt x="239" y="249"/>
                  <a:pt x="241" y="244"/>
                  <a:pt x="244" y="240"/>
                </a:cubicBezTo>
                <a:cubicBezTo>
                  <a:pt x="246" y="236"/>
                  <a:pt x="244" y="231"/>
                  <a:pt x="241" y="229"/>
                </a:cubicBezTo>
                <a:cubicBezTo>
                  <a:pt x="237" y="227"/>
                  <a:pt x="233" y="229"/>
                  <a:pt x="231" y="232"/>
                </a:cubicBezTo>
                <a:close/>
                <a:moveTo>
                  <a:pt x="86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1" y="3"/>
                  <a:pt x="97" y="7"/>
                  <a:pt x="94" y="6"/>
                </a:cubicBezTo>
                <a:cubicBezTo>
                  <a:pt x="92" y="5"/>
                  <a:pt x="88" y="2"/>
                  <a:pt x="86" y="0"/>
                </a:cubicBezTo>
                <a:close/>
                <a:moveTo>
                  <a:pt x="382" y="0"/>
                </a:moveTo>
                <a:cubicBezTo>
                  <a:pt x="399" y="0"/>
                  <a:pt x="399" y="0"/>
                  <a:pt x="399" y="0"/>
                </a:cubicBezTo>
                <a:cubicBezTo>
                  <a:pt x="398" y="1"/>
                  <a:pt x="397" y="2"/>
                  <a:pt x="396" y="3"/>
                </a:cubicBezTo>
                <a:cubicBezTo>
                  <a:pt x="394" y="6"/>
                  <a:pt x="391" y="9"/>
                  <a:pt x="388" y="11"/>
                </a:cubicBezTo>
                <a:cubicBezTo>
                  <a:pt x="384" y="14"/>
                  <a:pt x="379" y="10"/>
                  <a:pt x="380" y="6"/>
                </a:cubicBezTo>
                <a:cubicBezTo>
                  <a:pt x="380" y="4"/>
                  <a:pt x="381" y="2"/>
                  <a:pt x="382" y="0"/>
                </a:cubicBezTo>
                <a:close/>
                <a:moveTo>
                  <a:pt x="79" y="439"/>
                </a:moveTo>
                <a:cubicBezTo>
                  <a:pt x="76" y="444"/>
                  <a:pt x="84" y="448"/>
                  <a:pt x="87" y="443"/>
                </a:cubicBezTo>
                <a:cubicBezTo>
                  <a:pt x="88" y="440"/>
                  <a:pt x="91" y="436"/>
                  <a:pt x="90" y="433"/>
                </a:cubicBezTo>
                <a:cubicBezTo>
                  <a:pt x="89" y="431"/>
                  <a:pt x="87" y="430"/>
                  <a:pt x="85" y="431"/>
                </a:cubicBezTo>
                <a:cubicBezTo>
                  <a:pt x="82" y="431"/>
                  <a:pt x="80" y="436"/>
                  <a:pt x="79" y="439"/>
                </a:cubicBezTo>
                <a:close/>
                <a:moveTo>
                  <a:pt x="112" y="409"/>
                </a:moveTo>
                <a:cubicBezTo>
                  <a:pt x="110" y="412"/>
                  <a:pt x="108" y="415"/>
                  <a:pt x="107" y="418"/>
                </a:cubicBezTo>
                <a:cubicBezTo>
                  <a:pt x="105" y="423"/>
                  <a:pt x="112" y="428"/>
                  <a:pt x="116" y="425"/>
                </a:cubicBezTo>
                <a:cubicBezTo>
                  <a:pt x="119" y="423"/>
                  <a:pt x="121" y="419"/>
                  <a:pt x="123" y="416"/>
                </a:cubicBezTo>
                <a:cubicBezTo>
                  <a:pt x="126" y="410"/>
                  <a:pt x="117" y="403"/>
                  <a:pt x="112" y="409"/>
                </a:cubicBezTo>
                <a:close/>
                <a:moveTo>
                  <a:pt x="149" y="394"/>
                </a:moveTo>
                <a:cubicBezTo>
                  <a:pt x="143" y="399"/>
                  <a:pt x="140" y="406"/>
                  <a:pt x="141" y="413"/>
                </a:cubicBezTo>
                <a:cubicBezTo>
                  <a:pt x="141" y="415"/>
                  <a:pt x="143" y="417"/>
                  <a:pt x="145" y="418"/>
                </a:cubicBezTo>
                <a:cubicBezTo>
                  <a:pt x="147" y="418"/>
                  <a:pt x="150" y="417"/>
                  <a:pt x="151" y="415"/>
                </a:cubicBezTo>
                <a:cubicBezTo>
                  <a:pt x="152" y="411"/>
                  <a:pt x="155" y="408"/>
                  <a:pt x="157" y="405"/>
                </a:cubicBezTo>
                <a:cubicBezTo>
                  <a:pt x="159" y="402"/>
                  <a:pt x="160" y="399"/>
                  <a:pt x="157" y="396"/>
                </a:cubicBezTo>
                <a:cubicBezTo>
                  <a:pt x="156" y="394"/>
                  <a:pt x="152" y="392"/>
                  <a:pt x="149" y="394"/>
                </a:cubicBezTo>
                <a:close/>
                <a:moveTo>
                  <a:pt x="40" y="221"/>
                </a:moveTo>
                <a:cubicBezTo>
                  <a:pt x="39" y="222"/>
                  <a:pt x="39" y="224"/>
                  <a:pt x="40" y="225"/>
                </a:cubicBezTo>
                <a:cubicBezTo>
                  <a:pt x="41" y="227"/>
                  <a:pt x="43" y="228"/>
                  <a:pt x="45" y="228"/>
                </a:cubicBezTo>
                <a:cubicBezTo>
                  <a:pt x="47" y="228"/>
                  <a:pt x="49" y="228"/>
                  <a:pt x="51" y="228"/>
                </a:cubicBezTo>
                <a:cubicBezTo>
                  <a:pt x="57" y="227"/>
                  <a:pt x="57" y="217"/>
                  <a:pt x="50" y="217"/>
                </a:cubicBezTo>
                <a:cubicBezTo>
                  <a:pt x="49" y="217"/>
                  <a:pt x="47" y="217"/>
                  <a:pt x="45" y="218"/>
                </a:cubicBezTo>
                <a:cubicBezTo>
                  <a:pt x="42" y="218"/>
                  <a:pt x="41" y="219"/>
                  <a:pt x="40" y="221"/>
                </a:cubicBezTo>
                <a:close/>
                <a:moveTo>
                  <a:pt x="84" y="43"/>
                </a:moveTo>
                <a:cubicBezTo>
                  <a:pt x="85" y="47"/>
                  <a:pt x="88" y="49"/>
                  <a:pt x="92" y="51"/>
                </a:cubicBezTo>
                <a:cubicBezTo>
                  <a:pt x="97" y="54"/>
                  <a:pt x="102" y="47"/>
                  <a:pt x="98" y="43"/>
                </a:cubicBezTo>
                <a:cubicBezTo>
                  <a:pt x="95" y="40"/>
                  <a:pt x="92" y="37"/>
                  <a:pt x="88" y="38"/>
                </a:cubicBezTo>
                <a:cubicBezTo>
                  <a:pt x="85" y="38"/>
                  <a:pt x="83" y="40"/>
                  <a:pt x="84" y="43"/>
                </a:cubicBezTo>
                <a:close/>
                <a:moveTo>
                  <a:pt x="487" y="120"/>
                </a:moveTo>
                <a:cubicBezTo>
                  <a:pt x="484" y="121"/>
                  <a:pt x="480" y="123"/>
                  <a:pt x="478" y="126"/>
                </a:cubicBezTo>
                <a:cubicBezTo>
                  <a:pt x="473" y="130"/>
                  <a:pt x="478" y="136"/>
                  <a:pt x="483" y="135"/>
                </a:cubicBezTo>
                <a:cubicBezTo>
                  <a:pt x="487" y="134"/>
                  <a:pt x="490" y="132"/>
                  <a:pt x="493" y="131"/>
                </a:cubicBezTo>
                <a:cubicBezTo>
                  <a:pt x="496" y="129"/>
                  <a:pt x="499" y="128"/>
                  <a:pt x="501" y="125"/>
                </a:cubicBezTo>
                <a:cubicBezTo>
                  <a:pt x="504" y="122"/>
                  <a:pt x="502" y="116"/>
                  <a:pt x="497" y="116"/>
                </a:cubicBezTo>
                <a:cubicBezTo>
                  <a:pt x="493" y="116"/>
                  <a:pt x="490" y="118"/>
                  <a:pt x="487" y="120"/>
                </a:cubicBezTo>
                <a:close/>
                <a:moveTo>
                  <a:pt x="485" y="409"/>
                </a:moveTo>
                <a:cubicBezTo>
                  <a:pt x="487" y="412"/>
                  <a:pt x="490" y="413"/>
                  <a:pt x="493" y="414"/>
                </a:cubicBezTo>
                <a:cubicBezTo>
                  <a:pt x="495" y="415"/>
                  <a:pt x="498" y="413"/>
                  <a:pt x="499" y="412"/>
                </a:cubicBezTo>
                <a:cubicBezTo>
                  <a:pt x="500" y="410"/>
                  <a:pt x="499" y="408"/>
                  <a:pt x="498" y="406"/>
                </a:cubicBezTo>
                <a:cubicBezTo>
                  <a:pt x="496" y="404"/>
                  <a:pt x="494" y="402"/>
                  <a:pt x="491" y="400"/>
                </a:cubicBezTo>
                <a:cubicBezTo>
                  <a:pt x="485" y="398"/>
                  <a:pt x="480" y="405"/>
                  <a:pt x="485" y="409"/>
                </a:cubicBezTo>
                <a:close/>
                <a:moveTo>
                  <a:pt x="456" y="362"/>
                </a:moveTo>
                <a:cubicBezTo>
                  <a:pt x="454" y="364"/>
                  <a:pt x="452" y="367"/>
                  <a:pt x="454" y="370"/>
                </a:cubicBezTo>
                <a:cubicBezTo>
                  <a:pt x="456" y="373"/>
                  <a:pt x="459" y="373"/>
                  <a:pt x="462" y="375"/>
                </a:cubicBezTo>
                <a:cubicBezTo>
                  <a:pt x="464" y="376"/>
                  <a:pt x="466" y="377"/>
                  <a:pt x="468" y="379"/>
                </a:cubicBezTo>
                <a:cubicBezTo>
                  <a:pt x="473" y="383"/>
                  <a:pt x="480" y="377"/>
                  <a:pt x="477" y="372"/>
                </a:cubicBezTo>
                <a:cubicBezTo>
                  <a:pt x="475" y="368"/>
                  <a:pt x="472" y="365"/>
                  <a:pt x="469" y="363"/>
                </a:cubicBezTo>
                <a:cubicBezTo>
                  <a:pt x="465" y="361"/>
                  <a:pt x="460" y="359"/>
                  <a:pt x="456" y="362"/>
                </a:cubicBezTo>
                <a:close/>
                <a:moveTo>
                  <a:pt x="223" y="427"/>
                </a:moveTo>
                <a:cubicBezTo>
                  <a:pt x="219" y="429"/>
                  <a:pt x="218" y="435"/>
                  <a:pt x="217" y="439"/>
                </a:cubicBezTo>
                <a:cubicBezTo>
                  <a:pt x="217" y="442"/>
                  <a:pt x="216" y="445"/>
                  <a:pt x="217" y="447"/>
                </a:cubicBezTo>
                <a:cubicBezTo>
                  <a:pt x="218" y="450"/>
                  <a:pt x="221" y="452"/>
                  <a:pt x="224" y="452"/>
                </a:cubicBezTo>
                <a:cubicBezTo>
                  <a:pt x="229" y="450"/>
                  <a:pt x="230" y="445"/>
                  <a:pt x="231" y="441"/>
                </a:cubicBezTo>
                <a:cubicBezTo>
                  <a:pt x="231" y="437"/>
                  <a:pt x="233" y="433"/>
                  <a:pt x="232" y="429"/>
                </a:cubicBezTo>
                <a:cubicBezTo>
                  <a:pt x="231" y="426"/>
                  <a:pt x="226" y="424"/>
                  <a:pt x="223" y="427"/>
                </a:cubicBezTo>
                <a:close/>
                <a:moveTo>
                  <a:pt x="5" y="142"/>
                </a:moveTo>
                <a:cubicBezTo>
                  <a:pt x="7" y="142"/>
                  <a:pt x="10" y="142"/>
                  <a:pt x="13" y="143"/>
                </a:cubicBezTo>
                <a:cubicBezTo>
                  <a:pt x="15" y="144"/>
                  <a:pt x="17" y="144"/>
                  <a:pt x="19" y="142"/>
                </a:cubicBezTo>
                <a:cubicBezTo>
                  <a:pt x="20" y="140"/>
                  <a:pt x="20" y="137"/>
                  <a:pt x="18" y="135"/>
                </a:cubicBezTo>
                <a:cubicBezTo>
                  <a:pt x="14" y="132"/>
                  <a:pt x="9" y="131"/>
                  <a:pt x="4" y="132"/>
                </a:cubicBezTo>
                <a:cubicBezTo>
                  <a:pt x="0" y="133"/>
                  <a:pt x="0" y="141"/>
                  <a:pt x="5" y="142"/>
                </a:cubicBezTo>
                <a:close/>
                <a:moveTo>
                  <a:pt x="58" y="166"/>
                </a:moveTo>
                <a:cubicBezTo>
                  <a:pt x="63" y="170"/>
                  <a:pt x="69" y="171"/>
                  <a:pt x="75" y="171"/>
                </a:cubicBezTo>
                <a:cubicBezTo>
                  <a:pt x="84" y="172"/>
                  <a:pt x="86" y="161"/>
                  <a:pt x="78" y="159"/>
                </a:cubicBezTo>
                <a:cubicBezTo>
                  <a:pt x="76" y="158"/>
                  <a:pt x="73" y="157"/>
                  <a:pt x="70" y="156"/>
                </a:cubicBezTo>
                <a:cubicBezTo>
                  <a:pt x="67" y="155"/>
                  <a:pt x="64" y="155"/>
                  <a:pt x="60" y="156"/>
                </a:cubicBezTo>
                <a:cubicBezTo>
                  <a:pt x="56" y="157"/>
                  <a:pt x="55" y="163"/>
                  <a:pt x="58" y="166"/>
                </a:cubicBezTo>
                <a:close/>
                <a:moveTo>
                  <a:pt x="205" y="485"/>
                </a:moveTo>
                <a:cubicBezTo>
                  <a:pt x="202" y="489"/>
                  <a:pt x="197" y="497"/>
                  <a:pt x="203" y="500"/>
                </a:cubicBezTo>
                <a:cubicBezTo>
                  <a:pt x="209" y="503"/>
                  <a:pt x="213" y="495"/>
                  <a:pt x="215" y="491"/>
                </a:cubicBezTo>
                <a:cubicBezTo>
                  <a:pt x="218" y="484"/>
                  <a:pt x="209" y="479"/>
                  <a:pt x="205" y="485"/>
                </a:cubicBezTo>
                <a:close/>
                <a:moveTo>
                  <a:pt x="439" y="77"/>
                </a:moveTo>
                <a:cubicBezTo>
                  <a:pt x="434" y="81"/>
                  <a:pt x="429" y="86"/>
                  <a:pt x="425" y="91"/>
                </a:cubicBezTo>
                <a:cubicBezTo>
                  <a:pt x="420" y="97"/>
                  <a:pt x="426" y="105"/>
                  <a:pt x="433" y="101"/>
                </a:cubicBezTo>
                <a:cubicBezTo>
                  <a:pt x="439" y="98"/>
                  <a:pt x="443" y="93"/>
                  <a:pt x="448" y="89"/>
                </a:cubicBezTo>
                <a:cubicBezTo>
                  <a:pt x="452" y="86"/>
                  <a:pt x="457" y="80"/>
                  <a:pt x="452" y="75"/>
                </a:cubicBezTo>
                <a:cubicBezTo>
                  <a:pt x="449" y="71"/>
                  <a:pt x="443" y="74"/>
                  <a:pt x="439" y="77"/>
                </a:cubicBezTo>
                <a:close/>
                <a:moveTo>
                  <a:pt x="458" y="12"/>
                </a:moveTo>
                <a:cubicBezTo>
                  <a:pt x="455" y="15"/>
                  <a:pt x="453" y="18"/>
                  <a:pt x="451" y="22"/>
                </a:cubicBezTo>
                <a:cubicBezTo>
                  <a:pt x="449" y="25"/>
                  <a:pt x="454" y="31"/>
                  <a:pt x="457" y="28"/>
                </a:cubicBezTo>
                <a:cubicBezTo>
                  <a:pt x="461" y="25"/>
                  <a:pt x="464" y="23"/>
                  <a:pt x="466" y="20"/>
                </a:cubicBezTo>
                <a:cubicBezTo>
                  <a:pt x="469" y="17"/>
                  <a:pt x="472" y="12"/>
                  <a:pt x="469" y="8"/>
                </a:cubicBezTo>
                <a:cubicBezTo>
                  <a:pt x="465" y="5"/>
                  <a:pt x="460" y="9"/>
                  <a:pt x="458" y="12"/>
                </a:cubicBezTo>
                <a:close/>
                <a:moveTo>
                  <a:pt x="431" y="52"/>
                </a:moveTo>
                <a:cubicBezTo>
                  <a:pt x="425" y="55"/>
                  <a:pt x="422" y="60"/>
                  <a:pt x="421" y="65"/>
                </a:cubicBezTo>
                <a:cubicBezTo>
                  <a:pt x="420" y="71"/>
                  <a:pt x="428" y="75"/>
                  <a:pt x="431" y="69"/>
                </a:cubicBezTo>
                <a:cubicBezTo>
                  <a:pt x="433" y="66"/>
                  <a:pt x="435" y="62"/>
                  <a:pt x="437" y="60"/>
                </a:cubicBezTo>
                <a:cubicBezTo>
                  <a:pt x="441" y="55"/>
                  <a:pt x="436" y="48"/>
                  <a:pt x="431" y="52"/>
                </a:cubicBezTo>
                <a:close/>
                <a:moveTo>
                  <a:pt x="394" y="93"/>
                </a:moveTo>
                <a:cubicBezTo>
                  <a:pt x="391" y="98"/>
                  <a:pt x="387" y="102"/>
                  <a:pt x="386" y="108"/>
                </a:cubicBezTo>
                <a:cubicBezTo>
                  <a:pt x="385" y="114"/>
                  <a:pt x="393" y="119"/>
                  <a:pt x="397" y="114"/>
                </a:cubicBezTo>
                <a:cubicBezTo>
                  <a:pt x="400" y="110"/>
                  <a:pt x="402" y="106"/>
                  <a:pt x="405" y="102"/>
                </a:cubicBezTo>
                <a:cubicBezTo>
                  <a:pt x="409" y="98"/>
                  <a:pt x="413" y="95"/>
                  <a:pt x="415" y="90"/>
                </a:cubicBezTo>
                <a:cubicBezTo>
                  <a:pt x="416" y="85"/>
                  <a:pt x="411" y="81"/>
                  <a:pt x="406" y="82"/>
                </a:cubicBezTo>
                <a:cubicBezTo>
                  <a:pt x="401" y="83"/>
                  <a:pt x="397" y="89"/>
                  <a:pt x="394" y="93"/>
                </a:cubicBezTo>
                <a:close/>
                <a:moveTo>
                  <a:pt x="454" y="244"/>
                </a:moveTo>
                <a:cubicBezTo>
                  <a:pt x="462" y="246"/>
                  <a:pt x="470" y="247"/>
                  <a:pt x="478" y="247"/>
                </a:cubicBezTo>
                <a:cubicBezTo>
                  <a:pt x="485" y="248"/>
                  <a:pt x="486" y="237"/>
                  <a:pt x="479" y="235"/>
                </a:cubicBezTo>
                <a:cubicBezTo>
                  <a:pt x="472" y="233"/>
                  <a:pt x="464" y="230"/>
                  <a:pt x="456" y="230"/>
                </a:cubicBezTo>
                <a:cubicBezTo>
                  <a:pt x="447" y="229"/>
                  <a:pt x="447" y="242"/>
                  <a:pt x="454" y="244"/>
                </a:cubicBezTo>
                <a:close/>
                <a:moveTo>
                  <a:pt x="526" y="285"/>
                </a:moveTo>
                <a:cubicBezTo>
                  <a:pt x="531" y="288"/>
                  <a:pt x="537" y="289"/>
                  <a:pt x="542" y="290"/>
                </a:cubicBezTo>
                <a:cubicBezTo>
                  <a:pt x="548" y="292"/>
                  <a:pt x="551" y="283"/>
                  <a:pt x="546" y="281"/>
                </a:cubicBezTo>
                <a:cubicBezTo>
                  <a:pt x="541" y="279"/>
                  <a:pt x="535" y="275"/>
                  <a:pt x="530" y="276"/>
                </a:cubicBezTo>
                <a:cubicBezTo>
                  <a:pt x="526" y="276"/>
                  <a:pt x="523" y="282"/>
                  <a:pt x="526" y="285"/>
                </a:cubicBezTo>
                <a:close/>
                <a:moveTo>
                  <a:pt x="449" y="279"/>
                </a:moveTo>
                <a:cubicBezTo>
                  <a:pt x="452" y="280"/>
                  <a:pt x="455" y="281"/>
                  <a:pt x="458" y="282"/>
                </a:cubicBezTo>
                <a:cubicBezTo>
                  <a:pt x="461" y="283"/>
                  <a:pt x="464" y="284"/>
                  <a:pt x="466" y="284"/>
                </a:cubicBezTo>
                <a:cubicBezTo>
                  <a:pt x="471" y="285"/>
                  <a:pt x="475" y="280"/>
                  <a:pt x="472" y="276"/>
                </a:cubicBezTo>
                <a:cubicBezTo>
                  <a:pt x="468" y="270"/>
                  <a:pt x="458" y="265"/>
                  <a:pt x="450" y="267"/>
                </a:cubicBezTo>
                <a:cubicBezTo>
                  <a:pt x="445" y="268"/>
                  <a:pt x="445" y="276"/>
                  <a:pt x="449" y="279"/>
                </a:cubicBezTo>
                <a:close/>
                <a:moveTo>
                  <a:pt x="372" y="264"/>
                </a:moveTo>
                <a:cubicBezTo>
                  <a:pt x="374" y="266"/>
                  <a:pt x="378" y="267"/>
                  <a:pt x="381" y="268"/>
                </a:cubicBezTo>
                <a:cubicBezTo>
                  <a:pt x="383" y="269"/>
                  <a:pt x="386" y="270"/>
                  <a:pt x="389" y="270"/>
                </a:cubicBezTo>
                <a:cubicBezTo>
                  <a:pt x="397" y="271"/>
                  <a:pt x="401" y="262"/>
                  <a:pt x="394" y="257"/>
                </a:cubicBezTo>
                <a:cubicBezTo>
                  <a:pt x="391" y="256"/>
                  <a:pt x="388" y="255"/>
                  <a:pt x="385" y="254"/>
                </a:cubicBezTo>
                <a:cubicBezTo>
                  <a:pt x="383" y="252"/>
                  <a:pt x="380" y="251"/>
                  <a:pt x="377" y="251"/>
                </a:cubicBezTo>
                <a:cubicBezTo>
                  <a:pt x="369" y="249"/>
                  <a:pt x="365" y="260"/>
                  <a:pt x="372" y="264"/>
                </a:cubicBezTo>
                <a:close/>
                <a:moveTo>
                  <a:pt x="356" y="241"/>
                </a:moveTo>
                <a:cubicBezTo>
                  <a:pt x="361" y="243"/>
                  <a:pt x="366" y="244"/>
                  <a:pt x="371" y="245"/>
                </a:cubicBezTo>
                <a:cubicBezTo>
                  <a:pt x="377" y="245"/>
                  <a:pt x="382" y="247"/>
                  <a:pt x="387" y="244"/>
                </a:cubicBezTo>
                <a:cubicBezTo>
                  <a:pt x="390" y="243"/>
                  <a:pt x="391" y="238"/>
                  <a:pt x="389" y="236"/>
                </a:cubicBezTo>
                <a:cubicBezTo>
                  <a:pt x="385" y="231"/>
                  <a:pt x="379" y="230"/>
                  <a:pt x="374" y="230"/>
                </a:cubicBezTo>
                <a:cubicBezTo>
                  <a:pt x="369" y="229"/>
                  <a:pt x="363" y="229"/>
                  <a:pt x="357" y="230"/>
                </a:cubicBezTo>
                <a:cubicBezTo>
                  <a:pt x="353" y="232"/>
                  <a:pt x="351" y="239"/>
                  <a:pt x="356" y="241"/>
                </a:cubicBezTo>
                <a:close/>
                <a:moveTo>
                  <a:pt x="328" y="285"/>
                </a:moveTo>
                <a:cubicBezTo>
                  <a:pt x="329" y="288"/>
                  <a:pt x="332" y="292"/>
                  <a:pt x="335" y="295"/>
                </a:cubicBezTo>
                <a:cubicBezTo>
                  <a:pt x="338" y="297"/>
                  <a:pt x="341" y="299"/>
                  <a:pt x="345" y="300"/>
                </a:cubicBezTo>
                <a:cubicBezTo>
                  <a:pt x="352" y="302"/>
                  <a:pt x="355" y="293"/>
                  <a:pt x="351" y="289"/>
                </a:cubicBezTo>
                <a:cubicBezTo>
                  <a:pt x="349" y="287"/>
                  <a:pt x="347" y="285"/>
                  <a:pt x="345" y="283"/>
                </a:cubicBezTo>
                <a:cubicBezTo>
                  <a:pt x="343" y="281"/>
                  <a:pt x="342" y="279"/>
                  <a:pt x="340" y="277"/>
                </a:cubicBezTo>
                <a:cubicBezTo>
                  <a:pt x="334" y="273"/>
                  <a:pt x="327" y="278"/>
                  <a:pt x="328" y="285"/>
                </a:cubicBezTo>
                <a:close/>
                <a:moveTo>
                  <a:pt x="338" y="334"/>
                </a:moveTo>
                <a:cubicBezTo>
                  <a:pt x="339" y="340"/>
                  <a:pt x="346" y="348"/>
                  <a:pt x="352" y="351"/>
                </a:cubicBezTo>
                <a:cubicBezTo>
                  <a:pt x="358" y="353"/>
                  <a:pt x="363" y="348"/>
                  <a:pt x="360" y="342"/>
                </a:cubicBezTo>
                <a:cubicBezTo>
                  <a:pt x="359" y="339"/>
                  <a:pt x="357" y="337"/>
                  <a:pt x="355" y="335"/>
                </a:cubicBezTo>
                <a:cubicBezTo>
                  <a:pt x="353" y="332"/>
                  <a:pt x="352" y="329"/>
                  <a:pt x="349" y="327"/>
                </a:cubicBezTo>
                <a:cubicBezTo>
                  <a:pt x="344" y="325"/>
                  <a:pt x="338" y="329"/>
                  <a:pt x="338" y="334"/>
                </a:cubicBezTo>
                <a:close/>
                <a:moveTo>
                  <a:pt x="385" y="392"/>
                </a:moveTo>
                <a:cubicBezTo>
                  <a:pt x="386" y="398"/>
                  <a:pt x="391" y="402"/>
                  <a:pt x="395" y="406"/>
                </a:cubicBezTo>
                <a:cubicBezTo>
                  <a:pt x="400" y="411"/>
                  <a:pt x="408" y="405"/>
                  <a:pt x="404" y="399"/>
                </a:cubicBezTo>
                <a:cubicBezTo>
                  <a:pt x="401" y="394"/>
                  <a:pt x="398" y="388"/>
                  <a:pt x="392" y="386"/>
                </a:cubicBezTo>
                <a:cubicBezTo>
                  <a:pt x="389" y="386"/>
                  <a:pt x="385" y="388"/>
                  <a:pt x="385" y="392"/>
                </a:cubicBezTo>
                <a:close/>
                <a:moveTo>
                  <a:pt x="341" y="371"/>
                </a:moveTo>
                <a:cubicBezTo>
                  <a:pt x="340" y="376"/>
                  <a:pt x="345" y="382"/>
                  <a:pt x="349" y="385"/>
                </a:cubicBezTo>
                <a:cubicBezTo>
                  <a:pt x="355" y="389"/>
                  <a:pt x="361" y="382"/>
                  <a:pt x="356" y="376"/>
                </a:cubicBezTo>
                <a:cubicBezTo>
                  <a:pt x="354" y="373"/>
                  <a:pt x="352" y="370"/>
                  <a:pt x="349" y="367"/>
                </a:cubicBezTo>
                <a:cubicBezTo>
                  <a:pt x="346" y="364"/>
                  <a:pt x="341" y="367"/>
                  <a:pt x="341" y="371"/>
                </a:cubicBezTo>
                <a:close/>
                <a:moveTo>
                  <a:pt x="314" y="341"/>
                </a:moveTo>
                <a:cubicBezTo>
                  <a:pt x="314" y="347"/>
                  <a:pt x="317" y="354"/>
                  <a:pt x="321" y="358"/>
                </a:cubicBezTo>
                <a:cubicBezTo>
                  <a:pt x="326" y="362"/>
                  <a:pt x="331" y="358"/>
                  <a:pt x="332" y="353"/>
                </a:cubicBezTo>
                <a:cubicBezTo>
                  <a:pt x="332" y="350"/>
                  <a:pt x="331" y="348"/>
                  <a:pt x="330" y="345"/>
                </a:cubicBezTo>
                <a:cubicBezTo>
                  <a:pt x="329" y="342"/>
                  <a:pt x="328" y="340"/>
                  <a:pt x="327" y="337"/>
                </a:cubicBezTo>
                <a:cubicBezTo>
                  <a:pt x="325" y="335"/>
                  <a:pt x="322" y="333"/>
                  <a:pt x="319" y="334"/>
                </a:cubicBezTo>
                <a:cubicBezTo>
                  <a:pt x="316" y="335"/>
                  <a:pt x="313" y="338"/>
                  <a:pt x="314" y="341"/>
                </a:cubicBezTo>
                <a:close/>
                <a:moveTo>
                  <a:pt x="261" y="433"/>
                </a:moveTo>
                <a:cubicBezTo>
                  <a:pt x="259" y="436"/>
                  <a:pt x="259" y="440"/>
                  <a:pt x="258" y="443"/>
                </a:cubicBezTo>
                <a:cubicBezTo>
                  <a:pt x="257" y="450"/>
                  <a:pt x="267" y="451"/>
                  <a:pt x="269" y="445"/>
                </a:cubicBezTo>
                <a:cubicBezTo>
                  <a:pt x="270" y="441"/>
                  <a:pt x="271" y="438"/>
                  <a:pt x="270" y="434"/>
                </a:cubicBezTo>
                <a:cubicBezTo>
                  <a:pt x="270" y="429"/>
                  <a:pt x="263" y="429"/>
                  <a:pt x="261" y="433"/>
                </a:cubicBezTo>
                <a:close/>
                <a:moveTo>
                  <a:pt x="250" y="379"/>
                </a:moveTo>
                <a:cubicBezTo>
                  <a:pt x="246" y="382"/>
                  <a:pt x="244" y="388"/>
                  <a:pt x="242" y="393"/>
                </a:cubicBezTo>
                <a:cubicBezTo>
                  <a:pt x="241" y="398"/>
                  <a:pt x="241" y="403"/>
                  <a:pt x="242" y="408"/>
                </a:cubicBezTo>
                <a:cubicBezTo>
                  <a:pt x="243" y="414"/>
                  <a:pt x="252" y="413"/>
                  <a:pt x="253" y="408"/>
                </a:cubicBezTo>
                <a:cubicBezTo>
                  <a:pt x="254" y="404"/>
                  <a:pt x="255" y="400"/>
                  <a:pt x="257" y="396"/>
                </a:cubicBezTo>
                <a:cubicBezTo>
                  <a:pt x="258" y="392"/>
                  <a:pt x="260" y="389"/>
                  <a:pt x="260" y="385"/>
                </a:cubicBezTo>
                <a:cubicBezTo>
                  <a:pt x="260" y="380"/>
                  <a:pt x="254" y="377"/>
                  <a:pt x="250" y="379"/>
                </a:cubicBezTo>
                <a:close/>
                <a:moveTo>
                  <a:pt x="207" y="358"/>
                </a:moveTo>
                <a:cubicBezTo>
                  <a:pt x="206" y="360"/>
                  <a:pt x="206" y="361"/>
                  <a:pt x="205" y="362"/>
                </a:cubicBezTo>
                <a:cubicBezTo>
                  <a:pt x="205" y="364"/>
                  <a:pt x="205" y="365"/>
                  <a:pt x="205" y="367"/>
                </a:cubicBezTo>
                <a:cubicBezTo>
                  <a:pt x="204" y="369"/>
                  <a:pt x="205" y="372"/>
                  <a:pt x="208" y="373"/>
                </a:cubicBezTo>
                <a:cubicBezTo>
                  <a:pt x="211" y="374"/>
                  <a:pt x="213" y="373"/>
                  <a:pt x="215" y="371"/>
                </a:cubicBezTo>
                <a:cubicBezTo>
                  <a:pt x="215" y="371"/>
                  <a:pt x="215" y="371"/>
                  <a:pt x="215" y="371"/>
                </a:cubicBezTo>
                <a:cubicBezTo>
                  <a:pt x="217" y="369"/>
                  <a:pt x="218" y="366"/>
                  <a:pt x="219" y="364"/>
                </a:cubicBezTo>
                <a:cubicBezTo>
                  <a:pt x="220" y="361"/>
                  <a:pt x="222" y="357"/>
                  <a:pt x="220" y="354"/>
                </a:cubicBezTo>
                <a:cubicBezTo>
                  <a:pt x="218" y="352"/>
                  <a:pt x="216" y="351"/>
                  <a:pt x="213" y="351"/>
                </a:cubicBezTo>
                <a:cubicBezTo>
                  <a:pt x="210" y="352"/>
                  <a:pt x="208" y="355"/>
                  <a:pt x="207" y="358"/>
                </a:cubicBezTo>
                <a:close/>
                <a:moveTo>
                  <a:pt x="229" y="339"/>
                </a:moveTo>
                <a:cubicBezTo>
                  <a:pt x="229" y="342"/>
                  <a:pt x="229" y="346"/>
                  <a:pt x="228" y="349"/>
                </a:cubicBezTo>
                <a:cubicBezTo>
                  <a:pt x="228" y="353"/>
                  <a:pt x="228" y="357"/>
                  <a:pt x="231" y="359"/>
                </a:cubicBezTo>
                <a:cubicBezTo>
                  <a:pt x="233" y="361"/>
                  <a:pt x="236" y="361"/>
                  <a:pt x="238" y="360"/>
                </a:cubicBezTo>
                <a:cubicBezTo>
                  <a:pt x="241" y="358"/>
                  <a:pt x="242" y="354"/>
                  <a:pt x="243" y="351"/>
                </a:cubicBezTo>
                <a:cubicBezTo>
                  <a:pt x="243" y="347"/>
                  <a:pt x="244" y="344"/>
                  <a:pt x="244" y="341"/>
                </a:cubicBezTo>
                <a:cubicBezTo>
                  <a:pt x="244" y="332"/>
                  <a:pt x="231" y="331"/>
                  <a:pt x="229" y="339"/>
                </a:cubicBezTo>
                <a:close/>
                <a:moveTo>
                  <a:pt x="125" y="209"/>
                </a:moveTo>
                <a:cubicBezTo>
                  <a:pt x="120" y="214"/>
                  <a:pt x="123" y="222"/>
                  <a:pt x="130" y="220"/>
                </a:cubicBezTo>
                <a:cubicBezTo>
                  <a:pt x="132" y="220"/>
                  <a:pt x="134" y="219"/>
                  <a:pt x="136" y="219"/>
                </a:cubicBezTo>
                <a:cubicBezTo>
                  <a:pt x="138" y="218"/>
                  <a:pt x="139" y="218"/>
                  <a:pt x="141" y="217"/>
                </a:cubicBezTo>
                <a:cubicBezTo>
                  <a:pt x="145" y="216"/>
                  <a:pt x="147" y="209"/>
                  <a:pt x="142" y="208"/>
                </a:cubicBezTo>
                <a:cubicBezTo>
                  <a:pt x="137" y="206"/>
                  <a:pt x="129" y="206"/>
                  <a:pt x="125" y="209"/>
                </a:cubicBezTo>
                <a:close/>
                <a:moveTo>
                  <a:pt x="90" y="234"/>
                </a:moveTo>
                <a:cubicBezTo>
                  <a:pt x="84" y="238"/>
                  <a:pt x="87" y="246"/>
                  <a:pt x="93" y="246"/>
                </a:cubicBezTo>
                <a:cubicBezTo>
                  <a:pt x="99" y="246"/>
                  <a:pt x="105" y="243"/>
                  <a:pt x="110" y="240"/>
                </a:cubicBezTo>
                <a:cubicBezTo>
                  <a:pt x="115" y="237"/>
                  <a:pt x="112" y="230"/>
                  <a:pt x="107" y="230"/>
                </a:cubicBezTo>
                <a:cubicBezTo>
                  <a:pt x="101" y="230"/>
                  <a:pt x="94" y="231"/>
                  <a:pt x="90" y="234"/>
                </a:cubicBezTo>
                <a:close/>
                <a:moveTo>
                  <a:pt x="24" y="327"/>
                </a:moveTo>
                <a:cubicBezTo>
                  <a:pt x="24" y="328"/>
                  <a:pt x="24" y="330"/>
                  <a:pt x="26" y="331"/>
                </a:cubicBezTo>
                <a:cubicBezTo>
                  <a:pt x="28" y="332"/>
                  <a:pt x="30" y="331"/>
                  <a:pt x="33" y="330"/>
                </a:cubicBezTo>
                <a:cubicBezTo>
                  <a:pt x="38" y="329"/>
                  <a:pt x="35" y="321"/>
                  <a:pt x="31" y="323"/>
                </a:cubicBezTo>
                <a:cubicBezTo>
                  <a:pt x="28" y="324"/>
                  <a:pt x="26" y="324"/>
                  <a:pt x="24" y="327"/>
                </a:cubicBezTo>
                <a:close/>
                <a:moveTo>
                  <a:pt x="54" y="303"/>
                </a:moveTo>
                <a:cubicBezTo>
                  <a:pt x="52" y="306"/>
                  <a:pt x="54" y="311"/>
                  <a:pt x="58" y="311"/>
                </a:cubicBezTo>
                <a:cubicBezTo>
                  <a:pt x="61" y="312"/>
                  <a:pt x="63" y="311"/>
                  <a:pt x="66" y="310"/>
                </a:cubicBezTo>
                <a:cubicBezTo>
                  <a:pt x="68" y="308"/>
                  <a:pt x="69" y="307"/>
                  <a:pt x="71" y="305"/>
                </a:cubicBezTo>
                <a:cubicBezTo>
                  <a:pt x="73" y="301"/>
                  <a:pt x="70" y="297"/>
                  <a:pt x="66" y="296"/>
                </a:cubicBezTo>
                <a:cubicBezTo>
                  <a:pt x="61" y="296"/>
                  <a:pt x="56" y="299"/>
                  <a:pt x="54" y="303"/>
                </a:cubicBezTo>
                <a:close/>
                <a:moveTo>
                  <a:pt x="99" y="320"/>
                </a:moveTo>
                <a:cubicBezTo>
                  <a:pt x="97" y="321"/>
                  <a:pt x="95" y="322"/>
                  <a:pt x="93" y="323"/>
                </a:cubicBezTo>
                <a:cubicBezTo>
                  <a:pt x="91" y="325"/>
                  <a:pt x="90" y="330"/>
                  <a:pt x="94" y="331"/>
                </a:cubicBezTo>
                <a:cubicBezTo>
                  <a:pt x="97" y="332"/>
                  <a:pt x="99" y="332"/>
                  <a:pt x="101" y="331"/>
                </a:cubicBezTo>
                <a:cubicBezTo>
                  <a:pt x="103" y="330"/>
                  <a:pt x="105" y="329"/>
                  <a:pt x="107" y="327"/>
                </a:cubicBezTo>
                <a:cubicBezTo>
                  <a:pt x="109" y="325"/>
                  <a:pt x="109" y="321"/>
                  <a:pt x="107" y="319"/>
                </a:cubicBezTo>
                <a:cubicBezTo>
                  <a:pt x="104" y="317"/>
                  <a:pt x="101" y="317"/>
                  <a:pt x="99" y="320"/>
                </a:cubicBezTo>
                <a:close/>
                <a:moveTo>
                  <a:pt x="106" y="284"/>
                </a:moveTo>
                <a:cubicBezTo>
                  <a:pt x="105" y="286"/>
                  <a:pt x="103" y="287"/>
                  <a:pt x="102" y="288"/>
                </a:cubicBezTo>
                <a:cubicBezTo>
                  <a:pt x="100" y="290"/>
                  <a:pt x="100" y="292"/>
                  <a:pt x="99" y="294"/>
                </a:cubicBezTo>
                <a:cubicBezTo>
                  <a:pt x="98" y="298"/>
                  <a:pt x="102" y="301"/>
                  <a:pt x="106" y="300"/>
                </a:cubicBezTo>
                <a:cubicBezTo>
                  <a:pt x="107" y="299"/>
                  <a:pt x="109" y="299"/>
                  <a:pt x="110" y="298"/>
                </a:cubicBezTo>
                <a:cubicBezTo>
                  <a:pt x="112" y="297"/>
                  <a:pt x="113" y="296"/>
                  <a:pt x="114" y="295"/>
                </a:cubicBezTo>
                <a:cubicBezTo>
                  <a:pt x="117" y="293"/>
                  <a:pt x="120" y="291"/>
                  <a:pt x="122" y="288"/>
                </a:cubicBezTo>
                <a:cubicBezTo>
                  <a:pt x="124" y="285"/>
                  <a:pt x="120" y="280"/>
                  <a:pt x="116" y="280"/>
                </a:cubicBezTo>
                <a:cubicBezTo>
                  <a:pt x="113" y="280"/>
                  <a:pt x="109" y="282"/>
                  <a:pt x="106" y="284"/>
                </a:cubicBezTo>
                <a:close/>
                <a:moveTo>
                  <a:pt x="134" y="248"/>
                </a:moveTo>
                <a:cubicBezTo>
                  <a:pt x="130" y="250"/>
                  <a:pt x="126" y="252"/>
                  <a:pt x="124" y="256"/>
                </a:cubicBezTo>
                <a:cubicBezTo>
                  <a:pt x="122" y="260"/>
                  <a:pt x="125" y="265"/>
                  <a:pt x="129" y="265"/>
                </a:cubicBezTo>
                <a:cubicBezTo>
                  <a:pt x="134" y="265"/>
                  <a:pt x="138" y="262"/>
                  <a:pt x="141" y="259"/>
                </a:cubicBezTo>
                <a:cubicBezTo>
                  <a:pt x="144" y="257"/>
                  <a:pt x="146" y="253"/>
                  <a:pt x="143" y="250"/>
                </a:cubicBezTo>
                <a:cubicBezTo>
                  <a:pt x="141" y="247"/>
                  <a:pt x="137" y="246"/>
                  <a:pt x="134" y="248"/>
                </a:cubicBezTo>
                <a:close/>
                <a:moveTo>
                  <a:pt x="93" y="366"/>
                </a:moveTo>
                <a:cubicBezTo>
                  <a:pt x="91" y="368"/>
                  <a:pt x="93" y="374"/>
                  <a:pt x="97" y="372"/>
                </a:cubicBezTo>
                <a:cubicBezTo>
                  <a:pt x="101" y="371"/>
                  <a:pt x="106" y="368"/>
                  <a:pt x="108" y="364"/>
                </a:cubicBezTo>
                <a:cubicBezTo>
                  <a:pt x="111" y="361"/>
                  <a:pt x="108" y="356"/>
                  <a:pt x="104" y="357"/>
                </a:cubicBezTo>
                <a:cubicBezTo>
                  <a:pt x="100" y="359"/>
                  <a:pt x="96" y="362"/>
                  <a:pt x="93" y="366"/>
                </a:cubicBezTo>
                <a:close/>
                <a:moveTo>
                  <a:pt x="136" y="314"/>
                </a:moveTo>
                <a:cubicBezTo>
                  <a:pt x="134" y="315"/>
                  <a:pt x="131" y="317"/>
                  <a:pt x="129" y="318"/>
                </a:cubicBezTo>
                <a:cubicBezTo>
                  <a:pt x="128" y="319"/>
                  <a:pt x="127" y="319"/>
                  <a:pt x="126" y="320"/>
                </a:cubicBezTo>
                <a:cubicBezTo>
                  <a:pt x="125" y="321"/>
                  <a:pt x="124" y="322"/>
                  <a:pt x="123" y="324"/>
                </a:cubicBezTo>
                <a:cubicBezTo>
                  <a:pt x="120" y="328"/>
                  <a:pt x="123" y="335"/>
                  <a:pt x="129" y="333"/>
                </a:cubicBezTo>
                <a:cubicBezTo>
                  <a:pt x="130" y="333"/>
                  <a:pt x="132" y="333"/>
                  <a:pt x="134" y="332"/>
                </a:cubicBezTo>
                <a:cubicBezTo>
                  <a:pt x="135" y="331"/>
                  <a:pt x="136" y="330"/>
                  <a:pt x="137" y="329"/>
                </a:cubicBezTo>
                <a:cubicBezTo>
                  <a:pt x="140" y="328"/>
                  <a:pt x="142" y="326"/>
                  <a:pt x="144" y="324"/>
                </a:cubicBezTo>
                <a:cubicBezTo>
                  <a:pt x="147" y="322"/>
                  <a:pt x="146" y="318"/>
                  <a:pt x="144" y="315"/>
                </a:cubicBezTo>
                <a:cubicBezTo>
                  <a:pt x="142" y="313"/>
                  <a:pt x="139" y="313"/>
                  <a:pt x="136" y="314"/>
                </a:cubicBezTo>
                <a:close/>
                <a:moveTo>
                  <a:pt x="71" y="89"/>
                </a:moveTo>
                <a:cubicBezTo>
                  <a:pt x="70" y="91"/>
                  <a:pt x="69" y="94"/>
                  <a:pt x="70" y="96"/>
                </a:cubicBezTo>
                <a:cubicBezTo>
                  <a:pt x="71" y="97"/>
                  <a:pt x="72" y="98"/>
                  <a:pt x="73" y="99"/>
                </a:cubicBezTo>
                <a:cubicBezTo>
                  <a:pt x="75" y="101"/>
                  <a:pt x="79" y="101"/>
                  <a:pt x="81" y="99"/>
                </a:cubicBezTo>
                <a:cubicBezTo>
                  <a:pt x="83" y="97"/>
                  <a:pt x="82" y="94"/>
                  <a:pt x="80" y="92"/>
                </a:cubicBezTo>
                <a:cubicBezTo>
                  <a:pt x="80" y="91"/>
                  <a:pt x="79" y="90"/>
                  <a:pt x="78" y="89"/>
                </a:cubicBezTo>
                <a:cubicBezTo>
                  <a:pt x="76" y="88"/>
                  <a:pt x="74" y="88"/>
                  <a:pt x="71" y="89"/>
                </a:cubicBezTo>
                <a:close/>
                <a:moveTo>
                  <a:pt x="110" y="90"/>
                </a:moveTo>
                <a:cubicBezTo>
                  <a:pt x="109" y="92"/>
                  <a:pt x="108" y="95"/>
                  <a:pt x="110" y="97"/>
                </a:cubicBezTo>
                <a:cubicBezTo>
                  <a:pt x="112" y="100"/>
                  <a:pt x="114" y="102"/>
                  <a:pt x="117" y="103"/>
                </a:cubicBezTo>
                <a:cubicBezTo>
                  <a:pt x="122" y="107"/>
                  <a:pt x="126" y="100"/>
                  <a:pt x="124" y="96"/>
                </a:cubicBezTo>
                <a:cubicBezTo>
                  <a:pt x="122" y="93"/>
                  <a:pt x="120" y="90"/>
                  <a:pt x="117" y="89"/>
                </a:cubicBezTo>
                <a:cubicBezTo>
                  <a:pt x="115" y="87"/>
                  <a:pt x="112" y="88"/>
                  <a:pt x="110" y="90"/>
                </a:cubicBezTo>
                <a:close/>
                <a:moveTo>
                  <a:pt x="150" y="103"/>
                </a:moveTo>
                <a:cubicBezTo>
                  <a:pt x="151" y="106"/>
                  <a:pt x="153" y="108"/>
                  <a:pt x="154" y="110"/>
                </a:cubicBezTo>
                <a:cubicBezTo>
                  <a:pt x="155" y="111"/>
                  <a:pt x="156" y="112"/>
                  <a:pt x="157" y="113"/>
                </a:cubicBezTo>
                <a:cubicBezTo>
                  <a:pt x="158" y="114"/>
                  <a:pt x="159" y="115"/>
                  <a:pt x="160" y="116"/>
                </a:cubicBezTo>
                <a:cubicBezTo>
                  <a:pt x="163" y="120"/>
                  <a:pt x="170" y="117"/>
                  <a:pt x="169" y="112"/>
                </a:cubicBezTo>
                <a:cubicBezTo>
                  <a:pt x="169" y="110"/>
                  <a:pt x="169" y="109"/>
                  <a:pt x="169" y="107"/>
                </a:cubicBezTo>
                <a:cubicBezTo>
                  <a:pt x="168" y="105"/>
                  <a:pt x="167" y="104"/>
                  <a:pt x="166" y="102"/>
                </a:cubicBezTo>
                <a:cubicBezTo>
                  <a:pt x="164" y="99"/>
                  <a:pt x="162" y="96"/>
                  <a:pt x="158" y="95"/>
                </a:cubicBezTo>
                <a:cubicBezTo>
                  <a:pt x="153" y="93"/>
                  <a:pt x="149" y="98"/>
                  <a:pt x="150" y="103"/>
                </a:cubicBezTo>
                <a:close/>
                <a:moveTo>
                  <a:pt x="66" y="133"/>
                </a:moveTo>
                <a:cubicBezTo>
                  <a:pt x="65" y="134"/>
                  <a:pt x="65" y="136"/>
                  <a:pt x="65" y="137"/>
                </a:cubicBezTo>
                <a:cubicBezTo>
                  <a:pt x="65" y="138"/>
                  <a:pt x="65" y="139"/>
                  <a:pt x="66" y="140"/>
                </a:cubicBezTo>
                <a:cubicBezTo>
                  <a:pt x="66" y="140"/>
                  <a:pt x="67" y="141"/>
                  <a:pt x="67" y="141"/>
                </a:cubicBezTo>
                <a:cubicBezTo>
                  <a:pt x="68" y="144"/>
                  <a:pt x="71" y="146"/>
                  <a:pt x="74" y="145"/>
                </a:cubicBezTo>
                <a:cubicBezTo>
                  <a:pt x="76" y="144"/>
                  <a:pt x="79" y="141"/>
                  <a:pt x="77" y="138"/>
                </a:cubicBezTo>
                <a:cubicBezTo>
                  <a:pt x="76" y="136"/>
                  <a:pt x="75" y="134"/>
                  <a:pt x="73" y="133"/>
                </a:cubicBezTo>
                <a:cubicBezTo>
                  <a:pt x="71" y="131"/>
                  <a:pt x="69" y="132"/>
                  <a:pt x="66" y="133"/>
                </a:cubicBezTo>
                <a:close/>
                <a:moveTo>
                  <a:pt x="103" y="184"/>
                </a:moveTo>
                <a:cubicBezTo>
                  <a:pt x="104" y="187"/>
                  <a:pt x="107" y="189"/>
                  <a:pt x="110" y="191"/>
                </a:cubicBezTo>
                <a:cubicBezTo>
                  <a:pt x="112" y="193"/>
                  <a:pt x="115" y="193"/>
                  <a:pt x="118" y="191"/>
                </a:cubicBezTo>
                <a:cubicBezTo>
                  <a:pt x="120" y="189"/>
                  <a:pt x="120" y="185"/>
                  <a:pt x="117" y="183"/>
                </a:cubicBezTo>
                <a:cubicBezTo>
                  <a:pt x="114" y="180"/>
                  <a:pt x="111" y="178"/>
                  <a:pt x="107" y="178"/>
                </a:cubicBezTo>
                <a:cubicBezTo>
                  <a:pt x="104" y="178"/>
                  <a:pt x="102" y="181"/>
                  <a:pt x="103" y="184"/>
                </a:cubicBezTo>
                <a:close/>
                <a:moveTo>
                  <a:pt x="107" y="159"/>
                </a:moveTo>
                <a:cubicBezTo>
                  <a:pt x="109" y="161"/>
                  <a:pt x="112" y="161"/>
                  <a:pt x="114" y="162"/>
                </a:cubicBezTo>
                <a:cubicBezTo>
                  <a:pt x="116" y="163"/>
                  <a:pt x="118" y="164"/>
                  <a:pt x="120" y="164"/>
                </a:cubicBezTo>
                <a:cubicBezTo>
                  <a:pt x="124" y="165"/>
                  <a:pt x="128" y="162"/>
                  <a:pt x="127" y="157"/>
                </a:cubicBezTo>
                <a:cubicBezTo>
                  <a:pt x="125" y="154"/>
                  <a:pt x="123" y="151"/>
                  <a:pt x="119" y="150"/>
                </a:cubicBezTo>
                <a:cubicBezTo>
                  <a:pt x="118" y="149"/>
                  <a:pt x="116" y="148"/>
                  <a:pt x="115" y="148"/>
                </a:cubicBezTo>
                <a:cubicBezTo>
                  <a:pt x="112" y="147"/>
                  <a:pt x="110" y="148"/>
                  <a:pt x="108" y="148"/>
                </a:cubicBezTo>
                <a:cubicBezTo>
                  <a:pt x="103" y="149"/>
                  <a:pt x="102" y="157"/>
                  <a:pt x="107" y="159"/>
                </a:cubicBezTo>
                <a:close/>
                <a:moveTo>
                  <a:pt x="137" y="190"/>
                </a:moveTo>
                <a:cubicBezTo>
                  <a:pt x="139" y="197"/>
                  <a:pt x="148" y="199"/>
                  <a:pt x="154" y="200"/>
                </a:cubicBezTo>
                <a:cubicBezTo>
                  <a:pt x="162" y="202"/>
                  <a:pt x="165" y="189"/>
                  <a:pt x="157" y="187"/>
                </a:cubicBezTo>
                <a:cubicBezTo>
                  <a:pt x="154" y="187"/>
                  <a:pt x="152" y="186"/>
                  <a:pt x="150" y="185"/>
                </a:cubicBezTo>
                <a:cubicBezTo>
                  <a:pt x="147" y="184"/>
                  <a:pt x="143" y="182"/>
                  <a:pt x="140" y="184"/>
                </a:cubicBezTo>
                <a:cubicBezTo>
                  <a:pt x="137" y="184"/>
                  <a:pt x="136" y="187"/>
                  <a:pt x="137" y="190"/>
                </a:cubicBezTo>
                <a:close/>
                <a:moveTo>
                  <a:pt x="39" y="101"/>
                </a:moveTo>
                <a:cubicBezTo>
                  <a:pt x="35" y="104"/>
                  <a:pt x="42" y="107"/>
                  <a:pt x="43" y="109"/>
                </a:cubicBezTo>
                <a:cubicBezTo>
                  <a:pt x="44" y="114"/>
                  <a:pt x="52" y="112"/>
                  <a:pt x="50" y="107"/>
                </a:cubicBezTo>
                <a:cubicBezTo>
                  <a:pt x="49" y="103"/>
                  <a:pt x="44" y="97"/>
                  <a:pt x="39" y="101"/>
                </a:cubicBezTo>
                <a:close/>
                <a:moveTo>
                  <a:pt x="93" y="121"/>
                </a:moveTo>
                <a:cubicBezTo>
                  <a:pt x="92" y="122"/>
                  <a:pt x="91" y="124"/>
                  <a:pt x="91" y="125"/>
                </a:cubicBezTo>
                <a:cubicBezTo>
                  <a:pt x="92" y="129"/>
                  <a:pt x="96" y="131"/>
                  <a:pt x="99" y="134"/>
                </a:cubicBezTo>
                <a:cubicBezTo>
                  <a:pt x="101" y="135"/>
                  <a:pt x="102" y="136"/>
                  <a:pt x="104" y="137"/>
                </a:cubicBezTo>
                <a:cubicBezTo>
                  <a:pt x="106" y="138"/>
                  <a:pt x="107" y="139"/>
                  <a:pt x="110" y="140"/>
                </a:cubicBezTo>
                <a:cubicBezTo>
                  <a:pt x="112" y="140"/>
                  <a:pt x="116" y="138"/>
                  <a:pt x="115" y="135"/>
                </a:cubicBezTo>
                <a:cubicBezTo>
                  <a:pt x="115" y="130"/>
                  <a:pt x="110" y="126"/>
                  <a:pt x="106" y="124"/>
                </a:cubicBezTo>
                <a:cubicBezTo>
                  <a:pt x="102" y="121"/>
                  <a:pt x="97" y="119"/>
                  <a:pt x="93" y="121"/>
                </a:cubicBezTo>
                <a:close/>
                <a:moveTo>
                  <a:pt x="143" y="141"/>
                </a:moveTo>
                <a:cubicBezTo>
                  <a:pt x="147" y="146"/>
                  <a:pt x="154" y="148"/>
                  <a:pt x="160" y="150"/>
                </a:cubicBezTo>
                <a:cubicBezTo>
                  <a:pt x="163" y="151"/>
                  <a:pt x="167" y="148"/>
                  <a:pt x="168" y="146"/>
                </a:cubicBezTo>
                <a:cubicBezTo>
                  <a:pt x="169" y="143"/>
                  <a:pt x="168" y="139"/>
                  <a:pt x="165" y="138"/>
                </a:cubicBezTo>
                <a:cubicBezTo>
                  <a:pt x="162" y="136"/>
                  <a:pt x="160" y="135"/>
                  <a:pt x="157" y="134"/>
                </a:cubicBezTo>
                <a:cubicBezTo>
                  <a:pt x="154" y="132"/>
                  <a:pt x="151" y="131"/>
                  <a:pt x="148" y="131"/>
                </a:cubicBezTo>
                <a:cubicBezTo>
                  <a:pt x="143" y="131"/>
                  <a:pt x="139" y="137"/>
                  <a:pt x="143" y="141"/>
                </a:cubicBezTo>
                <a:close/>
                <a:moveTo>
                  <a:pt x="147" y="163"/>
                </a:moveTo>
                <a:cubicBezTo>
                  <a:pt x="146" y="166"/>
                  <a:pt x="148" y="170"/>
                  <a:pt x="151" y="171"/>
                </a:cubicBezTo>
                <a:cubicBezTo>
                  <a:pt x="154" y="172"/>
                  <a:pt x="156" y="173"/>
                  <a:pt x="159" y="174"/>
                </a:cubicBezTo>
                <a:cubicBezTo>
                  <a:pt x="162" y="176"/>
                  <a:pt x="164" y="177"/>
                  <a:pt x="166" y="179"/>
                </a:cubicBezTo>
                <a:cubicBezTo>
                  <a:pt x="169" y="180"/>
                  <a:pt x="172" y="179"/>
                  <a:pt x="174" y="177"/>
                </a:cubicBezTo>
                <a:cubicBezTo>
                  <a:pt x="176" y="175"/>
                  <a:pt x="176" y="172"/>
                  <a:pt x="175" y="170"/>
                </a:cubicBezTo>
                <a:cubicBezTo>
                  <a:pt x="171" y="163"/>
                  <a:pt x="162" y="158"/>
                  <a:pt x="154" y="157"/>
                </a:cubicBezTo>
                <a:cubicBezTo>
                  <a:pt x="151" y="157"/>
                  <a:pt x="148" y="160"/>
                  <a:pt x="147" y="163"/>
                </a:cubicBezTo>
                <a:close/>
                <a:moveTo>
                  <a:pt x="305" y="26"/>
                </a:moveTo>
                <a:cubicBezTo>
                  <a:pt x="305" y="29"/>
                  <a:pt x="309" y="31"/>
                  <a:pt x="312" y="30"/>
                </a:cubicBezTo>
                <a:cubicBezTo>
                  <a:pt x="315" y="30"/>
                  <a:pt x="317" y="27"/>
                  <a:pt x="317" y="24"/>
                </a:cubicBezTo>
                <a:cubicBezTo>
                  <a:pt x="317" y="20"/>
                  <a:pt x="319" y="16"/>
                  <a:pt x="318" y="12"/>
                </a:cubicBezTo>
                <a:cubicBezTo>
                  <a:pt x="317" y="10"/>
                  <a:pt x="314" y="8"/>
                  <a:pt x="311" y="9"/>
                </a:cubicBezTo>
                <a:cubicBezTo>
                  <a:pt x="304" y="11"/>
                  <a:pt x="304" y="20"/>
                  <a:pt x="305" y="26"/>
                </a:cubicBezTo>
                <a:close/>
                <a:moveTo>
                  <a:pt x="282" y="32"/>
                </a:moveTo>
                <a:cubicBezTo>
                  <a:pt x="279" y="36"/>
                  <a:pt x="279" y="40"/>
                  <a:pt x="279" y="45"/>
                </a:cubicBezTo>
                <a:cubicBezTo>
                  <a:pt x="279" y="50"/>
                  <a:pt x="279" y="54"/>
                  <a:pt x="280" y="59"/>
                </a:cubicBezTo>
                <a:cubicBezTo>
                  <a:pt x="282" y="63"/>
                  <a:pt x="289" y="65"/>
                  <a:pt x="292" y="60"/>
                </a:cubicBezTo>
                <a:cubicBezTo>
                  <a:pt x="294" y="56"/>
                  <a:pt x="294" y="51"/>
                  <a:pt x="294" y="47"/>
                </a:cubicBezTo>
                <a:cubicBezTo>
                  <a:pt x="295" y="42"/>
                  <a:pt x="296" y="37"/>
                  <a:pt x="293" y="33"/>
                </a:cubicBezTo>
                <a:cubicBezTo>
                  <a:pt x="290" y="30"/>
                  <a:pt x="285" y="29"/>
                  <a:pt x="282" y="32"/>
                </a:cubicBezTo>
                <a:close/>
                <a:moveTo>
                  <a:pt x="178" y="15"/>
                </a:moveTo>
                <a:cubicBezTo>
                  <a:pt x="178" y="16"/>
                  <a:pt x="177" y="17"/>
                  <a:pt x="177" y="18"/>
                </a:cubicBezTo>
                <a:cubicBezTo>
                  <a:pt x="177" y="19"/>
                  <a:pt x="177" y="21"/>
                  <a:pt x="178" y="22"/>
                </a:cubicBezTo>
                <a:cubicBezTo>
                  <a:pt x="178" y="24"/>
                  <a:pt x="179" y="26"/>
                  <a:pt x="180" y="28"/>
                </a:cubicBezTo>
                <a:cubicBezTo>
                  <a:pt x="182" y="36"/>
                  <a:pt x="194" y="32"/>
                  <a:pt x="192" y="24"/>
                </a:cubicBezTo>
                <a:cubicBezTo>
                  <a:pt x="191" y="22"/>
                  <a:pt x="190" y="20"/>
                  <a:pt x="190" y="18"/>
                </a:cubicBezTo>
                <a:cubicBezTo>
                  <a:pt x="189" y="17"/>
                  <a:pt x="189" y="16"/>
                  <a:pt x="188" y="15"/>
                </a:cubicBezTo>
                <a:cubicBezTo>
                  <a:pt x="188" y="14"/>
                  <a:pt x="187" y="13"/>
                  <a:pt x="186" y="12"/>
                </a:cubicBezTo>
                <a:cubicBezTo>
                  <a:pt x="183" y="10"/>
                  <a:pt x="179" y="11"/>
                  <a:pt x="178" y="15"/>
                </a:cubicBezTo>
                <a:close/>
                <a:moveTo>
                  <a:pt x="209" y="44"/>
                </a:moveTo>
                <a:cubicBezTo>
                  <a:pt x="210" y="49"/>
                  <a:pt x="212" y="53"/>
                  <a:pt x="214" y="58"/>
                </a:cubicBezTo>
                <a:cubicBezTo>
                  <a:pt x="216" y="61"/>
                  <a:pt x="218" y="65"/>
                  <a:pt x="222" y="68"/>
                </a:cubicBezTo>
                <a:cubicBezTo>
                  <a:pt x="225" y="70"/>
                  <a:pt x="230" y="68"/>
                  <a:pt x="230" y="64"/>
                </a:cubicBezTo>
                <a:cubicBezTo>
                  <a:pt x="231" y="60"/>
                  <a:pt x="229" y="55"/>
                  <a:pt x="228" y="51"/>
                </a:cubicBezTo>
                <a:cubicBezTo>
                  <a:pt x="226" y="47"/>
                  <a:pt x="224" y="42"/>
                  <a:pt x="221" y="39"/>
                </a:cubicBezTo>
                <a:cubicBezTo>
                  <a:pt x="217" y="34"/>
                  <a:pt x="208" y="38"/>
                  <a:pt x="209" y="44"/>
                </a:cubicBezTo>
                <a:close/>
                <a:moveTo>
                  <a:pt x="150" y="16"/>
                </a:moveTo>
                <a:cubicBezTo>
                  <a:pt x="149" y="19"/>
                  <a:pt x="150" y="22"/>
                  <a:pt x="151" y="24"/>
                </a:cubicBezTo>
                <a:cubicBezTo>
                  <a:pt x="152" y="27"/>
                  <a:pt x="154" y="29"/>
                  <a:pt x="155" y="32"/>
                </a:cubicBezTo>
                <a:cubicBezTo>
                  <a:pt x="156" y="34"/>
                  <a:pt x="160" y="35"/>
                  <a:pt x="162" y="33"/>
                </a:cubicBezTo>
                <a:cubicBezTo>
                  <a:pt x="165" y="32"/>
                  <a:pt x="165" y="29"/>
                  <a:pt x="164" y="26"/>
                </a:cubicBezTo>
                <a:cubicBezTo>
                  <a:pt x="162" y="22"/>
                  <a:pt x="160" y="15"/>
                  <a:pt x="155" y="14"/>
                </a:cubicBezTo>
                <a:cubicBezTo>
                  <a:pt x="153" y="14"/>
                  <a:pt x="151" y="14"/>
                  <a:pt x="150" y="16"/>
                </a:cubicBezTo>
                <a:close/>
                <a:moveTo>
                  <a:pt x="178" y="66"/>
                </a:moveTo>
                <a:cubicBezTo>
                  <a:pt x="177" y="67"/>
                  <a:pt x="177" y="68"/>
                  <a:pt x="178" y="69"/>
                </a:cubicBezTo>
                <a:cubicBezTo>
                  <a:pt x="177" y="71"/>
                  <a:pt x="178" y="74"/>
                  <a:pt x="179" y="76"/>
                </a:cubicBezTo>
                <a:cubicBezTo>
                  <a:pt x="181" y="79"/>
                  <a:pt x="182" y="82"/>
                  <a:pt x="183" y="84"/>
                </a:cubicBezTo>
                <a:cubicBezTo>
                  <a:pt x="187" y="89"/>
                  <a:pt x="193" y="87"/>
                  <a:pt x="194" y="81"/>
                </a:cubicBezTo>
                <a:cubicBezTo>
                  <a:pt x="194" y="78"/>
                  <a:pt x="192" y="74"/>
                  <a:pt x="191" y="71"/>
                </a:cubicBezTo>
                <a:cubicBezTo>
                  <a:pt x="189" y="68"/>
                  <a:pt x="188" y="66"/>
                  <a:pt x="185" y="65"/>
                </a:cubicBezTo>
                <a:cubicBezTo>
                  <a:pt x="184" y="64"/>
                  <a:pt x="184" y="64"/>
                  <a:pt x="182" y="63"/>
                </a:cubicBezTo>
                <a:cubicBezTo>
                  <a:pt x="180" y="63"/>
                  <a:pt x="178" y="64"/>
                  <a:pt x="178" y="66"/>
                </a:cubicBezTo>
                <a:close/>
                <a:moveTo>
                  <a:pt x="197" y="113"/>
                </a:moveTo>
                <a:cubicBezTo>
                  <a:pt x="199" y="119"/>
                  <a:pt x="204" y="126"/>
                  <a:pt x="209" y="131"/>
                </a:cubicBezTo>
                <a:cubicBezTo>
                  <a:pt x="214" y="134"/>
                  <a:pt x="221" y="130"/>
                  <a:pt x="220" y="124"/>
                </a:cubicBezTo>
                <a:cubicBezTo>
                  <a:pt x="218" y="117"/>
                  <a:pt x="214" y="110"/>
                  <a:pt x="209" y="105"/>
                </a:cubicBezTo>
                <a:cubicBezTo>
                  <a:pt x="204" y="100"/>
                  <a:pt x="194" y="106"/>
                  <a:pt x="197" y="113"/>
                </a:cubicBezTo>
                <a:close/>
                <a:moveTo>
                  <a:pt x="232" y="97"/>
                </a:moveTo>
                <a:cubicBezTo>
                  <a:pt x="229" y="100"/>
                  <a:pt x="229" y="105"/>
                  <a:pt x="230" y="109"/>
                </a:cubicBezTo>
                <a:cubicBezTo>
                  <a:pt x="231" y="113"/>
                  <a:pt x="233" y="116"/>
                  <a:pt x="235" y="119"/>
                </a:cubicBezTo>
                <a:cubicBezTo>
                  <a:pt x="239" y="123"/>
                  <a:pt x="246" y="119"/>
                  <a:pt x="246" y="114"/>
                </a:cubicBezTo>
                <a:cubicBezTo>
                  <a:pt x="245" y="112"/>
                  <a:pt x="245" y="109"/>
                  <a:pt x="245" y="107"/>
                </a:cubicBezTo>
                <a:cubicBezTo>
                  <a:pt x="244" y="103"/>
                  <a:pt x="244" y="100"/>
                  <a:pt x="241" y="97"/>
                </a:cubicBezTo>
                <a:cubicBezTo>
                  <a:pt x="239" y="94"/>
                  <a:pt x="235" y="95"/>
                  <a:pt x="232" y="97"/>
                </a:cubicBezTo>
                <a:close/>
                <a:moveTo>
                  <a:pt x="260" y="17"/>
                </a:moveTo>
                <a:cubicBezTo>
                  <a:pt x="257" y="23"/>
                  <a:pt x="255" y="31"/>
                  <a:pt x="258" y="37"/>
                </a:cubicBezTo>
                <a:cubicBezTo>
                  <a:pt x="260" y="43"/>
                  <a:pt x="268" y="42"/>
                  <a:pt x="270" y="36"/>
                </a:cubicBezTo>
                <a:cubicBezTo>
                  <a:pt x="271" y="33"/>
                  <a:pt x="272" y="29"/>
                  <a:pt x="273" y="25"/>
                </a:cubicBezTo>
                <a:cubicBezTo>
                  <a:pt x="274" y="22"/>
                  <a:pt x="274" y="19"/>
                  <a:pt x="273" y="16"/>
                </a:cubicBezTo>
                <a:cubicBezTo>
                  <a:pt x="271" y="14"/>
                  <a:pt x="269" y="13"/>
                  <a:pt x="266" y="13"/>
                </a:cubicBezTo>
                <a:cubicBezTo>
                  <a:pt x="264" y="13"/>
                  <a:pt x="261" y="15"/>
                  <a:pt x="260" y="17"/>
                </a:cubicBezTo>
                <a:close/>
                <a:moveTo>
                  <a:pt x="260" y="71"/>
                </a:moveTo>
                <a:cubicBezTo>
                  <a:pt x="255" y="79"/>
                  <a:pt x="252" y="95"/>
                  <a:pt x="259" y="103"/>
                </a:cubicBezTo>
                <a:cubicBezTo>
                  <a:pt x="262" y="106"/>
                  <a:pt x="266" y="104"/>
                  <a:pt x="269" y="101"/>
                </a:cubicBezTo>
                <a:cubicBezTo>
                  <a:pt x="271" y="98"/>
                  <a:pt x="270" y="93"/>
                  <a:pt x="271" y="89"/>
                </a:cubicBezTo>
                <a:cubicBezTo>
                  <a:pt x="272" y="84"/>
                  <a:pt x="273" y="80"/>
                  <a:pt x="274" y="76"/>
                </a:cubicBezTo>
                <a:cubicBezTo>
                  <a:pt x="274" y="74"/>
                  <a:pt x="274" y="71"/>
                  <a:pt x="272" y="69"/>
                </a:cubicBezTo>
                <a:cubicBezTo>
                  <a:pt x="271" y="68"/>
                  <a:pt x="270" y="67"/>
                  <a:pt x="268" y="67"/>
                </a:cubicBezTo>
                <a:cubicBezTo>
                  <a:pt x="265" y="67"/>
                  <a:pt x="262" y="68"/>
                  <a:pt x="260" y="71"/>
                </a:cubicBezTo>
                <a:close/>
                <a:moveTo>
                  <a:pt x="277" y="97"/>
                </a:moveTo>
                <a:cubicBezTo>
                  <a:pt x="275" y="100"/>
                  <a:pt x="274" y="104"/>
                  <a:pt x="274" y="107"/>
                </a:cubicBezTo>
                <a:cubicBezTo>
                  <a:pt x="273" y="111"/>
                  <a:pt x="275" y="114"/>
                  <a:pt x="278" y="115"/>
                </a:cubicBezTo>
                <a:cubicBezTo>
                  <a:pt x="281" y="117"/>
                  <a:pt x="286" y="116"/>
                  <a:pt x="287" y="112"/>
                </a:cubicBezTo>
                <a:cubicBezTo>
                  <a:pt x="288" y="108"/>
                  <a:pt x="290" y="104"/>
                  <a:pt x="290" y="100"/>
                </a:cubicBezTo>
                <a:cubicBezTo>
                  <a:pt x="290" y="93"/>
                  <a:pt x="280" y="91"/>
                  <a:pt x="277" y="97"/>
                </a:cubicBezTo>
                <a:close/>
                <a:moveTo>
                  <a:pt x="328" y="68"/>
                </a:moveTo>
                <a:cubicBezTo>
                  <a:pt x="327" y="71"/>
                  <a:pt x="326" y="73"/>
                  <a:pt x="325" y="76"/>
                </a:cubicBezTo>
                <a:cubicBezTo>
                  <a:pt x="324" y="78"/>
                  <a:pt x="323" y="79"/>
                  <a:pt x="323" y="81"/>
                </a:cubicBezTo>
                <a:cubicBezTo>
                  <a:pt x="323" y="83"/>
                  <a:pt x="323" y="84"/>
                  <a:pt x="322" y="86"/>
                </a:cubicBezTo>
                <a:cubicBezTo>
                  <a:pt x="321" y="91"/>
                  <a:pt x="328" y="96"/>
                  <a:pt x="332" y="91"/>
                </a:cubicBezTo>
                <a:cubicBezTo>
                  <a:pt x="335" y="89"/>
                  <a:pt x="337" y="87"/>
                  <a:pt x="338" y="84"/>
                </a:cubicBezTo>
                <a:cubicBezTo>
                  <a:pt x="340" y="81"/>
                  <a:pt x="341" y="78"/>
                  <a:pt x="342" y="75"/>
                </a:cubicBezTo>
                <a:cubicBezTo>
                  <a:pt x="344" y="71"/>
                  <a:pt x="343" y="67"/>
                  <a:pt x="339" y="65"/>
                </a:cubicBezTo>
                <a:cubicBezTo>
                  <a:pt x="335" y="63"/>
                  <a:pt x="330" y="64"/>
                  <a:pt x="328" y="68"/>
                </a:cubicBezTo>
                <a:close/>
                <a:moveTo>
                  <a:pt x="404" y="53"/>
                </a:moveTo>
                <a:cubicBezTo>
                  <a:pt x="403" y="54"/>
                  <a:pt x="402" y="55"/>
                  <a:pt x="401" y="57"/>
                </a:cubicBezTo>
                <a:cubicBezTo>
                  <a:pt x="399" y="59"/>
                  <a:pt x="397" y="61"/>
                  <a:pt x="396" y="64"/>
                </a:cubicBezTo>
                <a:cubicBezTo>
                  <a:pt x="393" y="69"/>
                  <a:pt x="399" y="75"/>
                  <a:pt x="403" y="71"/>
                </a:cubicBezTo>
                <a:cubicBezTo>
                  <a:pt x="406" y="70"/>
                  <a:pt x="408" y="68"/>
                  <a:pt x="410" y="65"/>
                </a:cubicBezTo>
                <a:cubicBezTo>
                  <a:pt x="411" y="64"/>
                  <a:pt x="412" y="63"/>
                  <a:pt x="413" y="62"/>
                </a:cubicBezTo>
                <a:cubicBezTo>
                  <a:pt x="414" y="60"/>
                  <a:pt x="414" y="59"/>
                  <a:pt x="415" y="57"/>
                </a:cubicBezTo>
                <a:cubicBezTo>
                  <a:pt x="416" y="54"/>
                  <a:pt x="412" y="50"/>
                  <a:pt x="408" y="51"/>
                </a:cubicBezTo>
                <a:cubicBezTo>
                  <a:pt x="406" y="52"/>
                  <a:pt x="405" y="52"/>
                  <a:pt x="404" y="53"/>
                </a:cubicBezTo>
                <a:close/>
                <a:moveTo>
                  <a:pt x="368" y="91"/>
                </a:moveTo>
                <a:cubicBezTo>
                  <a:pt x="367" y="93"/>
                  <a:pt x="366" y="94"/>
                  <a:pt x="365" y="96"/>
                </a:cubicBezTo>
                <a:cubicBezTo>
                  <a:pt x="363" y="99"/>
                  <a:pt x="362" y="102"/>
                  <a:pt x="361" y="105"/>
                </a:cubicBezTo>
                <a:cubicBezTo>
                  <a:pt x="359" y="110"/>
                  <a:pt x="365" y="115"/>
                  <a:pt x="369" y="111"/>
                </a:cubicBezTo>
                <a:cubicBezTo>
                  <a:pt x="372" y="109"/>
                  <a:pt x="374" y="107"/>
                  <a:pt x="376" y="104"/>
                </a:cubicBezTo>
                <a:cubicBezTo>
                  <a:pt x="377" y="103"/>
                  <a:pt x="378" y="101"/>
                  <a:pt x="379" y="100"/>
                </a:cubicBezTo>
                <a:cubicBezTo>
                  <a:pt x="380" y="97"/>
                  <a:pt x="381" y="95"/>
                  <a:pt x="380" y="92"/>
                </a:cubicBezTo>
                <a:cubicBezTo>
                  <a:pt x="379" y="90"/>
                  <a:pt x="377" y="88"/>
                  <a:pt x="374" y="88"/>
                </a:cubicBezTo>
                <a:cubicBezTo>
                  <a:pt x="372" y="89"/>
                  <a:pt x="370" y="89"/>
                  <a:pt x="368" y="91"/>
                </a:cubicBezTo>
                <a:close/>
                <a:moveTo>
                  <a:pt x="373" y="118"/>
                </a:moveTo>
                <a:cubicBezTo>
                  <a:pt x="369" y="121"/>
                  <a:pt x="366" y="124"/>
                  <a:pt x="364" y="127"/>
                </a:cubicBezTo>
                <a:cubicBezTo>
                  <a:pt x="363" y="128"/>
                  <a:pt x="362" y="130"/>
                  <a:pt x="361" y="132"/>
                </a:cubicBezTo>
                <a:cubicBezTo>
                  <a:pt x="359" y="134"/>
                  <a:pt x="359" y="136"/>
                  <a:pt x="358" y="138"/>
                </a:cubicBezTo>
                <a:cubicBezTo>
                  <a:pt x="356" y="144"/>
                  <a:pt x="365" y="148"/>
                  <a:pt x="368" y="144"/>
                </a:cubicBezTo>
                <a:cubicBezTo>
                  <a:pt x="373" y="139"/>
                  <a:pt x="377" y="134"/>
                  <a:pt x="381" y="129"/>
                </a:cubicBezTo>
                <a:cubicBezTo>
                  <a:pt x="383" y="126"/>
                  <a:pt x="384" y="122"/>
                  <a:pt x="381" y="120"/>
                </a:cubicBezTo>
                <a:cubicBezTo>
                  <a:pt x="379" y="117"/>
                  <a:pt x="375" y="116"/>
                  <a:pt x="373" y="118"/>
                </a:cubicBezTo>
                <a:close/>
                <a:moveTo>
                  <a:pt x="440" y="118"/>
                </a:moveTo>
                <a:cubicBezTo>
                  <a:pt x="439" y="120"/>
                  <a:pt x="437" y="121"/>
                  <a:pt x="436" y="122"/>
                </a:cubicBezTo>
                <a:cubicBezTo>
                  <a:pt x="434" y="125"/>
                  <a:pt x="434" y="127"/>
                  <a:pt x="435" y="130"/>
                </a:cubicBezTo>
                <a:cubicBezTo>
                  <a:pt x="435" y="132"/>
                  <a:pt x="437" y="134"/>
                  <a:pt x="439" y="134"/>
                </a:cubicBezTo>
                <a:cubicBezTo>
                  <a:pt x="444" y="135"/>
                  <a:pt x="447" y="132"/>
                  <a:pt x="451" y="129"/>
                </a:cubicBezTo>
                <a:cubicBezTo>
                  <a:pt x="454" y="126"/>
                  <a:pt x="457" y="123"/>
                  <a:pt x="458" y="119"/>
                </a:cubicBezTo>
                <a:cubicBezTo>
                  <a:pt x="460" y="114"/>
                  <a:pt x="454" y="109"/>
                  <a:pt x="450" y="111"/>
                </a:cubicBezTo>
                <a:cubicBezTo>
                  <a:pt x="445" y="112"/>
                  <a:pt x="443" y="115"/>
                  <a:pt x="440" y="118"/>
                </a:cubicBezTo>
                <a:close/>
                <a:moveTo>
                  <a:pt x="407" y="127"/>
                </a:moveTo>
                <a:cubicBezTo>
                  <a:pt x="404" y="130"/>
                  <a:pt x="401" y="132"/>
                  <a:pt x="400" y="135"/>
                </a:cubicBezTo>
                <a:cubicBezTo>
                  <a:pt x="398" y="139"/>
                  <a:pt x="400" y="145"/>
                  <a:pt x="405" y="144"/>
                </a:cubicBezTo>
                <a:cubicBezTo>
                  <a:pt x="413" y="144"/>
                  <a:pt x="420" y="138"/>
                  <a:pt x="425" y="132"/>
                </a:cubicBezTo>
                <a:cubicBezTo>
                  <a:pt x="428" y="127"/>
                  <a:pt x="422" y="121"/>
                  <a:pt x="417" y="123"/>
                </a:cubicBezTo>
                <a:cubicBezTo>
                  <a:pt x="413" y="124"/>
                  <a:pt x="411" y="125"/>
                  <a:pt x="407" y="127"/>
                </a:cubicBezTo>
                <a:close/>
                <a:moveTo>
                  <a:pt x="365" y="187"/>
                </a:moveTo>
                <a:cubicBezTo>
                  <a:pt x="362" y="189"/>
                  <a:pt x="363" y="193"/>
                  <a:pt x="366" y="195"/>
                </a:cubicBezTo>
                <a:cubicBezTo>
                  <a:pt x="369" y="196"/>
                  <a:pt x="372" y="196"/>
                  <a:pt x="376" y="196"/>
                </a:cubicBezTo>
                <a:cubicBezTo>
                  <a:pt x="379" y="196"/>
                  <a:pt x="384" y="195"/>
                  <a:pt x="386" y="192"/>
                </a:cubicBezTo>
                <a:cubicBezTo>
                  <a:pt x="388" y="189"/>
                  <a:pt x="388" y="185"/>
                  <a:pt x="384" y="182"/>
                </a:cubicBezTo>
                <a:cubicBezTo>
                  <a:pt x="381" y="180"/>
                  <a:pt x="377" y="181"/>
                  <a:pt x="373" y="182"/>
                </a:cubicBezTo>
                <a:cubicBezTo>
                  <a:pt x="370" y="183"/>
                  <a:pt x="367" y="184"/>
                  <a:pt x="365" y="187"/>
                </a:cubicBezTo>
                <a:close/>
                <a:moveTo>
                  <a:pt x="409" y="167"/>
                </a:moveTo>
                <a:cubicBezTo>
                  <a:pt x="405" y="170"/>
                  <a:pt x="402" y="172"/>
                  <a:pt x="400" y="177"/>
                </a:cubicBezTo>
                <a:cubicBezTo>
                  <a:pt x="398" y="181"/>
                  <a:pt x="402" y="185"/>
                  <a:pt x="406" y="184"/>
                </a:cubicBezTo>
                <a:cubicBezTo>
                  <a:pt x="410" y="184"/>
                  <a:pt x="413" y="182"/>
                  <a:pt x="416" y="181"/>
                </a:cubicBezTo>
                <a:cubicBezTo>
                  <a:pt x="419" y="179"/>
                  <a:pt x="423" y="179"/>
                  <a:pt x="426" y="176"/>
                </a:cubicBezTo>
                <a:cubicBezTo>
                  <a:pt x="432" y="172"/>
                  <a:pt x="429" y="164"/>
                  <a:pt x="422" y="163"/>
                </a:cubicBezTo>
                <a:cubicBezTo>
                  <a:pt x="418" y="163"/>
                  <a:pt x="413" y="165"/>
                  <a:pt x="409" y="167"/>
                </a:cubicBezTo>
                <a:close/>
                <a:moveTo>
                  <a:pt x="537" y="158"/>
                </a:moveTo>
                <a:cubicBezTo>
                  <a:pt x="534" y="159"/>
                  <a:pt x="531" y="160"/>
                  <a:pt x="528" y="161"/>
                </a:cubicBezTo>
                <a:cubicBezTo>
                  <a:pt x="525" y="164"/>
                  <a:pt x="526" y="169"/>
                  <a:pt x="530" y="169"/>
                </a:cubicBezTo>
                <a:cubicBezTo>
                  <a:pt x="533" y="169"/>
                  <a:pt x="537" y="167"/>
                  <a:pt x="540" y="167"/>
                </a:cubicBezTo>
                <a:cubicBezTo>
                  <a:pt x="543" y="166"/>
                  <a:pt x="546" y="165"/>
                  <a:pt x="547" y="162"/>
                </a:cubicBezTo>
                <a:cubicBezTo>
                  <a:pt x="547" y="161"/>
                  <a:pt x="547" y="159"/>
                  <a:pt x="546" y="158"/>
                </a:cubicBezTo>
                <a:cubicBezTo>
                  <a:pt x="543" y="156"/>
                  <a:pt x="540" y="157"/>
                  <a:pt x="537" y="158"/>
                </a:cubicBezTo>
                <a:close/>
                <a:moveTo>
                  <a:pt x="463" y="176"/>
                </a:moveTo>
                <a:cubicBezTo>
                  <a:pt x="455" y="179"/>
                  <a:pt x="459" y="191"/>
                  <a:pt x="468" y="189"/>
                </a:cubicBezTo>
                <a:cubicBezTo>
                  <a:pt x="474" y="188"/>
                  <a:pt x="483" y="187"/>
                  <a:pt x="489" y="183"/>
                </a:cubicBezTo>
                <a:cubicBezTo>
                  <a:pt x="494" y="178"/>
                  <a:pt x="492" y="170"/>
                  <a:pt x="485" y="170"/>
                </a:cubicBezTo>
                <a:cubicBezTo>
                  <a:pt x="478" y="169"/>
                  <a:pt x="470" y="173"/>
                  <a:pt x="463" y="176"/>
                </a:cubicBezTo>
                <a:close/>
                <a:moveTo>
                  <a:pt x="418" y="207"/>
                </a:moveTo>
                <a:cubicBezTo>
                  <a:pt x="425" y="209"/>
                  <a:pt x="432" y="210"/>
                  <a:pt x="439" y="210"/>
                </a:cubicBezTo>
                <a:cubicBezTo>
                  <a:pt x="449" y="209"/>
                  <a:pt x="448" y="196"/>
                  <a:pt x="439" y="195"/>
                </a:cubicBezTo>
                <a:cubicBezTo>
                  <a:pt x="432" y="195"/>
                  <a:pt x="424" y="196"/>
                  <a:pt x="417" y="197"/>
                </a:cubicBezTo>
                <a:cubicBezTo>
                  <a:pt x="412" y="199"/>
                  <a:pt x="413" y="206"/>
                  <a:pt x="418" y="207"/>
                </a:cubicBezTo>
                <a:close/>
                <a:moveTo>
                  <a:pt x="357" y="219"/>
                </a:moveTo>
                <a:cubicBezTo>
                  <a:pt x="361" y="222"/>
                  <a:pt x="366" y="223"/>
                  <a:pt x="372" y="224"/>
                </a:cubicBezTo>
                <a:cubicBezTo>
                  <a:pt x="380" y="226"/>
                  <a:pt x="383" y="214"/>
                  <a:pt x="375" y="211"/>
                </a:cubicBezTo>
                <a:cubicBezTo>
                  <a:pt x="370" y="210"/>
                  <a:pt x="365" y="208"/>
                  <a:pt x="359" y="209"/>
                </a:cubicBezTo>
                <a:cubicBezTo>
                  <a:pt x="355" y="210"/>
                  <a:pt x="354" y="216"/>
                  <a:pt x="357" y="219"/>
                </a:cubicBezTo>
                <a:close/>
                <a:moveTo>
                  <a:pt x="401" y="254"/>
                </a:moveTo>
                <a:cubicBezTo>
                  <a:pt x="404" y="257"/>
                  <a:pt x="409" y="258"/>
                  <a:pt x="414" y="259"/>
                </a:cubicBezTo>
                <a:cubicBezTo>
                  <a:pt x="418" y="260"/>
                  <a:pt x="422" y="261"/>
                  <a:pt x="427" y="261"/>
                </a:cubicBezTo>
                <a:cubicBezTo>
                  <a:pt x="433" y="261"/>
                  <a:pt x="434" y="252"/>
                  <a:pt x="429" y="249"/>
                </a:cubicBezTo>
                <a:cubicBezTo>
                  <a:pt x="426" y="247"/>
                  <a:pt x="422" y="246"/>
                  <a:pt x="418" y="244"/>
                </a:cubicBezTo>
                <a:cubicBezTo>
                  <a:pt x="414" y="243"/>
                  <a:pt x="410" y="241"/>
                  <a:pt x="405" y="242"/>
                </a:cubicBezTo>
                <a:cubicBezTo>
                  <a:pt x="400" y="242"/>
                  <a:pt x="396" y="249"/>
                  <a:pt x="401" y="254"/>
                </a:cubicBezTo>
                <a:close/>
                <a:moveTo>
                  <a:pt x="431" y="314"/>
                </a:moveTo>
                <a:cubicBezTo>
                  <a:pt x="432" y="315"/>
                  <a:pt x="433" y="316"/>
                  <a:pt x="434" y="317"/>
                </a:cubicBezTo>
                <a:cubicBezTo>
                  <a:pt x="435" y="317"/>
                  <a:pt x="437" y="318"/>
                  <a:pt x="438" y="319"/>
                </a:cubicBezTo>
                <a:cubicBezTo>
                  <a:pt x="441" y="320"/>
                  <a:pt x="444" y="321"/>
                  <a:pt x="447" y="321"/>
                </a:cubicBezTo>
                <a:cubicBezTo>
                  <a:pt x="450" y="321"/>
                  <a:pt x="453" y="316"/>
                  <a:pt x="451" y="313"/>
                </a:cubicBezTo>
                <a:cubicBezTo>
                  <a:pt x="449" y="311"/>
                  <a:pt x="446" y="309"/>
                  <a:pt x="443" y="308"/>
                </a:cubicBezTo>
                <a:cubicBezTo>
                  <a:pt x="442" y="307"/>
                  <a:pt x="441" y="306"/>
                  <a:pt x="439" y="306"/>
                </a:cubicBezTo>
                <a:cubicBezTo>
                  <a:pt x="437" y="305"/>
                  <a:pt x="436" y="305"/>
                  <a:pt x="434" y="305"/>
                </a:cubicBezTo>
                <a:cubicBezTo>
                  <a:pt x="429" y="305"/>
                  <a:pt x="428" y="311"/>
                  <a:pt x="431" y="314"/>
                </a:cubicBezTo>
                <a:close/>
                <a:moveTo>
                  <a:pt x="357" y="305"/>
                </a:moveTo>
                <a:cubicBezTo>
                  <a:pt x="358" y="308"/>
                  <a:pt x="359" y="309"/>
                  <a:pt x="362" y="311"/>
                </a:cubicBezTo>
                <a:cubicBezTo>
                  <a:pt x="364" y="312"/>
                  <a:pt x="365" y="313"/>
                  <a:pt x="367" y="314"/>
                </a:cubicBezTo>
                <a:cubicBezTo>
                  <a:pt x="370" y="316"/>
                  <a:pt x="374" y="318"/>
                  <a:pt x="378" y="318"/>
                </a:cubicBezTo>
                <a:cubicBezTo>
                  <a:pt x="383" y="319"/>
                  <a:pt x="388" y="314"/>
                  <a:pt x="384" y="309"/>
                </a:cubicBezTo>
                <a:cubicBezTo>
                  <a:pt x="382" y="306"/>
                  <a:pt x="379" y="303"/>
                  <a:pt x="375" y="301"/>
                </a:cubicBezTo>
                <a:cubicBezTo>
                  <a:pt x="371" y="299"/>
                  <a:pt x="368" y="296"/>
                  <a:pt x="363" y="296"/>
                </a:cubicBezTo>
                <a:cubicBezTo>
                  <a:pt x="359" y="296"/>
                  <a:pt x="355" y="301"/>
                  <a:pt x="357" y="305"/>
                </a:cubicBezTo>
                <a:close/>
                <a:moveTo>
                  <a:pt x="291" y="284"/>
                </a:moveTo>
                <a:cubicBezTo>
                  <a:pt x="294" y="289"/>
                  <a:pt x="298" y="293"/>
                  <a:pt x="301" y="296"/>
                </a:cubicBezTo>
                <a:cubicBezTo>
                  <a:pt x="305" y="300"/>
                  <a:pt x="309" y="304"/>
                  <a:pt x="314" y="306"/>
                </a:cubicBezTo>
                <a:cubicBezTo>
                  <a:pt x="319" y="307"/>
                  <a:pt x="324" y="301"/>
                  <a:pt x="322" y="297"/>
                </a:cubicBezTo>
                <a:cubicBezTo>
                  <a:pt x="320" y="291"/>
                  <a:pt x="316" y="288"/>
                  <a:pt x="312" y="284"/>
                </a:cubicBezTo>
                <a:cubicBezTo>
                  <a:pt x="308" y="281"/>
                  <a:pt x="304" y="277"/>
                  <a:pt x="300" y="275"/>
                </a:cubicBezTo>
                <a:cubicBezTo>
                  <a:pt x="294" y="271"/>
                  <a:pt x="287" y="279"/>
                  <a:pt x="291" y="284"/>
                </a:cubicBezTo>
                <a:close/>
                <a:moveTo>
                  <a:pt x="271" y="353"/>
                </a:moveTo>
                <a:cubicBezTo>
                  <a:pt x="272" y="358"/>
                  <a:pt x="275" y="373"/>
                  <a:pt x="283" y="370"/>
                </a:cubicBezTo>
                <a:cubicBezTo>
                  <a:pt x="291" y="368"/>
                  <a:pt x="285" y="355"/>
                  <a:pt x="283" y="349"/>
                </a:cubicBezTo>
                <a:cubicBezTo>
                  <a:pt x="281" y="341"/>
                  <a:pt x="268" y="345"/>
                  <a:pt x="271" y="353"/>
                </a:cubicBezTo>
                <a:close/>
                <a:moveTo>
                  <a:pt x="258" y="298"/>
                </a:moveTo>
                <a:cubicBezTo>
                  <a:pt x="257" y="306"/>
                  <a:pt x="256" y="315"/>
                  <a:pt x="259" y="322"/>
                </a:cubicBezTo>
                <a:cubicBezTo>
                  <a:pt x="261" y="328"/>
                  <a:pt x="270" y="329"/>
                  <a:pt x="272" y="322"/>
                </a:cubicBezTo>
                <a:cubicBezTo>
                  <a:pt x="273" y="314"/>
                  <a:pt x="272" y="305"/>
                  <a:pt x="269" y="298"/>
                </a:cubicBezTo>
                <a:cubicBezTo>
                  <a:pt x="268" y="293"/>
                  <a:pt x="259" y="292"/>
                  <a:pt x="258" y="298"/>
                </a:cubicBezTo>
                <a:close/>
                <a:moveTo>
                  <a:pt x="142" y="292"/>
                </a:moveTo>
                <a:cubicBezTo>
                  <a:pt x="144" y="298"/>
                  <a:pt x="154" y="295"/>
                  <a:pt x="152" y="288"/>
                </a:cubicBezTo>
                <a:cubicBezTo>
                  <a:pt x="150" y="282"/>
                  <a:pt x="140" y="285"/>
                  <a:pt x="142" y="292"/>
                </a:cubicBezTo>
                <a:close/>
                <a:moveTo>
                  <a:pt x="166" y="254"/>
                </a:moveTo>
                <a:cubicBezTo>
                  <a:pt x="164" y="256"/>
                  <a:pt x="164" y="260"/>
                  <a:pt x="166" y="263"/>
                </a:cubicBezTo>
                <a:cubicBezTo>
                  <a:pt x="169" y="266"/>
                  <a:pt x="172" y="266"/>
                  <a:pt x="175" y="265"/>
                </a:cubicBezTo>
                <a:cubicBezTo>
                  <a:pt x="179" y="263"/>
                  <a:pt x="182" y="260"/>
                  <a:pt x="185" y="256"/>
                </a:cubicBezTo>
                <a:cubicBezTo>
                  <a:pt x="188" y="251"/>
                  <a:pt x="182" y="246"/>
                  <a:pt x="177" y="247"/>
                </a:cubicBezTo>
                <a:cubicBezTo>
                  <a:pt x="173" y="248"/>
                  <a:pt x="170" y="251"/>
                  <a:pt x="166" y="254"/>
                </a:cubicBezTo>
                <a:close/>
                <a:moveTo>
                  <a:pt x="156" y="357"/>
                </a:moveTo>
                <a:cubicBezTo>
                  <a:pt x="154" y="360"/>
                  <a:pt x="149" y="364"/>
                  <a:pt x="149" y="368"/>
                </a:cubicBezTo>
                <a:cubicBezTo>
                  <a:pt x="150" y="369"/>
                  <a:pt x="151" y="370"/>
                  <a:pt x="152" y="370"/>
                </a:cubicBezTo>
                <a:cubicBezTo>
                  <a:pt x="156" y="370"/>
                  <a:pt x="160" y="365"/>
                  <a:pt x="162" y="363"/>
                </a:cubicBezTo>
                <a:cubicBezTo>
                  <a:pt x="166" y="359"/>
                  <a:pt x="160" y="353"/>
                  <a:pt x="156" y="357"/>
                </a:cubicBezTo>
                <a:close/>
                <a:moveTo>
                  <a:pt x="168" y="304"/>
                </a:moveTo>
                <a:cubicBezTo>
                  <a:pt x="164" y="307"/>
                  <a:pt x="158" y="311"/>
                  <a:pt x="158" y="317"/>
                </a:cubicBezTo>
                <a:cubicBezTo>
                  <a:pt x="158" y="320"/>
                  <a:pt x="161" y="322"/>
                  <a:pt x="163" y="322"/>
                </a:cubicBezTo>
                <a:cubicBezTo>
                  <a:pt x="169" y="322"/>
                  <a:pt x="172" y="315"/>
                  <a:pt x="176" y="311"/>
                </a:cubicBezTo>
                <a:cubicBezTo>
                  <a:pt x="181" y="306"/>
                  <a:pt x="173" y="299"/>
                  <a:pt x="168" y="304"/>
                </a:cubicBezTo>
                <a:close/>
                <a:moveTo>
                  <a:pt x="193" y="269"/>
                </a:moveTo>
                <a:cubicBezTo>
                  <a:pt x="190" y="273"/>
                  <a:pt x="186" y="276"/>
                  <a:pt x="187" y="281"/>
                </a:cubicBezTo>
                <a:cubicBezTo>
                  <a:pt x="187" y="284"/>
                  <a:pt x="190" y="287"/>
                  <a:pt x="194" y="287"/>
                </a:cubicBezTo>
                <a:cubicBezTo>
                  <a:pt x="199" y="287"/>
                  <a:pt x="201" y="283"/>
                  <a:pt x="204" y="279"/>
                </a:cubicBezTo>
                <a:cubicBezTo>
                  <a:pt x="207" y="276"/>
                  <a:pt x="210" y="272"/>
                  <a:pt x="210" y="268"/>
                </a:cubicBezTo>
                <a:cubicBezTo>
                  <a:pt x="210" y="264"/>
                  <a:pt x="206" y="262"/>
                  <a:pt x="202" y="262"/>
                </a:cubicBezTo>
                <a:cubicBezTo>
                  <a:pt x="198" y="263"/>
                  <a:pt x="195" y="267"/>
                  <a:pt x="193" y="269"/>
                </a:cubicBezTo>
                <a:close/>
                <a:moveTo>
                  <a:pt x="215" y="308"/>
                </a:moveTo>
                <a:cubicBezTo>
                  <a:pt x="212" y="311"/>
                  <a:pt x="206" y="317"/>
                  <a:pt x="210" y="321"/>
                </a:cubicBezTo>
                <a:cubicBezTo>
                  <a:pt x="214" y="325"/>
                  <a:pt x="220" y="318"/>
                  <a:pt x="222" y="315"/>
                </a:cubicBezTo>
                <a:cubicBezTo>
                  <a:pt x="226" y="310"/>
                  <a:pt x="219" y="304"/>
                  <a:pt x="215" y="308"/>
                </a:cubicBezTo>
                <a:close/>
                <a:moveTo>
                  <a:pt x="239" y="263"/>
                </a:moveTo>
                <a:cubicBezTo>
                  <a:pt x="237" y="264"/>
                  <a:pt x="236" y="265"/>
                  <a:pt x="235" y="266"/>
                </a:cubicBezTo>
                <a:cubicBezTo>
                  <a:pt x="235" y="267"/>
                  <a:pt x="234" y="269"/>
                  <a:pt x="233" y="270"/>
                </a:cubicBezTo>
                <a:cubicBezTo>
                  <a:pt x="232" y="273"/>
                  <a:pt x="230" y="276"/>
                  <a:pt x="230" y="279"/>
                </a:cubicBezTo>
                <a:cubicBezTo>
                  <a:pt x="230" y="282"/>
                  <a:pt x="231" y="286"/>
                  <a:pt x="235" y="287"/>
                </a:cubicBezTo>
                <a:cubicBezTo>
                  <a:pt x="238" y="288"/>
                  <a:pt x="242" y="287"/>
                  <a:pt x="244" y="284"/>
                </a:cubicBezTo>
                <a:cubicBezTo>
                  <a:pt x="245" y="281"/>
                  <a:pt x="246" y="278"/>
                  <a:pt x="247" y="275"/>
                </a:cubicBezTo>
                <a:cubicBezTo>
                  <a:pt x="247" y="274"/>
                  <a:pt x="247" y="273"/>
                  <a:pt x="248" y="271"/>
                </a:cubicBezTo>
                <a:cubicBezTo>
                  <a:pt x="248" y="270"/>
                  <a:pt x="248" y="268"/>
                  <a:pt x="248" y="266"/>
                </a:cubicBezTo>
                <a:cubicBezTo>
                  <a:pt x="247" y="262"/>
                  <a:pt x="242" y="260"/>
                  <a:pt x="239" y="263"/>
                </a:cubicBezTo>
                <a:close/>
                <a:moveTo>
                  <a:pt x="245" y="209"/>
                </a:moveTo>
                <a:cubicBezTo>
                  <a:pt x="242" y="215"/>
                  <a:pt x="241" y="224"/>
                  <a:pt x="245" y="230"/>
                </a:cubicBezTo>
                <a:cubicBezTo>
                  <a:pt x="248" y="236"/>
                  <a:pt x="257" y="233"/>
                  <a:pt x="256" y="227"/>
                </a:cubicBezTo>
                <a:cubicBezTo>
                  <a:pt x="256" y="223"/>
                  <a:pt x="255" y="219"/>
                  <a:pt x="257" y="215"/>
                </a:cubicBezTo>
                <a:cubicBezTo>
                  <a:pt x="258" y="212"/>
                  <a:pt x="257" y="208"/>
                  <a:pt x="254" y="206"/>
                </a:cubicBezTo>
                <a:cubicBezTo>
                  <a:pt x="251" y="204"/>
                  <a:pt x="247" y="205"/>
                  <a:pt x="245" y="209"/>
                </a:cubicBezTo>
                <a:close/>
                <a:moveTo>
                  <a:pt x="257" y="116"/>
                </a:moveTo>
                <a:cubicBezTo>
                  <a:pt x="255" y="119"/>
                  <a:pt x="255" y="123"/>
                  <a:pt x="255" y="126"/>
                </a:cubicBezTo>
                <a:cubicBezTo>
                  <a:pt x="255" y="131"/>
                  <a:pt x="264" y="134"/>
                  <a:pt x="266" y="129"/>
                </a:cubicBezTo>
                <a:cubicBezTo>
                  <a:pt x="268" y="125"/>
                  <a:pt x="269" y="121"/>
                  <a:pt x="268" y="117"/>
                </a:cubicBezTo>
                <a:cubicBezTo>
                  <a:pt x="267" y="112"/>
                  <a:pt x="259" y="112"/>
                  <a:pt x="257" y="116"/>
                </a:cubicBezTo>
                <a:close/>
                <a:moveTo>
                  <a:pt x="282" y="127"/>
                </a:moveTo>
                <a:cubicBezTo>
                  <a:pt x="280" y="133"/>
                  <a:pt x="278" y="139"/>
                  <a:pt x="280" y="145"/>
                </a:cubicBezTo>
                <a:cubicBezTo>
                  <a:pt x="282" y="148"/>
                  <a:pt x="286" y="149"/>
                  <a:pt x="289" y="147"/>
                </a:cubicBezTo>
                <a:cubicBezTo>
                  <a:pt x="293" y="144"/>
                  <a:pt x="295" y="138"/>
                  <a:pt x="296" y="133"/>
                </a:cubicBezTo>
                <a:cubicBezTo>
                  <a:pt x="296" y="129"/>
                  <a:pt x="295" y="125"/>
                  <a:pt x="291" y="124"/>
                </a:cubicBezTo>
                <a:cubicBezTo>
                  <a:pt x="288" y="123"/>
                  <a:pt x="283" y="124"/>
                  <a:pt x="282" y="127"/>
                </a:cubicBezTo>
                <a:close/>
                <a:moveTo>
                  <a:pt x="368" y="60"/>
                </a:moveTo>
                <a:cubicBezTo>
                  <a:pt x="367" y="63"/>
                  <a:pt x="366" y="66"/>
                  <a:pt x="365" y="68"/>
                </a:cubicBezTo>
                <a:cubicBezTo>
                  <a:pt x="364" y="73"/>
                  <a:pt x="371" y="76"/>
                  <a:pt x="373" y="71"/>
                </a:cubicBezTo>
                <a:cubicBezTo>
                  <a:pt x="375" y="69"/>
                  <a:pt x="376" y="66"/>
                  <a:pt x="377" y="63"/>
                </a:cubicBezTo>
                <a:cubicBezTo>
                  <a:pt x="378" y="58"/>
                  <a:pt x="370" y="55"/>
                  <a:pt x="368" y="60"/>
                </a:cubicBezTo>
                <a:close/>
                <a:moveTo>
                  <a:pt x="314" y="108"/>
                </a:moveTo>
                <a:cubicBezTo>
                  <a:pt x="312" y="111"/>
                  <a:pt x="309" y="115"/>
                  <a:pt x="310" y="118"/>
                </a:cubicBezTo>
                <a:cubicBezTo>
                  <a:pt x="310" y="123"/>
                  <a:pt x="315" y="126"/>
                  <a:pt x="319" y="123"/>
                </a:cubicBezTo>
                <a:cubicBezTo>
                  <a:pt x="322" y="122"/>
                  <a:pt x="324" y="118"/>
                  <a:pt x="326" y="116"/>
                </a:cubicBezTo>
                <a:cubicBezTo>
                  <a:pt x="328" y="112"/>
                  <a:pt x="328" y="107"/>
                  <a:pt x="324" y="104"/>
                </a:cubicBezTo>
                <a:cubicBezTo>
                  <a:pt x="320" y="102"/>
                  <a:pt x="316" y="105"/>
                  <a:pt x="314" y="108"/>
                </a:cubicBezTo>
                <a:close/>
                <a:moveTo>
                  <a:pt x="340" y="126"/>
                </a:moveTo>
                <a:cubicBezTo>
                  <a:pt x="338" y="127"/>
                  <a:pt x="337" y="130"/>
                  <a:pt x="335" y="132"/>
                </a:cubicBezTo>
                <a:cubicBezTo>
                  <a:pt x="333" y="134"/>
                  <a:pt x="332" y="138"/>
                  <a:pt x="335" y="140"/>
                </a:cubicBezTo>
                <a:cubicBezTo>
                  <a:pt x="337" y="143"/>
                  <a:pt x="341" y="144"/>
                  <a:pt x="343" y="142"/>
                </a:cubicBezTo>
                <a:cubicBezTo>
                  <a:pt x="346" y="140"/>
                  <a:pt x="348" y="138"/>
                  <a:pt x="351" y="135"/>
                </a:cubicBezTo>
                <a:cubicBezTo>
                  <a:pt x="353" y="133"/>
                  <a:pt x="353" y="128"/>
                  <a:pt x="350" y="125"/>
                </a:cubicBezTo>
                <a:cubicBezTo>
                  <a:pt x="347" y="122"/>
                  <a:pt x="343" y="123"/>
                  <a:pt x="340" y="126"/>
                </a:cubicBezTo>
                <a:close/>
                <a:moveTo>
                  <a:pt x="310" y="144"/>
                </a:moveTo>
                <a:cubicBezTo>
                  <a:pt x="310" y="145"/>
                  <a:pt x="309" y="146"/>
                  <a:pt x="308" y="146"/>
                </a:cubicBezTo>
                <a:cubicBezTo>
                  <a:pt x="308" y="146"/>
                  <a:pt x="308" y="146"/>
                  <a:pt x="308" y="146"/>
                </a:cubicBezTo>
                <a:cubicBezTo>
                  <a:pt x="309" y="146"/>
                  <a:pt x="308" y="147"/>
                  <a:pt x="308" y="147"/>
                </a:cubicBezTo>
                <a:cubicBezTo>
                  <a:pt x="308" y="147"/>
                  <a:pt x="307" y="147"/>
                  <a:pt x="307" y="147"/>
                </a:cubicBezTo>
                <a:cubicBezTo>
                  <a:pt x="309" y="146"/>
                  <a:pt x="307" y="147"/>
                  <a:pt x="307" y="147"/>
                </a:cubicBezTo>
                <a:cubicBezTo>
                  <a:pt x="299" y="150"/>
                  <a:pt x="301" y="162"/>
                  <a:pt x="309" y="162"/>
                </a:cubicBezTo>
                <a:cubicBezTo>
                  <a:pt x="315" y="161"/>
                  <a:pt x="322" y="157"/>
                  <a:pt x="323" y="151"/>
                </a:cubicBezTo>
                <a:cubicBezTo>
                  <a:pt x="323" y="147"/>
                  <a:pt x="322" y="144"/>
                  <a:pt x="319" y="143"/>
                </a:cubicBezTo>
                <a:cubicBezTo>
                  <a:pt x="316" y="141"/>
                  <a:pt x="313" y="142"/>
                  <a:pt x="310" y="144"/>
                </a:cubicBezTo>
                <a:close/>
                <a:moveTo>
                  <a:pt x="372" y="156"/>
                </a:moveTo>
                <a:cubicBezTo>
                  <a:pt x="369" y="157"/>
                  <a:pt x="365" y="158"/>
                  <a:pt x="362" y="160"/>
                </a:cubicBezTo>
                <a:cubicBezTo>
                  <a:pt x="358" y="163"/>
                  <a:pt x="360" y="169"/>
                  <a:pt x="365" y="170"/>
                </a:cubicBezTo>
                <a:cubicBezTo>
                  <a:pt x="368" y="170"/>
                  <a:pt x="372" y="168"/>
                  <a:pt x="376" y="167"/>
                </a:cubicBezTo>
                <a:cubicBezTo>
                  <a:pt x="379" y="166"/>
                  <a:pt x="383" y="166"/>
                  <a:pt x="385" y="162"/>
                </a:cubicBezTo>
                <a:cubicBezTo>
                  <a:pt x="386" y="159"/>
                  <a:pt x="385" y="157"/>
                  <a:pt x="383" y="155"/>
                </a:cubicBezTo>
                <a:cubicBezTo>
                  <a:pt x="380" y="153"/>
                  <a:pt x="376" y="155"/>
                  <a:pt x="372" y="156"/>
                </a:cubicBezTo>
                <a:close/>
                <a:moveTo>
                  <a:pt x="346" y="184"/>
                </a:moveTo>
                <a:cubicBezTo>
                  <a:pt x="342" y="186"/>
                  <a:pt x="338" y="187"/>
                  <a:pt x="334" y="189"/>
                </a:cubicBezTo>
                <a:cubicBezTo>
                  <a:pt x="330" y="192"/>
                  <a:pt x="332" y="198"/>
                  <a:pt x="336" y="200"/>
                </a:cubicBezTo>
                <a:cubicBezTo>
                  <a:pt x="340" y="201"/>
                  <a:pt x="344" y="201"/>
                  <a:pt x="348" y="199"/>
                </a:cubicBezTo>
                <a:cubicBezTo>
                  <a:pt x="353" y="197"/>
                  <a:pt x="358" y="194"/>
                  <a:pt x="357" y="188"/>
                </a:cubicBezTo>
                <a:cubicBezTo>
                  <a:pt x="356" y="183"/>
                  <a:pt x="350" y="183"/>
                  <a:pt x="346" y="184"/>
                </a:cubicBezTo>
                <a:close/>
                <a:moveTo>
                  <a:pt x="326" y="227"/>
                </a:moveTo>
                <a:cubicBezTo>
                  <a:pt x="324" y="228"/>
                  <a:pt x="323" y="230"/>
                  <a:pt x="324" y="232"/>
                </a:cubicBezTo>
                <a:cubicBezTo>
                  <a:pt x="326" y="236"/>
                  <a:pt x="328" y="237"/>
                  <a:pt x="332" y="239"/>
                </a:cubicBezTo>
                <a:cubicBezTo>
                  <a:pt x="336" y="241"/>
                  <a:pt x="339" y="242"/>
                  <a:pt x="343" y="241"/>
                </a:cubicBezTo>
                <a:cubicBezTo>
                  <a:pt x="348" y="240"/>
                  <a:pt x="349" y="233"/>
                  <a:pt x="346" y="230"/>
                </a:cubicBezTo>
                <a:cubicBezTo>
                  <a:pt x="343" y="227"/>
                  <a:pt x="339" y="227"/>
                  <a:pt x="336" y="226"/>
                </a:cubicBezTo>
                <a:cubicBezTo>
                  <a:pt x="333" y="226"/>
                  <a:pt x="329" y="224"/>
                  <a:pt x="326" y="227"/>
                </a:cubicBezTo>
                <a:close/>
                <a:moveTo>
                  <a:pt x="353" y="270"/>
                </a:moveTo>
                <a:cubicBezTo>
                  <a:pt x="352" y="273"/>
                  <a:pt x="353" y="276"/>
                  <a:pt x="355" y="278"/>
                </a:cubicBezTo>
                <a:cubicBezTo>
                  <a:pt x="359" y="279"/>
                  <a:pt x="368" y="284"/>
                  <a:pt x="371" y="279"/>
                </a:cubicBezTo>
                <a:cubicBezTo>
                  <a:pt x="375" y="273"/>
                  <a:pt x="364" y="270"/>
                  <a:pt x="360" y="268"/>
                </a:cubicBezTo>
                <a:cubicBezTo>
                  <a:pt x="357" y="267"/>
                  <a:pt x="355" y="268"/>
                  <a:pt x="353" y="270"/>
                </a:cubicBezTo>
                <a:close/>
                <a:moveTo>
                  <a:pt x="296" y="256"/>
                </a:moveTo>
                <a:cubicBezTo>
                  <a:pt x="298" y="258"/>
                  <a:pt x="300" y="260"/>
                  <a:pt x="303" y="263"/>
                </a:cubicBezTo>
                <a:cubicBezTo>
                  <a:pt x="306" y="265"/>
                  <a:pt x="309" y="268"/>
                  <a:pt x="313" y="268"/>
                </a:cubicBezTo>
                <a:cubicBezTo>
                  <a:pt x="318" y="269"/>
                  <a:pt x="322" y="263"/>
                  <a:pt x="320" y="258"/>
                </a:cubicBezTo>
                <a:cubicBezTo>
                  <a:pt x="318" y="255"/>
                  <a:pt x="314" y="253"/>
                  <a:pt x="311" y="251"/>
                </a:cubicBezTo>
                <a:cubicBezTo>
                  <a:pt x="308" y="249"/>
                  <a:pt x="306" y="248"/>
                  <a:pt x="302" y="247"/>
                </a:cubicBezTo>
                <a:cubicBezTo>
                  <a:pt x="298" y="245"/>
                  <a:pt x="293" y="252"/>
                  <a:pt x="296" y="256"/>
                </a:cubicBezTo>
                <a:close/>
                <a:moveTo>
                  <a:pt x="230" y="134"/>
                </a:moveTo>
                <a:cubicBezTo>
                  <a:pt x="229" y="138"/>
                  <a:pt x="228" y="141"/>
                  <a:pt x="229" y="145"/>
                </a:cubicBezTo>
                <a:cubicBezTo>
                  <a:pt x="230" y="148"/>
                  <a:pt x="231" y="151"/>
                  <a:pt x="233" y="154"/>
                </a:cubicBezTo>
                <a:cubicBezTo>
                  <a:pt x="236" y="160"/>
                  <a:pt x="246" y="155"/>
                  <a:pt x="244" y="149"/>
                </a:cubicBezTo>
                <a:cubicBezTo>
                  <a:pt x="243" y="147"/>
                  <a:pt x="242" y="144"/>
                  <a:pt x="242" y="142"/>
                </a:cubicBezTo>
                <a:cubicBezTo>
                  <a:pt x="242" y="141"/>
                  <a:pt x="241" y="139"/>
                  <a:pt x="241" y="138"/>
                </a:cubicBezTo>
                <a:cubicBezTo>
                  <a:pt x="241" y="136"/>
                  <a:pt x="240" y="135"/>
                  <a:pt x="239" y="134"/>
                </a:cubicBezTo>
                <a:cubicBezTo>
                  <a:pt x="237" y="131"/>
                  <a:pt x="232" y="131"/>
                  <a:pt x="230" y="134"/>
                </a:cubicBezTo>
                <a:close/>
                <a:moveTo>
                  <a:pt x="187" y="153"/>
                </a:moveTo>
                <a:cubicBezTo>
                  <a:pt x="184" y="158"/>
                  <a:pt x="187" y="163"/>
                  <a:pt x="191" y="167"/>
                </a:cubicBezTo>
                <a:cubicBezTo>
                  <a:pt x="194" y="170"/>
                  <a:pt x="198" y="172"/>
                  <a:pt x="202" y="173"/>
                </a:cubicBezTo>
                <a:cubicBezTo>
                  <a:pt x="209" y="175"/>
                  <a:pt x="212" y="164"/>
                  <a:pt x="206" y="161"/>
                </a:cubicBezTo>
                <a:cubicBezTo>
                  <a:pt x="204" y="159"/>
                  <a:pt x="202" y="157"/>
                  <a:pt x="200" y="155"/>
                </a:cubicBezTo>
                <a:cubicBezTo>
                  <a:pt x="198" y="153"/>
                  <a:pt x="197" y="151"/>
                  <a:pt x="194" y="150"/>
                </a:cubicBezTo>
                <a:cubicBezTo>
                  <a:pt x="191" y="150"/>
                  <a:pt x="189" y="151"/>
                  <a:pt x="187" y="153"/>
                </a:cubicBezTo>
                <a:close/>
                <a:moveTo>
                  <a:pt x="150" y="223"/>
                </a:moveTo>
                <a:cubicBezTo>
                  <a:pt x="148" y="225"/>
                  <a:pt x="150" y="228"/>
                  <a:pt x="152" y="229"/>
                </a:cubicBezTo>
                <a:cubicBezTo>
                  <a:pt x="158" y="234"/>
                  <a:pt x="169" y="229"/>
                  <a:pt x="176" y="226"/>
                </a:cubicBezTo>
                <a:cubicBezTo>
                  <a:pt x="182" y="224"/>
                  <a:pt x="181" y="214"/>
                  <a:pt x="174" y="215"/>
                </a:cubicBezTo>
                <a:cubicBezTo>
                  <a:pt x="166" y="216"/>
                  <a:pt x="154" y="216"/>
                  <a:pt x="150" y="223"/>
                </a:cubicBezTo>
                <a:close/>
                <a:moveTo>
                  <a:pt x="259" y="252"/>
                </a:moveTo>
                <a:cubicBezTo>
                  <a:pt x="258" y="258"/>
                  <a:pt x="260" y="265"/>
                  <a:pt x="264" y="270"/>
                </a:cubicBezTo>
                <a:cubicBezTo>
                  <a:pt x="269" y="278"/>
                  <a:pt x="282" y="271"/>
                  <a:pt x="277" y="262"/>
                </a:cubicBezTo>
                <a:cubicBezTo>
                  <a:pt x="274" y="258"/>
                  <a:pt x="273" y="254"/>
                  <a:pt x="271" y="250"/>
                </a:cubicBezTo>
                <a:cubicBezTo>
                  <a:pt x="268" y="246"/>
                  <a:pt x="260" y="247"/>
                  <a:pt x="259" y="252"/>
                </a:cubicBezTo>
                <a:close/>
                <a:moveTo>
                  <a:pt x="297" y="191"/>
                </a:moveTo>
                <a:cubicBezTo>
                  <a:pt x="304" y="190"/>
                  <a:pt x="311" y="189"/>
                  <a:pt x="318" y="187"/>
                </a:cubicBezTo>
                <a:cubicBezTo>
                  <a:pt x="323" y="186"/>
                  <a:pt x="330" y="185"/>
                  <a:pt x="333" y="179"/>
                </a:cubicBezTo>
                <a:cubicBezTo>
                  <a:pt x="334" y="178"/>
                  <a:pt x="333" y="175"/>
                  <a:pt x="332" y="174"/>
                </a:cubicBezTo>
                <a:cubicBezTo>
                  <a:pt x="327" y="169"/>
                  <a:pt x="321" y="172"/>
                  <a:pt x="315" y="173"/>
                </a:cubicBezTo>
                <a:cubicBezTo>
                  <a:pt x="308" y="175"/>
                  <a:pt x="300" y="177"/>
                  <a:pt x="293" y="179"/>
                </a:cubicBezTo>
                <a:cubicBezTo>
                  <a:pt x="285" y="181"/>
                  <a:pt x="289" y="193"/>
                  <a:pt x="297" y="191"/>
                </a:cubicBezTo>
                <a:close/>
                <a:moveTo>
                  <a:pt x="288" y="215"/>
                </a:moveTo>
                <a:cubicBezTo>
                  <a:pt x="290" y="218"/>
                  <a:pt x="294" y="219"/>
                  <a:pt x="298" y="220"/>
                </a:cubicBezTo>
                <a:cubicBezTo>
                  <a:pt x="301" y="221"/>
                  <a:pt x="305" y="222"/>
                  <a:pt x="309" y="223"/>
                </a:cubicBezTo>
                <a:cubicBezTo>
                  <a:pt x="317" y="224"/>
                  <a:pt x="320" y="213"/>
                  <a:pt x="312" y="210"/>
                </a:cubicBezTo>
                <a:cubicBezTo>
                  <a:pt x="308" y="209"/>
                  <a:pt x="304" y="208"/>
                  <a:pt x="301" y="208"/>
                </a:cubicBezTo>
                <a:cubicBezTo>
                  <a:pt x="297" y="207"/>
                  <a:pt x="293" y="206"/>
                  <a:pt x="289" y="208"/>
                </a:cubicBezTo>
                <a:cubicBezTo>
                  <a:pt x="286" y="209"/>
                  <a:pt x="285" y="213"/>
                  <a:pt x="288" y="215"/>
                </a:cubicBezTo>
                <a:close/>
                <a:moveTo>
                  <a:pt x="213" y="229"/>
                </a:moveTo>
                <a:cubicBezTo>
                  <a:pt x="207" y="231"/>
                  <a:pt x="200" y="234"/>
                  <a:pt x="197" y="239"/>
                </a:cubicBezTo>
                <a:cubicBezTo>
                  <a:pt x="194" y="244"/>
                  <a:pt x="198" y="249"/>
                  <a:pt x="203" y="249"/>
                </a:cubicBezTo>
                <a:cubicBezTo>
                  <a:pt x="209" y="249"/>
                  <a:pt x="215" y="244"/>
                  <a:pt x="220" y="240"/>
                </a:cubicBezTo>
                <a:cubicBezTo>
                  <a:pt x="223" y="238"/>
                  <a:pt x="224" y="234"/>
                  <a:pt x="222" y="231"/>
                </a:cubicBezTo>
                <a:cubicBezTo>
                  <a:pt x="220" y="227"/>
                  <a:pt x="216" y="227"/>
                  <a:pt x="213" y="229"/>
                </a:cubicBezTo>
                <a:close/>
                <a:moveTo>
                  <a:pt x="269" y="175"/>
                </a:moveTo>
                <a:cubicBezTo>
                  <a:pt x="268" y="178"/>
                  <a:pt x="271" y="181"/>
                  <a:pt x="274" y="181"/>
                </a:cubicBezTo>
                <a:cubicBezTo>
                  <a:pt x="277" y="181"/>
                  <a:pt x="279" y="180"/>
                  <a:pt x="282" y="178"/>
                </a:cubicBezTo>
                <a:cubicBezTo>
                  <a:pt x="284" y="177"/>
                  <a:pt x="286" y="175"/>
                  <a:pt x="287" y="173"/>
                </a:cubicBezTo>
                <a:cubicBezTo>
                  <a:pt x="289" y="169"/>
                  <a:pt x="287" y="164"/>
                  <a:pt x="282" y="164"/>
                </a:cubicBezTo>
                <a:cubicBezTo>
                  <a:pt x="277" y="165"/>
                  <a:pt x="271" y="170"/>
                  <a:pt x="269" y="175"/>
                </a:cubicBezTo>
                <a:close/>
                <a:moveTo>
                  <a:pt x="252" y="161"/>
                </a:moveTo>
                <a:cubicBezTo>
                  <a:pt x="250" y="164"/>
                  <a:pt x="249" y="168"/>
                  <a:pt x="248" y="172"/>
                </a:cubicBezTo>
                <a:cubicBezTo>
                  <a:pt x="247" y="175"/>
                  <a:pt x="249" y="178"/>
                  <a:pt x="252" y="179"/>
                </a:cubicBezTo>
                <a:cubicBezTo>
                  <a:pt x="255" y="180"/>
                  <a:pt x="258" y="179"/>
                  <a:pt x="259" y="176"/>
                </a:cubicBezTo>
                <a:cubicBezTo>
                  <a:pt x="262" y="173"/>
                  <a:pt x="263" y="170"/>
                  <a:pt x="265" y="167"/>
                </a:cubicBezTo>
                <a:cubicBezTo>
                  <a:pt x="266" y="163"/>
                  <a:pt x="269" y="159"/>
                  <a:pt x="267" y="155"/>
                </a:cubicBezTo>
                <a:cubicBezTo>
                  <a:pt x="266" y="152"/>
                  <a:pt x="263" y="150"/>
                  <a:pt x="260" y="151"/>
                </a:cubicBezTo>
                <a:cubicBezTo>
                  <a:pt x="255" y="152"/>
                  <a:pt x="254" y="157"/>
                  <a:pt x="252" y="161"/>
                </a:cubicBezTo>
                <a:close/>
                <a:moveTo>
                  <a:pt x="220" y="176"/>
                </a:moveTo>
                <a:cubicBezTo>
                  <a:pt x="221" y="182"/>
                  <a:pt x="226" y="189"/>
                  <a:pt x="231" y="194"/>
                </a:cubicBezTo>
                <a:cubicBezTo>
                  <a:pt x="234" y="196"/>
                  <a:pt x="238" y="196"/>
                  <a:pt x="241" y="194"/>
                </a:cubicBezTo>
                <a:cubicBezTo>
                  <a:pt x="243" y="191"/>
                  <a:pt x="244" y="187"/>
                  <a:pt x="242" y="184"/>
                </a:cubicBezTo>
                <a:cubicBezTo>
                  <a:pt x="241" y="182"/>
                  <a:pt x="239" y="180"/>
                  <a:pt x="237" y="178"/>
                </a:cubicBezTo>
                <a:cubicBezTo>
                  <a:pt x="236" y="175"/>
                  <a:pt x="234" y="172"/>
                  <a:pt x="232" y="170"/>
                </a:cubicBezTo>
                <a:cubicBezTo>
                  <a:pt x="228" y="166"/>
                  <a:pt x="219" y="169"/>
                  <a:pt x="220" y="176"/>
                </a:cubicBezTo>
                <a:close/>
                <a:moveTo>
                  <a:pt x="187" y="192"/>
                </a:moveTo>
                <a:cubicBezTo>
                  <a:pt x="190" y="194"/>
                  <a:pt x="193" y="195"/>
                  <a:pt x="197" y="196"/>
                </a:cubicBezTo>
                <a:cubicBezTo>
                  <a:pt x="200" y="197"/>
                  <a:pt x="204" y="199"/>
                  <a:pt x="207" y="197"/>
                </a:cubicBezTo>
                <a:cubicBezTo>
                  <a:pt x="210" y="196"/>
                  <a:pt x="212" y="193"/>
                  <a:pt x="210" y="190"/>
                </a:cubicBezTo>
                <a:cubicBezTo>
                  <a:pt x="208" y="187"/>
                  <a:pt x="204" y="186"/>
                  <a:pt x="201" y="185"/>
                </a:cubicBezTo>
                <a:cubicBezTo>
                  <a:pt x="197" y="184"/>
                  <a:pt x="194" y="182"/>
                  <a:pt x="190" y="183"/>
                </a:cubicBezTo>
                <a:cubicBezTo>
                  <a:pt x="186" y="183"/>
                  <a:pt x="183" y="189"/>
                  <a:pt x="187" y="192"/>
                </a:cubicBezTo>
                <a:close/>
                <a:moveTo>
                  <a:pt x="213" y="207"/>
                </a:moveTo>
                <a:cubicBezTo>
                  <a:pt x="207" y="210"/>
                  <a:pt x="206" y="219"/>
                  <a:pt x="214" y="221"/>
                </a:cubicBezTo>
                <a:cubicBezTo>
                  <a:pt x="221" y="222"/>
                  <a:pt x="234" y="220"/>
                  <a:pt x="238" y="214"/>
                </a:cubicBezTo>
                <a:cubicBezTo>
                  <a:pt x="241" y="210"/>
                  <a:pt x="240" y="205"/>
                  <a:pt x="235" y="204"/>
                </a:cubicBezTo>
                <a:cubicBezTo>
                  <a:pt x="232" y="203"/>
                  <a:pt x="228" y="204"/>
                  <a:pt x="224" y="205"/>
                </a:cubicBezTo>
                <a:cubicBezTo>
                  <a:pt x="221" y="206"/>
                  <a:pt x="217" y="206"/>
                  <a:pt x="213" y="207"/>
                </a:cubicBezTo>
                <a:close/>
                <a:moveTo>
                  <a:pt x="259" y="196"/>
                </a:moveTo>
                <a:cubicBezTo>
                  <a:pt x="258" y="199"/>
                  <a:pt x="259" y="203"/>
                  <a:pt x="262" y="204"/>
                </a:cubicBezTo>
                <a:cubicBezTo>
                  <a:pt x="267" y="206"/>
                  <a:pt x="272" y="206"/>
                  <a:pt x="276" y="203"/>
                </a:cubicBezTo>
                <a:cubicBezTo>
                  <a:pt x="283" y="200"/>
                  <a:pt x="278" y="190"/>
                  <a:pt x="271" y="192"/>
                </a:cubicBezTo>
                <a:cubicBezTo>
                  <a:pt x="269" y="192"/>
                  <a:pt x="268" y="193"/>
                  <a:pt x="266" y="193"/>
                </a:cubicBezTo>
                <a:cubicBezTo>
                  <a:pt x="263" y="192"/>
                  <a:pt x="260" y="193"/>
                  <a:pt x="259" y="196"/>
                </a:cubicBezTo>
                <a:close/>
                <a:moveTo>
                  <a:pt x="264" y="218"/>
                </a:moveTo>
                <a:cubicBezTo>
                  <a:pt x="262" y="220"/>
                  <a:pt x="262" y="223"/>
                  <a:pt x="264" y="226"/>
                </a:cubicBezTo>
                <a:cubicBezTo>
                  <a:pt x="267" y="230"/>
                  <a:pt x="271" y="235"/>
                  <a:pt x="276" y="237"/>
                </a:cubicBezTo>
                <a:cubicBezTo>
                  <a:pt x="279" y="239"/>
                  <a:pt x="283" y="238"/>
                  <a:pt x="285" y="235"/>
                </a:cubicBezTo>
                <a:cubicBezTo>
                  <a:pt x="288" y="232"/>
                  <a:pt x="287" y="228"/>
                  <a:pt x="285" y="226"/>
                </a:cubicBezTo>
                <a:cubicBezTo>
                  <a:pt x="283" y="223"/>
                  <a:pt x="280" y="222"/>
                  <a:pt x="278" y="220"/>
                </a:cubicBezTo>
                <a:cubicBezTo>
                  <a:pt x="276" y="219"/>
                  <a:pt x="274" y="218"/>
                  <a:pt x="272" y="217"/>
                </a:cubicBezTo>
                <a:cubicBezTo>
                  <a:pt x="269" y="216"/>
                  <a:pt x="266" y="216"/>
                  <a:pt x="264" y="218"/>
                </a:cubicBezTo>
                <a:close/>
              </a:path>
            </a:pathLst>
          </a:custGeom>
          <a:solidFill>
            <a:srgbClr val="638B9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-284897" y="-328651"/>
            <a:ext cx="879899" cy="801178"/>
          </a:xfrm>
          <a:custGeom>
            <a:avLst/>
            <a:gdLst/>
            <a:ahLst/>
            <a:cxnLst/>
            <a:rect l="l" t="t" r="r" b="b"/>
            <a:pathLst>
              <a:path w="551" h="503" extrusionOk="0">
                <a:moveTo>
                  <a:pt x="231" y="232"/>
                </a:moveTo>
                <a:cubicBezTo>
                  <a:pt x="228" y="237"/>
                  <a:pt x="226" y="241"/>
                  <a:pt x="224" y="246"/>
                </a:cubicBezTo>
                <a:cubicBezTo>
                  <a:pt x="223" y="249"/>
                  <a:pt x="223" y="252"/>
                  <a:pt x="226" y="255"/>
                </a:cubicBezTo>
                <a:cubicBezTo>
                  <a:pt x="229" y="256"/>
                  <a:pt x="233" y="256"/>
                  <a:pt x="235" y="254"/>
                </a:cubicBezTo>
                <a:cubicBezTo>
                  <a:pt x="239" y="249"/>
                  <a:pt x="241" y="244"/>
                  <a:pt x="244" y="240"/>
                </a:cubicBezTo>
                <a:cubicBezTo>
                  <a:pt x="246" y="236"/>
                  <a:pt x="244" y="231"/>
                  <a:pt x="241" y="229"/>
                </a:cubicBezTo>
                <a:cubicBezTo>
                  <a:pt x="237" y="227"/>
                  <a:pt x="233" y="229"/>
                  <a:pt x="231" y="232"/>
                </a:cubicBezTo>
                <a:close/>
                <a:moveTo>
                  <a:pt x="86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1" y="3"/>
                  <a:pt x="97" y="7"/>
                  <a:pt x="94" y="6"/>
                </a:cubicBezTo>
                <a:cubicBezTo>
                  <a:pt x="92" y="5"/>
                  <a:pt x="88" y="2"/>
                  <a:pt x="86" y="0"/>
                </a:cubicBezTo>
                <a:close/>
                <a:moveTo>
                  <a:pt x="382" y="0"/>
                </a:moveTo>
                <a:cubicBezTo>
                  <a:pt x="399" y="0"/>
                  <a:pt x="399" y="0"/>
                  <a:pt x="399" y="0"/>
                </a:cubicBezTo>
                <a:cubicBezTo>
                  <a:pt x="398" y="1"/>
                  <a:pt x="397" y="2"/>
                  <a:pt x="396" y="3"/>
                </a:cubicBezTo>
                <a:cubicBezTo>
                  <a:pt x="394" y="6"/>
                  <a:pt x="391" y="9"/>
                  <a:pt x="388" y="11"/>
                </a:cubicBezTo>
                <a:cubicBezTo>
                  <a:pt x="384" y="14"/>
                  <a:pt x="379" y="10"/>
                  <a:pt x="380" y="6"/>
                </a:cubicBezTo>
                <a:cubicBezTo>
                  <a:pt x="380" y="4"/>
                  <a:pt x="381" y="2"/>
                  <a:pt x="382" y="0"/>
                </a:cubicBezTo>
                <a:close/>
                <a:moveTo>
                  <a:pt x="79" y="439"/>
                </a:moveTo>
                <a:cubicBezTo>
                  <a:pt x="76" y="444"/>
                  <a:pt x="84" y="448"/>
                  <a:pt x="87" y="443"/>
                </a:cubicBezTo>
                <a:cubicBezTo>
                  <a:pt x="88" y="440"/>
                  <a:pt x="91" y="436"/>
                  <a:pt x="90" y="433"/>
                </a:cubicBezTo>
                <a:cubicBezTo>
                  <a:pt x="89" y="431"/>
                  <a:pt x="87" y="430"/>
                  <a:pt x="85" y="431"/>
                </a:cubicBezTo>
                <a:cubicBezTo>
                  <a:pt x="82" y="431"/>
                  <a:pt x="80" y="436"/>
                  <a:pt x="79" y="439"/>
                </a:cubicBezTo>
                <a:close/>
                <a:moveTo>
                  <a:pt x="112" y="409"/>
                </a:moveTo>
                <a:cubicBezTo>
                  <a:pt x="110" y="412"/>
                  <a:pt x="108" y="415"/>
                  <a:pt x="107" y="418"/>
                </a:cubicBezTo>
                <a:cubicBezTo>
                  <a:pt x="105" y="423"/>
                  <a:pt x="112" y="428"/>
                  <a:pt x="116" y="425"/>
                </a:cubicBezTo>
                <a:cubicBezTo>
                  <a:pt x="119" y="423"/>
                  <a:pt x="121" y="419"/>
                  <a:pt x="123" y="416"/>
                </a:cubicBezTo>
                <a:cubicBezTo>
                  <a:pt x="126" y="410"/>
                  <a:pt x="117" y="403"/>
                  <a:pt x="112" y="409"/>
                </a:cubicBezTo>
                <a:close/>
                <a:moveTo>
                  <a:pt x="149" y="394"/>
                </a:moveTo>
                <a:cubicBezTo>
                  <a:pt x="143" y="399"/>
                  <a:pt x="140" y="406"/>
                  <a:pt x="141" y="413"/>
                </a:cubicBezTo>
                <a:cubicBezTo>
                  <a:pt x="141" y="415"/>
                  <a:pt x="143" y="417"/>
                  <a:pt x="145" y="418"/>
                </a:cubicBezTo>
                <a:cubicBezTo>
                  <a:pt x="147" y="418"/>
                  <a:pt x="150" y="417"/>
                  <a:pt x="151" y="415"/>
                </a:cubicBezTo>
                <a:cubicBezTo>
                  <a:pt x="152" y="411"/>
                  <a:pt x="155" y="408"/>
                  <a:pt x="157" y="405"/>
                </a:cubicBezTo>
                <a:cubicBezTo>
                  <a:pt x="159" y="402"/>
                  <a:pt x="160" y="399"/>
                  <a:pt x="157" y="396"/>
                </a:cubicBezTo>
                <a:cubicBezTo>
                  <a:pt x="156" y="394"/>
                  <a:pt x="152" y="392"/>
                  <a:pt x="149" y="394"/>
                </a:cubicBezTo>
                <a:close/>
                <a:moveTo>
                  <a:pt x="40" y="221"/>
                </a:moveTo>
                <a:cubicBezTo>
                  <a:pt x="39" y="222"/>
                  <a:pt x="39" y="224"/>
                  <a:pt x="40" y="225"/>
                </a:cubicBezTo>
                <a:cubicBezTo>
                  <a:pt x="41" y="227"/>
                  <a:pt x="43" y="228"/>
                  <a:pt x="45" y="228"/>
                </a:cubicBezTo>
                <a:cubicBezTo>
                  <a:pt x="47" y="228"/>
                  <a:pt x="49" y="228"/>
                  <a:pt x="51" y="228"/>
                </a:cubicBezTo>
                <a:cubicBezTo>
                  <a:pt x="57" y="227"/>
                  <a:pt x="57" y="217"/>
                  <a:pt x="50" y="217"/>
                </a:cubicBezTo>
                <a:cubicBezTo>
                  <a:pt x="49" y="217"/>
                  <a:pt x="47" y="217"/>
                  <a:pt x="45" y="218"/>
                </a:cubicBezTo>
                <a:cubicBezTo>
                  <a:pt x="42" y="218"/>
                  <a:pt x="41" y="219"/>
                  <a:pt x="40" y="221"/>
                </a:cubicBezTo>
                <a:close/>
                <a:moveTo>
                  <a:pt x="84" y="43"/>
                </a:moveTo>
                <a:cubicBezTo>
                  <a:pt x="85" y="47"/>
                  <a:pt x="88" y="49"/>
                  <a:pt x="92" y="51"/>
                </a:cubicBezTo>
                <a:cubicBezTo>
                  <a:pt x="97" y="54"/>
                  <a:pt x="102" y="47"/>
                  <a:pt x="98" y="43"/>
                </a:cubicBezTo>
                <a:cubicBezTo>
                  <a:pt x="95" y="40"/>
                  <a:pt x="92" y="37"/>
                  <a:pt x="88" y="38"/>
                </a:cubicBezTo>
                <a:cubicBezTo>
                  <a:pt x="85" y="38"/>
                  <a:pt x="83" y="40"/>
                  <a:pt x="84" y="43"/>
                </a:cubicBezTo>
                <a:close/>
                <a:moveTo>
                  <a:pt x="487" y="120"/>
                </a:moveTo>
                <a:cubicBezTo>
                  <a:pt x="484" y="121"/>
                  <a:pt x="480" y="123"/>
                  <a:pt x="478" y="126"/>
                </a:cubicBezTo>
                <a:cubicBezTo>
                  <a:pt x="473" y="130"/>
                  <a:pt x="478" y="136"/>
                  <a:pt x="483" y="135"/>
                </a:cubicBezTo>
                <a:cubicBezTo>
                  <a:pt x="487" y="134"/>
                  <a:pt x="490" y="132"/>
                  <a:pt x="493" y="131"/>
                </a:cubicBezTo>
                <a:cubicBezTo>
                  <a:pt x="496" y="129"/>
                  <a:pt x="499" y="128"/>
                  <a:pt x="501" y="125"/>
                </a:cubicBezTo>
                <a:cubicBezTo>
                  <a:pt x="504" y="122"/>
                  <a:pt x="502" y="116"/>
                  <a:pt x="497" y="116"/>
                </a:cubicBezTo>
                <a:cubicBezTo>
                  <a:pt x="493" y="116"/>
                  <a:pt x="490" y="118"/>
                  <a:pt x="487" y="120"/>
                </a:cubicBezTo>
                <a:close/>
                <a:moveTo>
                  <a:pt x="485" y="409"/>
                </a:moveTo>
                <a:cubicBezTo>
                  <a:pt x="487" y="412"/>
                  <a:pt x="490" y="413"/>
                  <a:pt x="493" y="414"/>
                </a:cubicBezTo>
                <a:cubicBezTo>
                  <a:pt x="495" y="415"/>
                  <a:pt x="498" y="413"/>
                  <a:pt x="499" y="412"/>
                </a:cubicBezTo>
                <a:cubicBezTo>
                  <a:pt x="500" y="410"/>
                  <a:pt x="499" y="408"/>
                  <a:pt x="498" y="406"/>
                </a:cubicBezTo>
                <a:cubicBezTo>
                  <a:pt x="496" y="404"/>
                  <a:pt x="494" y="402"/>
                  <a:pt x="491" y="400"/>
                </a:cubicBezTo>
                <a:cubicBezTo>
                  <a:pt x="485" y="398"/>
                  <a:pt x="480" y="405"/>
                  <a:pt x="485" y="409"/>
                </a:cubicBezTo>
                <a:close/>
                <a:moveTo>
                  <a:pt x="456" y="362"/>
                </a:moveTo>
                <a:cubicBezTo>
                  <a:pt x="454" y="364"/>
                  <a:pt x="452" y="367"/>
                  <a:pt x="454" y="370"/>
                </a:cubicBezTo>
                <a:cubicBezTo>
                  <a:pt x="456" y="373"/>
                  <a:pt x="459" y="373"/>
                  <a:pt x="462" y="375"/>
                </a:cubicBezTo>
                <a:cubicBezTo>
                  <a:pt x="464" y="376"/>
                  <a:pt x="466" y="377"/>
                  <a:pt x="468" y="379"/>
                </a:cubicBezTo>
                <a:cubicBezTo>
                  <a:pt x="473" y="383"/>
                  <a:pt x="480" y="377"/>
                  <a:pt x="477" y="372"/>
                </a:cubicBezTo>
                <a:cubicBezTo>
                  <a:pt x="475" y="368"/>
                  <a:pt x="472" y="365"/>
                  <a:pt x="469" y="363"/>
                </a:cubicBezTo>
                <a:cubicBezTo>
                  <a:pt x="465" y="361"/>
                  <a:pt x="460" y="359"/>
                  <a:pt x="456" y="362"/>
                </a:cubicBezTo>
                <a:close/>
                <a:moveTo>
                  <a:pt x="223" y="427"/>
                </a:moveTo>
                <a:cubicBezTo>
                  <a:pt x="219" y="429"/>
                  <a:pt x="218" y="435"/>
                  <a:pt x="217" y="439"/>
                </a:cubicBezTo>
                <a:cubicBezTo>
                  <a:pt x="217" y="442"/>
                  <a:pt x="216" y="445"/>
                  <a:pt x="217" y="447"/>
                </a:cubicBezTo>
                <a:cubicBezTo>
                  <a:pt x="218" y="450"/>
                  <a:pt x="221" y="452"/>
                  <a:pt x="224" y="452"/>
                </a:cubicBezTo>
                <a:cubicBezTo>
                  <a:pt x="229" y="450"/>
                  <a:pt x="230" y="445"/>
                  <a:pt x="231" y="441"/>
                </a:cubicBezTo>
                <a:cubicBezTo>
                  <a:pt x="231" y="437"/>
                  <a:pt x="233" y="433"/>
                  <a:pt x="232" y="429"/>
                </a:cubicBezTo>
                <a:cubicBezTo>
                  <a:pt x="231" y="426"/>
                  <a:pt x="226" y="424"/>
                  <a:pt x="223" y="427"/>
                </a:cubicBezTo>
                <a:close/>
                <a:moveTo>
                  <a:pt x="5" y="142"/>
                </a:moveTo>
                <a:cubicBezTo>
                  <a:pt x="7" y="142"/>
                  <a:pt x="10" y="142"/>
                  <a:pt x="13" y="143"/>
                </a:cubicBezTo>
                <a:cubicBezTo>
                  <a:pt x="15" y="144"/>
                  <a:pt x="17" y="144"/>
                  <a:pt x="19" y="142"/>
                </a:cubicBezTo>
                <a:cubicBezTo>
                  <a:pt x="20" y="140"/>
                  <a:pt x="20" y="137"/>
                  <a:pt x="18" y="135"/>
                </a:cubicBezTo>
                <a:cubicBezTo>
                  <a:pt x="14" y="132"/>
                  <a:pt x="9" y="131"/>
                  <a:pt x="4" y="132"/>
                </a:cubicBezTo>
                <a:cubicBezTo>
                  <a:pt x="0" y="133"/>
                  <a:pt x="0" y="141"/>
                  <a:pt x="5" y="142"/>
                </a:cubicBezTo>
                <a:close/>
                <a:moveTo>
                  <a:pt x="58" y="166"/>
                </a:moveTo>
                <a:cubicBezTo>
                  <a:pt x="63" y="170"/>
                  <a:pt x="69" y="171"/>
                  <a:pt x="75" y="171"/>
                </a:cubicBezTo>
                <a:cubicBezTo>
                  <a:pt x="84" y="172"/>
                  <a:pt x="86" y="161"/>
                  <a:pt x="78" y="159"/>
                </a:cubicBezTo>
                <a:cubicBezTo>
                  <a:pt x="76" y="158"/>
                  <a:pt x="73" y="157"/>
                  <a:pt x="70" y="156"/>
                </a:cubicBezTo>
                <a:cubicBezTo>
                  <a:pt x="67" y="155"/>
                  <a:pt x="64" y="155"/>
                  <a:pt x="60" y="156"/>
                </a:cubicBezTo>
                <a:cubicBezTo>
                  <a:pt x="56" y="157"/>
                  <a:pt x="55" y="163"/>
                  <a:pt x="58" y="166"/>
                </a:cubicBezTo>
                <a:close/>
                <a:moveTo>
                  <a:pt x="205" y="485"/>
                </a:moveTo>
                <a:cubicBezTo>
                  <a:pt x="202" y="489"/>
                  <a:pt x="197" y="497"/>
                  <a:pt x="203" y="500"/>
                </a:cubicBezTo>
                <a:cubicBezTo>
                  <a:pt x="209" y="503"/>
                  <a:pt x="213" y="495"/>
                  <a:pt x="215" y="491"/>
                </a:cubicBezTo>
                <a:cubicBezTo>
                  <a:pt x="218" y="484"/>
                  <a:pt x="209" y="479"/>
                  <a:pt x="205" y="485"/>
                </a:cubicBezTo>
                <a:close/>
                <a:moveTo>
                  <a:pt x="439" y="77"/>
                </a:moveTo>
                <a:cubicBezTo>
                  <a:pt x="434" y="81"/>
                  <a:pt x="429" y="86"/>
                  <a:pt x="425" y="91"/>
                </a:cubicBezTo>
                <a:cubicBezTo>
                  <a:pt x="420" y="97"/>
                  <a:pt x="426" y="105"/>
                  <a:pt x="433" y="101"/>
                </a:cubicBezTo>
                <a:cubicBezTo>
                  <a:pt x="439" y="98"/>
                  <a:pt x="443" y="93"/>
                  <a:pt x="448" y="89"/>
                </a:cubicBezTo>
                <a:cubicBezTo>
                  <a:pt x="452" y="86"/>
                  <a:pt x="457" y="80"/>
                  <a:pt x="452" y="75"/>
                </a:cubicBezTo>
                <a:cubicBezTo>
                  <a:pt x="449" y="71"/>
                  <a:pt x="443" y="74"/>
                  <a:pt x="439" y="77"/>
                </a:cubicBezTo>
                <a:close/>
                <a:moveTo>
                  <a:pt x="458" y="12"/>
                </a:moveTo>
                <a:cubicBezTo>
                  <a:pt x="455" y="15"/>
                  <a:pt x="453" y="18"/>
                  <a:pt x="451" y="22"/>
                </a:cubicBezTo>
                <a:cubicBezTo>
                  <a:pt x="449" y="25"/>
                  <a:pt x="454" y="31"/>
                  <a:pt x="457" y="28"/>
                </a:cubicBezTo>
                <a:cubicBezTo>
                  <a:pt x="461" y="25"/>
                  <a:pt x="464" y="23"/>
                  <a:pt x="466" y="20"/>
                </a:cubicBezTo>
                <a:cubicBezTo>
                  <a:pt x="469" y="17"/>
                  <a:pt x="472" y="12"/>
                  <a:pt x="469" y="8"/>
                </a:cubicBezTo>
                <a:cubicBezTo>
                  <a:pt x="465" y="5"/>
                  <a:pt x="460" y="9"/>
                  <a:pt x="458" y="12"/>
                </a:cubicBezTo>
                <a:close/>
                <a:moveTo>
                  <a:pt x="431" y="52"/>
                </a:moveTo>
                <a:cubicBezTo>
                  <a:pt x="425" y="55"/>
                  <a:pt x="422" y="60"/>
                  <a:pt x="421" y="65"/>
                </a:cubicBezTo>
                <a:cubicBezTo>
                  <a:pt x="420" y="71"/>
                  <a:pt x="428" y="75"/>
                  <a:pt x="431" y="69"/>
                </a:cubicBezTo>
                <a:cubicBezTo>
                  <a:pt x="433" y="66"/>
                  <a:pt x="435" y="62"/>
                  <a:pt x="437" y="60"/>
                </a:cubicBezTo>
                <a:cubicBezTo>
                  <a:pt x="441" y="55"/>
                  <a:pt x="436" y="48"/>
                  <a:pt x="431" y="52"/>
                </a:cubicBezTo>
                <a:close/>
                <a:moveTo>
                  <a:pt x="394" y="93"/>
                </a:moveTo>
                <a:cubicBezTo>
                  <a:pt x="391" y="98"/>
                  <a:pt x="387" y="102"/>
                  <a:pt x="386" y="108"/>
                </a:cubicBezTo>
                <a:cubicBezTo>
                  <a:pt x="385" y="114"/>
                  <a:pt x="393" y="119"/>
                  <a:pt x="397" y="114"/>
                </a:cubicBezTo>
                <a:cubicBezTo>
                  <a:pt x="400" y="110"/>
                  <a:pt x="402" y="106"/>
                  <a:pt x="405" y="102"/>
                </a:cubicBezTo>
                <a:cubicBezTo>
                  <a:pt x="409" y="98"/>
                  <a:pt x="413" y="95"/>
                  <a:pt x="415" y="90"/>
                </a:cubicBezTo>
                <a:cubicBezTo>
                  <a:pt x="416" y="85"/>
                  <a:pt x="411" y="81"/>
                  <a:pt x="406" y="82"/>
                </a:cubicBezTo>
                <a:cubicBezTo>
                  <a:pt x="401" y="83"/>
                  <a:pt x="397" y="89"/>
                  <a:pt x="394" y="93"/>
                </a:cubicBezTo>
                <a:close/>
                <a:moveTo>
                  <a:pt x="454" y="244"/>
                </a:moveTo>
                <a:cubicBezTo>
                  <a:pt x="462" y="246"/>
                  <a:pt x="470" y="247"/>
                  <a:pt x="478" y="247"/>
                </a:cubicBezTo>
                <a:cubicBezTo>
                  <a:pt x="485" y="248"/>
                  <a:pt x="486" y="237"/>
                  <a:pt x="479" y="235"/>
                </a:cubicBezTo>
                <a:cubicBezTo>
                  <a:pt x="472" y="233"/>
                  <a:pt x="464" y="230"/>
                  <a:pt x="456" y="230"/>
                </a:cubicBezTo>
                <a:cubicBezTo>
                  <a:pt x="447" y="229"/>
                  <a:pt x="447" y="242"/>
                  <a:pt x="454" y="244"/>
                </a:cubicBezTo>
                <a:close/>
                <a:moveTo>
                  <a:pt x="526" y="285"/>
                </a:moveTo>
                <a:cubicBezTo>
                  <a:pt x="531" y="288"/>
                  <a:pt x="537" y="289"/>
                  <a:pt x="542" y="290"/>
                </a:cubicBezTo>
                <a:cubicBezTo>
                  <a:pt x="548" y="292"/>
                  <a:pt x="551" y="283"/>
                  <a:pt x="546" y="281"/>
                </a:cubicBezTo>
                <a:cubicBezTo>
                  <a:pt x="541" y="279"/>
                  <a:pt x="535" y="275"/>
                  <a:pt x="530" y="276"/>
                </a:cubicBezTo>
                <a:cubicBezTo>
                  <a:pt x="526" y="276"/>
                  <a:pt x="523" y="282"/>
                  <a:pt x="526" y="285"/>
                </a:cubicBezTo>
                <a:close/>
                <a:moveTo>
                  <a:pt x="449" y="279"/>
                </a:moveTo>
                <a:cubicBezTo>
                  <a:pt x="452" y="280"/>
                  <a:pt x="455" y="281"/>
                  <a:pt x="458" y="282"/>
                </a:cubicBezTo>
                <a:cubicBezTo>
                  <a:pt x="461" y="283"/>
                  <a:pt x="464" y="284"/>
                  <a:pt x="466" y="284"/>
                </a:cubicBezTo>
                <a:cubicBezTo>
                  <a:pt x="471" y="285"/>
                  <a:pt x="475" y="280"/>
                  <a:pt x="472" y="276"/>
                </a:cubicBezTo>
                <a:cubicBezTo>
                  <a:pt x="468" y="270"/>
                  <a:pt x="458" y="265"/>
                  <a:pt x="450" y="267"/>
                </a:cubicBezTo>
                <a:cubicBezTo>
                  <a:pt x="445" y="268"/>
                  <a:pt x="445" y="276"/>
                  <a:pt x="449" y="279"/>
                </a:cubicBezTo>
                <a:close/>
                <a:moveTo>
                  <a:pt x="372" y="264"/>
                </a:moveTo>
                <a:cubicBezTo>
                  <a:pt x="374" y="266"/>
                  <a:pt x="378" y="267"/>
                  <a:pt x="381" y="268"/>
                </a:cubicBezTo>
                <a:cubicBezTo>
                  <a:pt x="383" y="269"/>
                  <a:pt x="386" y="270"/>
                  <a:pt x="389" y="270"/>
                </a:cubicBezTo>
                <a:cubicBezTo>
                  <a:pt x="397" y="271"/>
                  <a:pt x="401" y="262"/>
                  <a:pt x="394" y="257"/>
                </a:cubicBezTo>
                <a:cubicBezTo>
                  <a:pt x="391" y="256"/>
                  <a:pt x="388" y="255"/>
                  <a:pt x="385" y="254"/>
                </a:cubicBezTo>
                <a:cubicBezTo>
                  <a:pt x="383" y="252"/>
                  <a:pt x="380" y="251"/>
                  <a:pt x="377" y="251"/>
                </a:cubicBezTo>
                <a:cubicBezTo>
                  <a:pt x="369" y="249"/>
                  <a:pt x="365" y="260"/>
                  <a:pt x="372" y="264"/>
                </a:cubicBezTo>
                <a:close/>
                <a:moveTo>
                  <a:pt x="356" y="241"/>
                </a:moveTo>
                <a:cubicBezTo>
                  <a:pt x="361" y="243"/>
                  <a:pt x="366" y="244"/>
                  <a:pt x="371" y="245"/>
                </a:cubicBezTo>
                <a:cubicBezTo>
                  <a:pt x="377" y="245"/>
                  <a:pt x="382" y="247"/>
                  <a:pt x="387" y="244"/>
                </a:cubicBezTo>
                <a:cubicBezTo>
                  <a:pt x="390" y="243"/>
                  <a:pt x="391" y="238"/>
                  <a:pt x="389" y="236"/>
                </a:cubicBezTo>
                <a:cubicBezTo>
                  <a:pt x="385" y="231"/>
                  <a:pt x="379" y="230"/>
                  <a:pt x="374" y="230"/>
                </a:cubicBezTo>
                <a:cubicBezTo>
                  <a:pt x="369" y="229"/>
                  <a:pt x="363" y="229"/>
                  <a:pt x="357" y="230"/>
                </a:cubicBezTo>
                <a:cubicBezTo>
                  <a:pt x="353" y="232"/>
                  <a:pt x="351" y="239"/>
                  <a:pt x="356" y="241"/>
                </a:cubicBezTo>
                <a:close/>
                <a:moveTo>
                  <a:pt x="328" y="285"/>
                </a:moveTo>
                <a:cubicBezTo>
                  <a:pt x="329" y="288"/>
                  <a:pt x="332" y="292"/>
                  <a:pt x="335" y="295"/>
                </a:cubicBezTo>
                <a:cubicBezTo>
                  <a:pt x="338" y="297"/>
                  <a:pt x="341" y="299"/>
                  <a:pt x="345" y="300"/>
                </a:cubicBezTo>
                <a:cubicBezTo>
                  <a:pt x="352" y="302"/>
                  <a:pt x="355" y="293"/>
                  <a:pt x="351" y="289"/>
                </a:cubicBezTo>
                <a:cubicBezTo>
                  <a:pt x="349" y="287"/>
                  <a:pt x="347" y="285"/>
                  <a:pt x="345" y="283"/>
                </a:cubicBezTo>
                <a:cubicBezTo>
                  <a:pt x="343" y="281"/>
                  <a:pt x="342" y="279"/>
                  <a:pt x="340" y="277"/>
                </a:cubicBezTo>
                <a:cubicBezTo>
                  <a:pt x="334" y="273"/>
                  <a:pt x="327" y="278"/>
                  <a:pt x="328" y="285"/>
                </a:cubicBezTo>
                <a:close/>
                <a:moveTo>
                  <a:pt x="338" y="334"/>
                </a:moveTo>
                <a:cubicBezTo>
                  <a:pt x="339" y="340"/>
                  <a:pt x="346" y="348"/>
                  <a:pt x="352" y="351"/>
                </a:cubicBezTo>
                <a:cubicBezTo>
                  <a:pt x="358" y="353"/>
                  <a:pt x="363" y="348"/>
                  <a:pt x="360" y="342"/>
                </a:cubicBezTo>
                <a:cubicBezTo>
                  <a:pt x="359" y="339"/>
                  <a:pt x="357" y="337"/>
                  <a:pt x="355" y="335"/>
                </a:cubicBezTo>
                <a:cubicBezTo>
                  <a:pt x="353" y="332"/>
                  <a:pt x="352" y="329"/>
                  <a:pt x="349" y="327"/>
                </a:cubicBezTo>
                <a:cubicBezTo>
                  <a:pt x="344" y="325"/>
                  <a:pt x="338" y="329"/>
                  <a:pt x="338" y="334"/>
                </a:cubicBezTo>
                <a:close/>
                <a:moveTo>
                  <a:pt x="385" y="392"/>
                </a:moveTo>
                <a:cubicBezTo>
                  <a:pt x="386" y="398"/>
                  <a:pt x="391" y="402"/>
                  <a:pt x="395" y="406"/>
                </a:cubicBezTo>
                <a:cubicBezTo>
                  <a:pt x="400" y="411"/>
                  <a:pt x="408" y="405"/>
                  <a:pt x="404" y="399"/>
                </a:cubicBezTo>
                <a:cubicBezTo>
                  <a:pt x="401" y="394"/>
                  <a:pt x="398" y="388"/>
                  <a:pt x="392" y="386"/>
                </a:cubicBezTo>
                <a:cubicBezTo>
                  <a:pt x="389" y="386"/>
                  <a:pt x="385" y="388"/>
                  <a:pt x="385" y="392"/>
                </a:cubicBezTo>
                <a:close/>
                <a:moveTo>
                  <a:pt x="341" y="371"/>
                </a:moveTo>
                <a:cubicBezTo>
                  <a:pt x="340" y="376"/>
                  <a:pt x="345" y="382"/>
                  <a:pt x="349" y="385"/>
                </a:cubicBezTo>
                <a:cubicBezTo>
                  <a:pt x="355" y="389"/>
                  <a:pt x="361" y="382"/>
                  <a:pt x="356" y="376"/>
                </a:cubicBezTo>
                <a:cubicBezTo>
                  <a:pt x="354" y="373"/>
                  <a:pt x="352" y="370"/>
                  <a:pt x="349" y="367"/>
                </a:cubicBezTo>
                <a:cubicBezTo>
                  <a:pt x="346" y="364"/>
                  <a:pt x="341" y="367"/>
                  <a:pt x="341" y="371"/>
                </a:cubicBezTo>
                <a:close/>
                <a:moveTo>
                  <a:pt x="314" y="341"/>
                </a:moveTo>
                <a:cubicBezTo>
                  <a:pt x="314" y="347"/>
                  <a:pt x="317" y="354"/>
                  <a:pt x="321" y="358"/>
                </a:cubicBezTo>
                <a:cubicBezTo>
                  <a:pt x="326" y="362"/>
                  <a:pt x="331" y="358"/>
                  <a:pt x="332" y="353"/>
                </a:cubicBezTo>
                <a:cubicBezTo>
                  <a:pt x="332" y="350"/>
                  <a:pt x="331" y="348"/>
                  <a:pt x="330" y="345"/>
                </a:cubicBezTo>
                <a:cubicBezTo>
                  <a:pt x="329" y="342"/>
                  <a:pt x="328" y="340"/>
                  <a:pt x="327" y="337"/>
                </a:cubicBezTo>
                <a:cubicBezTo>
                  <a:pt x="325" y="335"/>
                  <a:pt x="322" y="333"/>
                  <a:pt x="319" y="334"/>
                </a:cubicBezTo>
                <a:cubicBezTo>
                  <a:pt x="316" y="335"/>
                  <a:pt x="313" y="338"/>
                  <a:pt x="314" y="341"/>
                </a:cubicBezTo>
                <a:close/>
                <a:moveTo>
                  <a:pt x="261" y="433"/>
                </a:moveTo>
                <a:cubicBezTo>
                  <a:pt x="259" y="436"/>
                  <a:pt x="259" y="440"/>
                  <a:pt x="258" y="443"/>
                </a:cubicBezTo>
                <a:cubicBezTo>
                  <a:pt x="257" y="450"/>
                  <a:pt x="267" y="451"/>
                  <a:pt x="269" y="445"/>
                </a:cubicBezTo>
                <a:cubicBezTo>
                  <a:pt x="270" y="441"/>
                  <a:pt x="271" y="438"/>
                  <a:pt x="270" y="434"/>
                </a:cubicBezTo>
                <a:cubicBezTo>
                  <a:pt x="270" y="429"/>
                  <a:pt x="263" y="429"/>
                  <a:pt x="261" y="433"/>
                </a:cubicBezTo>
                <a:close/>
                <a:moveTo>
                  <a:pt x="250" y="379"/>
                </a:moveTo>
                <a:cubicBezTo>
                  <a:pt x="246" y="382"/>
                  <a:pt x="244" y="388"/>
                  <a:pt x="242" y="393"/>
                </a:cubicBezTo>
                <a:cubicBezTo>
                  <a:pt x="241" y="398"/>
                  <a:pt x="241" y="403"/>
                  <a:pt x="242" y="408"/>
                </a:cubicBezTo>
                <a:cubicBezTo>
                  <a:pt x="243" y="414"/>
                  <a:pt x="252" y="413"/>
                  <a:pt x="253" y="408"/>
                </a:cubicBezTo>
                <a:cubicBezTo>
                  <a:pt x="254" y="404"/>
                  <a:pt x="255" y="400"/>
                  <a:pt x="257" y="396"/>
                </a:cubicBezTo>
                <a:cubicBezTo>
                  <a:pt x="258" y="392"/>
                  <a:pt x="260" y="389"/>
                  <a:pt x="260" y="385"/>
                </a:cubicBezTo>
                <a:cubicBezTo>
                  <a:pt x="260" y="380"/>
                  <a:pt x="254" y="377"/>
                  <a:pt x="250" y="379"/>
                </a:cubicBezTo>
                <a:close/>
                <a:moveTo>
                  <a:pt x="207" y="358"/>
                </a:moveTo>
                <a:cubicBezTo>
                  <a:pt x="206" y="360"/>
                  <a:pt x="206" y="361"/>
                  <a:pt x="205" y="362"/>
                </a:cubicBezTo>
                <a:cubicBezTo>
                  <a:pt x="205" y="364"/>
                  <a:pt x="205" y="365"/>
                  <a:pt x="205" y="367"/>
                </a:cubicBezTo>
                <a:cubicBezTo>
                  <a:pt x="204" y="369"/>
                  <a:pt x="205" y="372"/>
                  <a:pt x="208" y="373"/>
                </a:cubicBezTo>
                <a:cubicBezTo>
                  <a:pt x="211" y="374"/>
                  <a:pt x="213" y="373"/>
                  <a:pt x="215" y="371"/>
                </a:cubicBezTo>
                <a:cubicBezTo>
                  <a:pt x="215" y="371"/>
                  <a:pt x="215" y="371"/>
                  <a:pt x="215" y="371"/>
                </a:cubicBezTo>
                <a:cubicBezTo>
                  <a:pt x="217" y="369"/>
                  <a:pt x="218" y="366"/>
                  <a:pt x="219" y="364"/>
                </a:cubicBezTo>
                <a:cubicBezTo>
                  <a:pt x="220" y="361"/>
                  <a:pt x="222" y="357"/>
                  <a:pt x="220" y="354"/>
                </a:cubicBezTo>
                <a:cubicBezTo>
                  <a:pt x="218" y="352"/>
                  <a:pt x="216" y="351"/>
                  <a:pt x="213" y="351"/>
                </a:cubicBezTo>
                <a:cubicBezTo>
                  <a:pt x="210" y="352"/>
                  <a:pt x="208" y="355"/>
                  <a:pt x="207" y="358"/>
                </a:cubicBezTo>
                <a:close/>
                <a:moveTo>
                  <a:pt x="229" y="339"/>
                </a:moveTo>
                <a:cubicBezTo>
                  <a:pt x="229" y="342"/>
                  <a:pt x="229" y="346"/>
                  <a:pt x="228" y="349"/>
                </a:cubicBezTo>
                <a:cubicBezTo>
                  <a:pt x="228" y="353"/>
                  <a:pt x="228" y="357"/>
                  <a:pt x="231" y="359"/>
                </a:cubicBezTo>
                <a:cubicBezTo>
                  <a:pt x="233" y="361"/>
                  <a:pt x="236" y="361"/>
                  <a:pt x="238" y="360"/>
                </a:cubicBezTo>
                <a:cubicBezTo>
                  <a:pt x="241" y="358"/>
                  <a:pt x="242" y="354"/>
                  <a:pt x="243" y="351"/>
                </a:cubicBezTo>
                <a:cubicBezTo>
                  <a:pt x="243" y="347"/>
                  <a:pt x="244" y="344"/>
                  <a:pt x="244" y="341"/>
                </a:cubicBezTo>
                <a:cubicBezTo>
                  <a:pt x="244" y="332"/>
                  <a:pt x="231" y="331"/>
                  <a:pt x="229" y="339"/>
                </a:cubicBezTo>
                <a:close/>
                <a:moveTo>
                  <a:pt x="125" y="209"/>
                </a:moveTo>
                <a:cubicBezTo>
                  <a:pt x="120" y="214"/>
                  <a:pt x="123" y="222"/>
                  <a:pt x="130" y="220"/>
                </a:cubicBezTo>
                <a:cubicBezTo>
                  <a:pt x="132" y="220"/>
                  <a:pt x="134" y="219"/>
                  <a:pt x="136" y="219"/>
                </a:cubicBezTo>
                <a:cubicBezTo>
                  <a:pt x="138" y="218"/>
                  <a:pt x="139" y="218"/>
                  <a:pt x="141" y="217"/>
                </a:cubicBezTo>
                <a:cubicBezTo>
                  <a:pt x="145" y="216"/>
                  <a:pt x="147" y="209"/>
                  <a:pt x="142" y="208"/>
                </a:cubicBezTo>
                <a:cubicBezTo>
                  <a:pt x="137" y="206"/>
                  <a:pt x="129" y="206"/>
                  <a:pt x="125" y="209"/>
                </a:cubicBezTo>
                <a:close/>
                <a:moveTo>
                  <a:pt x="90" y="234"/>
                </a:moveTo>
                <a:cubicBezTo>
                  <a:pt x="84" y="238"/>
                  <a:pt x="87" y="246"/>
                  <a:pt x="93" y="246"/>
                </a:cubicBezTo>
                <a:cubicBezTo>
                  <a:pt x="99" y="246"/>
                  <a:pt x="105" y="243"/>
                  <a:pt x="110" y="240"/>
                </a:cubicBezTo>
                <a:cubicBezTo>
                  <a:pt x="115" y="237"/>
                  <a:pt x="112" y="230"/>
                  <a:pt x="107" y="230"/>
                </a:cubicBezTo>
                <a:cubicBezTo>
                  <a:pt x="101" y="230"/>
                  <a:pt x="94" y="231"/>
                  <a:pt x="90" y="234"/>
                </a:cubicBezTo>
                <a:close/>
                <a:moveTo>
                  <a:pt x="24" y="327"/>
                </a:moveTo>
                <a:cubicBezTo>
                  <a:pt x="24" y="328"/>
                  <a:pt x="24" y="330"/>
                  <a:pt x="26" y="331"/>
                </a:cubicBezTo>
                <a:cubicBezTo>
                  <a:pt x="28" y="332"/>
                  <a:pt x="30" y="331"/>
                  <a:pt x="33" y="330"/>
                </a:cubicBezTo>
                <a:cubicBezTo>
                  <a:pt x="38" y="329"/>
                  <a:pt x="35" y="321"/>
                  <a:pt x="31" y="323"/>
                </a:cubicBezTo>
                <a:cubicBezTo>
                  <a:pt x="28" y="324"/>
                  <a:pt x="26" y="324"/>
                  <a:pt x="24" y="327"/>
                </a:cubicBezTo>
                <a:close/>
                <a:moveTo>
                  <a:pt x="54" y="303"/>
                </a:moveTo>
                <a:cubicBezTo>
                  <a:pt x="52" y="306"/>
                  <a:pt x="54" y="311"/>
                  <a:pt x="58" y="311"/>
                </a:cubicBezTo>
                <a:cubicBezTo>
                  <a:pt x="61" y="312"/>
                  <a:pt x="63" y="311"/>
                  <a:pt x="66" y="310"/>
                </a:cubicBezTo>
                <a:cubicBezTo>
                  <a:pt x="68" y="308"/>
                  <a:pt x="69" y="307"/>
                  <a:pt x="71" y="305"/>
                </a:cubicBezTo>
                <a:cubicBezTo>
                  <a:pt x="73" y="301"/>
                  <a:pt x="70" y="297"/>
                  <a:pt x="66" y="296"/>
                </a:cubicBezTo>
                <a:cubicBezTo>
                  <a:pt x="61" y="296"/>
                  <a:pt x="56" y="299"/>
                  <a:pt x="54" y="303"/>
                </a:cubicBezTo>
                <a:close/>
                <a:moveTo>
                  <a:pt x="99" y="320"/>
                </a:moveTo>
                <a:cubicBezTo>
                  <a:pt x="97" y="321"/>
                  <a:pt x="95" y="322"/>
                  <a:pt x="93" y="323"/>
                </a:cubicBezTo>
                <a:cubicBezTo>
                  <a:pt x="91" y="325"/>
                  <a:pt x="90" y="330"/>
                  <a:pt x="94" y="331"/>
                </a:cubicBezTo>
                <a:cubicBezTo>
                  <a:pt x="97" y="332"/>
                  <a:pt x="99" y="332"/>
                  <a:pt x="101" y="331"/>
                </a:cubicBezTo>
                <a:cubicBezTo>
                  <a:pt x="103" y="330"/>
                  <a:pt x="105" y="329"/>
                  <a:pt x="107" y="327"/>
                </a:cubicBezTo>
                <a:cubicBezTo>
                  <a:pt x="109" y="325"/>
                  <a:pt x="109" y="321"/>
                  <a:pt x="107" y="319"/>
                </a:cubicBezTo>
                <a:cubicBezTo>
                  <a:pt x="104" y="317"/>
                  <a:pt x="101" y="317"/>
                  <a:pt x="99" y="320"/>
                </a:cubicBezTo>
                <a:close/>
                <a:moveTo>
                  <a:pt x="106" y="284"/>
                </a:moveTo>
                <a:cubicBezTo>
                  <a:pt x="105" y="286"/>
                  <a:pt x="103" y="287"/>
                  <a:pt x="102" y="288"/>
                </a:cubicBezTo>
                <a:cubicBezTo>
                  <a:pt x="100" y="290"/>
                  <a:pt x="100" y="292"/>
                  <a:pt x="99" y="294"/>
                </a:cubicBezTo>
                <a:cubicBezTo>
                  <a:pt x="98" y="298"/>
                  <a:pt x="102" y="301"/>
                  <a:pt x="106" y="300"/>
                </a:cubicBezTo>
                <a:cubicBezTo>
                  <a:pt x="107" y="299"/>
                  <a:pt x="109" y="299"/>
                  <a:pt x="110" y="298"/>
                </a:cubicBezTo>
                <a:cubicBezTo>
                  <a:pt x="112" y="297"/>
                  <a:pt x="113" y="296"/>
                  <a:pt x="114" y="295"/>
                </a:cubicBezTo>
                <a:cubicBezTo>
                  <a:pt x="117" y="293"/>
                  <a:pt x="120" y="291"/>
                  <a:pt x="122" y="288"/>
                </a:cubicBezTo>
                <a:cubicBezTo>
                  <a:pt x="124" y="285"/>
                  <a:pt x="120" y="280"/>
                  <a:pt x="116" y="280"/>
                </a:cubicBezTo>
                <a:cubicBezTo>
                  <a:pt x="113" y="280"/>
                  <a:pt x="109" y="282"/>
                  <a:pt x="106" y="284"/>
                </a:cubicBezTo>
                <a:close/>
                <a:moveTo>
                  <a:pt x="134" y="248"/>
                </a:moveTo>
                <a:cubicBezTo>
                  <a:pt x="130" y="250"/>
                  <a:pt x="126" y="252"/>
                  <a:pt x="124" y="256"/>
                </a:cubicBezTo>
                <a:cubicBezTo>
                  <a:pt x="122" y="260"/>
                  <a:pt x="125" y="265"/>
                  <a:pt x="129" y="265"/>
                </a:cubicBezTo>
                <a:cubicBezTo>
                  <a:pt x="134" y="265"/>
                  <a:pt x="138" y="262"/>
                  <a:pt x="141" y="259"/>
                </a:cubicBezTo>
                <a:cubicBezTo>
                  <a:pt x="144" y="257"/>
                  <a:pt x="146" y="253"/>
                  <a:pt x="143" y="250"/>
                </a:cubicBezTo>
                <a:cubicBezTo>
                  <a:pt x="141" y="247"/>
                  <a:pt x="137" y="246"/>
                  <a:pt x="134" y="248"/>
                </a:cubicBezTo>
                <a:close/>
                <a:moveTo>
                  <a:pt x="93" y="366"/>
                </a:moveTo>
                <a:cubicBezTo>
                  <a:pt x="91" y="368"/>
                  <a:pt x="93" y="374"/>
                  <a:pt x="97" y="372"/>
                </a:cubicBezTo>
                <a:cubicBezTo>
                  <a:pt x="101" y="371"/>
                  <a:pt x="106" y="368"/>
                  <a:pt x="108" y="364"/>
                </a:cubicBezTo>
                <a:cubicBezTo>
                  <a:pt x="111" y="361"/>
                  <a:pt x="108" y="356"/>
                  <a:pt x="104" y="357"/>
                </a:cubicBezTo>
                <a:cubicBezTo>
                  <a:pt x="100" y="359"/>
                  <a:pt x="96" y="362"/>
                  <a:pt x="93" y="366"/>
                </a:cubicBezTo>
                <a:close/>
                <a:moveTo>
                  <a:pt x="136" y="314"/>
                </a:moveTo>
                <a:cubicBezTo>
                  <a:pt x="134" y="315"/>
                  <a:pt x="131" y="317"/>
                  <a:pt x="129" y="318"/>
                </a:cubicBezTo>
                <a:cubicBezTo>
                  <a:pt x="128" y="319"/>
                  <a:pt x="127" y="319"/>
                  <a:pt x="126" y="320"/>
                </a:cubicBezTo>
                <a:cubicBezTo>
                  <a:pt x="125" y="321"/>
                  <a:pt x="124" y="322"/>
                  <a:pt x="123" y="324"/>
                </a:cubicBezTo>
                <a:cubicBezTo>
                  <a:pt x="120" y="328"/>
                  <a:pt x="123" y="335"/>
                  <a:pt x="129" y="333"/>
                </a:cubicBezTo>
                <a:cubicBezTo>
                  <a:pt x="130" y="333"/>
                  <a:pt x="132" y="333"/>
                  <a:pt x="134" y="332"/>
                </a:cubicBezTo>
                <a:cubicBezTo>
                  <a:pt x="135" y="331"/>
                  <a:pt x="136" y="330"/>
                  <a:pt x="137" y="329"/>
                </a:cubicBezTo>
                <a:cubicBezTo>
                  <a:pt x="140" y="328"/>
                  <a:pt x="142" y="326"/>
                  <a:pt x="144" y="324"/>
                </a:cubicBezTo>
                <a:cubicBezTo>
                  <a:pt x="147" y="322"/>
                  <a:pt x="146" y="318"/>
                  <a:pt x="144" y="315"/>
                </a:cubicBezTo>
                <a:cubicBezTo>
                  <a:pt x="142" y="313"/>
                  <a:pt x="139" y="313"/>
                  <a:pt x="136" y="314"/>
                </a:cubicBezTo>
                <a:close/>
                <a:moveTo>
                  <a:pt x="71" y="89"/>
                </a:moveTo>
                <a:cubicBezTo>
                  <a:pt x="70" y="91"/>
                  <a:pt x="69" y="94"/>
                  <a:pt x="70" y="96"/>
                </a:cubicBezTo>
                <a:cubicBezTo>
                  <a:pt x="71" y="97"/>
                  <a:pt x="72" y="98"/>
                  <a:pt x="73" y="99"/>
                </a:cubicBezTo>
                <a:cubicBezTo>
                  <a:pt x="75" y="101"/>
                  <a:pt x="79" y="101"/>
                  <a:pt x="81" y="99"/>
                </a:cubicBezTo>
                <a:cubicBezTo>
                  <a:pt x="83" y="97"/>
                  <a:pt x="82" y="94"/>
                  <a:pt x="80" y="92"/>
                </a:cubicBezTo>
                <a:cubicBezTo>
                  <a:pt x="80" y="91"/>
                  <a:pt x="79" y="90"/>
                  <a:pt x="78" y="89"/>
                </a:cubicBezTo>
                <a:cubicBezTo>
                  <a:pt x="76" y="88"/>
                  <a:pt x="74" y="88"/>
                  <a:pt x="71" y="89"/>
                </a:cubicBezTo>
                <a:close/>
                <a:moveTo>
                  <a:pt x="110" y="90"/>
                </a:moveTo>
                <a:cubicBezTo>
                  <a:pt x="109" y="92"/>
                  <a:pt x="108" y="95"/>
                  <a:pt x="110" y="97"/>
                </a:cubicBezTo>
                <a:cubicBezTo>
                  <a:pt x="112" y="100"/>
                  <a:pt x="114" y="102"/>
                  <a:pt x="117" y="103"/>
                </a:cubicBezTo>
                <a:cubicBezTo>
                  <a:pt x="122" y="107"/>
                  <a:pt x="126" y="100"/>
                  <a:pt x="124" y="96"/>
                </a:cubicBezTo>
                <a:cubicBezTo>
                  <a:pt x="122" y="93"/>
                  <a:pt x="120" y="90"/>
                  <a:pt x="117" y="89"/>
                </a:cubicBezTo>
                <a:cubicBezTo>
                  <a:pt x="115" y="87"/>
                  <a:pt x="112" y="88"/>
                  <a:pt x="110" y="90"/>
                </a:cubicBezTo>
                <a:close/>
                <a:moveTo>
                  <a:pt x="150" y="103"/>
                </a:moveTo>
                <a:cubicBezTo>
                  <a:pt x="151" y="106"/>
                  <a:pt x="153" y="108"/>
                  <a:pt x="154" y="110"/>
                </a:cubicBezTo>
                <a:cubicBezTo>
                  <a:pt x="155" y="111"/>
                  <a:pt x="156" y="112"/>
                  <a:pt x="157" y="113"/>
                </a:cubicBezTo>
                <a:cubicBezTo>
                  <a:pt x="158" y="114"/>
                  <a:pt x="159" y="115"/>
                  <a:pt x="160" y="116"/>
                </a:cubicBezTo>
                <a:cubicBezTo>
                  <a:pt x="163" y="120"/>
                  <a:pt x="170" y="117"/>
                  <a:pt x="169" y="112"/>
                </a:cubicBezTo>
                <a:cubicBezTo>
                  <a:pt x="169" y="110"/>
                  <a:pt x="169" y="109"/>
                  <a:pt x="169" y="107"/>
                </a:cubicBezTo>
                <a:cubicBezTo>
                  <a:pt x="168" y="105"/>
                  <a:pt x="167" y="104"/>
                  <a:pt x="166" y="102"/>
                </a:cubicBezTo>
                <a:cubicBezTo>
                  <a:pt x="164" y="99"/>
                  <a:pt x="162" y="96"/>
                  <a:pt x="158" y="95"/>
                </a:cubicBezTo>
                <a:cubicBezTo>
                  <a:pt x="153" y="93"/>
                  <a:pt x="149" y="98"/>
                  <a:pt x="150" y="103"/>
                </a:cubicBezTo>
                <a:close/>
                <a:moveTo>
                  <a:pt x="66" y="133"/>
                </a:moveTo>
                <a:cubicBezTo>
                  <a:pt x="65" y="134"/>
                  <a:pt x="65" y="136"/>
                  <a:pt x="65" y="137"/>
                </a:cubicBezTo>
                <a:cubicBezTo>
                  <a:pt x="65" y="138"/>
                  <a:pt x="65" y="139"/>
                  <a:pt x="66" y="140"/>
                </a:cubicBezTo>
                <a:cubicBezTo>
                  <a:pt x="66" y="140"/>
                  <a:pt x="67" y="141"/>
                  <a:pt x="67" y="141"/>
                </a:cubicBezTo>
                <a:cubicBezTo>
                  <a:pt x="68" y="144"/>
                  <a:pt x="71" y="146"/>
                  <a:pt x="74" y="145"/>
                </a:cubicBezTo>
                <a:cubicBezTo>
                  <a:pt x="76" y="144"/>
                  <a:pt x="79" y="141"/>
                  <a:pt x="77" y="138"/>
                </a:cubicBezTo>
                <a:cubicBezTo>
                  <a:pt x="76" y="136"/>
                  <a:pt x="75" y="134"/>
                  <a:pt x="73" y="133"/>
                </a:cubicBezTo>
                <a:cubicBezTo>
                  <a:pt x="71" y="131"/>
                  <a:pt x="69" y="132"/>
                  <a:pt x="66" y="133"/>
                </a:cubicBezTo>
                <a:close/>
                <a:moveTo>
                  <a:pt x="103" y="184"/>
                </a:moveTo>
                <a:cubicBezTo>
                  <a:pt x="104" y="187"/>
                  <a:pt x="107" y="189"/>
                  <a:pt x="110" y="191"/>
                </a:cubicBezTo>
                <a:cubicBezTo>
                  <a:pt x="112" y="193"/>
                  <a:pt x="115" y="193"/>
                  <a:pt x="118" y="191"/>
                </a:cubicBezTo>
                <a:cubicBezTo>
                  <a:pt x="120" y="189"/>
                  <a:pt x="120" y="185"/>
                  <a:pt x="117" y="183"/>
                </a:cubicBezTo>
                <a:cubicBezTo>
                  <a:pt x="114" y="180"/>
                  <a:pt x="111" y="178"/>
                  <a:pt x="107" y="178"/>
                </a:cubicBezTo>
                <a:cubicBezTo>
                  <a:pt x="104" y="178"/>
                  <a:pt x="102" y="181"/>
                  <a:pt x="103" y="184"/>
                </a:cubicBezTo>
                <a:close/>
                <a:moveTo>
                  <a:pt x="107" y="159"/>
                </a:moveTo>
                <a:cubicBezTo>
                  <a:pt x="109" y="161"/>
                  <a:pt x="112" y="161"/>
                  <a:pt x="114" y="162"/>
                </a:cubicBezTo>
                <a:cubicBezTo>
                  <a:pt x="116" y="163"/>
                  <a:pt x="118" y="164"/>
                  <a:pt x="120" y="164"/>
                </a:cubicBezTo>
                <a:cubicBezTo>
                  <a:pt x="124" y="165"/>
                  <a:pt x="128" y="162"/>
                  <a:pt x="127" y="157"/>
                </a:cubicBezTo>
                <a:cubicBezTo>
                  <a:pt x="125" y="154"/>
                  <a:pt x="123" y="151"/>
                  <a:pt x="119" y="150"/>
                </a:cubicBezTo>
                <a:cubicBezTo>
                  <a:pt x="118" y="149"/>
                  <a:pt x="116" y="148"/>
                  <a:pt x="115" y="148"/>
                </a:cubicBezTo>
                <a:cubicBezTo>
                  <a:pt x="112" y="147"/>
                  <a:pt x="110" y="148"/>
                  <a:pt x="108" y="148"/>
                </a:cubicBezTo>
                <a:cubicBezTo>
                  <a:pt x="103" y="149"/>
                  <a:pt x="102" y="157"/>
                  <a:pt x="107" y="159"/>
                </a:cubicBezTo>
                <a:close/>
                <a:moveTo>
                  <a:pt x="137" y="190"/>
                </a:moveTo>
                <a:cubicBezTo>
                  <a:pt x="139" y="197"/>
                  <a:pt x="148" y="199"/>
                  <a:pt x="154" y="200"/>
                </a:cubicBezTo>
                <a:cubicBezTo>
                  <a:pt x="162" y="202"/>
                  <a:pt x="165" y="189"/>
                  <a:pt x="157" y="187"/>
                </a:cubicBezTo>
                <a:cubicBezTo>
                  <a:pt x="154" y="187"/>
                  <a:pt x="152" y="186"/>
                  <a:pt x="150" y="185"/>
                </a:cubicBezTo>
                <a:cubicBezTo>
                  <a:pt x="147" y="184"/>
                  <a:pt x="143" y="182"/>
                  <a:pt x="140" y="184"/>
                </a:cubicBezTo>
                <a:cubicBezTo>
                  <a:pt x="137" y="184"/>
                  <a:pt x="136" y="187"/>
                  <a:pt x="137" y="190"/>
                </a:cubicBezTo>
                <a:close/>
                <a:moveTo>
                  <a:pt x="39" y="101"/>
                </a:moveTo>
                <a:cubicBezTo>
                  <a:pt x="35" y="104"/>
                  <a:pt x="42" y="107"/>
                  <a:pt x="43" y="109"/>
                </a:cubicBezTo>
                <a:cubicBezTo>
                  <a:pt x="44" y="114"/>
                  <a:pt x="52" y="112"/>
                  <a:pt x="50" y="107"/>
                </a:cubicBezTo>
                <a:cubicBezTo>
                  <a:pt x="49" y="103"/>
                  <a:pt x="44" y="97"/>
                  <a:pt x="39" y="101"/>
                </a:cubicBezTo>
                <a:close/>
                <a:moveTo>
                  <a:pt x="93" y="121"/>
                </a:moveTo>
                <a:cubicBezTo>
                  <a:pt x="92" y="122"/>
                  <a:pt x="91" y="124"/>
                  <a:pt x="91" y="125"/>
                </a:cubicBezTo>
                <a:cubicBezTo>
                  <a:pt x="92" y="129"/>
                  <a:pt x="96" y="131"/>
                  <a:pt x="99" y="134"/>
                </a:cubicBezTo>
                <a:cubicBezTo>
                  <a:pt x="101" y="135"/>
                  <a:pt x="102" y="136"/>
                  <a:pt x="104" y="137"/>
                </a:cubicBezTo>
                <a:cubicBezTo>
                  <a:pt x="106" y="138"/>
                  <a:pt x="107" y="139"/>
                  <a:pt x="110" y="140"/>
                </a:cubicBezTo>
                <a:cubicBezTo>
                  <a:pt x="112" y="140"/>
                  <a:pt x="116" y="138"/>
                  <a:pt x="115" y="135"/>
                </a:cubicBezTo>
                <a:cubicBezTo>
                  <a:pt x="115" y="130"/>
                  <a:pt x="110" y="126"/>
                  <a:pt x="106" y="124"/>
                </a:cubicBezTo>
                <a:cubicBezTo>
                  <a:pt x="102" y="121"/>
                  <a:pt x="97" y="119"/>
                  <a:pt x="93" y="121"/>
                </a:cubicBezTo>
                <a:close/>
                <a:moveTo>
                  <a:pt x="143" y="141"/>
                </a:moveTo>
                <a:cubicBezTo>
                  <a:pt x="147" y="146"/>
                  <a:pt x="154" y="148"/>
                  <a:pt x="160" y="150"/>
                </a:cubicBezTo>
                <a:cubicBezTo>
                  <a:pt x="163" y="151"/>
                  <a:pt x="167" y="148"/>
                  <a:pt x="168" y="146"/>
                </a:cubicBezTo>
                <a:cubicBezTo>
                  <a:pt x="169" y="143"/>
                  <a:pt x="168" y="139"/>
                  <a:pt x="165" y="138"/>
                </a:cubicBezTo>
                <a:cubicBezTo>
                  <a:pt x="162" y="136"/>
                  <a:pt x="160" y="135"/>
                  <a:pt x="157" y="134"/>
                </a:cubicBezTo>
                <a:cubicBezTo>
                  <a:pt x="154" y="132"/>
                  <a:pt x="151" y="131"/>
                  <a:pt x="148" y="131"/>
                </a:cubicBezTo>
                <a:cubicBezTo>
                  <a:pt x="143" y="131"/>
                  <a:pt x="139" y="137"/>
                  <a:pt x="143" y="141"/>
                </a:cubicBezTo>
                <a:close/>
                <a:moveTo>
                  <a:pt x="147" y="163"/>
                </a:moveTo>
                <a:cubicBezTo>
                  <a:pt x="146" y="166"/>
                  <a:pt x="148" y="170"/>
                  <a:pt x="151" y="171"/>
                </a:cubicBezTo>
                <a:cubicBezTo>
                  <a:pt x="154" y="172"/>
                  <a:pt x="156" y="173"/>
                  <a:pt x="159" y="174"/>
                </a:cubicBezTo>
                <a:cubicBezTo>
                  <a:pt x="162" y="176"/>
                  <a:pt x="164" y="177"/>
                  <a:pt x="166" y="179"/>
                </a:cubicBezTo>
                <a:cubicBezTo>
                  <a:pt x="169" y="180"/>
                  <a:pt x="172" y="179"/>
                  <a:pt x="174" y="177"/>
                </a:cubicBezTo>
                <a:cubicBezTo>
                  <a:pt x="176" y="175"/>
                  <a:pt x="176" y="172"/>
                  <a:pt x="175" y="170"/>
                </a:cubicBezTo>
                <a:cubicBezTo>
                  <a:pt x="171" y="163"/>
                  <a:pt x="162" y="158"/>
                  <a:pt x="154" y="157"/>
                </a:cubicBezTo>
                <a:cubicBezTo>
                  <a:pt x="151" y="157"/>
                  <a:pt x="148" y="160"/>
                  <a:pt x="147" y="163"/>
                </a:cubicBezTo>
                <a:close/>
                <a:moveTo>
                  <a:pt x="305" y="26"/>
                </a:moveTo>
                <a:cubicBezTo>
                  <a:pt x="305" y="29"/>
                  <a:pt x="309" y="31"/>
                  <a:pt x="312" y="30"/>
                </a:cubicBezTo>
                <a:cubicBezTo>
                  <a:pt x="315" y="30"/>
                  <a:pt x="317" y="27"/>
                  <a:pt x="317" y="24"/>
                </a:cubicBezTo>
                <a:cubicBezTo>
                  <a:pt x="317" y="20"/>
                  <a:pt x="319" y="16"/>
                  <a:pt x="318" y="12"/>
                </a:cubicBezTo>
                <a:cubicBezTo>
                  <a:pt x="317" y="10"/>
                  <a:pt x="314" y="8"/>
                  <a:pt x="311" y="9"/>
                </a:cubicBezTo>
                <a:cubicBezTo>
                  <a:pt x="304" y="11"/>
                  <a:pt x="304" y="20"/>
                  <a:pt x="305" y="26"/>
                </a:cubicBezTo>
                <a:close/>
                <a:moveTo>
                  <a:pt x="282" y="32"/>
                </a:moveTo>
                <a:cubicBezTo>
                  <a:pt x="279" y="36"/>
                  <a:pt x="279" y="40"/>
                  <a:pt x="279" y="45"/>
                </a:cubicBezTo>
                <a:cubicBezTo>
                  <a:pt x="279" y="50"/>
                  <a:pt x="279" y="54"/>
                  <a:pt x="280" y="59"/>
                </a:cubicBezTo>
                <a:cubicBezTo>
                  <a:pt x="282" y="63"/>
                  <a:pt x="289" y="65"/>
                  <a:pt x="292" y="60"/>
                </a:cubicBezTo>
                <a:cubicBezTo>
                  <a:pt x="294" y="56"/>
                  <a:pt x="294" y="51"/>
                  <a:pt x="294" y="47"/>
                </a:cubicBezTo>
                <a:cubicBezTo>
                  <a:pt x="295" y="42"/>
                  <a:pt x="296" y="37"/>
                  <a:pt x="293" y="33"/>
                </a:cubicBezTo>
                <a:cubicBezTo>
                  <a:pt x="290" y="30"/>
                  <a:pt x="285" y="29"/>
                  <a:pt x="282" y="32"/>
                </a:cubicBezTo>
                <a:close/>
                <a:moveTo>
                  <a:pt x="178" y="15"/>
                </a:moveTo>
                <a:cubicBezTo>
                  <a:pt x="178" y="16"/>
                  <a:pt x="177" y="17"/>
                  <a:pt x="177" y="18"/>
                </a:cubicBezTo>
                <a:cubicBezTo>
                  <a:pt x="177" y="19"/>
                  <a:pt x="177" y="21"/>
                  <a:pt x="178" y="22"/>
                </a:cubicBezTo>
                <a:cubicBezTo>
                  <a:pt x="178" y="24"/>
                  <a:pt x="179" y="26"/>
                  <a:pt x="180" y="28"/>
                </a:cubicBezTo>
                <a:cubicBezTo>
                  <a:pt x="182" y="36"/>
                  <a:pt x="194" y="32"/>
                  <a:pt x="192" y="24"/>
                </a:cubicBezTo>
                <a:cubicBezTo>
                  <a:pt x="191" y="22"/>
                  <a:pt x="190" y="20"/>
                  <a:pt x="190" y="18"/>
                </a:cubicBezTo>
                <a:cubicBezTo>
                  <a:pt x="189" y="17"/>
                  <a:pt x="189" y="16"/>
                  <a:pt x="188" y="15"/>
                </a:cubicBezTo>
                <a:cubicBezTo>
                  <a:pt x="188" y="14"/>
                  <a:pt x="187" y="13"/>
                  <a:pt x="186" y="12"/>
                </a:cubicBezTo>
                <a:cubicBezTo>
                  <a:pt x="183" y="10"/>
                  <a:pt x="179" y="11"/>
                  <a:pt x="178" y="15"/>
                </a:cubicBezTo>
                <a:close/>
                <a:moveTo>
                  <a:pt x="209" y="44"/>
                </a:moveTo>
                <a:cubicBezTo>
                  <a:pt x="210" y="49"/>
                  <a:pt x="212" y="53"/>
                  <a:pt x="214" y="58"/>
                </a:cubicBezTo>
                <a:cubicBezTo>
                  <a:pt x="216" y="61"/>
                  <a:pt x="218" y="65"/>
                  <a:pt x="222" y="68"/>
                </a:cubicBezTo>
                <a:cubicBezTo>
                  <a:pt x="225" y="70"/>
                  <a:pt x="230" y="68"/>
                  <a:pt x="230" y="64"/>
                </a:cubicBezTo>
                <a:cubicBezTo>
                  <a:pt x="231" y="60"/>
                  <a:pt x="229" y="55"/>
                  <a:pt x="228" y="51"/>
                </a:cubicBezTo>
                <a:cubicBezTo>
                  <a:pt x="226" y="47"/>
                  <a:pt x="224" y="42"/>
                  <a:pt x="221" y="39"/>
                </a:cubicBezTo>
                <a:cubicBezTo>
                  <a:pt x="217" y="34"/>
                  <a:pt x="208" y="38"/>
                  <a:pt x="209" y="44"/>
                </a:cubicBezTo>
                <a:close/>
                <a:moveTo>
                  <a:pt x="150" y="16"/>
                </a:moveTo>
                <a:cubicBezTo>
                  <a:pt x="149" y="19"/>
                  <a:pt x="150" y="22"/>
                  <a:pt x="151" y="24"/>
                </a:cubicBezTo>
                <a:cubicBezTo>
                  <a:pt x="152" y="27"/>
                  <a:pt x="154" y="29"/>
                  <a:pt x="155" y="32"/>
                </a:cubicBezTo>
                <a:cubicBezTo>
                  <a:pt x="156" y="34"/>
                  <a:pt x="160" y="35"/>
                  <a:pt x="162" y="33"/>
                </a:cubicBezTo>
                <a:cubicBezTo>
                  <a:pt x="165" y="32"/>
                  <a:pt x="165" y="29"/>
                  <a:pt x="164" y="26"/>
                </a:cubicBezTo>
                <a:cubicBezTo>
                  <a:pt x="162" y="22"/>
                  <a:pt x="160" y="15"/>
                  <a:pt x="155" y="14"/>
                </a:cubicBezTo>
                <a:cubicBezTo>
                  <a:pt x="153" y="14"/>
                  <a:pt x="151" y="14"/>
                  <a:pt x="150" y="16"/>
                </a:cubicBezTo>
                <a:close/>
                <a:moveTo>
                  <a:pt x="178" y="66"/>
                </a:moveTo>
                <a:cubicBezTo>
                  <a:pt x="177" y="67"/>
                  <a:pt x="177" y="68"/>
                  <a:pt x="178" y="69"/>
                </a:cubicBezTo>
                <a:cubicBezTo>
                  <a:pt x="177" y="71"/>
                  <a:pt x="178" y="74"/>
                  <a:pt x="179" y="76"/>
                </a:cubicBezTo>
                <a:cubicBezTo>
                  <a:pt x="181" y="79"/>
                  <a:pt x="182" y="82"/>
                  <a:pt x="183" y="84"/>
                </a:cubicBezTo>
                <a:cubicBezTo>
                  <a:pt x="187" y="89"/>
                  <a:pt x="193" y="87"/>
                  <a:pt x="194" y="81"/>
                </a:cubicBezTo>
                <a:cubicBezTo>
                  <a:pt x="194" y="78"/>
                  <a:pt x="192" y="74"/>
                  <a:pt x="191" y="71"/>
                </a:cubicBezTo>
                <a:cubicBezTo>
                  <a:pt x="189" y="68"/>
                  <a:pt x="188" y="66"/>
                  <a:pt x="185" y="65"/>
                </a:cubicBezTo>
                <a:cubicBezTo>
                  <a:pt x="184" y="64"/>
                  <a:pt x="184" y="64"/>
                  <a:pt x="182" y="63"/>
                </a:cubicBezTo>
                <a:cubicBezTo>
                  <a:pt x="180" y="63"/>
                  <a:pt x="178" y="64"/>
                  <a:pt x="178" y="66"/>
                </a:cubicBezTo>
                <a:close/>
                <a:moveTo>
                  <a:pt x="197" y="113"/>
                </a:moveTo>
                <a:cubicBezTo>
                  <a:pt x="199" y="119"/>
                  <a:pt x="204" y="126"/>
                  <a:pt x="209" y="131"/>
                </a:cubicBezTo>
                <a:cubicBezTo>
                  <a:pt x="214" y="134"/>
                  <a:pt x="221" y="130"/>
                  <a:pt x="220" y="124"/>
                </a:cubicBezTo>
                <a:cubicBezTo>
                  <a:pt x="218" y="117"/>
                  <a:pt x="214" y="110"/>
                  <a:pt x="209" y="105"/>
                </a:cubicBezTo>
                <a:cubicBezTo>
                  <a:pt x="204" y="100"/>
                  <a:pt x="194" y="106"/>
                  <a:pt x="197" y="113"/>
                </a:cubicBezTo>
                <a:close/>
                <a:moveTo>
                  <a:pt x="232" y="97"/>
                </a:moveTo>
                <a:cubicBezTo>
                  <a:pt x="229" y="100"/>
                  <a:pt x="229" y="105"/>
                  <a:pt x="230" y="109"/>
                </a:cubicBezTo>
                <a:cubicBezTo>
                  <a:pt x="231" y="113"/>
                  <a:pt x="233" y="116"/>
                  <a:pt x="235" y="119"/>
                </a:cubicBezTo>
                <a:cubicBezTo>
                  <a:pt x="239" y="123"/>
                  <a:pt x="246" y="119"/>
                  <a:pt x="246" y="114"/>
                </a:cubicBezTo>
                <a:cubicBezTo>
                  <a:pt x="245" y="112"/>
                  <a:pt x="245" y="109"/>
                  <a:pt x="245" y="107"/>
                </a:cubicBezTo>
                <a:cubicBezTo>
                  <a:pt x="244" y="103"/>
                  <a:pt x="244" y="100"/>
                  <a:pt x="241" y="97"/>
                </a:cubicBezTo>
                <a:cubicBezTo>
                  <a:pt x="239" y="94"/>
                  <a:pt x="235" y="95"/>
                  <a:pt x="232" y="97"/>
                </a:cubicBezTo>
                <a:close/>
                <a:moveTo>
                  <a:pt x="260" y="17"/>
                </a:moveTo>
                <a:cubicBezTo>
                  <a:pt x="257" y="23"/>
                  <a:pt x="255" y="31"/>
                  <a:pt x="258" y="37"/>
                </a:cubicBezTo>
                <a:cubicBezTo>
                  <a:pt x="260" y="43"/>
                  <a:pt x="268" y="42"/>
                  <a:pt x="270" y="36"/>
                </a:cubicBezTo>
                <a:cubicBezTo>
                  <a:pt x="271" y="33"/>
                  <a:pt x="272" y="29"/>
                  <a:pt x="273" y="25"/>
                </a:cubicBezTo>
                <a:cubicBezTo>
                  <a:pt x="274" y="22"/>
                  <a:pt x="274" y="19"/>
                  <a:pt x="273" y="16"/>
                </a:cubicBezTo>
                <a:cubicBezTo>
                  <a:pt x="271" y="14"/>
                  <a:pt x="269" y="13"/>
                  <a:pt x="266" y="13"/>
                </a:cubicBezTo>
                <a:cubicBezTo>
                  <a:pt x="264" y="13"/>
                  <a:pt x="261" y="15"/>
                  <a:pt x="260" y="17"/>
                </a:cubicBezTo>
                <a:close/>
                <a:moveTo>
                  <a:pt x="260" y="71"/>
                </a:moveTo>
                <a:cubicBezTo>
                  <a:pt x="255" y="79"/>
                  <a:pt x="252" y="95"/>
                  <a:pt x="259" y="103"/>
                </a:cubicBezTo>
                <a:cubicBezTo>
                  <a:pt x="262" y="106"/>
                  <a:pt x="266" y="104"/>
                  <a:pt x="269" y="101"/>
                </a:cubicBezTo>
                <a:cubicBezTo>
                  <a:pt x="271" y="98"/>
                  <a:pt x="270" y="93"/>
                  <a:pt x="271" y="89"/>
                </a:cubicBezTo>
                <a:cubicBezTo>
                  <a:pt x="272" y="84"/>
                  <a:pt x="273" y="80"/>
                  <a:pt x="274" y="76"/>
                </a:cubicBezTo>
                <a:cubicBezTo>
                  <a:pt x="274" y="74"/>
                  <a:pt x="274" y="71"/>
                  <a:pt x="272" y="69"/>
                </a:cubicBezTo>
                <a:cubicBezTo>
                  <a:pt x="271" y="68"/>
                  <a:pt x="270" y="67"/>
                  <a:pt x="268" y="67"/>
                </a:cubicBezTo>
                <a:cubicBezTo>
                  <a:pt x="265" y="67"/>
                  <a:pt x="262" y="68"/>
                  <a:pt x="260" y="71"/>
                </a:cubicBezTo>
                <a:close/>
                <a:moveTo>
                  <a:pt x="277" y="97"/>
                </a:moveTo>
                <a:cubicBezTo>
                  <a:pt x="275" y="100"/>
                  <a:pt x="274" y="104"/>
                  <a:pt x="274" y="107"/>
                </a:cubicBezTo>
                <a:cubicBezTo>
                  <a:pt x="273" y="111"/>
                  <a:pt x="275" y="114"/>
                  <a:pt x="278" y="115"/>
                </a:cubicBezTo>
                <a:cubicBezTo>
                  <a:pt x="281" y="117"/>
                  <a:pt x="286" y="116"/>
                  <a:pt x="287" y="112"/>
                </a:cubicBezTo>
                <a:cubicBezTo>
                  <a:pt x="288" y="108"/>
                  <a:pt x="290" y="104"/>
                  <a:pt x="290" y="100"/>
                </a:cubicBezTo>
                <a:cubicBezTo>
                  <a:pt x="290" y="93"/>
                  <a:pt x="280" y="91"/>
                  <a:pt x="277" y="97"/>
                </a:cubicBezTo>
                <a:close/>
                <a:moveTo>
                  <a:pt x="328" y="68"/>
                </a:moveTo>
                <a:cubicBezTo>
                  <a:pt x="327" y="71"/>
                  <a:pt x="326" y="73"/>
                  <a:pt x="325" y="76"/>
                </a:cubicBezTo>
                <a:cubicBezTo>
                  <a:pt x="324" y="78"/>
                  <a:pt x="323" y="79"/>
                  <a:pt x="323" y="81"/>
                </a:cubicBezTo>
                <a:cubicBezTo>
                  <a:pt x="323" y="83"/>
                  <a:pt x="323" y="84"/>
                  <a:pt x="322" y="86"/>
                </a:cubicBezTo>
                <a:cubicBezTo>
                  <a:pt x="321" y="91"/>
                  <a:pt x="328" y="96"/>
                  <a:pt x="332" y="91"/>
                </a:cubicBezTo>
                <a:cubicBezTo>
                  <a:pt x="335" y="89"/>
                  <a:pt x="337" y="87"/>
                  <a:pt x="338" y="84"/>
                </a:cubicBezTo>
                <a:cubicBezTo>
                  <a:pt x="340" y="81"/>
                  <a:pt x="341" y="78"/>
                  <a:pt x="342" y="75"/>
                </a:cubicBezTo>
                <a:cubicBezTo>
                  <a:pt x="344" y="71"/>
                  <a:pt x="343" y="67"/>
                  <a:pt x="339" y="65"/>
                </a:cubicBezTo>
                <a:cubicBezTo>
                  <a:pt x="335" y="63"/>
                  <a:pt x="330" y="64"/>
                  <a:pt x="328" y="68"/>
                </a:cubicBezTo>
                <a:close/>
                <a:moveTo>
                  <a:pt x="404" y="53"/>
                </a:moveTo>
                <a:cubicBezTo>
                  <a:pt x="403" y="54"/>
                  <a:pt x="402" y="55"/>
                  <a:pt x="401" y="57"/>
                </a:cubicBezTo>
                <a:cubicBezTo>
                  <a:pt x="399" y="59"/>
                  <a:pt x="397" y="61"/>
                  <a:pt x="396" y="64"/>
                </a:cubicBezTo>
                <a:cubicBezTo>
                  <a:pt x="393" y="69"/>
                  <a:pt x="399" y="75"/>
                  <a:pt x="403" y="71"/>
                </a:cubicBezTo>
                <a:cubicBezTo>
                  <a:pt x="406" y="70"/>
                  <a:pt x="408" y="68"/>
                  <a:pt x="410" y="65"/>
                </a:cubicBezTo>
                <a:cubicBezTo>
                  <a:pt x="411" y="64"/>
                  <a:pt x="412" y="63"/>
                  <a:pt x="413" y="62"/>
                </a:cubicBezTo>
                <a:cubicBezTo>
                  <a:pt x="414" y="60"/>
                  <a:pt x="414" y="59"/>
                  <a:pt x="415" y="57"/>
                </a:cubicBezTo>
                <a:cubicBezTo>
                  <a:pt x="416" y="54"/>
                  <a:pt x="412" y="50"/>
                  <a:pt x="408" y="51"/>
                </a:cubicBezTo>
                <a:cubicBezTo>
                  <a:pt x="406" y="52"/>
                  <a:pt x="405" y="52"/>
                  <a:pt x="404" y="53"/>
                </a:cubicBezTo>
                <a:close/>
                <a:moveTo>
                  <a:pt x="368" y="91"/>
                </a:moveTo>
                <a:cubicBezTo>
                  <a:pt x="367" y="93"/>
                  <a:pt x="366" y="94"/>
                  <a:pt x="365" y="96"/>
                </a:cubicBezTo>
                <a:cubicBezTo>
                  <a:pt x="363" y="99"/>
                  <a:pt x="362" y="102"/>
                  <a:pt x="361" y="105"/>
                </a:cubicBezTo>
                <a:cubicBezTo>
                  <a:pt x="359" y="110"/>
                  <a:pt x="365" y="115"/>
                  <a:pt x="369" y="111"/>
                </a:cubicBezTo>
                <a:cubicBezTo>
                  <a:pt x="372" y="109"/>
                  <a:pt x="374" y="107"/>
                  <a:pt x="376" y="104"/>
                </a:cubicBezTo>
                <a:cubicBezTo>
                  <a:pt x="377" y="103"/>
                  <a:pt x="378" y="101"/>
                  <a:pt x="379" y="100"/>
                </a:cubicBezTo>
                <a:cubicBezTo>
                  <a:pt x="380" y="97"/>
                  <a:pt x="381" y="95"/>
                  <a:pt x="380" y="92"/>
                </a:cubicBezTo>
                <a:cubicBezTo>
                  <a:pt x="379" y="90"/>
                  <a:pt x="377" y="88"/>
                  <a:pt x="374" y="88"/>
                </a:cubicBezTo>
                <a:cubicBezTo>
                  <a:pt x="372" y="89"/>
                  <a:pt x="370" y="89"/>
                  <a:pt x="368" y="91"/>
                </a:cubicBezTo>
                <a:close/>
                <a:moveTo>
                  <a:pt x="373" y="118"/>
                </a:moveTo>
                <a:cubicBezTo>
                  <a:pt x="369" y="121"/>
                  <a:pt x="366" y="124"/>
                  <a:pt x="364" y="127"/>
                </a:cubicBezTo>
                <a:cubicBezTo>
                  <a:pt x="363" y="128"/>
                  <a:pt x="362" y="130"/>
                  <a:pt x="361" y="132"/>
                </a:cubicBezTo>
                <a:cubicBezTo>
                  <a:pt x="359" y="134"/>
                  <a:pt x="359" y="136"/>
                  <a:pt x="358" y="138"/>
                </a:cubicBezTo>
                <a:cubicBezTo>
                  <a:pt x="356" y="144"/>
                  <a:pt x="365" y="148"/>
                  <a:pt x="368" y="144"/>
                </a:cubicBezTo>
                <a:cubicBezTo>
                  <a:pt x="373" y="139"/>
                  <a:pt x="377" y="134"/>
                  <a:pt x="381" y="129"/>
                </a:cubicBezTo>
                <a:cubicBezTo>
                  <a:pt x="383" y="126"/>
                  <a:pt x="384" y="122"/>
                  <a:pt x="381" y="120"/>
                </a:cubicBezTo>
                <a:cubicBezTo>
                  <a:pt x="379" y="117"/>
                  <a:pt x="375" y="116"/>
                  <a:pt x="373" y="118"/>
                </a:cubicBezTo>
                <a:close/>
                <a:moveTo>
                  <a:pt x="440" y="118"/>
                </a:moveTo>
                <a:cubicBezTo>
                  <a:pt x="439" y="120"/>
                  <a:pt x="437" y="121"/>
                  <a:pt x="436" y="122"/>
                </a:cubicBezTo>
                <a:cubicBezTo>
                  <a:pt x="434" y="125"/>
                  <a:pt x="434" y="127"/>
                  <a:pt x="435" y="130"/>
                </a:cubicBezTo>
                <a:cubicBezTo>
                  <a:pt x="435" y="132"/>
                  <a:pt x="437" y="134"/>
                  <a:pt x="439" y="134"/>
                </a:cubicBezTo>
                <a:cubicBezTo>
                  <a:pt x="444" y="135"/>
                  <a:pt x="447" y="132"/>
                  <a:pt x="451" y="129"/>
                </a:cubicBezTo>
                <a:cubicBezTo>
                  <a:pt x="454" y="126"/>
                  <a:pt x="457" y="123"/>
                  <a:pt x="458" y="119"/>
                </a:cubicBezTo>
                <a:cubicBezTo>
                  <a:pt x="460" y="114"/>
                  <a:pt x="454" y="109"/>
                  <a:pt x="450" y="111"/>
                </a:cubicBezTo>
                <a:cubicBezTo>
                  <a:pt x="445" y="112"/>
                  <a:pt x="443" y="115"/>
                  <a:pt x="440" y="118"/>
                </a:cubicBezTo>
                <a:close/>
                <a:moveTo>
                  <a:pt x="407" y="127"/>
                </a:moveTo>
                <a:cubicBezTo>
                  <a:pt x="404" y="130"/>
                  <a:pt x="401" y="132"/>
                  <a:pt x="400" y="135"/>
                </a:cubicBezTo>
                <a:cubicBezTo>
                  <a:pt x="398" y="139"/>
                  <a:pt x="400" y="145"/>
                  <a:pt x="405" y="144"/>
                </a:cubicBezTo>
                <a:cubicBezTo>
                  <a:pt x="413" y="144"/>
                  <a:pt x="420" y="138"/>
                  <a:pt x="425" y="132"/>
                </a:cubicBezTo>
                <a:cubicBezTo>
                  <a:pt x="428" y="127"/>
                  <a:pt x="422" y="121"/>
                  <a:pt x="417" y="123"/>
                </a:cubicBezTo>
                <a:cubicBezTo>
                  <a:pt x="413" y="124"/>
                  <a:pt x="411" y="125"/>
                  <a:pt x="407" y="127"/>
                </a:cubicBezTo>
                <a:close/>
                <a:moveTo>
                  <a:pt x="365" y="187"/>
                </a:moveTo>
                <a:cubicBezTo>
                  <a:pt x="362" y="189"/>
                  <a:pt x="363" y="193"/>
                  <a:pt x="366" y="195"/>
                </a:cubicBezTo>
                <a:cubicBezTo>
                  <a:pt x="369" y="196"/>
                  <a:pt x="372" y="196"/>
                  <a:pt x="376" y="196"/>
                </a:cubicBezTo>
                <a:cubicBezTo>
                  <a:pt x="379" y="196"/>
                  <a:pt x="384" y="195"/>
                  <a:pt x="386" y="192"/>
                </a:cubicBezTo>
                <a:cubicBezTo>
                  <a:pt x="388" y="189"/>
                  <a:pt x="388" y="185"/>
                  <a:pt x="384" y="182"/>
                </a:cubicBezTo>
                <a:cubicBezTo>
                  <a:pt x="381" y="180"/>
                  <a:pt x="377" y="181"/>
                  <a:pt x="373" y="182"/>
                </a:cubicBezTo>
                <a:cubicBezTo>
                  <a:pt x="370" y="183"/>
                  <a:pt x="367" y="184"/>
                  <a:pt x="365" y="187"/>
                </a:cubicBezTo>
                <a:close/>
                <a:moveTo>
                  <a:pt x="409" y="167"/>
                </a:moveTo>
                <a:cubicBezTo>
                  <a:pt x="405" y="170"/>
                  <a:pt x="402" y="172"/>
                  <a:pt x="400" y="177"/>
                </a:cubicBezTo>
                <a:cubicBezTo>
                  <a:pt x="398" y="181"/>
                  <a:pt x="402" y="185"/>
                  <a:pt x="406" y="184"/>
                </a:cubicBezTo>
                <a:cubicBezTo>
                  <a:pt x="410" y="184"/>
                  <a:pt x="413" y="182"/>
                  <a:pt x="416" y="181"/>
                </a:cubicBezTo>
                <a:cubicBezTo>
                  <a:pt x="419" y="179"/>
                  <a:pt x="423" y="179"/>
                  <a:pt x="426" y="176"/>
                </a:cubicBezTo>
                <a:cubicBezTo>
                  <a:pt x="432" y="172"/>
                  <a:pt x="429" y="164"/>
                  <a:pt x="422" y="163"/>
                </a:cubicBezTo>
                <a:cubicBezTo>
                  <a:pt x="418" y="163"/>
                  <a:pt x="413" y="165"/>
                  <a:pt x="409" y="167"/>
                </a:cubicBezTo>
                <a:close/>
                <a:moveTo>
                  <a:pt x="537" y="158"/>
                </a:moveTo>
                <a:cubicBezTo>
                  <a:pt x="534" y="159"/>
                  <a:pt x="531" y="160"/>
                  <a:pt x="528" y="161"/>
                </a:cubicBezTo>
                <a:cubicBezTo>
                  <a:pt x="525" y="164"/>
                  <a:pt x="526" y="169"/>
                  <a:pt x="530" y="169"/>
                </a:cubicBezTo>
                <a:cubicBezTo>
                  <a:pt x="533" y="169"/>
                  <a:pt x="537" y="167"/>
                  <a:pt x="540" y="167"/>
                </a:cubicBezTo>
                <a:cubicBezTo>
                  <a:pt x="543" y="166"/>
                  <a:pt x="546" y="165"/>
                  <a:pt x="547" y="162"/>
                </a:cubicBezTo>
                <a:cubicBezTo>
                  <a:pt x="547" y="161"/>
                  <a:pt x="547" y="159"/>
                  <a:pt x="546" y="158"/>
                </a:cubicBezTo>
                <a:cubicBezTo>
                  <a:pt x="543" y="156"/>
                  <a:pt x="540" y="157"/>
                  <a:pt x="537" y="158"/>
                </a:cubicBezTo>
                <a:close/>
                <a:moveTo>
                  <a:pt x="463" y="176"/>
                </a:moveTo>
                <a:cubicBezTo>
                  <a:pt x="455" y="179"/>
                  <a:pt x="459" y="191"/>
                  <a:pt x="468" y="189"/>
                </a:cubicBezTo>
                <a:cubicBezTo>
                  <a:pt x="474" y="188"/>
                  <a:pt x="483" y="187"/>
                  <a:pt x="489" y="183"/>
                </a:cubicBezTo>
                <a:cubicBezTo>
                  <a:pt x="494" y="178"/>
                  <a:pt x="492" y="170"/>
                  <a:pt x="485" y="170"/>
                </a:cubicBezTo>
                <a:cubicBezTo>
                  <a:pt x="478" y="169"/>
                  <a:pt x="470" y="173"/>
                  <a:pt x="463" y="176"/>
                </a:cubicBezTo>
                <a:close/>
                <a:moveTo>
                  <a:pt x="418" y="207"/>
                </a:moveTo>
                <a:cubicBezTo>
                  <a:pt x="425" y="209"/>
                  <a:pt x="432" y="210"/>
                  <a:pt x="439" y="210"/>
                </a:cubicBezTo>
                <a:cubicBezTo>
                  <a:pt x="449" y="209"/>
                  <a:pt x="448" y="196"/>
                  <a:pt x="439" y="195"/>
                </a:cubicBezTo>
                <a:cubicBezTo>
                  <a:pt x="432" y="195"/>
                  <a:pt x="424" y="196"/>
                  <a:pt x="417" y="197"/>
                </a:cubicBezTo>
                <a:cubicBezTo>
                  <a:pt x="412" y="199"/>
                  <a:pt x="413" y="206"/>
                  <a:pt x="418" y="207"/>
                </a:cubicBezTo>
                <a:close/>
                <a:moveTo>
                  <a:pt x="357" y="219"/>
                </a:moveTo>
                <a:cubicBezTo>
                  <a:pt x="361" y="222"/>
                  <a:pt x="366" y="223"/>
                  <a:pt x="372" y="224"/>
                </a:cubicBezTo>
                <a:cubicBezTo>
                  <a:pt x="380" y="226"/>
                  <a:pt x="383" y="214"/>
                  <a:pt x="375" y="211"/>
                </a:cubicBezTo>
                <a:cubicBezTo>
                  <a:pt x="370" y="210"/>
                  <a:pt x="365" y="208"/>
                  <a:pt x="359" y="209"/>
                </a:cubicBezTo>
                <a:cubicBezTo>
                  <a:pt x="355" y="210"/>
                  <a:pt x="354" y="216"/>
                  <a:pt x="357" y="219"/>
                </a:cubicBezTo>
                <a:close/>
                <a:moveTo>
                  <a:pt x="401" y="254"/>
                </a:moveTo>
                <a:cubicBezTo>
                  <a:pt x="404" y="257"/>
                  <a:pt x="409" y="258"/>
                  <a:pt x="414" y="259"/>
                </a:cubicBezTo>
                <a:cubicBezTo>
                  <a:pt x="418" y="260"/>
                  <a:pt x="422" y="261"/>
                  <a:pt x="427" y="261"/>
                </a:cubicBezTo>
                <a:cubicBezTo>
                  <a:pt x="433" y="261"/>
                  <a:pt x="434" y="252"/>
                  <a:pt x="429" y="249"/>
                </a:cubicBezTo>
                <a:cubicBezTo>
                  <a:pt x="426" y="247"/>
                  <a:pt x="422" y="246"/>
                  <a:pt x="418" y="244"/>
                </a:cubicBezTo>
                <a:cubicBezTo>
                  <a:pt x="414" y="243"/>
                  <a:pt x="410" y="241"/>
                  <a:pt x="405" y="242"/>
                </a:cubicBezTo>
                <a:cubicBezTo>
                  <a:pt x="400" y="242"/>
                  <a:pt x="396" y="249"/>
                  <a:pt x="401" y="254"/>
                </a:cubicBezTo>
                <a:close/>
                <a:moveTo>
                  <a:pt x="431" y="314"/>
                </a:moveTo>
                <a:cubicBezTo>
                  <a:pt x="432" y="315"/>
                  <a:pt x="433" y="316"/>
                  <a:pt x="434" y="317"/>
                </a:cubicBezTo>
                <a:cubicBezTo>
                  <a:pt x="435" y="317"/>
                  <a:pt x="437" y="318"/>
                  <a:pt x="438" y="319"/>
                </a:cubicBezTo>
                <a:cubicBezTo>
                  <a:pt x="441" y="320"/>
                  <a:pt x="444" y="321"/>
                  <a:pt x="447" y="321"/>
                </a:cubicBezTo>
                <a:cubicBezTo>
                  <a:pt x="450" y="321"/>
                  <a:pt x="453" y="316"/>
                  <a:pt x="451" y="313"/>
                </a:cubicBezTo>
                <a:cubicBezTo>
                  <a:pt x="449" y="311"/>
                  <a:pt x="446" y="309"/>
                  <a:pt x="443" y="308"/>
                </a:cubicBezTo>
                <a:cubicBezTo>
                  <a:pt x="442" y="307"/>
                  <a:pt x="441" y="306"/>
                  <a:pt x="439" y="306"/>
                </a:cubicBezTo>
                <a:cubicBezTo>
                  <a:pt x="437" y="305"/>
                  <a:pt x="436" y="305"/>
                  <a:pt x="434" y="305"/>
                </a:cubicBezTo>
                <a:cubicBezTo>
                  <a:pt x="429" y="305"/>
                  <a:pt x="428" y="311"/>
                  <a:pt x="431" y="314"/>
                </a:cubicBezTo>
                <a:close/>
                <a:moveTo>
                  <a:pt x="357" y="305"/>
                </a:moveTo>
                <a:cubicBezTo>
                  <a:pt x="358" y="308"/>
                  <a:pt x="359" y="309"/>
                  <a:pt x="362" y="311"/>
                </a:cubicBezTo>
                <a:cubicBezTo>
                  <a:pt x="364" y="312"/>
                  <a:pt x="365" y="313"/>
                  <a:pt x="367" y="314"/>
                </a:cubicBezTo>
                <a:cubicBezTo>
                  <a:pt x="370" y="316"/>
                  <a:pt x="374" y="318"/>
                  <a:pt x="378" y="318"/>
                </a:cubicBezTo>
                <a:cubicBezTo>
                  <a:pt x="383" y="319"/>
                  <a:pt x="388" y="314"/>
                  <a:pt x="384" y="309"/>
                </a:cubicBezTo>
                <a:cubicBezTo>
                  <a:pt x="382" y="306"/>
                  <a:pt x="379" y="303"/>
                  <a:pt x="375" y="301"/>
                </a:cubicBezTo>
                <a:cubicBezTo>
                  <a:pt x="371" y="299"/>
                  <a:pt x="368" y="296"/>
                  <a:pt x="363" y="296"/>
                </a:cubicBezTo>
                <a:cubicBezTo>
                  <a:pt x="359" y="296"/>
                  <a:pt x="355" y="301"/>
                  <a:pt x="357" y="305"/>
                </a:cubicBezTo>
                <a:close/>
                <a:moveTo>
                  <a:pt x="291" y="284"/>
                </a:moveTo>
                <a:cubicBezTo>
                  <a:pt x="294" y="289"/>
                  <a:pt x="298" y="293"/>
                  <a:pt x="301" y="296"/>
                </a:cubicBezTo>
                <a:cubicBezTo>
                  <a:pt x="305" y="300"/>
                  <a:pt x="309" y="304"/>
                  <a:pt x="314" y="306"/>
                </a:cubicBezTo>
                <a:cubicBezTo>
                  <a:pt x="319" y="307"/>
                  <a:pt x="324" y="301"/>
                  <a:pt x="322" y="297"/>
                </a:cubicBezTo>
                <a:cubicBezTo>
                  <a:pt x="320" y="291"/>
                  <a:pt x="316" y="288"/>
                  <a:pt x="312" y="284"/>
                </a:cubicBezTo>
                <a:cubicBezTo>
                  <a:pt x="308" y="281"/>
                  <a:pt x="304" y="277"/>
                  <a:pt x="300" y="275"/>
                </a:cubicBezTo>
                <a:cubicBezTo>
                  <a:pt x="294" y="271"/>
                  <a:pt x="287" y="279"/>
                  <a:pt x="291" y="284"/>
                </a:cubicBezTo>
                <a:close/>
                <a:moveTo>
                  <a:pt x="271" y="353"/>
                </a:moveTo>
                <a:cubicBezTo>
                  <a:pt x="272" y="358"/>
                  <a:pt x="275" y="373"/>
                  <a:pt x="283" y="370"/>
                </a:cubicBezTo>
                <a:cubicBezTo>
                  <a:pt x="291" y="368"/>
                  <a:pt x="285" y="355"/>
                  <a:pt x="283" y="349"/>
                </a:cubicBezTo>
                <a:cubicBezTo>
                  <a:pt x="281" y="341"/>
                  <a:pt x="268" y="345"/>
                  <a:pt x="271" y="353"/>
                </a:cubicBezTo>
                <a:close/>
                <a:moveTo>
                  <a:pt x="258" y="298"/>
                </a:moveTo>
                <a:cubicBezTo>
                  <a:pt x="257" y="306"/>
                  <a:pt x="256" y="315"/>
                  <a:pt x="259" y="322"/>
                </a:cubicBezTo>
                <a:cubicBezTo>
                  <a:pt x="261" y="328"/>
                  <a:pt x="270" y="329"/>
                  <a:pt x="272" y="322"/>
                </a:cubicBezTo>
                <a:cubicBezTo>
                  <a:pt x="273" y="314"/>
                  <a:pt x="272" y="305"/>
                  <a:pt x="269" y="298"/>
                </a:cubicBezTo>
                <a:cubicBezTo>
                  <a:pt x="268" y="293"/>
                  <a:pt x="259" y="292"/>
                  <a:pt x="258" y="298"/>
                </a:cubicBezTo>
                <a:close/>
                <a:moveTo>
                  <a:pt x="142" y="292"/>
                </a:moveTo>
                <a:cubicBezTo>
                  <a:pt x="144" y="298"/>
                  <a:pt x="154" y="295"/>
                  <a:pt x="152" y="288"/>
                </a:cubicBezTo>
                <a:cubicBezTo>
                  <a:pt x="150" y="282"/>
                  <a:pt x="140" y="285"/>
                  <a:pt x="142" y="292"/>
                </a:cubicBezTo>
                <a:close/>
                <a:moveTo>
                  <a:pt x="166" y="254"/>
                </a:moveTo>
                <a:cubicBezTo>
                  <a:pt x="164" y="256"/>
                  <a:pt x="164" y="260"/>
                  <a:pt x="166" y="263"/>
                </a:cubicBezTo>
                <a:cubicBezTo>
                  <a:pt x="169" y="266"/>
                  <a:pt x="172" y="266"/>
                  <a:pt x="175" y="265"/>
                </a:cubicBezTo>
                <a:cubicBezTo>
                  <a:pt x="179" y="263"/>
                  <a:pt x="182" y="260"/>
                  <a:pt x="185" y="256"/>
                </a:cubicBezTo>
                <a:cubicBezTo>
                  <a:pt x="188" y="251"/>
                  <a:pt x="182" y="246"/>
                  <a:pt x="177" y="247"/>
                </a:cubicBezTo>
                <a:cubicBezTo>
                  <a:pt x="173" y="248"/>
                  <a:pt x="170" y="251"/>
                  <a:pt x="166" y="254"/>
                </a:cubicBezTo>
                <a:close/>
                <a:moveTo>
                  <a:pt x="156" y="357"/>
                </a:moveTo>
                <a:cubicBezTo>
                  <a:pt x="154" y="360"/>
                  <a:pt x="149" y="364"/>
                  <a:pt x="149" y="368"/>
                </a:cubicBezTo>
                <a:cubicBezTo>
                  <a:pt x="150" y="369"/>
                  <a:pt x="151" y="370"/>
                  <a:pt x="152" y="370"/>
                </a:cubicBezTo>
                <a:cubicBezTo>
                  <a:pt x="156" y="370"/>
                  <a:pt x="160" y="365"/>
                  <a:pt x="162" y="363"/>
                </a:cubicBezTo>
                <a:cubicBezTo>
                  <a:pt x="166" y="359"/>
                  <a:pt x="160" y="353"/>
                  <a:pt x="156" y="357"/>
                </a:cubicBezTo>
                <a:close/>
                <a:moveTo>
                  <a:pt x="168" y="304"/>
                </a:moveTo>
                <a:cubicBezTo>
                  <a:pt x="164" y="307"/>
                  <a:pt x="158" y="311"/>
                  <a:pt x="158" y="317"/>
                </a:cubicBezTo>
                <a:cubicBezTo>
                  <a:pt x="158" y="320"/>
                  <a:pt x="161" y="322"/>
                  <a:pt x="163" y="322"/>
                </a:cubicBezTo>
                <a:cubicBezTo>
                  <a:pt x="169" y="322"/>
                  <a:pt x="172" y="315"/>
                  <a:pt x="176" y="311"/>
                </a:cubicBezTo>
                <a:cubicBezTo>
                  <a:pt x="181" y="306"/>
                  <a:pt x="173" y="299"/>
                  <a:pt x="168" y="304"/>
                </a:cubicBezTo>
                <a:close/>
                <a:moveTo>
                  <a:pt x="193" y="269"/>
                </a:moveTo>
                <a:cubicBezTo>
                  <a:pt x="190" y="273"/>
                  <a:pt x="186" y="276"/>
                  <a:pt x="187" y="281"/>
                </a:cubicBezTo>
                <a:cubicBezTo>
                  <a:pt x="187" y="284"/>
                  <a:pt x="190" y="287"/>
                  <a:pt x="194" y="287"/>
                </a:cubicBezTo>
                <a:cubicBezTo>
                  <a:pt x="199" y="287"/>
                  <a:pt x="201" y="283"/>
                  <a:pt x="204" y="279"/>
                </a:cubicBezTo>
                <a:cubicBezTo>
                  <a:pt x="207" y="276"/>
                  <a:pt x="210" y="272"/>
                  <a:pt x="210" y="268"/>
                </a:cubicBezTo>
                <a:cubicBezTo>
                  <a:pt x="210" y="264"/>
                  <a:pt x="206" y="262"/>
                  <a:pt x="202" y="262"/>
                </a:cubicBezTo>
                <a:cubicBezTo>
                  <a:pt x="198" y="263"/>
                  <a:pt x="195" y="267"/>
                  <a:pt x="193" y="269"/>
                </a:cubicBezTo>
                <a:close/>
                <a:moveTo>
                  <a:pt x="215" y="308"/>
                </a:moveTo>
                <a:cubicBezTo>
                  <a:pt x="212" y="311"/>
                  <a:pt x="206" y="317"/>
                  <a:pt x="210" y="321"/>
                </a:cubicBezTo>
                <a:cubicBezTo>
                  <a:pt x="214" y="325"/>
                  <a:pt x="220" y="318"/>
                  <a:pt x="222" y="315"/>
                </a:cubicBezTo>
                <a:cubicBezTo>
                  <a:pt x="226" y="310"/>
                  <a:pt x="219" y="304"/>
                  <a:pt x="215" y="308"/>
                </a:cubicBezTo>
                <a:close/>
                <a:moveTo>
                  <a:pt x="239" y="263"/>
                </a:moveTo>
                <a:cubicBezTo>
                  <a:pt x="237" y="264"/>
                  <a:pt x="236" y="265"/>
                  <a:pt x="235" y="266"/>
                </a:cubicBezTo>
                <a:cubicBezTo>
                  <a:pt x="235" y="267"/>
                  <a:pt x="234" y="269"/>
                  <a:pt x="233" y="270"/>
                </a:cubicBezTo>
                <a:cubicBezTo>
                  <a:pt x="232" y="273"/>
                  <a:pt x="230" y="276"/>
                  <a:pt x="230" y="279"/>
                </a:cubicBezTo>
                <a:cubicBezTo>
                  <a:pt x="230" y="282"/>
                  <a:pt x="231" y="286"/>
                  <a:pt x="235" y="287"/>
                </a:cubicBezTo>
                <a:cubicBezTo>
                  <a:pt x="238" y="288"/>
                  <a:pt x="242" y="287"/>
                  <a:pt x="244" y="284"/>
                </a:cubicBezTo>
                <a:cubicBezTo>
                  <a:pt x="245" y="281"/>
                  <a:pt x="246" y="278"/>
                  <a:pt x="247" y="275"/>
                </a:cubicBezTo>
                <a:cubicBezTo>
                  <a:pt x="247" y="274"/>
                  <a:pt x="247" y="273"/>
                  <a:pt x="248" y="271"/>
                </a:cubicBezTo>
                <a:cubicBezTo>
                  <a:pt x="248" y="270"/>
                  <a:pt x="248" y="268"/>
                  <a:pt x="248" y="266"/>
                </a:cubicBezTo>
                <a:cubicBezTo>
                  <a:pt x="247" y="262"/>
                  <a:pt x="242" y="260"/>
                  <a:pt x="239" y="263"/>
                </a:cubicBezTo>
                <a:close/>
                <a:moveTo>
                  <a:pt x="245" y="209"/>
                </a:moveTo>
                <a:cubicBezTo>
                  <a:pt x="242" y="215"/>
                  <a:pt x="241" y="224"/>
                  <a:pt x="245" y="230"/>
                </a:cubicBezTo>
                <a:cubicBezTo>
                  <a:pt x="248" y="236"/>
                  <a:pt x="257" y="233"/>
                  <a:pt x="256" y="227"/>
                </a:cubicBezTo>
                <a:cubicBezTo>
                  <a:pt x="256" y="223"/>
                  <a:pt x="255" y="219"/>
                  <a:pt x="257" y="215"/>
                </a:cubicBezTo>
                <a:cubicBezTo>
                  <a:pt x="258" y="212"/>
                  <a:pt x="257" y="208"/>
                  <a:pt x="254" y="206"/>
                </a:cubicBezTo>
                <a:cubicBezTo>
                  <a:pt x="251" y="204"/>
                  <a:pt x="247" y="205"/>
                  <a:pt x="245" y="209"/>
                </a:cubicBezTo>
                <a:close/>
                <a:moveTo>
                  <a:pt x="257" y="116"/>
                </a:moveTo>
                <a:cubicBezTo>
                  <a:pt x="255" y="119"/>
                  <a:pt x="255" y="123"/>
                  <a:pt x="255" y="126"/>
                </a:cubicBezTo>
                <a:cubicBezTo>
                  <a:pt x="255" y="131"/>
                  <a:pt x="264" y="134"/>
                  <a:pt x="266" y="129"/>
                </a:cubicBezTo>
                <a:cubicBezTo>
                  <a:pt x="268" y="125"/>
                  <a:pt x="269" y="121"/>
                  <a:pt x="268" y="117"/>
                </a:cubicBezTo>
                <a:cubicBezTo>
                  <a:pt x="267" y="112"/>
                  <a:pt x="259" y="112"/>
                  <a:pt x="257" y="116"/>
                </a:cubicBezTo>
                <a:close/>
                <a:moveTo>
                  <a:pt x="282" y="127"/>
                </a:moveTo>
                <a:cubicBezTo>
                  <a:pt x="280" y="133"/>
                  <a:pt x="278" y="139"/>
                  <a:pt x="280" y="145"/>
                </a:cubicBezTo>
                <a:cubicBezTo>
                  <a:pt x="282" y="148"/>
                  <a:pt x="286" y="149"/>
                  <a:pt x="289" y="147"/>
                </a:cubicBezTo>
                <a:cubicBezTo>
                  <a:pt x="293" y="144"/>
                  <a:pt x="295" y="138"/>
                  <a:pt x="296" y="133"/>
                </a:cubicBezTo>
                <a:cubicBezTo>
                  <a:pt x="296" y="129"/>
                  <a:pt x="295" y="125"/>
                  <a:pt x="291" y="124"/>
                </a:cubicBezTo>
                <a:cubicBezTo>
                  <a:pt x="288" y="123"/>
                  <a:pt x="283" y="124"/>
                  <a:pt x="282" y="127"/>
                </a:cubicBezTo>
                <a:close/>
                <a:moveTo>
                  <a:pt x="368" y="60"/>
                </a:moveTo>
                <a:cubicBezTo>
                  <a:pt x="367" y="63"/>
                  <a:pt x="366" y="66"/>
                  <a:pt x="365" y="68"/>
                </a:cubicBezTo>
                <a:cubicBezTo>
                  <a:pt x="364" y="73"/>
                  <a:pt x="371" y="76"/>
                  <a:pt x="373" y="71"/>
                </a:cubicBezTo>
                <a:cubicBezTo>
                  <a:pt x="375" y="69"/>
                  <a:pt x="376" y="66"/>
                  <a:pt x="377" y="63"/>
                </a:cubicBezTo>
                <a:cubicBezTo>
                  <a:pt x="378" y="58"/>
                  <a:pt x="370" y="55"/>
                  <a:pt x="368" y="60"/>
                </a:cubicBezTo>
                <a:close/>
                <a:moveTo>
                  <a:pt x="314" y="108"/>
                </a:moveTo>
                <a:cubicBezTo>
                  <a:pt x="312" y="111"/>
                  <a:pt x="309" y="115"/>
                  <a:pt x="310" y="118"/>
                </a:cubicBezTo>
                <a:cubicBezTo>
                  <a:pt x="310" y="123"/>
                  <a:pt x="315" y="126"/>
                  <a:pt x="319" y="123"/>
                </a:cubicBezTo>
                <a:cubicBezTo>
                  <a:pt x="322" y="122"/>
                  <a:pt x="324" y="118"/>
                  <a:pt x="326" y="116"/>
                </a:cubicBezTo>
                <a:cubicBezTo>
                  <a:pt x="328" y="112"/>
                  <a:pt x="328" y="107"/>
                  <a:pt x="324" y="104"/>
                </a:cubicBezTo>
                <a:cubicBezTo>
                  <a:pt x="320" y="102"/>
                  <a:pt x="316" y="105"/>
                  <a:pt x="314" y="108"/>
                </a:cubicBezTo>
                <a:close/>
                <a:moveTo>
                  <a:pt x="340" y="126"/>
                </a:moveTo>
                <a:cubicBezTo>
                  <a:pt x="338" y="127"/>
                  <a:pt x="337" y="130"/>
                  <a:pt x="335" y="132"/>
                </a:cubicBezTo>
                <a:cubicBezTo>
                  <a:pt x="333" y="134"/>
                  <a:pt x="332" y="138"/>
                  <a:pt x="335" y="140"/>
                </a:cubicBezTo>
                <a:cubicBezTo>
                  <a:pt x="337" y="143"/>
                  <a:pt x="341" y="144"/>
                  <a:pt x="343" y="142"/>
                </a:cubicBezTo>
                <a:cubicBezTo>
                  <a:pt x="346" y="140"/>
                  <a:pt x="348" y="138"/>
                  <a:pt x="351" y="135"/>
                </a:cubicBezTo>
                <a:cubicBezTo>
                  <a:pt x="353" y="133"/>
                  <a:pt x="353" y="128"/>
                  <a:pt x="350" y="125"/>
                </a:cubicBezTo>
                <a:cubicBezTo>
                  <a:pt x="347" y="122"/>
                  <a:pt x="343" y="123"/>
                  <a:pt x="340" y="126"/>
                </a:cubicBezTo>
                <a:close/>
                <a:moveTo>
                  <a:pt x="310" y="144"/>
                </a:moveTo>
                <a:cubicBezTo>
                  <a:pt x="310" y="145"/>
                  <a:pt x="309" y="146"/>
                  <a:pt x="308" y="146"/>
                </a:cubicBezTo>
                <a:cubicBezTo>
                  <a:pt x="308" y="146"/>
                  <a:pt x="308" y="146"/>
                  <a:pt x="308" y="146"/>
                </a:cubicBezTo>
                <a:cubicBezTo>
                  <a:pt x="309" y="146"/>
                  <a:pt x="308" y="147"/>
                  <a:pt x="308" y="147"/>
                </a:cubicBezTo>
                <a:cubicBezTo>
                  <a:pt x="308" y="147"/>
                  <a:pt x="307" y="147"/>
                  <a:pt x="307" y="147"/>
                </a:cubicBezTo>
                <a:cubicBezTo>
                  <a:pt x="309" y="146"/>
                  <a:pt x="307" y="147"/>
                  <a:pt x="307" y="147"/>
                </a:cubicBezTo>
                <a:cubicBezTo>
                  <a:pt x="299" y="150"/>
                  <a:pt x="301" y="162"/>
                  <a:pt x="309" y="162"/>
                </a:cubicBezTo>
                <a:cubicBezTo>
                  <a:pt x="315" y="161"/>
                  <a:pt x="322" y="157"/>
                  <a:pt x="323" y="151"/>
                </a:cubicBezTo>
                <a:cubicBezTo>
                  <a:pt x="323" y="147"/>
                  <a:pt x="322" y="144"/>
                  <a:pt x="319" y="143"/>
                </a:cubicBezTo>
                <a:cubicBezTo>
                  <a:pt x="316" y="141"/>
                  <a:pt x="313" y="142"/>
                  <a:pt x="310" y="144"/>
                </a:cubicBezTo>
                <a:close/>
                <a:moveTo>
                  <a:pt x="372" y="156"/>
                </a:moveTo>
                <a:cubicBezTo>
                  <a:pt x="369" y="157"/>
                  <a:pt x="365" y="158"/>
                  <a:pt x="362" y="160"/>
                </a:cubicBezTo>
                <a:cubicBezTo>
                  <a:pt x="358" y="163"/>
                  <a:pt x="360" y="169"/>
                  <a:pt x="365" y="170"/>
                </a:cubicBezTo>
                <a:cubicBezTo>
                  <a:pt x="368" y="170"/>
                  <a:pt x="372" y="168"/>
                  <a:pt x="376" y="167"/>
                </a:cubicBezTo>
                <a:cubicBezTo>
                  <a:pt x="379" y="166"/>
                  <a:pt x="383" y="166"/>
                  <a:pt x="385" y="162"/>
                </a:cubicBezTo>
                <a:cubicBezTo>
                  <a:pt x="386" y="159"/>
                  <a:pt x="385" y="157"/>
                  <a:pt x="383" y="155"/>
                </a:cubicBezTo>
                <a:cubicBezTo>
                  <a:pt x="380" y="153"/>
                  <a:pt x="376" y="155"/>
                  <a:pt x="372" y="156"/>
                </a:cubicBezTo>
                <a:close/>
                <a:moveTo>
                  <a:pt x="346" y="184"/>
                </a:moveTo>
                <a:cubicBezTo>
                  <a:pt x="342" y="186"/>
                  <a:pt x="338" y="187"/>
                  <a:pt x="334" y="189"/>
                </a:cubicBezTo>
                <a:cubicBezTo>
                  <a:pt x="330" y="192"/>
                  <a:pt x="332" y="198"/>
                  <a:pt x="336" y="200"/>
                </a:cubicBezTo>
                <a:cubicBezTo>
                  <a:pt x="340" y="201"/>
                  <a:pt x="344" y="201"/>
                  <a:pt x="348" y="199"/>
                </a:cubicBezTo>
                <a:cubicBezTo>
                  <a:pt x="353" y="197"/>
                  <a:pt x="358" y="194"/>
                  <a:pt x="357" y="188"/>
                </a:cubicBezTo>
                <a:cubicBezTo>
                  <a:pt x="356" y="183"/>
                  <a:pt x="350" y="183"/>
                  <a:pt x="346" y="184"/>
                </a:cubicBezTo>
                <a:close/>
                <a:moveTo>
                  <a:pt x="326" y="227"/>
                </a:moveTo>
                <a:cubicBezTo>
                  <a:pt x="324" y="228"/>
                  <a:pt x="323" y="230"/>
                  <a:pt x="324" y="232"/>
                </a:cubicBezTo>
                <a:cubicBezTo>
                  <a:pt x="326" y="236"/>
                  <a:pt x="328" y="237"/>
                  <a:pt x="332" y="239"/>
                </a:cubicBezTo>
                <a:cubicBezTo>
                  <a:pt x="336" y="241"/>
                  <a:pt x="339" y="242"/>
                  <a:pt x="343" y="241"/>
                </a:cubicBezTo>
                <a:cubicBezTo>
                  <a:pt x="348" y="240"/>
                  <a:pt x="349" y="233"/>
                  <a:pt x="346" y="230"/>
                </a:cubicBezTo>
                <a:cubicBezTo>
                  <a:pt x="343" y="227"/>
                  <a:pt x="339" y="227"/>
                  <a:pt x="336" y="226"/>
                </a:cubicBezTo>
                <a:cubicBezTo>
                  <a:pt x="333" y="226"/>
                  <a:pt x="329" y="224"/>
                  <a:pt x="326" y="227"/>
                </a:cubicBezTo>
                <a:close/>
                <a:moveTo>
                  <a:pt x="353" y="270"/>
                </a:moveTo>
                <a:cubicBezTo>
                  <a:pt x="352" y="273"/>
                  <a:pt x="353" y="276"/>
                  <a:pt x="355" y="278"/>
                </a:cubicBezTo>
                <a:cubicBezTo>
                  <a:pt x="359" y="279"/>
                  <a:pt x="368" y="284"/>
                  <a:pt x="371" y="279"/>
                </a:cubicBezTo>
                <a:cubicBezTo>
                  <a:pt x="375" y="273"/>
                  <a:pt x="364" y="270"/>
                  <a:pt x="360" y="268"/>
                </a:cubicBezTo>
                <a:cubicBezTo>
                  <a:pt x="357" y="267"/>
                  <a:pt x="355" y="268"/>
                  <a:pt x="353" y="270"/>
                </a:cubicBezTo>
                <a:close/>
                <a:moveTo>
                  <a:pt x="296" y="256"/>
                </a:moveTo>
                <a:cubicBezTo>
                  <a:pt x="298" y="258"/>
                  <a:pt x="300" y="260"/>
                  <a:pt x="303" y="263"/>
                </a:cubicBezTo>
                <a:cubicBezTo>
                  <a:pt x="306" y="265"/>
                  <a:pt x="309" y="268"/>
                  <a:pt x="313" y="268"/>
                </a:cubicBezTo>
                <a:cubicBezTo>
                  <a:pt x="318" y="269"/>
                  <a:pt x="322" y="263"/>
                  <a:pt x="320" y="258"/>
                </a:cubicBezTo>
                <a:cubicBezTo>
                  <a:pt x="318" y="255"/>
                  <a:pt x="314" y="253"/>
                  <a:pt x="311" y="251"/>
                </a:cubicBezTo>
                <a:cubicBezTo>
                  <a:pt x="308" y="249"/>
                  <a:pt x="306" y="248"/>
                  <a:pt x="302" y="247"/>
                </a:cubicBezTo>
                <a:cubicBezTo>
                  <a:pt x="298" y="245"/>
                  <a:pt x="293" y="252"/>
                  <a:pt x="296" y="256"/>
                </a:cubicBezTo>
                <a:close/>
                <a:moveTo>
                  <a:pt x="230" y="134"/>
                </a:moveTo>
                <a:cubicBezTo>
                  <a:pt x="229" y="138"/>
                  <a:pt x="228" y="141"/>
                  <a:pt x="229" y="145"/>
                </a:cubicBezTo>
                <a:cubicBezTo>
                  <a:pt x="230" y="148"/>
                  <a:pt x="231" y="151"/>
                  <a:pt x="233" y="154"/>
                </a:cubicBezTo>
                <a:cubicBezTo>
                  <a:pt x="236" y="160"/>
                  <a:pt x="246" y="155"/>
                  <a:pt x="244" y="149"/>
                </a:cubicBezTo>
                <a:cubicBezTo>
                  <a:pt x="243" y="147"/>
                  <a:pt x="242" y="144"/>
                  <a:pt x="242" y="142"/>
                </a:cubicBezTo>
                <a:cubicBezTo>
                  <a:pt x="242" y="141"/>
                  <a:pt x="241" y="139"/>
                  <a:pt x="241" y="138"/>
                </a:cubicBezTo>
                <a:cubicBezTo>
                  <a:pt x="241" y="136"/>
                  <a:pt x="240" y="135"/>
                  <a:pt x="239" y="134"/>
                </a:cubicBezTo>
                <a:cubicBezTo>
                  <a:pt x="237" y="131"/>
                  <a:pt x="232" y="131"/>
                  <a:pt x="230" y="134"/>
                </a:cubicBezTo>
                <a:close/>
                <a:moveTo>
                  <a:pt x="187" y="153"/>
                </a:moveTo>
                <a:cubicBezTo>
                  <a:pt x="184" y="158"/>
                  <a:pt x="187" y="163"/>
                  <a:pt x="191" y="167"/>
                </a:cubicBezTo>
                <a:cubicBezTo>
                  <a:pt x="194" y="170"/>
                  <a:pt x="198" y="172"/>
                  <a:pt x="202" y="173"/>
                </a:cubicBezTo>
                <a:cubicBezTo>
                  <a:pt x="209" y="175"/>
                  <a:pt x="212" y="164"/>
                  <a:pt x="206" y="161"/>
                </a:cubicBezTo>
                <a:cubicBezTo>
                  <a:pt x="204" y="159"/>
                  <a:pt x="202" y="157"/>
                  <a:pt x="200" y="155"/>
                </a:cubicBezTo>
                <a:cubicBezTo>
                  <a:pt x="198" y="153"/>
                  <a:pt x="197" y="151"/>
                  <a:pt x="194" y="150"/>
                </a:cubicBezTo>
                <a:cubicBezTo>
                  <a:pt x="191" y="150"/>
                  <a:pt x="189" y="151"/>
                  <a:pt x="187" y="153"/>
                </a:cubicBezTo>
                <a:close/>
                <a:moveTo>
                  <a:pt x="150" y="223"/>
                </a:moveTo>
                <a:cubicBezTo>
                  <a:pt x="148" y="225"/>
                  <a:pt x="150" y="228"/>
                  <a:pt x="152" y="229"/>
                </a:cubicBezTo>
                <a:cubicBezTo>
                  <a:pt x="158" y="234"/>
                  <a:pt x="169" y="229"/>
                  <a:pt x="176" y="226"/>
                </a:cubicBezTo>
                <a:cubicBezTo>
                  <a:pt x="182" y="224"/>
                  <a:pt x="181" y="214"/>
                  <a:pt x="174" y="215"/>
                </a:cubicBezTo>
                <a:cubicBezTo>
                  <a:pt x="166" y="216"/>
                  <a:pt x="154" y="216"/>
                  <a:pt x="150" y="223"/>
                </a:cubicBezTo>
                <a:close/>
                <a:moveTo>
                  <a:pt x="259" y="252"/>
                </a:moveTo>
                <a:cubicBezTo>
                  <a:pt x="258" y="258"/>
                  <a:pt x="260" y="265"/>
                  <a:pt x="264" y="270"/>
                </a:cubicBezTo>
                <a:cubicBezTo>
                  <a:pt x="269" y="278"/>
                  <a:pt x="282" y="271"/>
                  <a:pt x="277" y="262"/>
                </a:cubicBezTo>
                <a:cubicBezTo>
                  <a:pt x="274" y="258"/>
                  <a:pt x="273" y="254"/>
                  <a:pt x="271" y="250"/>
                </a:cubicBezTo>
                <a:cubicBezTo>
                  <a:pt x="268" y="246"/>
                  <a:pt x="260" y="247"/>
                  <a:pt x="259" y="252"/>
                </a:cubicBezTo>
                <a:close/>
                <a:moveTo>
                  <a:pt x="297" y="191"/>
                </a:moveTo>
                <a:cubicBezTo>
                  <a:pt x="304" y="190"/>
                  <a:pt x="311" y="189"/>
                  <a:pt x="318" y="187"/>
                </a:cubicBezTo>
                <a:cubicBezTo>
                  <a:pt x="323" y="186"/>
                  <a:pt x="330" y="185"/>
                  <a:pt x="333" y="179"/>
                </a:cubicBezTo>
                <a:cubicBezTo>
                  <a:pt x="334" y="178"/>
                  <a:pt x="333" y="175"/>
                  <a:pt x="332" y="174"/>
                </a:cubicBezTo>
                <a:cubicBezTo>
                  <a:pt x="327" y="169"/>
                  <a:pt x="321" y="172"/>
                  <a:pt x="315" y="173"/>
                </a:cubicBezTo>
                <a:cubicBezTo>
                  <a:pt x="308" y="175"/>
                  <a:pt x="300" y="177"/>
                  <a:pt x="293" y="179"/>
                </a:cubicBezTo>
                <a:cubicBezTo>
                  <a:pt x="285" y="181"/>
                  <a:pt x="289" y="193"/>
                  <a:pt x="297" y="191"/>
                </a:cubicBezTo>
                <a:close/>
                <a:moveTo>
                  <a:pt x="288" y="215"/>
                </a:moveTo>
                <a:cubicBezTo>
                  <a:pt x="290" y="218"/>
                  <a:pt x="294" y="219"/>
                  <a:pt x="298" y="220"/>
                </a:cubicBezTo>
                <a:cubicBezTo>
                  <a:pt x="301" y="221"/>
                  <a:pt x="305" y="222"/>
                  <a:pt x="309" y="223"/>
                </a:cubicBezTo>
                <a:cubicBezTo>
                  <a:pt x="317" y="224"/>
                  <a:pt x="320" y="213"/>
                  <a:pt x="312" y="210"/>
                </a:cubicBezTo>
                <a:cubicBezTo>
                  <a:pt x="308" y="209"/>
                  <a:pt x="304" y="208"/>
                  <a:pt x="301" y="208"/>
                </a:cubicBezTo>
                <a:cubicBezTo>
                  <a:pt x="297" y="207"/>
                  <a:pt x="293" y="206"/>
                  <a:pt x="289" y="208"/>
                </a:cubicBezTo>
                <a:cubicBezTo>
                  <a:pt x="286" y="209"/>
                  <a:pt x="285" y="213"/>
                  <a:pt x="288" y="215"/>
                </a:cubicBezTo>
                <a:close/>
                <a:moveTo>
                  <a:pt x="213" y="229"/>
                </a:moveTo>
                <a:cubicBezTo>
                  <a:pt x="207" y="231"/>
                  <a:pt x="200" y="234"/>
                  <a:pt x="197" y="239"/>
                </a:cubicBezTo>
                <a:cubicBezTo>
                  <a:pt x="194" y="244"/>
                  <a:pt x="198" y="249"/>
                  <a:pt x="203" y="249"/>
                </a:cubicBezTo>
                <a:cubicBezTo>
                  <a:pt x="209" y="249"/>
                  <a:pt x="215" y="244"/>
                  <a:pt x="220" y="240"/>
                </a:cubicBezTo>
                <a:cubicBezTo>
                  <a:pt x="223" y="238"/>
                  <a:pt x="224" y="234"/>
                  <a:pt x="222" y="231"/>
                </a:cubicBezTo>
                <a:cubicBezTo>
                  <a:pt x="220" y="227"/>
                  <a:pt x="216" y="227"/>
                  <a:pt x="213" y="229"/>
                </a:cubicBezTo>
                <a:close/>
                <a:moveTo>
                  <a:pt x="269" y="175"/>
                </a:moveTo>
                <a:cubicBezTo>
                  <a:pt x="268" y="178"/>
                  <a:pt x="271" y="181"/>
                  <a:pt x="274" y="181"/>
                </a:cubicBezTo>
                <a:cubicBezTo>
                  <a:pt x="277" y="181"/>
                  <a:pt x="279" y="180"/>
                  <a:pt x="282" y="178"/>
                </a:cubicBezTo>
                <a:cubicBezTo>
                  <a:pt x="284" y="177"/>
                  <a:pt x="286" y="175"/>
                  <a:pt x="287" y="173"/>
                </a:cubicBezTo>
                <a:cubicBezTo>
                  <a:pt x="289" y="169"/>
                  <a:pt x="287" y="164"/>
                  <a:pt x="282" y="164"/>
                </a:cubicBezTo>
                <a:cubicBezTo>
                  <a:pt x="277" y="165"/>
                  <a:pt x="271" y="170"/>
                  <a:pt x="269" y="175"/>
                </a:cubicBezTo>
                <a:close/>
                <a:moveTo>
                  <a:pt x="252" y="161"/>
                </a:moveTo>
                <a:cubicBezTo>
                  <a:pt x="250" y="164"/>
                  <a:pt x="249" y="168"/>
                  <a:pt x="248" y="172"/>
                </a:cubicBezTo>
                <a:cubicBezTo>
                  <a:pt x="247" y="175"/>
                  <a:pt x="249" y="178"/>
                  <a:pt x="252" y="179"/>
                </a:cubicBezTo>
                <a:cubicBezTo>
                  <a:pt x="255" y="180"/>
                  <a:pt x="258" y="179"/>
                  <a:pt x="259" y="176"/>
                </a:cubicBezTo>
                <a:cubicBezTo>
                  <a:pt x="262" y="173"/>
                  <a:pt x="263" y="170"/>
                  <a:pt x="265" y="167"/>
                </a:cubicBezTo>
                <a:cubicBezTo>
                  <a:pt x="266" y="163"/>
                  <a:pt x="269" y="159"/>
                  <a:pt x="267" y="155"/>
                </a:cubicBezTo>
                <a:cubicBezTo>
                  <a:pt x="266" y="152"/>
                  <a:pt x="263" y="150"/>
                  <a:pt x="260" y="151"/>
                </a:cubicBezTo>
                <a:cubicBezTo>
                  <a:pt x="255" y="152"/>
                  <a:pt x="254" y="157"/>
                  <a:pt x="252" y="161"/>
                </a:cubicBezTo>
                <a:close/>
                <a:moveTo>
                  <a:pt x="220" y="176"/>
                </a:moveTo>
                <a:cubicBezTo>
                  <a:pt x="221" y="182"/>
                  <a:pt x="226" y="189"/>
                  <a:pt x="231" y="194"/>
                </a:cubicBezTo>
                <a:cubicBezTo>
                  <a:pt x="234" y="196"/>
                  <a:pt x="238" y="196"/>
                  <a:pt x="241" y="194"/>
                </a:cubicBezTo>
                <a:cubicBezTo>
                  <a:pt x="243" y="191"/>
                  <a:pt x="244" y="187"/>
                  <a:pt x="242" y="184"/>
                </a:cubicBezTo>
                <a:cubicBezTo>
                  <a:pt x="241" y="182"/>
                  <a:pt x="239" y="180"/>
                  <a:pt x="237" y="178"/>
                </a:cubicBezTo>
                <a:cubicBezTo>
                  <a:pt x="236" y="175"/>
                  <a:pt x="234" y="172"/>
                  <a:pt x="232" y="170"/>
                </a:cubicBezTo>
                <a:cubicBezTo>
                  <a:pt x="228" y="166"/>
                  <a:pt x="219" y="169"/>
                  <a:pt x="220" y="176"/>
                </a:cubicBezTo>
                <a:close/>
                <a:moveTo>
                  <a:pt x="187" y="192"/>
                </a:moveTo>
                <a:cubicBezTo>
                  <a:pt x="190" y="194"/>
                  <a:pt x="193" y="195"/>
                  <a:pt x="197" y="196"/>
                </a:cubicBezTo>
                <a:cubicBezTo>
                  <a:pt x="200" y="197"/>
                  <a:pt x="204" y="199"/>
                  <a:pt x="207" y="197"/>
                </a:cubicBezTo>
                <a:cubicBezTo>
                  <a:pt x="210" y="196"/>
                  <a:pt x="212" y="193"/>
                  <a:pt x="210" y="190"/>
                </a:cubicBezTo>
                <a:cubicBezTo>
                  <a:pt x="208" y="187"/>
                  <a:pt x="204" y="186"/>
                  <a:pt x="201" y="185"/>
                </a:cubicBezTo>
                <a:cubicBezTo>
                  <a:pt x="197" y="184"/>
                  <a:pt x="194" y="182"/>
                  <a:pt x="190" y="183"/>
                </a:cubicBezTo>
                <a:cubicBezTo>
                  <a:pt x="186" y="183"/>
                  <a:pt x="183" y="189"/>
                  <a:pt x="187" y="192"/>
                </a:cubicBezTo>
                <a:close/>
                <a:moveTo>
                  <a:pt x="213" y="207"/>
                </a:moveTo>
                <a:cubicBezTo>
                  <a:pt x="207" y="210"/>
                  <a:pt x="206" y="219"/>
                  <a:pt x="214" y="221"/>
                </a:cubicBezTo>
                <a:cubicBezTo>
                  <a:pt x="221" y="222"/>
                  <a:pt x="234" y="220"/>
                  <a:pt x="238" y="214"/>
                </a:cubicBezTo>
                <a:cubicBezTo>
                  <a:pt x="241" y="210"/>
                  <a:pt x="240" y="205"/>
                  <a:pt x="235" y="204"/>
                </a:cubicBezTo>
                <a:cubicBezTo>
                  <a:pt x="232" y="203"/>
                  <a:pt x="228" y="204"/>
                  <a:pt x="224" y="205"/>
                </a:cubicBezTo>
                <a:cubicBezTo>
                  <a:pt x="221" y="206"/>
                  <a:pt x="217" y="206"/>
                  <a:pt x="213" y="207"/>
                </a:cubicBezTo>
                <a:close/>
                <a:moveTo>
                  <a:pt x="259" y="196"/>
                </a:moveTo>
                <a:cubicBezTo>
                  <a:pt x="258" y="199"/>
                  <a:pt x="259" y="203"/>
                  <a:pt x="262" y="204"/>
                </a:cubicBezTo>
                <a:cubicBezTo>
                  <a:pt x="267" y="206"/>
                  <a:pt x="272" y="206"/>
                  <a:pt x="276" y="203"/>
                </a:cubicBezTo>
                <a:cubicBezTo>
                  <a:pt x="283" y="200"/>
                  <a:pt x="278" y="190"/>
                  <a:pt x="271" y="192"/>
                </a:cubicBezTo>
                <a:cubicBezTo>
                  <a:pt x="269" y="192"/>
                  <a:pt x="268" y="193"/>
                  <a:pt x="266" y="193"/>
                </a:cubicBezTo>
                <a:cubicBezTo>
                  <a:pt x="263" y="192"/>
                  <a:pt x="260" y="193"/>
                  <a:pt x="259" y="196"/>
                </a:cubicBezTo>
                <a:close/>
                <a:moveTo>
                  <a:pt x="264" y="218"/>
                </a:moveTo>
                <a:cubicBezTo>
                  <a:pt x="262" y="220"/>
                  <a:pt x="262" y="223"/>
                  <a:pt x="264" y="226"/>
                </a:cubicBezTo>
                <a:cubicBezTo>
                  <a:pt x="267" y="230"/>
                  <a:pt x="271" y="235"/>
                  <a:pt x="276" y="237"/>
                </a:cubicBezTo>
                <a:cubicBezTo>
                  <a:pt x="279" y="239"/>
                  <a:pt x="283" y="238"/>
                  <a:pt x="285" y="235"/>
                </a:cubicBezTo>
                <a:cubicBezTo>
                  <a:pt x="288" y="232"/>
                  <a:pt x="287" y="228"/>
                  <a:pt x="285" y="226"/>
                </a:cubicBezTo>
                <a:cubicBezTo>
                  <a:pt x="283" y="223"/>
                  <a:pt x="280" y="222"/>
                  <a:pt x="278" y="220"/>
                </a:cubicBezTo>
                <a:cubicBezTo>
                  <a:pt x="276" y="219"/>
                  <a:pt x="274" y="218"/>
                  <a:pt x="272" y="217"/>
                </a:cubicBezTo>
                <a:cubicBezTo>
                  <a:pt x="269" y="216"/>
                  <a:pt x="266" y="216"/>
                  <a:pt x="264" y="218"/>
                </a:cubicBezTo>
                <a:close/>
              </a:path>
            </a:pathLst>
          </a:custGeom>
          <a:solidFill>
            <a:srgbClr val="638B9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4764212" y="1311332"/>
            <a:ext cx="1733087" cy="173308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E5454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6"/>
          <p:cNvSpPr/>
          <p:nvPr/>
        </p:nvSpPr>
        <p:spPr>
          <a:xfrm>
            <a:off x="6879474" y="1311332"/>
            <a:ext cx="1733087" cy="173308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E5454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6"/>
          <p:cNvSpPr/>
          <p:nvPr/>
        </p:nvSpPr>
        <p:spPr>
          <a:xfrm>
            <a:off x="533686" y="1311331"/>
            <a:ext cx="1733087" cy="173308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E5454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2648949" y="1311332"/>
            <a:ext cx="1733087" cy="173308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E5454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6"/>
          <p:cNvSpPr/>
          <p:nvPr/>
        </p:nvSpPr>
        <p:spPr>
          <a:xfrm>
            <a:off x="1034521" y="2735077"/>
            <a:ext cx="685800" cy="6858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E5454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F3F3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1127416" y="2947918"/>
            <a:ext cx="500010" cy="22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287" name="Google Shape;287;p26"/>
          <p:cNvSpPr/>
          <p:nvPr/>
        </p:nvSpPr>
        <p:spPr>
          <a:xfrm>
            <a:off x="3220490" y="2735077"/>
            <a:ext cx="685800" cy="6858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E5454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F3F3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88" name="Google Shape;288;p26"/>
          <p:cNvSpPr/>
          <p:nvPr/>
        </p:nvSpPr>
        <p:spPr>
          <a:xfrm>
            <a:off x="3313385" y="2947918"/>
            <a:ext cx="500010" cy="293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289" name="Google Shape;289;p26"/>
          <p:cNvSpPr/>
          <p:nvPr/>
        </p:nvSpPr>
        <p:spPr>
          <a:xfrm>
            <a:off x="5268255" y="2735077"/>
            <a:ext cx="685800" cy="6858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E5454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F3F3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5382196" y="2947918"/>
            <a:ext cx="500010" cy="30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291" name="Google Shape;291;p26"/>
          <p:cNvSpPr/>
          <p:nvPr/>
        </p:nvSpPr>
        <p:spPr>
          <a:xfrm>
            <a:off x="7373762" y="2735077"/>
            <a:ext cx="685800" cy="6858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E5454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F3F3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92" name="Google Shape;292;p26"/>
          <p:cNvSpPr/>
          <p:nvPr/>
        </p:nvSpPr>
        <p:spPr>
          <a:xfrm>
            <a:off x="7496012" y="2947918"/>
            <a:ext cx="500010" cy="22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293" name="Google Shape;293;p26"/>
          <p:cNvSpPr/>
          <p:nvPr/>
        </p:nvSpPr>
        <p:spPr>
          <a:xfrm>
            <a:off x="0" y="4302771"/>
            <a:ext cx="9167519" cy="843631"/>
          </a:xfrm>
          <a:custGeom>
            <a:avLst/>
            <a:gdLst/>
            <a:ahLst/>
            <a:cxnLst/>
            <a:rect l="l" t="t" r="r" b="b"/>
            <a:pathLst>
              <a:path w="3292" h="406" extrusionOk="0">
                <a:moveTo>
                  <a:pt x="0" y="0"/>
                </a:moveTo>
                <a:cubicBezTo>
                  <a:pt x="0" y="406"/>
                  <a:pt x="0" y="406"/>
                  <a:pt x="0" y="406"/>
                </a:cubicBezTo>
                <a:cubicBezTo>
                  <a:pt x="3292" y="406"/>
                  <a:pt x="3292" y="406"/>
                  <a:pt x="3292" y="406"/>
                </a:cubicBezTo>
                <a:cubicBezTo>
                  <a:pt x="3292" y="1"/>
                  <a:pt x="3292" y="1"/>
                  <a:pt x="3292" y="1"/>
                </a:cubicBezTo>
                <a:cubicBezTo>
                  <a:pt x="2860" y="177"/>
                  <a:pt x="2282" y="284"/>
                  <a:pt x="1647" y="284"/>
                </a:cubicBezTo>
                <a:cubicBezTo>
                  <a:pt x="1011" y="284"/>
                  <a:pt x="432" y="176"/>
                  <a:pt x="0" y="0"/>
                </a:cubicBezTo>
                <a:close/>
              </a:path>
            </a:pathLst>
          </a:custGeom>
          <a:solidFill>
            <a:srgbClr val="E54545"/>
          </a:solidFill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6"/>
          <p:cNvSpPr/>
          <p:nvPr/>
        </p:nvSpPr>
        <p:spPr>
          <a:xfrm>
            <a:off x="885065" y="1948312"/>
            <a:ext cx="1491488" cy="121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2400" dirty="0"/>
          </a:p>
        </p:txBody>
      </p:sp>
      <p:pic>
        <p:nvPicPr>
          <p:cNvPr id="301" name="Google Shape;30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8301" y="1465724"/>
            <a:ext cx="288961" cy="30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8283" y="1467413"/>
            <a:ext cx="229817" cy="304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39120" y="1464034"/>
            <a:ext cx="266993" cy="310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77132" y="1464034"/>
            <a:ext cx="253475" cy="3109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p26"/>
          <p:cNvGrpSpPr/>
          <p:nvPr/>
        </p:nvGrpSpPr>
        <p:grpSpPr>
          <a:xfrm>
            <a:off x="5435810" y="3521503"/>
            <a:ext cx="1393352" cy="2742188"/>
            <a:chOff x="5013325" y="212725"/>
            <a:chExt cx="3478213" cy="6845301"/>
          </a:xfrm>
        </p:grpSpPr>
        <p:sp>
          <p:nvSpPr>
            <p:cNvPr id="307" name="Google Shape;307;p26"/>
            <p:cNvSpPr/>
            <p:nvPr/>
          </p:nvSpPr>
          <p:spPr>
            <a:xfrm>
              <a:off x="5480050" y="6713538"/>
              <a:ext cx="3011488" cy="344488"/>
            </a:xfrm>
            <a:prstGeom prst="ellipse">
              <a:avLst/>
            </a:prstGeom>
            <a:solidFill>
              <a:srgbClr val="DBDFD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7577138" y="6356350"/>
              <a:ext cx="307975" cy="636588"/>
            </a:xfrm>
            <a:custGeom>
              <a:avLst/>
              <a:gdLst/>
              <a:ahLst/>
              <a:cxnLst/>
              <a:rect l="l" t="t" r="r" b="b"/>
              <a:pathLst>
                <a:path w="143" h="297" extrusionOk="0">
                  <a:moveTo>
                    <a:pt x="10" y="65"/>
                  </a:moveTo>
                  <a:cubicBezTo>
                    <a:pt x="14" y="88"/>
                    <a:pt x="24" y="173"/>
                    <a:pt x="35" y="224"/>
                  </a:cubicBezTo>
                  <a:cubicBezTo>
                    <a:pt x="38" y="237"/>
                    <a:pt x="83" y="297"/>
                    <a:pt x="106" y="289"/>
                  </a:cubicBezTo>
                  <a:cubicBezTo>
                    <a:pt x="126" y="283"/>
                    <a:pt x="143" y="225"/>
                    <a:pt x="134" y="196"/>
                  </a:cubicBezTo>
                  <a:cubicBezTo>
                    <a:pt x="117" y="143"/>
                    <a:pt x="70" y="71"/>
                    <a:pt x="60" y="52"/>
                  </a:cubicBezTo>
                  <a:cubicBezTo>
                    <a:pt x="35" y="0"/>
                    <a:pt x="0" y="7"/>
                    <a:pt x="10" y="65"/>
                  </a:cubicBezTo>
                  <a:close/>
                </a:path>
              </a:pathLst>
            </a:custGeom>
            <a:solidFill>
              <a:srgbClr val="E5454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7493000" y="6110288"/>
              <a:ext cx="325438" cy="735013"/>
            </a:xfrm>
            <a:custGeom>
              <a:avLst/>
              <a:gdLst/>
              <a:ahLst/>
              <a:cxnLst/>
              <a:rect l="l" t="t" r="r" b="b"/>
              <a:pathLst>
                <a:path w="151" h="342" extrusionOk="0">
                  <a:moveTo>
                    <a:pt x="77" y="123"/>
                  </a:moveTo>
                  <a:cubicBezTo>
                    <a:pt x="106" y="200"/>
                    <a:pt x="147" y="252"/>
                    <a:pt x="149" y="275"/>
                  </a:cubicBezTo>
                  <a:cubicBezTo>
                    <a:pt x="151" y="310"/>
                    <a:pt x="143" y="333"/>
                    <a:pt x="129" y="338"/>
                  </a:cubicBezTo>
                  <a:cubicBezTo>
                    <a:pt x="115" y="342"/>
                    <a:pt x="98" y="332"/>
                    <a:pt x="80" y="305"/>
                  </a:cubicBezTo>
                  <a:cubicBezTo>
                    <a:pt x="67" y="285"/>
                    <a:pt x="65" y="204"/>
                    <a:pt x="41" y="135"/>
                  </a:cubicBezTo>
                  <a:cubicBezTo>
                    <a:pt x="0" y="0"/>
                    <a:pt x="61" y="37"/>
                    <a:pt x="77" y="123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6019800" y="6356350"/>
              <a:ext cx="307975" cy="636588"/>
            </a:xfrm>
            <a:custGeom>
              <a:avLst/>
              <a:gdLst/>
              <a:ahLst/>
              <a:cxnLst/>
              <a:rect l="l" t="t" r="r" b="b"/>
              <a:pathLst>
                <a:path w="143" h="297" extrusionOk="0">
                  <a:moveTo>
                    <a:pt x="133" y="65"/>
                  </a:moveTo>
                  <a:cubicBezTo>
                    <a:pt x="129" y="88"/>
                    <a:pt x="119" y="173"/>
                    <a:pt x="107" y="224"/>
                  </a:cubicBezTo>
                  <a:cubicBezTo>
                    <a:pt x="105" y="237"/>
                    <a:pt x="59" y="297"/>
                    <a:pt x="36" y="289"/>
                  </a:cubicBezTo>
                  <a:cubicBezTo>
                    <a:pt x="17" y="283"/>
                    <a:pt x="0" y="225"/>
                    <a:pt x="9" y="196"/>
                  </a:cubicBezTo>
                  <a:cubicBezTo>
                    <a:pt x="26" y="143"/>
                    <a:pt x="73" y="71"/>
                    <a:pt x="82" y="52"/>
                  </a:cubicBezTo>
                  <a:cubicBezTo>
                    <a:pt x="108" y="0"/>
                    <a:pt x="143" y="7"/>
                    <a:pt x="133" y="65"/>
                  </a:cubicBezTo>
                  <a:close/>
                </a:path>
              </a:pathLst>
            </a:custGeom>
            <a:solidFill>
              <a:srgbClr val="E5454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6083300" y="6110288"/>
              <a:ext cx="325438" cy="735013"/>
            </a:xfrm>
            <a:custGeom>
              <a:avLst/>
              <a:gdLst/>
              <a:ahLst/>
              <a:cxnLst/>
              <a:rect l="l" t="t" r="r" b="b"/>
              <a:pathLst>
                <a:path w="151" h="342" extrusionOk="0">
                  <a:moveTo>
                    <a:pt x="75" y="123"/>
                  </a:moveTo>
                  <a:cubicBezTo>
                    <a:pt x="45" y="200"/>
                    <a:pt x="5" y="252"/>
                    <a:pt x="3" y="275"/>
                  </a:cubicBezTo>
                  <a:cubicBezTo>
                    <a:pt x="0" y="310"/>
                    <a:pt x="8" y="333"/>
                    <a:pt x="23" y="338"/>
                  </a:cubicBezTo>
                  <a:cubicBezTo>
                    <a:pt x="37" y="342"/>
                    <a:pt x="54" y="332"/>
                    <a:pt x="71" y="305"/>
                  </a:cubicBezTo>
                  <a:cubicBezTo>
                    <a:pt x="84" y="285"/>
                    <a:pt x="86" y="204"/>
                    <a:pt x="110" y="135"/>
                  </a:cubicBezTo>
                  <a:cubicBezTo>
                    <a:pt x="151" y="0"/>
                    <a:pt x="90" y="37"/>
                    <a:pt x="75" y="123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6149975" y="3314700"/>
              <a:ext cx="1601788" cy="3160713"/>
            </a:xfrm>
            <a:custGeom>
              <a:avLst/>
              <a:gdLst/>
              <a:ahLst/>
              <a:cxnLst/>
              <a:rect l="l" t="t" r="r" b="b"/>
              <a:pathLst>
                <a:path w="743" h="1473" extrusionOk="0">
                  <a:moveTo>
                    <a:pt x="717" y="1371"/>
                  </a:moveTo>
                  <a:cubicBezTo>
                    <a:pt x="708" y="1294"/>
                    <a:pt x="699" y="1163"/>
                    <a:pt x="682" y="1063"/>
                  </a:cubicBezTo>
                  <a:cubicBezTo>
                    <a:pt x="665" y="958"/>
                    <a:pt x="638" y="916"/>
                    <a:pt x="637" y="905"/>
                  </a:cubicBezTo>
                  <a:cubicBezTo>
                    <a:pt x="631" y="870"/>
                    <a:pt x="683" y="317"/>
                    <a:pt x="658" y="224"/>
                  </a:cubicBezTo>
                  <a:cubicBezTo>
                    <a:pt x="634" y="131"/>
                    <a:pt x="532" y="22"/>
                    <a:pt x="525" y="0"/>
                  </a:cubicBezTo>
                  <a:cubicBezTo>
                    <a:pt x="519" y="5"/>
                    <a:pt x="225" y="5"/>
                    <a:pt x="219" y="0"/>
                  </a:cubicBezTo>
                  <a:cubicBezTo>
                    <a:pt x="212" y="22"/>
                    <a:pt x="98" y="96"/>
                    <a:pt x="80" y="236"/>
                  </a:cubicBezTo>
                  <a:cubicBezTo>
                    <a:pt x="63" y="376"/>
                    <a:pt x="112" y="870"/>
                    <a:pt x="107" y="905"/>
                  </a:cubicBezTo>
                  <a:cubicBezTo>
                    <a:pt x="105" y="916"/>
                    <a:pt x="79" y="958"/>
                    <a:pt x="61" y="1063"/>
                  </a:cubicBezTo>
                  <a:cubicBezTo>
                    <a:pt x="45" y="1163"/>
                    <a:pt x="35" y="1294"/>
                    <a:pt x="27" y="1371"/>
                  </a:cubicBezTo>
                  <a:cubicBezTo>
                    <a:pt x="20" y="1425"/>
                    <a:pt x="0" y="1447"/>
                    <a:pt x="14" y="1453"/>
                  </a:cubicBezTo>
                  <a:cubicBezTo>
                    <a:pt x="42" y="1467"/>
                    <a:pt x="81" y="1473"/>
                    <a:pt x="84" y="1447"/>
                  </a:cubicBezTo>
                  <a:cubicBezTo>
                    <a:pt x="93" y="1362"/>
                    <a:pt x="236" y="1009"/>
                    <a:pt x="247" y="955"/>
                  </a:cubicBezTo>
                  <a:cubicBezTo>
                    <a:pt x="279" y="788"/>
                    <a:pt x="335" y="471"/>
                    <a:pt x="352" y="384"/>
                  </a:cubicBezTo>
                  <a:cubicBezTo>
                    <a:pt x="357" y="384"/>
                    <a:pt x="387" y="384"/>
                    <a:pt x="391" y="384"/>
                  </a:cubicBezTo>
                  <a:cubicBezTo>
                    <a:pt x="408" y="471"/>
                    <a:pt x="464" y="788"/>
                    <a:pt x="497" y="955"/>
                  </a:cubicBezTo>
                  <a:cubicBezTo>
                    <a:pt x="507" y="1009"/>
                    <a:pt x="650" y="1362"/>
                    <a:pt x="660" y="1447"/>
                  </a:cubicBezTo>
                  <a:cubicBezTo>
                    <a:pt x="663" y="1473"/>
                    <a:pt x="701" y="1467"/>
                    <a:pt x="730" y="1453"/>
                  </a:cubicBezTo>
                  <a:cubicBezTo>
                    <a:pt x="743" y="1447"/>
                    <a:pt x="723" y="1425"/>
                    <a:pt x="717" y="1371"/>
                  </a:cubicBezTo>
                  <a:close/>
                </a:path>
              </a:pathLst>
            </a:custGeom>
            <a:solidFill>
              <a:srgbClr val="1A2F4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6286500" y="3702050"/>
              <a:ext cx="1335088" cy="1797050"/>
            </a:xfrm>
            <a:custGeom>
              <a:avLst/>
              <a:gdLst/>
              <a:ahLst/>
              <a:cxnLst/>
              <a:rect l="l" t="t" r="r" b="b"/>
              <a:pathLst>
                <a:path w="620" h="837" extrusionOk="0">
                  <a:moveTo>
                    <a:pt x="556" y="726"/>
                  </a:moveTo>
                  <a:cubicBezTo>
                    <a:pt x="551" y="691"/>
                    <a:pt x="620" y="136"/>
                    <a:pt x="595" y="43"/>
                  </a:cubicBezTo>
                  <a:cubicBezTo>
                    <a:pt x="592" y="30"/>
                    <a:pt x="587" y="18"/>
                    <a:pt x="582" y="5"/>
                  </a:cubicBezTo>
                  <a:cubicBezTo>
                    <a:pt x="579" y="0"/>
                    <a:pt x="443" y="72"/>
                    <a:pt x="300" y="77"/>
                  </a:cubicBezTo>
                  <a:cubicBezTo>
                    <a:pt x="166" y="82"/>
                    <a:pt x="24" y="18"/>
                    <a:pt x="23" y="26"/>
                  </a:cubicBezTo>
                  <a:cubicBezTo>
                    <a:pt x="20" y="35"/>
                    <a:pt x="19" y="45"/>
                    <a:pt x="17" y="55"/>
                  </a:cubicBezTo>
                  <a:cubicBezTo>
                    <a:pt x="0" y="195"/>
                    <a:pt x="62" y="705"/>
                    <a:pt x="67" y="741"/>
                  </a:cubicBezTo>
                  <a:cubicBezTo>
                    <a:pt x="76" y="820"/>
                    <a:pt x="159" y="815"/>
                    <a:pt x="170" y="761"/>
                  </a:cubicBezTo>
                  <a:cubicBezTo>
                    <a:pt x="202" y="594"/>
                    <a:pt x="254" y="292"/>
                    <a:pt x="271" y="205"/>
                  </a:cubicBezTo>
                  <a:cubicBezTo>
                    <a:pt x="275" y="205"/>
                    <a:pt x="340" y="200"/>
                    <a:pt x="344" y="200"/>
                  </a:cubicBezTo>
                  <a:cubicBezTo>
                    <a:pt x="361" y="287"/>
                    <a:pt x="404" y="594"/>
                    <a:pt x="450" y="758"/>
                  </a:cubicBezTo>
                  <a:cubicBezTo>
                    <a:pt x="472" y="837"/>
                    <a:pt x="546" y="807"/>
                    <a:pt x="556" y="726"/>
                  </a:cubicBezTo>
                  <a:close/>
                </a:path>
              </a:pathLst>
            </a:custGeom>
            <a:solidFill>
              <a:srgbClr val="2848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5607050" y="2133600"/>
              <a:ext cx="1127125" cy="495300"/>
            </a:xfrm>
            <a:custGeom>
              <a:avLst/>
              <a:gdLst/>
              <a:ahLst/>
              <a:cxnLst/>
              <a:rect l="l" t="t" r="r" b="b"/>
              <a:pathLst>
                <a:path w="523" h="231" extrusionOk="0">
                  <a:moveTo>
                    <a:pt x="477" y="43"/>
                  </a:moveTo>
                  <a:cubicBezTo>
                    <a:pt x="438" y="0"/>
                    <a:pt x="340" y="32"/>
                    <a:pt x="340" y="32"/>
                  </a:cubicBezTo>
                  <a:cubicBezTo>
                    <a:pt x="340" y="32"/>
                    <a:pt x="36" y="120"/>
                    <a:pt x="18" y="134"/>
                  </a:cubicBezTo>
                  <a:cubicBezTo>
                    <a:pt x="0" y="148"/>
                    <a:pt x="24" y="223"/>
                    <a:pt x="34" y="225"/>
                  </a:cubicBezTo>
                  <a:cubicBezTo>
                    <a:pt x="66" y="231"/>
                    <a:pt x="462" y="132"/>
                    <a:pt x="462" y="132"/>
                  </a:cubicBezTo>
                  <a:cubicBezTo>
                    <a:pt x="462" y="132"/>
                    <a:pt x="523" y="94"/>
                    <a:pt x="477" y="43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5226050" y="1127125"/>
              <a:ext cx="620713" cy="1555750"/>
            </a:xfrm>
            <a:custGeom>
              <a:avLst/>
              <a:gdLst/>
              <a:ahLst/>
              <a:cxnLst/>
              <a:rect l="l" t="t" r="r" b="b"/>
              <a:pathLst>
                <a:path w="288" h="725" extrusionOk="0">
                  <a:moveTo>
                    <a:pt x="152" y="164"/>
                  </a:moveTo>
                  <a:cubicBezTo>
                    <a:pt x="135" y="225"/>
                    <a:pt x="135" y="225"/>
                    <a:pt x="135" y="225"/>
                  </a:cubicBezTo>
                  <a:cubicBezTo>
                    <a:pt x="134" y="225"/>
                    <a:pt x="134" y="225"/>
                    <a:pt x="134" y="225"/>
                  </a:cubicBezTo>
                  <a:cubicBezTo>
                    <a:pt x="159" y="288"/>
                    <a:pt x="277" y="609"/>
                    <a:pt x="280" y="631"/>
                  </a:cubicBezTo>
                  <a:cubicBezTo>
                    <a:pt x="288" y="697"/>
                    <a:pt x="191" y="725"/>
                    <a:pt x="167" y="660"/>
                  </a:cubicBezTo>
                  <a:cubicBezTo>
                    <a:pt x="160" y="641"/>
                    <a:pt x="81" y="284"/>
                    <a:pt x="72" y="240"/>
                  </a:cubicBezTo>
                  <a:cubicBezTo>
                    <a:pt x="72" y="240"/>
                    <a:pt x="72" y="240"/>
                    <a:pt x="72" y="240"/>
                  </a:cubicBezTo>
                  <a:cubicBezTo>
                    <a:pt x="73" y="240"/>
                    <a:pt x="73" y="240"/>
                    <a:pt x="73" y="240"/>
                  </a:cubicBezTo>
                  <a:cubicBezTo>
                    <a:pt x="63" y="221"/>
                    <a:pt x="28" y="156"/>
                    <a:pt x="28" y="156"/>
                  </a:cubicBezTo>
                  <a:cubicBezTo>
                    <a:pt x="28" y="156"/>
                    <a:pt x="9" y="96"/>
                    <a:pt x="5" y="78"/>
                  </a:cubicBezTo>
                  <a:cubicBezTo>
                    <a:pt x="3" y="69"/>
                    <a:pt x="0" y="63"/>
                    <a:pt x="4" y="61"/>
                  </a:cubicBezTo>
                  <a:cubicBezTo>
                    <a:pt x="10" y="59"/>
                    <a:pt x="12" y="66"/>
                    <a:pt x="15" y="74"/>
                  </a:cubicBezTo>
                  <a:cubicBezTo>
                    <a:pt x="21" y="88"/>
                    <a:pt x="41" y="143"/>
                    <a:pt x="42" y="143"/>
                  </a:cubicBezTo>
                  <a:cubicBezTo>
                    <a:pt x="42" y="143"/>
                    <a:pt x="43" y="143"/>
                    <a:pt x="43" y="143"/>
                  </a:cubicBezTo>
                  <a:cubicBezTo>
                    <a:pt x="44" y="143"/>
                    <a:pt x="19" y="55"/>
                    <a:pt x="16" y="37"/>
                  </a:cubicBezTo>
                  <a:cubicBezTo>
                    <a:pt x="15" y="29"/>
                    <a:pt x="14" y="23"/>
                    <a:pt x="19" y="22"/>
                  </a:cubicBezTo>
                  <a:cubicBezTo>
                    <a:pt x="24" y="20"/>
                    <a:pt x="26" y="24"/>
                    <a:pt x="30" y="32"/>
                  </a:cubicBezTo>
                  <a:cubicBezTo>
                    <a:pt x="37" y="49"/>
                    <a:pt x="63" y="134"/>
                    <a:pt x="64" y="134"/>
                  </a:cubicBezTo>
                  <a:cubicBezTo>
                    <a:pt x="64" y="133"/>
                    <a:pt x="67" y="133"/>
                    <a:pt x="67" y="132"/>
                  </a:cubicBezTo>
                  <a:cubicBezTo>
                    <a:pt x="65" y="127"/>
                    <a:pt x="40" y="41"/>
                    <a:pt x="34" y="22"/>
                  </a:cubicBezTo>
                  <a:cubicBezTo>
                    <a:pt x="31" y="11"/>
                    <a:pt x="30" y="3"/>
                    <a:pt x="35" y="2"/>
                  </a:cubicBezTo>
                  <a:cubicBezTo>
                    <a:pt x="40" y="0"/>
                    <a:pt x="43" y="7"/>
                    <a:pt x="48" y="18"/>
                  </a:cubicBezTo>
                  <a:cubicBezTo>
                    <a:pt x="55" y="36"/>
                    <a:pt x="86" y="119"/>
                    <a:pt x="87" y="125"/>
                  </a:cubicBezTo>
                  <a:cubicBezTo>
                    <a:pt x="87" y="125"/>
                    <a:pt x="91" y="124"/>
                    <a:pt x="91" y="124"/>
                  </a:cubicBezTo>
                  <a:cubicBezTo>
                    <a:pt x="92" y="123"/>
                    <a:pt x="61" y="41"/>
                    <a:pt x="56" y="24"/>
                  </a:cubicBezTo>
                  <a:cubicBezTo>
                    <a:pt x="53" y="16"/>
                    <a:pt x="51" y="10"/>
                    <a:pt x="56" y="8"/>
                  </a:cubicBezTo>
                  <a:cubicBezTo>
                    <a:pt x="60" y="7"/>
                    <a:pt x="63" y="11"/>
                    <a:pt x="67" y="19"/>
                  </a:cubicBezTo>
                  <a:cubicBezTo>
                    <a:pt x="76" y="34"/>
                    <a:pt x="117" y="122"/>
                    <a:pt x="121" y="126"/>
                  </a:cubicBezTo>
                  <a:cubicBezTo>
                    <a:pt x="129" y="136"/>
                    <a:pt x="124" y="107"/>
                    <a:pt x="124" y="107"/>
                  </a:cubicBezTo>
                  <a:cubicBezTo>
                    <a:pt x="124" y="107"/>
                    <a:pt x="99" y="70"/>
                    <a:pt x="113" y="56"/>
                  </a:cubicBezTo>
                  <a:cubicBezTo>
                    <a:pt x="121" y="52"/>
                    <a:pt x="124" y="73"/>
                    <a:pt x="130" y="82"/>
                  </a:cubicBezTo>
                  <a:cubicBezTo>
                    <a:pt x="138" y="95"/>
                    <a:pt x="146" y="107"/>
                    <a:pt x="146" y="107"/>
                  </a:cubicBezTo>
                  <a:lnTo>
                    <a:pt x="152" y="164"/>
                  </a:ln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6" name="Google Shape;316;p26"/>
            <p:cNvCxnSpPr/>
            <p:nvPr/>
          </p:nvCxnSpPr>
          <p:spPr>
            <a:xfrm>
              <a:off x="5510213" y="1312863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17" name="Google Shape;317;p26"/>
            <p:cNvCxnSpPr/>
            <p:nvPr/>
          </p:nvCxnSpPr>
          <p:spPr>
            <a:xfrm>
              <a:off x="5510213" y="1312863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18" name="Google Shape;318;p26"/>
            <p:cNvSpPr/>
            <p:nvPr/>
          </p:nvSpPr>
          <p:spPr>
            <a:xfrm>
              <a:off x="5326063" y="1389063"/>
              <a:ext cx="166688" cy="182563"/>
            </a:xfrm>
            <a:custGeom>
              <a:avLst/>
              <a:gdLst/>
              <a:ahLst/>
              <a:cxnLst/>
              <a:rect l="l" t="t" r="r" b="b"/>
              <a:pathLst>
                <a:path w="78" h="85" extrusionOk="0">
                  <a:moveTo>
                    <a:pt x="78" y="6"/>
                  </a:moveTo>
                  <a:cubicBezTo>
                    <a:pt x="78" y="6"/>
                    <a:pt x="49" y="40"/>
                    <a:pt x="55" y="62"/>
                  </a:cubicBezTo>
                  <a:cubicBezTo>
                    <a:pt x="61" y="85"/>
                    <a:pt x="40" y="66"/>
                    <a:pt x="27" y="56"/>
                  </a:cubicBezTo>
                  <a:cubicBezTo>
                    <a:pt x="14" y="45"/>
                    <a:pt x="0" y="28"/>
                    <a:pt x="0" y="28"/>
                  </a:cubicBezTo>
                  <a:cubicBezTo>
                    <a:pt x="0" y="28"/>
                    <a:pt x="10" y="32"/>
                    <a:pt x="17" y="21"/>
                  </a:cubicBezTo>
                  <a:cubicBezTo>
                    <a:pt x="31" y="29"/>
                    <a:pt x="43" y="12"/>
                    <a:pt x="43" y="12"/>
                  </a:cubicBezTo>
                  <a:cubicBezTo>
                    <a:pt x="43" y="12"/>
                    <a:pt x="62" y="18"/>
                    <a:pt x="72" y="0"/>
                  </a:cubicBezTo>
                  <a:cubicBezTo>
                    <a:pt x="74" y="3"/>
                    <a:pt x="78" y="6"/>
                    <a:pt x="78" y="6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7134225" y="2117725"/>
              <a:ext cx="1025525" cy="746125"/>
            </a:xfrm>
            <a:custGeom>
              <a:avLst/>
              <a:gdLst/>
              <a:ahLst/>
              <a:cxnLst/>
              <a:rect l="l" t="t" r="r" b="b"/>
              <a:pathLst>
                <a:path w="476" h="347" extrusionOk="0">
                  <a:moveTo>
                    <a:pt x="60" y="28"/>
                  </a:moveTo>
                  <a:cubicBezTo>
                    <a:pt x="111" y="0"/>
                    <a:pt x="193" y="62"/>
                    <a:pt x="193" y="62"/>
                  </a:cubicBezTo>
                  <a:cubicBezTo>
                    <a:pt x="193" y="62"/>
                    <a:pt x="452" y="245"/>
                    <a:pt x="464" y="264"/>
                  </a:cubicBezTo>
                  <a:cubicBezTo>
                    <a:pt x="476" y="283"/>
                    <a:pt x="428" y="347"/>
                    <a:pt x="418" y="345"/>
                  </a:cubicBezTo>
                  <a:cubicBezTo>
                    <a:pt x="387" y="341"/>
                    <a:pt x="45" y="117"/>
                    <a:pt x="45" y="117"/>
                  </a:cubicBezTo>
                  <a:cubicBezTo>
                    <a:pt x="45" y="117"/>
                    <a:pt x="0" y="61"/>
                    <a:pt x="60" y="28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6311900" y="2144713"/>
              <a:ext cx="1231900" cy="1612900"/>
            </a:xfrm>
            <a:custGeom>
              <a:avLst/>
              <a:gdLst/>
              <a:ahLst/>
              <a:cxnLst/>
              <a:rect l="l" t="t" r="r" b="b"/>
              <a:pathLst>
                <a:path w="572" h="752" extrusionOk="0">
                  <a:moveTo>
                    <a:pt x="473" y="19"/>
                  </a:moveTo>
                  <a:cubicBezTo>
                    <a:pt x="426" y="6"/>
                    <a:pt x="364" y="5"/>
                    <a:pt x="292" y="5"/>
                  </a:cubicBezTo>
                  <a:cubicBezTo>
                    <a:pt x="207" y="5"/>
                    <a:pt x="131" y="0"/>
                    <a:pt x="79" y="26"/>
                  </a:cubicBezTo>
                  <a:cubicBezTo>
                    <a:pt x="63" y="34"/>
                    <a:pt x="38" y="200"/>
                    <a:pt x="38" y="200"/>
                  </a:cubicBezTo>
                  <a:cubicBezTo>
                    <a:pt x="38" y="200"/>
                    <a:pt x="43" y="245"/>
                    <a:pt x="66" y="282"/>
                  </a:cubicBezTo>
                  <a:cubicBezTo>
                    <a:pt x="68" y="285"/>
                    <a:pt x="70" y="287"/>
                    <a:pt x="71" y="290"/>
                  </a:cubicBezTo>
                  <a:cubicBezTo>
                    <a:pt x="108" y="524"/>
                    <a:pt x="108" y="524"/>
                    <a:pt x="108" y="524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682"/>
                    <a:pt x="36" y="752"/>
                    <a:pt x="304" y="747"/>
                  </a:cubicBezTo>
                  <a:cubicBezTo>
                    <a:pt x="572" y="741"/>
                    <a:pt x="555" y="661"/>
                    <a:pt x="555" y="661"/>
                  </a:cubicBezTo>
                  <a:cubicBezTo>
                    <a:pt x="470" y="517"/>
                    <a:pt x="470" y="517"/>
                    <a:pt x="470" y="517"/>
                  </a:cubicBezTo>
                  <a:cubicBezTo>
                    <a:pt x="504" y="275"/>
                    <a:pt x="504" y="275"/>
                    <a:pt x="504" y="275"/>
                  </a:cubicBezTo>
                  <a:cubicBezTo>
                    <a:pt x="525" y="240"/>
                    <a:pt x="531" y="202"/>
                    <a:pt x="531" y="202"/>
                  </a:cubicBezTo>
                  <a:cubicBezTo>
                    <a:pt x="531" y="202"/>
                    <a:pt x="485" y="23"/>
                    <a:pt x="473" y="19"/>
                  </a:cubicBezTo>
                  <a:close/>
                </a:path>
              </a:pathLst>
            </a:custGeom>
            <a:solidFill>
              <a:srgbClr val="F6565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6311900" y="2573338"/>
              <a:ext cx="1231900" cy="1184275"/>
            </a:xfrm>
            <a:custGeom>
              <a:avLst/>
              <a:gdLst/>
              <a:ahLst/>
              <a:cxnLst/>
              <a:rect l="l" t="t" r="r" b="b"/>
              <a:pathLst>
                <a:path w="572" h="552" extrusionOk="0">
                  <a:moveTo>
                    <a:pt x="38" y="0"/>
                  </a:moveTo>
                  <a:cubicBezTo>
                    <a:pt x="38" y="0"/>
                    <a:pt x="43" y="45"/>
                    <a:pt x="66" y="82"/>
                  </a:cubicBezTo>
                  <a:cubicBezTo>
                    <a:pt x="68" y="85"/>
                    <a:pt x="70" y="87"/>
                    <a:pt x="71" y="90"/>
                  </a:cubicBezTo>
                  <a:cubicBezTo>
                    <a:pt x="108" y="324"/>
                    <a:pt x="108" y="324"/>
                    <a:pt x="108" y="324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482"/>
                    <a:pt x="36" y="552"/>
                    <a:pt x="304" y="547"/>
                  </a:cubicBezTo>
                  <a:cubicBezTo>
                    <a:pt x="572" y="541"/>
                    <a:pt x="555" y="461"/>
                    <a:pt x="555" y="461"/>
                  </a:cubicBezTo>
                  <a:cubicBezTo>
                    <a:pt x="470" y="317"/>
                    <a:pt x="470" y="317"/>
                    <a:pt x="470" y="317"/>
                  </a:cubicBezTo>
                  <a:cubicBezTo>
                    <a:pt x="504" y="75"/>
                    <a:pt x="504" y="75"/>
                    <a:pt x="504" y="75"/>
                  </a:cubicBezTo>
                  <a:cubicBezTo>
                    <a:pt x="525" y="40"/>
                    <a:pt x="531" y="2"/>
                    <a:pt x="531" y="2"/>
                  </a:cubicBezTo>
                  <a:cubicBezTo>
                    <a:pt x="531" y="2"/>
                    <a:pt x="376" y="37"/>
                    <a:pt x="280" y="33"/>
                  </a:cubicBezTo>
                  <a:cubicBezTo>
                    <a:pt x="184" y="30"/>
                    <a:pt x="38" y="0"/>
                    <a:pt x="38" y="0"/>
                  </a:cubicBezTo>
                  <a:close/>
                </a:path>
              </a:pathLst>
            </a:custGeom>
            <a:solidFill>
              <a:srgbClr val="E5454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7221538" y="3357563"/>
              <a:ext cx="165100" cy="92075"/>
            </a:xfrm>
            <a:custGeom>
              <a:avLst/>
              <a:gdLst/>
              <a:ahLst/>
              <a:cxnLst/>
              <a:rect l="l" t="t" r="r" b="b"/>
              <a:pathLst>
                <a:path w="77" h="43" extrusionOk="0">
                  <a:moveTo>
                    <a:pt x="77" y="0"/>
                  </a:moveTo>
                  <a:cubicBezTo>
                    <a:pt x="77" y="6"/>
                    <a:pt x="77" y="6"/>
                    <a:pt x="77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7" y="41"/>
                    <a:pt x="7" y="42"/>
                  </a:cubicBezTo>
                  <a:cubicBezTo>
                    <a:pt x="6" y="42"/>
                    <a:pt x="4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4" y="2"/>
                    <a:pt x="34" y="2"/>
                    <a:pt x="34" y="2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F3A1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7240588" y="3386138"/>
              <a:ext cx="150813" cy="88900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70" y="7"/>
                  </a:moveTo>
                  <a:cubicBezTo>
                    <a:pt x="70" y="13"/>
                    <a:pt x="70" y="13"/>
                    <a:pt x="70" y="13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7" y="39"/>
                    <a:pt x="6" y="40"/>
                  </a:cubicBezTo>
                  <a:cubicBezTo>
                    <a:pt x="6" y="41"/>
                    <a:pt x="1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70" y="7"/>
                  </a:lnTo>
                  <a:close/>
                </a:path>
              </a:pathLst>
            </a:custGeom>
            <a:solidFill>
              <a:srgbClr val="F3A1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7259638" y="3270250"/>
              <a:ext cx="130175" cy="50800"/>
            </a:xfrm>
            <a:custGeom>
              <a:avLst/>
              <a:gdLst/>
              <a:ahLst/>
              <a:cxnLst/>
              <a:rect l="l" t="t" r="r" b="b"/>
              <a:pathLst>
                <a:path w="60" h="23" extrusionOk="0">
                  <a:moveTo>
                    <a:pt x="41" y="0"/>
                  </a:moveTo>
                  <a:cubicBezTo>
                    <a:pt x="60" y="23"/>
                    <a:pt x="60" y="23"/>
                    <a:pt x="60" y="23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30" y="10"/>
                    <a:pt x="20" y="14"/>
                  </a:cubicBezTo>
                  <a:cubicBezTo>
                    <a:pt x="13" y="17"/>
                    <a:pt x="7" y="19"/>
                    <a:pt x="5" y="20"/>
                  </a:cubicBezTo>
                  <a:cubicBezTo>
                    <a:pt x="0" y="2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F3A1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7208838" y="2525713"/>
              <a:ext cx="923925" cy="1052513"/>
            </a:xfrm>
            <a:custGeom>
              <a:avLst/>
              <a:gdLst/>
              <a:ahLst/>
              <a:cxnLst/>
              <a:rect l="l" t="t" r="r" b="b"/>
              <a:pathLst>
                <a:path w="429" h="490" extrusionOk="0">
                  <a:moveTo>
                    <a:pt x="38" y="375"/>
                  </a:moveTo>
                  <a:cubicBezTo>
                    <a:pt x="76" y="369"/>
                    <a:pt x="76" y="369"/>
                    <a:pt x="76" y="369"/>
                  </a:cubicBezTo>
                  <a:cubicBezTo>
                    <a:pt x="84" y="370"/>
                    <a:pt x="84" y="370"/>
                    <a:pt x="84" y="370"/>
                  </a:cubicBezTo>
                  <a:cubicBezTo>
                    <a:pt x="65" y="347"/>
                    <a:pt x="65" y="347"/>
                    <a:pt x="65" y="347"/>
                  </a:cubicBezTo>
                  <a:cubicBezTo>
                    <a:pt x="65" y="347"/>
                    <a:pt x="24" y="367"/>
                    <a:pt x="29" y="367"/>
                  </a:cubicBezTo>
                  <a:cubicBezTo>
                    <a:pt x="31" y="366"/>
                    <a:pt x="37" y="364"/>
                    <a:pt x="44" y="361"/>
                  </a:cubicBezTo>
                  <a:cubicBezTo>
                    <a:pt x="38" y="364"/>
                    <a:pt x="32" y="366"/>
                    <a:pt x="28" y="367"/>
                  </a:cubicBezTo>
                  <a:cubicBezTo>
                    <a:pt x="22" y="368"/>
                    <a:pt x="18" y="366"/>
                    <a:pt x="17" y="360"/>
                  </a:cubicBezTo>
                  <a:cubicBezTo>
                    <a:pt x="17" y="360"/>
                    <a:pt x="59" y="326"/>
                    <a:pt x="69" y="327"/>
                  </a:cubicBezTo>
                  <a:cubicBezTo>
                    <a:pt x="79" y="329"/>
                    <a:pt x="122" y="402"/>
                    <a:pt x="137" y="408"/>
                  </a:cubicBezTo>
                  <a:cubicBezTo>
                    <a:pt x="154" y="376"/>
                    <a:pt x="272" y="169"/>
                    <a:pt x="286" y="145"/>
                  </a:cubicBezTo>
                  <a:cubicBezTo>
                    <a:pt x="295" y="130"/>
                    <a:pt x="303" y="119"/>
                    <a:pt x="308" y="109"/>
                  </a:cubicBezTo>
                  <a:cubicBezTo>
                    <a:pt x="371" y="0"/>
                    <a:pt x="429" y="90"/>
                    <a:pt x="414" y="119"/>
                  </a:cubicBezTo>
                  <a:cubicBezTo>
                    <a:pt x="408" y="135"/>
                    <a:pt x="379" y="182"/>
                    <a:pt x="369" y="197"/>
                  </a:cubicBezTo>
                  <a:cubicBezTo>
                    <a:pt x="329" y="256"/>
                    <a:pt x="170" y="464"/>
                    <a:pt x="170" y="464"/>
                  </a:cubicBezTo>
                  <a:cubicBezTo>
                    <a:pt x="158" y="477"/>
                    <a:pt x="140" y="490"/>
                    <a:pt x="127" y="482"/>
                  </a:cubicBezTo>
                  <a:cubicBezTo>
                    <a:pt x="105" y="467"/>
                    <a:pt x="84" y="439"/>
                    <a:pt x="84" y="439"/>
                  </a:cubicBezTo>
                  <a:cubicBezTo>
                    <a:pt x="54" y="428"/>
                    <a:pt x="54" y="428"/>
                    <a:pt x="54" y="428"/>
                  </a:cubicBezTo>
                  <a:cubicBezTo>
                    <a:pt x="54" y="428"/>
                    <a:pt x="34" y="457"/>
                    <a:pt x="25" y="454"/>
                  </a:cubicBezTo>
                  <a:cubicBezTo>
                    <a:pt x="18" y="452"/>
                    <a:pt x="21" y="441"/>
                    <a:pt x="21" y="441"/>
                  </a:cubicBezTo>
                  <a:cubicBezTo>
                    <a:pt x="21" y="441"/>
                    <a:pt x="18" y="442"/>
                    <a:pt x="15" y="442"/>
                  </a:cubicBezTo>
                  <a:cubicBezTo>
                    <a:pt x="16" y="442"/>
                    <a:pt x="21" y="442"/>
                    <a:pt x="21" y="441"/>
                  </a:cubicBezTo>
                  <a:cubicBezTo>
                    <a:pt x="22" y="440"/>
                    <a:pt x="49" y="405"/>
                    <a:pt x="49" y="405"/>
                  </a:cubicBezTo>
                  <a:cubicBezTo>
                    <a:pt x="85" y="414"/>
                    <a:pt x="85" y="414"/>
                    <a:pt x="85" y="414"/>
                  </a:cubicBezTo>
                  <a:cubicBezTo>
                    <a:pt x="85" y="408"/>
                    <a:pt x="85" y="408"/>
                    <a:pt x="85" y="408"/>
                  </a:cubicBezTo>
                  <a:cubicBezTo>
                    <a:pt x="48" y="401"/>
                    <a:pt x="48" y="401"/>
                    <a:pt x="48" y="401"/>
                  </a:cubicBezTo>
                  <a:cubicBezTo>
                    <a:pt x="15" y="442"/>
                    <a:pt x="15" y="442"/>
                    <a:pt x="15" y="442"/>
                  </a:cubicBezTo>
                  <a:cubicBezTo>
                    <a:pt x="11" y="442"/>
                    <a:pt x="7" y="439"/>
                    <a:pt x="13" y="429"/>
                  </a:cubicBezTo>
                  <a:cubicBezTo>
                    <a:pt x="13" y="428"/>
                    <a:pt x="40" y="393"/>
                    <a:pt x="40" y="393"/>
                  </a:cubicBezTo>
                  <a:cubicBezTo>
                    <a:pt x="83" y="393"/>
                    <a:pt x="83" y="393"/>
                    <a:pt x="83" y="393"/>
                  </a:cubicBezTo>
                  <a:cubicBezTo>
                    <a:pt x="83" y="387"/>
                    <a:pt x="83" y="387"/>
                    <a:pt x="83" y="387"/>
                  </a:cubicBezTo>
                  <a:cubicBezTo>
                    <a:pt x="40" y="389"/>
                    <a:pt x="40" y="389"/>
                    <a:pt x="40" y="389"/>
                  </a:cubicBezTo>
                  <a:cubicBezTo>
                    <a:pt x="6" y="430"/>
                    <a:pt x="6" y="430"/>
                    <a:pt x="6" y="430"/>
                  </a:cubicBezTo>
                  <a:cubicBezTo>
                    <a:pt x="0" y="430"/>
                    <a:pt x="0" y="426"/>
                    <a:pt x="0" y="423"/>
                  </a:cubicBezTo>
                  <a:cubicBezTo>
                    <a:pt x="0" y="420"/>
                    <a:pt x="38" y="375"/>
                    <a:pt x="38" y="375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5718175" y="215900"/>
              <a:ext cx="2120900" cy="2082800"/>
            </a:xfrm>
            <a:custGeom>
              <a:avLst/>
              <a:gdLst/>
              <a:ahLst/>
              <a:cxnLst/>
              <a:rect l="l" t="t" r="r" b="b"/>
              <a:pathLst>
                <a:path w="985" h="970" extrusionOk="0">
                  <a:moveTo>
                    <a:pt x="878" y="625"/>
                  </a:moveTo>
                  <a:cubicBezTo>
                    <a:pt x="873" y="613"/>
                    <a:pt x="874" y="546"/>
                    <a:pt x="872" y="524"/>
                  </a:cubicBezTo>
                  <a:cubicBezTo>
                    <a:pt x="910" y="413"/>
                    <a:pt x="934" y="176"/>
                    <a:pt x="775" y="126"/>
                  </a:cubicBezTo>
                  <a:cubicBezTo>
                    <a:pt x="765" y="123"/>
                    <a:pt x="755" y="121"/>
                    <a:pt x="744" y="119"/>
                  </a:cubicBezTo>
                  <a:cubicBezTo>
                    <a:pt x="743" y="119"/>
                    <a:pt x="743" y="118"/>
                    <a:pt x="742" y="118"/>
                  </a:cubicBezTo>
                  <a:cubicBezTo>
                    <a:pt x="741" y="115"/>
                    <a:pt x="740" y="114"/>
                    <a:pt x="740" y="114"/>
                  </a:cubicBezTo>
                  <a:cubicBezTo>
                    <a:pt x="740" y="114"/>
                    <a:pt x="664" y="0"/>
                    <a:pt x="467" y="85"/>
                  </a:cubicBezTo>
                  <a:cubicBezTo>
                    <a:pt x="359" y="132"/>
                    <a:pt x="282" y="285"/>
                    <a:pt x="236" y="432"/>
                  </a:cubicBezTo>
                  <a:cubicBezTo>
                    <a:pt x="194" y="564"/>
                    <a:pt x="0" y="518"/>
                    <a:pt x="21" y="677"/>
                  </a:cubicBezTo>
                  <a:cubicBezTo>
                    <a:pt x="24" y="702"/>
                    <a:pt x="46" y="727"/>
                    <a:pt x="71" y="735"/>
                  </a:cubicBezTo>
                  <a:cubicBezTo>
                    <a:pt x="96" y="744"/>
                    <a:pt x="13" y="659"/>
                    <a:pt x="109" y="633"/>
                  </a:cubicBezTo>
                  <a:cubicBezTo>
                    <a:pt x="50" y="821"/>
                    <a:pt x="192" y="824"/>
                    <a:pt x="215" y="831"/>
                  </a:cubicBezTo>
                  <a:cubicBezTo>
                    <a:pt x="231" y="835"/>
                    <a:pt x="268" y="834"/>
                    <a:pt x="302" y="843"/>
                  </a:cubicBezTo>
                  <a:cubicBezTo>
                    <a:pt x="322" y="849"/>
                    <a:pt x="333" y="860"/>
                    <a:pt x="352" y="867"/>
                  </a:cubicBezTo>
                  <a:cubicBezTo>
                    <a:pt x="381" y="877"/>
                    <a:pt x="416" y="877"/>
                    <a:pt x="432" y="877"/>
                  </a:cubicBezTo>
                  <a:cubicBezTo>
                    <a:pt x="443" y="879"/>
                    <a:pt x="478" y="872"/>
                    <a:pt x="515" y="879"/>
                  </a:cubicBezTo>
                  <a:cubicBezTo>
                    <a:pt x="580" y="890"/>
                    <a:pt x="659" y="922"/>
                    <a:pt x="674" y="925"/>
                  </a:cubicBezTo>
                  <a:cubicBezTo>
                    <a:pt x="725" y="932"/>
                    <a:pt x="750" y="914"/>
                    <a:pt x="764" y="925"/>
                  </a:cubicBezTo>
                  <a:cubicBezTo>
                    <a:pt x="888" y="970"/>
                    <a:pt x="985" y="895"/>
                    <a:pt x="878" y="625"/>
                  </a:cubicBezTo>
                  <a:close/>
                </a:path>
              </a:pathLst>
            </a:custGeom>
            <a:solidFill>
              <a:srgbClr val="67310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7072313" y="476250"/>
              <a:ext cx="742950" cy="1743075"/>
            </a:xfrm>
            <a:custGeom>
              <a:avLst/>
              <a:gdLst/>
              <a:ahLst/>
              <a:cxnLst/>
              <a:rect l="l" t="t" r="r" b="b"/>
              <a:pathLst>
                <a:path w="345" h="812" extrusionOk="0">
                  <a:moveTo>
                    <a:pt x="251" y="504"/>
                  </a:moveTo>
                  <a:cubicBezTo>
                    <a:pt x="248" y="492"/>
                    <a:pt x="244" y="453"/>
                    <a:pt x="246" y="403"/>
                  </a:cubicBezTo>
                  <a:cubicBezTo>
                    <a:pt x="284" y="292"/>
                    <a:pt x="308" y="55"/>
                    <a:pt x="149" y="5"/>
                  </a:cubicBezTo>
                  <a:cubicBezTo>
                    <a:pt x="141" y="3"/>
                    <a:pt x="134" y="1"/>
                    <a:pt x="126" y="0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54" y="80"/>
                    <a:pt x="154" y="80"/>
                    <a:pt x="154" y="80"/>
                  </a:cubicBezTo>
                  <a:cubicBezTo>
                    <a:pt x="132" y="82"/>
                    <a:pt x="132" y="82"/>
                    <a:pt x="132" y="82"/>
                  </a:cubicBezTo>
                  <a:cubicBezTo>
                    <a:pt x="132" y="82"/>
                    <a:pt x="236" y="214"/>
                    <a:pt x="247" y="276"/>
                  </a:cubicBezTo>
                  <a:cubicBezTo>
                    <a:pt x="257" y="339"/>
                    <a:pt x="231" y="500"/>
                    <a:pt x="231" y="500"/>
                  </a:cubicBezTo>
                  <a:cubicBezTo>
                    <a:pt x="231" y="500"/>
                    <a:pt x="195" y="583"/>
                    <a:pt x="134" y="649"/>
                  </a:cubicBezTo>
                  <a:cubicBezTo>
                    <a:pt x="103" y="682"/>
                    <a:pt x="27" y="699"/>
                    <a:pt x="16" y="725"/>
                  </a:cubicBezTo>
                  <a:cubicBezTo>
                    <a:pt x="0" y="765"/>
                    <a:pt x="45" y="776"/>
                    <a:pt x="51" y="774"/>
                  </a:cubicBezTo>
                  <a:cubicBezTo>
                    <a:pt x="140" y="742"/>
                    <a:pt x="186" y="634"/>
                    <a:pt x="190" y="625"/>
                  </a:cubicBezTo>
                  <a:cubicBezTo>
                    <a:pt x="203" y="591"/>
                    <a:pt x="203" y="610"/>
                    <a:pt x="200" y="627"/>
                  </a:cubicBezTo>
                  <a:cubicBezTo>
                    <a:pt x="199" y="640"/>
                    <a:pt x="181" y="711"/>
                    <a:pt x="119" y="760"/>
                  </a:cubicBezTo>
                  <a:cubicBezTo>
                    <a:pt x="86" y="786"/>
                    <a:pt x="60" y="789"/>
                    <a:pt x="45" y="791"/>
                  </a:cubicBezTo>
                  <a:cubicBezTo>
                    <a:pt x="56" y="796"/>
                    <a:pt x="69" y="798"/>
                    <a:pt x="72" y="798"/>
                  </a:cubicBezTo>
                  <a:cubicBezTo>
                    <a:pt x="87" y="800"/>
                    <a:pt x="179" y="768"/>
                    <a:pt x="212" y="674"/>
                  </a:cubicBezTo>
                  <a:cubicBezTo>
                    <a:pt x="221" y="678"/>
                    <a:pt x="210" y="722"/>
                    <a:pt x="186" y="752"/>
                  </a:cubicBezTo>
                  <a:cubicBezTo>
                    <a:pt x="159" y="786"/>
                    <a:pt x="141" y="771"/>
                    <a:pt x="154" y="782"/>
                  </a:cubicBezTo>
                  <a:cubicBezTo>
                    <a:pt x="195" y="803"/>
                    <a:pt x="345" y="812"/>
                    <a:pt x="251" y="504"/>
                  </a:cubicBezTo>
                  <a:close/>
                </a:path>
              </a:pathLst>
            </a:custGeom>
            <a:solidFill>
              <a:srgbClr val="82532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5732463" y="212725"/>
              <a:ext cx="1600200" cy="1800225"/>
            </a:xfrm>
            <a:custGeom>
              <a:avLst/>
              <a:gdLst/>
              <a:ahLst/>
              <a:cxnLst/>
              <a:rect l="l" t="t" r="r" b="b"/>
              <a:pathLst>
                <a:path w="743" h="839" extrusionOk="0">
                  <a:moveTo>
                    <a:pt x="740" y="198"/>
                  </a:moveTo>
                  <a:cubicBezTo>
                    <a:pt x="740" y="198"/>
                    <a:pt x="720" y="186"/>
                    <a:pt x="720" y="176"/>
                  </a:cubicBezTo>
                  <a:cubicBezTo>
                    <a:pt x="720" y="173"/>
                    <a:pt x="734" y="175"/>
                    <a:pt x="737" y="172"/>
                  </a:cubicBezTo>
                  <a:cubicBezTo>
                    <a:pt x="743" y="166"/>
                    <a:pt x="739" y="157"/>
                    <a:pt x="739" y="157"/>
                  </a:cubicBezTo>
                  <a:cubicBezTo>
                    <a:pt x="738" y="156"/>
                    <a:pt x="704" y="145"/>
                    <a:pt x="704" y="139"/>
                  </a:cubicBezTo>
                  <a:cubicBezTo>
                    <a:pt x="703" y="135"/>
                    <a:pt x="737" y="138"/>
                    <a:pt x="737" y="134"/>
                  </a:cubicBezTo>
                  <a:cubicBezTo>
                    <a:pt x="736" y="124"/>
                    <a:pt x="735" y="114"/>
                    <a:pt x="735" y="114"/>
                  </a:cubicBezTo>
                  <a:cubicBezTo>
                    <a:pt x="735" y="114"/>
                    <a:pt x="659" y="0"/>
                    <a:pt x="462" y="85"/>
                  </a:cubicBezTo>
                  <a:cubicBezTo>
                    <a:pt x="354" y="132"/>
                    <a:pt x="277" y="285"/>
                    <a:pt x="231" y="432"/>
                  </a:cubicBezTo>
                  <a:cubicBezTo>
                    <a:pt x="189" y="564"/>
                    <a:pt x="0" y="493"/>
                    <a:pt x="25" y="680"/>
                  </a:cubicBezTo>
                  <a:cubicBezTo>
                    <a:pt x="26" y="692"/>
                    <a:pt x="44" y="718"/>
                    <a:pt x="48" y="714"/>
                  </a:cubicBezTo>
                  <a:cubicBezTo>
                    <a:pt x="52" y="710"/>
                    <a:pt x="41" y="684"/>
                    <a:pt x="44" y="669"/>
                  </a:cubicBezTo>
                  <a:cubicBezTo>
                    <a:pt x="46" y="653"/>
                    <a:pt x="58" y="637"/>
                    <a:pt x="92" y="627"/>
                  </a:cubicBezTo>
                  <a:cubicBezTo>
                    <a:pt x="142" y="602"/>
                    <a:pt x="187" y="542"/>
                    <a:pt x="188" y="544"/>
                  </a:cubicBezTo>
                  <a:cubicBezTo>
                    <a:pt x="190" y="550"/>
                    <a:pt x="161" y="590"/>
                    <a:pt x="141" y="606"/>
                  </a:cubicBezTo>
                  <a:cubicBezTo>
                    <a:pt x="131" y="615"/>
                    <a:pt x="84" y="715"/>
                    <a:pt x="113" y="770"/>
                  </a:cubicBezTo>
                  <a:cubicBezTo>
                    <a:pt x="134" y="809"/>
                    <a:pt x="201" y="828"/>
                    <a:pt x="210" y="831"/>
                  </a:cubicBezTo>
                  <a:cubicBezTo>
                    <a:pt x="243" y="839"/>
                    <a:pt x="265" y="837"/>
                    <a:pt x="277" y="827"/>
                  </a:cubicBezTo>
                  <a:cubicBezTo>
                    <a:pt x="280" y="825"/>
                    <a:pt x="347" y="792"/>
                    <a:pt x="299" y="532"/>
                  </a:cubicBezTo>
                  <a:cubicBezTo>
                    <a:pt x="300" y="529"/>
                    <a:pt x="288" y="485"/>
                    <a:pt x="287" y="447"/>
                  </a:cubicBezTo>
                  <a:cubicBezTo>
                    <a:pt x="287" y="428"/>
                    <a:pt x="296" y="427"/>
                    <a:pt x="297" y="442"/>
                  </a:cubicBezTo>
                  <a:cubicBezTo>
                    <a:pt x="299" y="476"/>
                    <a:pt x="306" y="511"/>
                    <a:pt x="307" y="509"/>
                  </a:cubicBezTo>
                  <a:cubicBezTo>
                    <a:pt x="309" y="503"/>
                    <a:pt x="307" y="404"/>
                    <a:pt x="347" y="344"/>
                  </a:cubicBezTo>
                  <a:cubicBezTo>
                    <a:pt x="356" y="331"/>
                    <a:pt x="362" y="331"/>
                    <a:pt x="354" y="348"/>
                  </a:cubicBezTo>
                  <a:cubicBezTo>
                    <a:pt x="328" y="407"/>
                    <a:pt x="323" y="475"/>
                    <a:pt x="325" y="471"/>
                  </a:cubicBezTo>
                  <a:cubicBezTo>
                    <a:pt x="375" y="375"/>
                    <a:pt x="396" y="335"/>
                    <a:pt x="444" y="304"/>
                  </a:cubicBezTo>
                  <a:cubicBezTo>
                    <a:pt x="507" y="262"/>
                    <a:pt x="570" y="253"/>
                    <a:pt x="619" y="238"/>
                  </a:cubicBezTo>
                  <a:cubicBezTo>
                    <a:pt x="695" y="214"/>
                    <a:pt x="742" y="198"/>
                    <a:pt x="740" y="198"/>
                  </a:cubicBezTo>
                  <a:close/>
                  <a:moveTo>
                    <a:pt x="273" y="753"/>
                  </a:moveTo>
                  <a:cubicBezTo>
                    <a:pt x="271" y="786"/>
                    <a:pt x="261" y="795"/>
                    <a:pt x="253" y="792"/>
                  </a:cubicBezTo>
                  <a:cubicBezTo>
                    <a:pt x="196" y="771"/>
                    <a:pt x="232" y="728"/>
                    <a:pt x="257" y="680"/>
                  </a:cubicBezTo>
                  <a:cubicBezTo>
                    <a:pt x="259" y="677"/>
                    <a:pt x="262" y="671"/>
                    <a:pt x="263" y="652"/>
                  </a:cubicBezTo>
                  <a:cubicBezTo>
                    <a:pt x="265" y="621"/>
                    <a:pt x="268" y="588"/>
                    <a:pt x="263" y="554"/>
                  </a:cubicBezTo>
                  <a:cubicBezTo>
                    <a:pt x="262" y="543"/>
                    <a:pt x="252" y="495"/>
                    <a:pt x="255" y="499"/>
                  </a:cubicBezTo>
                  <a:cubicBezTo>
                    <a:pt x="274" y="522"/>
                    <a:pt x="275" y="618"/>
                    <a:pt x="276" y="644"/>
                  </a:cubicBezTo>
                  <a:cubicBezTo>
                    <a:pt x="276" y="647"/>
                    <a:pt x="274" y="735"/>
                    <a:pt x="273" y="753"/>
                  </a:cubicBezTo>
                  <a:close/>
                </a:path>
              </a:pathLst>
            </a:custGeom>
            <a:solidFill>
              <a:srgbClr val="82532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6407150" y="1622425"/>
              <a:ext cx="157163" cy="419100"/>
            </a:xfrm>
            <a:custGeom>
              <a:avLst/>
              <a:gdLst/>
              <a:ahLst/>
              <a:cxnLst/>
              <a:rect l="l" t="t" r="r" b="b"/>
              <a:pathLst>
                <a:path w="73" h="195" extrusionOk="0">
                  <a:moveTo>
                    <a:pt x="17" y="0"/>
                  </a:moveTo>
                  <a:cubicBezTo>
                    <a:pt x="17" y="0"/>
                    <a:pt x="26" y="112"/>
                    <a:pt x="15" y="138"/>
                  </a:cubicBezTo>
                  <a:cubicBezTo>
                    <a:pt x="3" y="165"/>
                    <a:pt x="0" y="172"/>
                    <a:pt x="18" y="181"/>
                  </a:cubicBezTo>
                  <a:cubicBezTo>
                    <a:pt x="35" y="191"/>
                    <a:pt x="44" y="195"/>
                    <a:pt x="48" y="193"/>
                  </a:cubicBezTo>
                  <a:cubicBezTo>
                    <a:pt x="52" y="190"/>
                    <a:pt x="73" y="160"/>
                    <a:pt x="64" y="110"/>
                  </a:cubicBezTo>
                  <a:cubicBezTo>
                    <a:pt x="55" y="60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82532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6565900" y="1876425"/>
              <a:ext cx="79375" cy="196850"/>
            </a:xfrm>
            <a:custGeom>
              <a:avLst/>
              <a:gdLst/>
              <a:ahLst/>
              <a:cxnLst/>
              <a:rect l="l" t="t" r="r" b="b"/>
              <a:pathLst>
                <a:path w="37" h="92" extrusionOk="0">
                  <a:moveTo>
                    <a:pt x="7" y="0"/>
                  </a:moveTo>
                  <a:cubicBezTo>
                    <a:pt x="7" y="0"/>
                    <a:pt x="11" y="40"/>
                    <a:pt x="6" y="60"/>
                  </a:cubicBezTo>
                  <a:cubicBezTo>
                    <a:pt x="0" y="81"/>
                    <a:pt x="7" y="91"/>
                    <a:pt x="14" y="92"/>
                  </a:cubicBezTo>
                  <a:cubicBezTo>
                    <a:pt x="21" y="92"/>
                    <a:pt x="34" y="91"/>
                    <a:pt x="35" y="77"/>
                  </a:cubicBezTo>
                  <a:cubicBezTo>
                    <a:pt x="35" y="64"/>
                    <a:pt x="37" y="25"/>
                    <a:pt x="7" y="0"/>
                  </a:cubicBezTo>
                  <a:close/>
                </a:path>
              </a:pathLst>
            </a:custGeom>
            <a:solidFill>
              <a:srgbClr val="82532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6505575" y="374650"/>
              <a:ext cx="519113" cy="5334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149" y="4"/>
                  </a:moveTo>
                  <a:cubicBezTo>
                    <a:pt x="134" y="43"/>
                    <a:pt x="192" y="31"/>
                    <a:pt x="184" y="49"/>
                  </a:cubicBezTo>
                  <a:cubicBezTo>
                    <a:pt x="176" y="66"/>
                    <a:pt x="148" y="97"/>
                    <a:pt x="176" y="109"/>
                  </a:cubicBezTo>
                  <a:cubicBezTo>
                    <a:pt x="203" y="121"/>
                    <a:pt x="241" y="139"/>
                    <a:pt x="229" y="150"/>
                  </a:cubicBezTo>
                  <a:cubicBezTo>
                    <a:pt x="220" y="156"/>
                    <a:pt x="187" y="159"/>
                    <a:pt x="146" y="174"/>
                  </a:cubicBezTo>
                  <a:cubicBezTo>
                    <a:pt x="125" y="183"/>
                    <a:pt x="101" y="199"/>
                    <a:pt x="81" y="211"/>
                  </a:cubicBezTo>
                  <a:cubicBezTo>
                    <a:pt x="20" y="248"/>
                    <a:pt x="73" y="197"/>
                    <a:pt x="66" y="189"/>
                  </a:cubicBezTo>
                  <a:cubicBezTo>
                    <a:pt x="59" y="181"/>
                    <a:pt x="23" y="193"/>
                    <a:pt x="14" y="185"/>
                  </a:cubicBezTo>
                  <a:cubicBezTo>
                    <a:pt x="5" y="176"/>
                    <a:pt x="54" y="135"/>
                    <a:pt x="39" y="126"/>
                  </a:cubicBezTo>
                  <a:cubicBezTo>
                    <a:pt x="24" y="116"/>
                    <a:pt x="0" y="128"/>
                    <a:pt x="1" y="112"/>
                  </a:cubicBezTo>
                  <a:cubicBezTo>
                    <a:pt x="2" y="102"/>
                    <a:pt x="34" y="61"/>
                    <a:pt x="72" y="33"/>
                  </a:cubicBezTo>
                  <a:cubicBezTo>
                    <a:pt x="104" y="11"/>
                    <a:pt x="151" y="0"/>
                    <a:pt x="149" y="4"/>
                  </a:cubicBezTo>
                  <a:close/>
                </a:path>
              </a:pathLst>
            </a:custGeom>
            <a:solidFill>
              <a:srgbClr val="A86E4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7475538" y="677863"/>
              <a:ext cx="171450" cy="354013"/>
            </a:xfrm>
            <a:custGeom>
              <a:avLst/>
              <a:gdLst/>
              <a:ahLst/>
              <a:cxnLst/>
              <a:rect l="l" t="t" r="r" b="b"/>
              <a:pathLst>
                <a:path w="80" h="165" extrusionOk="0">
                  <a:moveTo>
                    <a:pt x="0" y="51"/>
                  </a:moveTo>
                  <a:cubicBezTo>
                    <a:pt x="0" y="51"/>
                    <a:pt x="41" y="99"/>
                    <a:pt x="52" y="132"/>
                  </a:cubicBezTo>
                  <a:cubicBezTo>
                    <a:pt x="64" y="165"/>
                    <a:pt x="64" y="137"/>
                    <a:pt x="65" y="127"/>
                  </a:cubicBezTo>
                  <a:cubicBezTo>
                    <a:pt x="66" y="118"/>
                    <a:pt x="80" y="125"/>
                    <a:pt x="80" y="116"/>
                  </a:cubicBezTo>
                  <a:cubicBezTo>
                    <a:pt x="80" y="108"/>
                    <a:pt x="79" y="65"/>
                    <a:pt x="70" y="44"/>
                  </a:cubicBezTo>
                  <a:cubicBezTo>
                    <a:pt x="62" y="23"/>
                    <a:pt x="50" y="0"/>
                    <a:pt x="43" y="7"/>
                  </a:cubicBezTo>
                  <a:cubicBezTo>
                    <a:pt x="36" y="14"/>
                    <a:pt x="53" y="30"/>
                    <a:pt x="41" y="30"/>
                  </a:cubicBezTo>
                  <a:cubicBezTo>
                    <a:pt x="30" y="31"/>
                    <a:pt x="28" y="43"/>
                    <a:pt x="23" y="47"/>
                  </a:cubicBezTo>
                  <a:cubicBezTo>
                    <a:pt x="18" y="51"/>
                    <a:pt x="2" y="43"/>
                    <a:pt x="0" y="51"/>
                  </a:cubicBezTo>
                  <a:close/>
                </a:path>
              </a:pathLst>
            </a:custGeom>
            <a:solidFill>
              <a:srgbClr val="A86E4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6719888" y="1951038"/>
              <a:ext cx="382588" cy="317500"/>
            </a:xfrm>
            <a:custGeom>
              <a:avLst/>
              <a:gdLst/>
              <a:ahLst/>
              <a:cxnLst/>
              <a:rect l="l" t="t" r="r" b="b"/>
              <a:pathLst>
                <a:path w="178" h="148" extrusionOk="0">
                  <a:moveTo>
                    <a:pt x="151" y="0"/>
                  </a:moveTo>
                  <a:cubicBezTo>
                    <a:pt x="151" y="0"/>
                    <a:pt x="150" y="0"/>
                    <a:pt x="148" y="0"/>
                  </a:cubicBezTo>
                  <a:cubicBezTo>
                    <a:pt x="130" y="2"/>
                    <a:pt x="43" y="2"/>
                    <a:pt x="39" y="0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0" y="103"/>
                    <a:pt x="8" y="113"/>
                  </a:cubicBezTo>
                  <a:cubicBezTo>
                    <a:pt x="19" y="124"/>
                    <a:pt x="79" y="148"/>
                    <a:pt x="93" y="148"/>
                  </a:cubicBezTo>
                  <a:cubicBezTo>
                    <a:pt x="125" y="148"/>
                    <a:pt x="168" y="123"/>
                    <a:pt x="175" y="107"/>
                  </a:cubicBezTo>
                  <a:cubicBezTo>
                    <a:pt x="178" y="101"/>
                    <a:pt x="151" y="93"/>
                    <a:pt x="153" y="91"/>
                  </a:cubicBezTo>
                  <a:cubicBezTo>
                    <a:pt x="155" y="90"/>
                    <a:pt x="151" y="0"/>
                    <a:pt x="151" y="0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7464425" y="1323975"/>
              <a:ext cx="173038" cy="285750"/>
            </a:xfrm>
            <a:custGeom>
              <a:avLst/>
              <a:gdLst/>
              <a:ahLst/>
              <a:cxnLst/>
              <a:rect l="l" t="t" r="r" b="b"/>
              <a:pathLst>
                <a:path w="80" h="133" extrusionOk="0">
                  <a:moveTo>
                    <a:pt x="65" y="18"/>
                  </a:moveTo>
                  <a:cubicBezTo>
                    <a:pt x="62" y="15"/>
                    <a:pt x="58" y="12"/>
                    <a:pt x="54" y="9"/>
                  </a:cubicBezTo>
                  <a:cubicBezTo>
                    <a:pt x="49" y="5"/>
                    <a:pt x="43" y="2"/>
                    <a:pt x="38" y="0"/>
                  </a:cubicBezTo>
                  <a:cubicBezTo>
                    <a:pt x="36" y="9"/>
                    <a:pt x="34" y="17"/>
                    <a:pt x="31" y="27"/>
                  </a:cubicBezTo>
                  <a:cubicBezTo>
                    <a:pt x="24" y="57"/>
                    <a:pt x="15" y="90"/>
                    <a:pt x="6" y="116"/>
                  </a:cubicBezTo>
                  <a:cubicBezTo>
                    <a:pt x="4" y="122"/>
                    <a:pt x="2" y="128"/>
                    <a:pt x="0" y="133"/>
                  </a:cubicBezTo>
                  <a:cubicBezTo>
                    <a:pt x="4" y="131"/>
                    <a:pt x="8" y="128"/>
                    <a:pt x="12" y="124"/>
                  </a:cubicBezTo>
                  <a:cubicBezTo>
                    <a:pt x="19" y="121"/>
                    <a:pt x="27" y="117"/>
                    <a:pt x="35" y="112"/>
                  </a:cubicBezTo>
                  <a:cubicBezTo>
                    <a:pt x="46" y="105"/>
                    <a:pt x="57" y="96"/>
                    <a:pt x="65" y="83"/>
                  </a:cubicBezTo>
                  <a:cubicBezTo>
                    <a:pt x="70" y="74"/>
                    <a:pt x="75" y="64"/>
                    <a:pt x="77" y="53"/>
                  </a:cubicBezTo>
                  <a:cubicBezTo>
                    <a:pt x="80" y="40"/>
                    <a:pt x="74" y="28"/>
                    <a:pt x="65" y="18"/>
                  </a:cubicBezTo>
                  <a:close/>
                </a:path>
              </a:pathLst>
            </a:custGeom>
            <a:solidFill>
              <a:srgbClr val="CE725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7466013" y="1323975"/>
              <a:ext cx="173038" cy="285750"/>
            </a:xfrm>
            <a:custGeom>
              <a:avLst/>
              <a:gdLst/>
              <a:ahLst/>
              <a:cxnLst/>
              <a:rect l="l" t="t" r="r" b="b"/>
              <a:pathLst>
                <a:path w="80" h="133" extrusionOk="0">
                  <a:moveTo>
                    <a:pt x="65" y="18"/>
                  </a:moveTo>
                  <a:cubicBezTo>
                    <a:pt x="62" y="15"/>
                    <a:pt x="58" y="12"/>
                    <a:pt x="54" y="9"/>
                  </a:cubicBezTo>
                  <a:cubicBezTo>
                    <a:pt x="49" y="6"/>
                    <a:pt x="44" y="3"/>
                    <a:pt x="38" y="0"/>
                  </a:cubicBezTo>
                  <a:cubicBezTo>
                    <a:pt x="36" y="9"/>
                    <a:pt x="34" y="18"/>
                    <a:pt x="31" y="27"/>
                  </a:cubicBezTo>
                  <a:cubicBezTo>
                    <a:pt x="29" y="37"/>
                    <a:pt x="52" y="30"/>
                    <a:pt x="54" y="40"/>
                  </a:cubicBezTo>
                  <a:cubicBezTo>
                    <a:pt x="58" y="65"/>
                    <a:pt x="47" y="73"/>
                    <a:pt x="38" y="83"/>
                  </a:cubicBezTo>
                  <a:cubicBezTo>
                    <a:pt x="24" y="96"/>
                    <a:pt x="10" y="106"/>
                    <a:pt x="6" y="116"/>
                  </a:cubicBezTo>
                  <a:cubicBezTo>
                    <a:pt x="4" y="122"/>
                    <a:pt x="2" y="128"/>
                    <a:pt x="0" y="133"/>
                  </a:cubicBezTo>
                  <a:cubicBezTo>
                    <a:pt x="4" y="131"/>
                    <a:pt x="8" y="128"/>
                    <a:pt x="12" y="124"/>
                  </a:cubicBezTo>
                  <a:cubicBezTo>
                    <a:pt x="19" y="121"/>
                    <a:pt x="27" y="117"/>
                    <a:pt x="35" y="113"/>
                  </a:cubicBezTo>
                  <a:cubicBezTo>
                    <a:pt x="46" y="105"/>
                    <a:pt x="57" y="96"/>
                    <a:pt x="65" y="83"/>
                  </a:cubicBezTo>
                  <a:cubicBezTo>
                    <a:pt x="70" y="74"/>
                    <a:pt x="75" y="64"/>
                    <a:pt x="77" y="53"/>
                  </a:cubicBezTo>
                  <a:cubicBezTo>
                    <a:pt x="80" y="40"/>
                    <a:pt x="74" y="28"/>
                    <a:pt x="65" y="18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6434138" y="703263"/>
              <a:ext cx="1152525" cy="1327150"/>
            </a:xfrm>
            <a:custGeom>
              <a:avLst/>
              <a:gdLst/>
              <a:ahLst/>
              <a:cxnLst/>
              <a:rect l="l" t="t" r="r" b="b"/>
              <a:pathLst>
                <a:path w="535" h="618" extrusionOk="0">
                  <a:moveTo>
                    <a:pt x="268" y="609"/>
                  </a:moveTo>
                  <a:cubicBezTo>
                    <a:pt x="270" y="608"/>
                    <a:pt x="273" y="607"/>
                    <a:pt x="275" y="606"/>
                  </a:cubicBezTo>
                  <a:cubicBezTo>
                    <a:pt x="367" y="573"/>
                    <a:pt x="459" y="469"/>
                    <a:pt x="476" y="436"/>
                  </a:cubicBezTo>
                  <a:cubicBezTo>
                    <a:pt x="480" y="430"/>
                    <a:pt x="483" y="423"/>
                    <a:pt x="486" y="414"/>
                  </a:cubicBezTo>
                  <a:cubicBezTo>
                    <a:pt x="488" y="409"/>
                    <a:pt x="490" y="403"/>
                    <a:pt x="493" y="398"/>
                  </a:cubicBezTo>
                  <a:cubicBezTo>
                    <a:pt x="502" y="371"/>
                    <a:pt x="511" y="338"/>
                    <a:pt x="518" y="308"/>
                  </a:cubicBezTo>
                  <a:cubicBezTo>
                    <a:pt x="520" y="299"/>
                    <a:pt x="522" y="290"/>
                    <a:pt x="524" y="281"/>
                  </a:cubicBezTo>
                  <a:cubicBezTo>
                    <a:pt x="531" y="250"/>
                    <a:pt x="535" y="224"/>
                    <a:pt x="535" y="216"/>
                  </a:cubicBezTo>
                  <a:cubicBezTo>
                    <a:pt x="532" y="160"/>
                    <a:pt x="500" y="131"/>
                    <a:pt x="473" y="87"/>
                  </a:cubicBezTo>
                  <a:cubicBezTo>
                    <a:pt x="457" y="61"/>
                    <a:pt x="440" y="25"/>
                    <a:pt x="421" y="3"/>
                  </a:cubicBezTo>
                  <a:cubicBezTo>
                    <a:pt x="420" y="2"/>
                    <a:pt x="418" y="1"/>
                    <a:pt x="416" y="0"/>
                  </a:cubicBezTo>
                  <a:cubicBezTo>
                    <a:pt x="410" y="5"/>
                    <a:pt x="177" y="77"/>
                    <a:pt x="135" y="96"/>
                  </a:cubicBezTo>
                  <a:cubicBezTo>
                    <a:pt x="65" y="128"/>
                    <a:pt x="17" y="235"/>
                    <a:pt x="6" y="244"/>
                  </a:cubicBezTo>
                  <a:cubicBezTo>
                    <a:pt x="4" y="265"/>
                    <a:pt x="0" y="310"/>
                    <a:pt x="0" y="328"/>
                  </a:cubicBezTo>
                  <a:cubicBezTo>
                    <a:pt x="0" y="334"/>
                    <a:pt x="0" y="339"/>
                    <a:pt x="0" y="344"/>
                  </a:cubicBezTo>
                  <a:cubicBezTo>
                    <a:pt x="1" y="353"/>
                    <a:pt x="1" y="360"/>
                    <a:pt x="2" y="366"/>
                  </a:cubicBezTo>
                  <a:cubicBezTo>
                    <a:pt x="8" y="398"/>
                    <a:pt x="58" y="515"/>
                    <a:pt x="130" y="577"/>
                  </a:cubicBezTo>
                  <a:cubicBezTo>
                    <a:pt x="133" y="580"/>
                    <a:pt x="137" y="583"/>
                    <a:pt x="140" y="585"/>
                  </a:cubicBezTo>
                  <a:cubicBezTo>
                    <a:pt x="161" y="601"/>
                    <a:pt x="183" y="612"/>
                    <a:pt x="207" y="616"/>
                  </a:cubicBezTo>
                  <a:cubicBezTo>
                    <a:pt x="226" y="618"/>
                    <a:pt x="247" y="615"/>
                    <a:pt x="268" y="609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6432550" y="701675"/>
              <a:ext cx="1152525" cy="1243013"/>
            </a:xfrm>
            <a:custGeom>
              <a:avLst/>
              <a:gdLst/>
              <a:ahLst/>
              <a:cxnLst/>
              <a:rect l="l" t="t" r="r" b="b"/>
              <a:pathLst>
                <a:path w="535" h="579" extrusionOk="0">
                  <a:moveTo>
                    <a:pt x="535" y="217"/>
                  </a:moveTo>
                  <a:cubicBezTo>
                    <a:pt x="532" y="161"/>
                    <a:pt x="500" y="131"/>
                    <a:pt x="473" y="87"/>
                  </a:cubicBezTo>
                  <a:cubicBezTo>
                    <a:pt x="457" y="61"/>
                    <a:pt x="441" y="25"/>
                    <a:pt x="421" y="3"/>
                  </a:cubicBezTo>
                  <a:cubicBezTo>
                    <a:pt x="420" y="2"/>
                    <a:pt x="418" y="1"/>
                    <a:pt x="416" y="0"/>
                  </a:cubicBezTo>
                  <a:cubicBezTo>
                    <a:pt x="410" y="5"/>
                    <a:pt x="177" y="77"/>
                    <a:pt x="135" y="96"/>
                  </a:cubicBezTo>
                  <a:cubicBezTo>
                    <a:pt x="65" y="128"/>
                    <a:pt x="17" y="235"/>
                    <a:pt x="6" y="244"/>
                  </a:cubicBezTo>
                  <a:cubicBezTo>
                    <a:pt x="4" y="265"/>
                    <a:pt x="0" y="310"/>
                    <a:pt x="0" y="329"/>
                  </a:cubicBezTo>
                  <a:cubicBezTo>
                    <a:pt x="0" y="334"/>
                    <a:pt x="0" y="340"/>
                    <a:pt x="0" y="345"/>
                  </a:cubicBezTo>
                  <a:cubicBezTo>
                    <a:pt x="1" y="353"/>
                    <a:pt x="1" y="360"/>
                    <a:pt x="2" y="367"/>
                  </a:cubicBezTo>
                  <a:cubicBezTo>
                    <a:pt x="8" y="398"/>
                    <a:pt x="58" y="515"/>
                    <a:pt x="130" y="577"/>
                  </a:cubicBezTo>
                  <a:cubicBezTo>
                    <a:pt x="132" y="579"/>
                    <a:pt x="81" y="518"/>
                    <a:pt x="50" y="462"/>
                  </a:cubicBezTo>
                  <a:cubicBezTo>
                    <a:pt x="28" y="422"/>
                    <a:pt x="23" y="403"/>
                    <a:pt x="17" y="353"/>
                  </a:cubicBezTo>
                  <a:cubicBezTo>
                    <a:pt x="12" y="302"/>
                    <a:pt x="23" y="253"/>
                    <a:pt x="31" y="240"/>
                  </a:cubicBezTo>
                  <a:cubicBezTo>
                    <a:pt x="108" y="97"/>
                    <a:pt x="372" y="47"/>
                    <a:pt x="400" y="58"/>
                  </a:cubicBezTo>
                  <a:cubicBezTo>
                    <a:pt x="470" y="83"/>
                    <a:pt x="535" y="224"/>
                    <a:pt x="535" y="217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6805613" y="1882775"/>
              <a:ext cx="192088" cy="74613"/>
            </a:xfrm>
            <a:custGeom>
              <a:avLst/>
              <a:gdLst/>
              <a:ahLst/>
              <a:cxnLst/>
              <a:rect l="l" t="t" r="r" b="b"/>
              <a:pathLst>
                <a:path w="89" h="35" extrusionOk="0">
                  <a:moveTo>
                    <a:pt x="88" y="21"/>
                  </a:moveTo>
                  <a:cubicBezTo>
                    <a:pt x="89" y="12"/>
                    <a:pt x="67" y="20"/>
                    <a:pt x="43" y="16"/>
                  </a:cubicBezTo>
                  <a:cubicBezTo>
                    <a:pt x="19" y="13"/>
                    <a:pt x="3" y="0"/>
                    <a:pt x="2" y="9"/>
                  </a:cubicBezTo>
                  <a:cubicBezTo>
                    <a:pt x="0" y="18"/>
                    <a:pt x="18" y="28"/>
                    <a:pt x="42" y="31"/>
                  </a:cubicBezTo>
                  <a:cubicBezTo>
                    <a:pt x="66" y="35"/>
                    <a:pt x="87" y="30"/>
                    <a:pt x="88" y="21"/>
                  </a:cubicBezTo>
                  <a:close/>
                </a:path>
              </a:pathLst>
            </a:custGeom>
            <a:solidFill>
              <a:srgbClr val="F08E7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6757988" y="1574800"/>
              <a:ext cx="79375" cy="122238"/>
            </a:xfrm>
            <a:custGeom>
              <a:avLst/>
              <a:gdLst/>
              <a:ahLst/>
              <a:cxnLst/>
              <a:rect l="l" t="t" r="r" b="b"/>
              <a:pathLst>
                <a:path w="37" h="57" extrusionOk="0">
                  <a:moveTo>
                    <a:pt x="5" y="54"/>
                  </a:moveTo>
                  <a:cubicBezTo>
                    <a:pt x="11" y="57"/>
                    <a:pt x="10" y="41"/>
                    <a:pt x="18" y="27"/>
                  </a:cubicBezTo>
                  <a:cubicBezTo>
                    <a:pt x="25" y="13"/>
                    <a:pt x="37" y="5"/>
                    <a:pt x="31" y="3"/>
                  </a:cubicBezTo>
                  <a:cubicBezTo>
                    <a:pt x="25" y="0"/>
                    <a:pt x="15" y="10"/>
                    <a:pt x="8" y="24"/>
                  </a:cubicBezTo>
                  <a:cubicBezTo>
                    <a:pt x="1" y="38"/>
                    <a:pt x="0" y="52"/>
                    <a:pt x="5" y="54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7078663" y="1617663"/>
              <a:ext cx="52388" cy="125413"/>
            </a:xfrm>
            <a:custGeom>
              <a:avLst/>
              <a:gdLst/>
              <a:ahLst/>
              <a:cxnLst/>
              <a:rect l="l" t="t" r="r" b="b"/>
              <a:pathLst>
                <a:path w="24" h="58" extrusionOk="0">
                  <a:moveTo>
                    <a:pt x="14" y="57"/>
                  </a:moveTo>
                  <a:cubicBezTo>
                    <a:pt x="20" y="56"/>
                    <a:pt x="24" y="43"/>
                    <a:pt x="22" y="28"/>
                  </a:cubicBezTo>
                  <a:cubicBezTo>
                    <a:pt x="19" y="12"/>
                    <a:pt x="13" y="0"/>
                    <a:pt x="6" y="1"/>
                  </a:cubicBezTo>
                  <a:cubicBezTo>
                    <a:pt x="0" y="1"/>
                    <a:pt x="9" y="12"/>
                    <a:pt x="11" y="28"/>
                  </a:cubicBezTo>
                  <a:cubicBezTo>
                    <a:pt x="14" y="43"/>
                    <a:pt x="8" y="58"/>
                    <a:pt x="14" y="57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6565900" y="1220788"/>
              <a:ext cx="160338" cy="131763"/>
            </a:xfrm>
            <a:custGeom>
              <a:avLst/>
              <a:gdLst/>
              <a:ahLst/>
              <a:cxnLst/>
              <a:rect l="l" t="t" r="r" b="b"/>
              <a:pathLst>
                <a:path w="74" h="61" extrusionOk="0">
                  <a:moveTo>
                    <a:pt x="47" y="13"/>
                  </a:moveTo>
                  <a:cubicBezTo>
                    <a:pt x="40" y="12"/>
                    <a:pt x="33" y="13"/>
                    <a:pt x="27" y="17"/>
                  </a:cubicBezTo>
                  <a:cubicBezTo>
                    <a:pt x="21" y="15"/>
                    <a:pt x="13" y="10"/>
                    <a:pt x="13" y="0"/>
                  </a:cubicBezTo>
                  <a:cubicBezTo>
                    <a:pt x="5" y="14"/>
                    <a:pt x="12" y="22"/>
                    <a:pt x="20" y="24"/>
                  </a:cubicBezTo>
                  <a:cubicBezTo>
                    <a:pt x="18" y="26"/>
                    <a:pt x="17" y="28"/>
                    <a:pt x="16" y="31"/>
                  </a:cubicBezTo>
                  <a:cubicBezTo>
                    <a:pt x="11" y="28"/>
                    <a:pt x="7" y="24"/>
                    <a:pt x="7" y="16"/>
                  </a:cubicBezTo>
                  <a:cubicBezTo>
                    <a:pt x="0" y="31"/>
                    <a:pt x="6" y="39"/>
                    <a:pt x="14" y="41"/>
                  </a:cubicBezTo>
                  <a:cubicBezTo>
                    <a:pt x="14" y="55"/>
                    <a:pt x="29" y="39"/>
                    <a:pt x="44" y="41"/>
                  </a:cubicBezTo>
                  <a:cubicBezTo>
                    <a:pt x="60" y="43"/>
                    <a:pt x="69" y="61"/>
                    <a:pt x="72" y="45"/>
                  </a:cubicBezTo>
                  <a:cubicBezTo>
                    <a:pt x="74" y="29"/>
                    <a:pt x="63" y="15"/>
                    <a:pt x="47" y="13"/>
                  </a:cubicBezTo>
                  <a:close/>
                </a:path>
              </a:pathLst>
            </a:custGeom>
            <a:solidFill>
              <a:srgbClr val="67310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7194550" y="1146175"/>
              <a:ext cx="287338" cy="109538"/>
            </a:xfrm>
            <a:custGeom>
              <a:avLst/>
              <a:gdLst/>
              <a:ahLst/>
              <a:cxnLst/>
              <a:rect l="l" t="t" r="r" b="b"/>
              <a:pathLst>
                <a:path w="133" h="51" extrusionOk="0">
                  <a:moveTo>
                    <a:pt x="3" y="34"/>
                  </a:moveTo>
                  <a:cubicBezTo>
                    <a:pt x="13" y="22"/>
                    <a:pt x="39" y="16"/>
                    <a:pt x="69" y="20"/>
                  </a:cubicBezTo>
                  <a:cubicBezTo>
                    <a:pt x="98" y="25"/>
                    <a:pt x="121" y="37"/>
                    <a:pt x="127" y="51"/>
                  </a:cubicBezTo>
                  <a:cubicBezTo>
                    <a:pt x="129" y="51"/>
                    <a:pt x="130" y="49"/>
                    <a:pt x="130" y="46"/>
                  </a:cubicBezTo>
                  <a:cubicBezTo>
                    <a:pt x="133" y="29"/>
                    <a:pt x="106" y="10"/>
                    <a:pt x="71" y="5"/>
                  </a:cubicBezTo>
                  <a:cubicBezTo>
                    <a:pt x="35" y="0"/>
                    <a:pt x="4" y="10"/>
                    <a:pt x="1" y="27"/>
                  </a:cubicBezTo>
                  <a:cubicBezTo>
                    <a:pt x="0" y="30"/>
                    <a:pt x="1" y="33"/>
                    <a:pt x="3" y="34"/>
                  </a:cubicBezTo>
                  <a:close/>
                </a:path>
              </a:pathLst>
            </a:custGeom>
            <a:solidFill>
              <a:srgbClr val="67310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6530975" y="1027113"/>
              <a:ext cx="287338" cy="112713"/>
            </a:xfrm>
            <a:custGeom>
              <a:avLst/>
              <a:gdLst/>
              <a:ahLst/>
              <a:cxnLst/>
              <a:rect l="l" t="t" r="r" b="b"/>
              <a:pathLst>
                <a:path w="133" h="52" extrusionOk="0">
                  <a:moveTo>
                    <a:pt x="3" y="34"/>
                  </a:moveTo>
                  <a:cubicBezTo>
                    <a:pt x="13" y="22"/>
                    <a:pt x="39" y="16"/>
                    <a:pt x="69" y="21"/>
                  </a:cubicBezTo>
                  <a:cubicBezTo>
                    <a:pt x="98" y="25"/>
                    <a:pt x="121" y="38"/>
                    <a:pt x="127" y="52"/>
                  </a:cubicBezTo>
                  <a:cubicBezTo>
                    <a:pt x="129" y="51"/>
                    <a:pt x="130" y="49"/>
                    <a:pt x="130" y="46"/>
                  </a:cubicBezTo>
                  <a:cubicBezTo>
                    <a:pt x="133" y="29"/>
                    <a:pt x="106" y="11"/>
                    <a:pt x="71" y="6"/>
                  </a:cubicBezTo>
                  <a:cubicBezTo>
                    <a:pt x="35" y="0"/>
                    <a:pt x="4" y="10"/>
                    <a:pt x="1" y="27"/>
                  </a:cubicBezTo>
                  <a:cubicBezTo>
                    <a:pt x="0" y="31"/>
                    <a:pt x="1" y="33"/>
                    <a:pt x="3" y="34"/>
                  </a:cubicBezTo>
                  <a:close/>
                </a:path>
              </a:pathLst>
            </a:custGeom>
            <a:solidFill>
              <a:srgbClr val="67310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7239000" y="1371600"/>
              <a:ext cx="160338" cy="111125"/>
            </a:xfrm>
            <a:custGeom>
              <a:avLst/>
              <a:gdLst/>
              <a:ahLst/>
              <a:cxnLst/>
              <a:rect l="l" t="t" r="r" b="b"/>
              <a:pathLst>
                <a:path w="75" h="52" extrusionOk="0">
                  <a:moveTo>
                    <a:pt x="60" y="28"/>
                  </a:moveTo>
                  <a:cubicBezTo>
                    <a:pt x="60" y="26"/>
                    <a:pt x="59" y="23"/>
                    <a:pt x="58" y="21"/>
                  </a:cubicBezTo>
                  <a:cubicBezTo>
                    <a:pt x="67" y="21"/>
                    <a:pt x="75" y="15"/>
                    <a:pt x="72" y="0"/>
                  </a:cubicBezTo>
                  <a:cubicBezTo>
                    <a:pt x="69" y="9"/>
                    <a:pt x="60" y="12"/>
                    <a:pt x="53" y="12"/>
                  </a:cubicBezTo>
                  <a:cubicBezTo>
                    <a:pt x="49" y="7"/>
                    <a:pt x="43" y="3"/>
                    <a:pt x="35" y="2"/>
                  </a:cubicBezTo>
                  <a:cubicBezTo>
                    <a:pt x="20" y="0"/>
                    <a:pt x="5" y="10"/>
                    <a:pt x="2" y="26"/>
                  </a:cubicBezTo>
                  <a:cubicBezTo>
                    <a:pt x="0" y="42"/>
                    <a:pt x="18" y="26"/>
                    <a:pt x="34" y="28"/>
                  </a:cubicBezTo>
                  <a:cubicBezTo>
                    <a:pt x="48" y="30"/>
                    <a:pt x="55" y="52"/>
                    <a:pt x="59" y="38"/>
                  </a:cubicBezTo>
                  <a:cubicBezTo>
                    <a:pt x="67" y="39"/>
                    <a:pt x="75" y="33"/>
                    <a:pt x="73" y="17"/>
                  </a:cubicBezTo>
                  <a:cubicBezTo>
                    <a:pt x="70" y="24"/>
                    <a:pt x="65" y="27"/>
                    <a:pt x="60" y="28"/>
                  </a:cubicBezTo>
                  <a:close/>
                </a:path>
              </a:pathLst>
            </a:custGeom>
            <a:solidFill>
              <a:srgbClr val="67310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6877050" y="1501775"/>
              <a:ext cx="174625" cy="103188"/>
            </a:xfrm>
            <a:custGeom>
              <a:avLst/>
              <a:gdLst/>
              <a:ahLst/>
              <a:cxnLst/>
              <a:rect l="l" t="t" r="r" b="b"/>
              <a:pathLst>
                <a:path w="81" h="48" extrusionOk="0">
                  <a:moveTo>
                    <a:pt x="37" y="23"/>
                  </a:moveTo>
                  <a:cubicBezTo>
                    <a:pt x="20" y="20"/>
                    <a:pt x="3" y="0"/>
                    <a:pt x="3" y="1"/>
                  </a:cubicBezTo>
                  <a:cubicBezTo>
                    <a:pt x="0" y="28"/>
                    <a:pt x="10" y="39"/>
                    <a:pt x="33" y="44"/>
                  </a:cubicBezTo>
                  <a:cubicBezTo>
                    <a:pt x="56" y="48"/>
                    <a:pt x="76" y="42"/>
                    <a:pt x="80" y="18"/>
                  </a:cubicBezTo>
                  <a:cubicBezTo>
                    <a:pt x="81" y="7"/>
                    <a:pt x="73" y="30"/>
                    <a:pt x="37" y="23"/>
                  </a:cubicBezTo>
                  <a:close/>
                </a:path>
              </a:pathLst>
            </a:custGeom>
            <a:solidFill>
              <a:srgbClr val="E8945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6867525" y="1189038"/>
              <a:ext cx="66675" cy="195263"/>
            </a:xfrm>
            <a:custGeom>
              <a:avLst/>
              <a:gdLst/>
              <a:ahLst/>
              <a:cxnLst/>
              <a:rect l="l" t="t" r="r" b="b"/>
              <a:pathLst>
                <a:path w="31" h="91" extrusionOk="0">
                  <a:moveTo>
                    <a:pt x="0" y="0"/>
                  </a:moveTo>
                  <a:cubicBezTo>
                    <a:pt x="0" y="0"/>
                    <a:pt x="22" y="23"/>
                    <a:pt x="18" y="57"/>
                  </a:cubicBezTo>
                  <a:cubicBezTo>
                    <a:pt x="14" y="91"/>
                    <a:pt x="24" y="72"/>
                    <a:pt x="26" y="60"/>
                  </a:cubicBezTo>
                  <a:cubicBezTo>
                    <a:pt x="29" y="49"/>
                    <a:pt x="31" y="4"/>
                    <a:pt x="0" y="0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6780213" y="1627188"/>
              <a:ext cx="315913" cy="269875"/>
            </a:xfrm>
            <a:custGeom>
              <a:avLst/>
              <a:gdLst/>
              <a:ahLst/>
              <a:cxnLst/>
              <a:rect l="l" t="t" r="r" b="b"/>
              <a:pathLst>
                <a:path w="147" h="126" extrusionOk="0">
                  <a:moveTo>
                    <a:pt x="12" y="0"/>
                  </a:moveTo>
                  <a:cubicBezTo>
                    <a:pt x="11" y="1"/>
                    <a:pt x="11" y="3"/>
                    <a:pt x="10" y="5"/>
                  </a:cubicBezTo>
                  <a:cubicBezTo>
                    <a:pt x="8" y="23"/>
                    <a:pt x="0" y="107"/>
                    <a:pt x="59" y="117"/>
                  </a:cubicBezTo>
                  <a:cubicBezTo>
                    <a:pt x="112" y="126"/>
                    <a:pt x="138" y="57"/>
                    <a:pt x="145" y="31"/>
                  </a:cubicBezTo>
                  <a:cubicBezTo>
                    <a:pt x="146" y="28"/>
                    <a:pt x="146" y="26"/>
                    <a:pt x="146" y="24"/>
                  </a:cubicBezTo>
                  <a:cubicBezTo>
                    <a:pt x="147" y="23"/>
                    <a:pt x="147" y="21"/>
                    <a:pt x="147" y="19"/>
                  </a:cubicBezTo>
                  <a:cubicBezTo>
                    <a:pt x="141" y="31"/>
                    <a:pt x="14" y="13"/>
                    <a:pt x="12" y="0"/>
                  </a:cubicBezTo>
                  <a:close/>
                  <a:moveTo>
                    <a:pt x="34" y="14"/>
                  </a:moveTo>
                  <a:cubicBezTo>
                    <a:pt x="34" y="13"/>
                    <a:pt x="34" y="13"/>
                    <a:pt x="35" y="12"/>
                  </a:cubicBezTo>
                  <a:cubicBezTo>
                    <a:pt x="37" y="16"/>
                    <a:pt x="123" y="28"/>
                    <a:pt x="126" y="26"/>
                  </a:cubicBezTo>
                  <a:cubicBezTo>
                    <a:pt x="126" y="26"/>
                    <a:pt x="126" y="27"/>
                    <a:pt x="126" y="27"/>
                  </a:cubicBezTo>
                  <a:cubicBezTo>
                    <a:pt x="125" y="31"/>
                    <a:pt x="114" y="48"/>
                    <a:pt x="75" y="42"/>
                  </a:cubicBezTo>
                  <a:cubicBezTo>
                    <a:pt x="35" y="36"/>
                    <a:pt x="33" y="17"/>
                    <a:pt x="34" y="14"/>
                  </a:cubicBezTo>
                  <a:close/>
                </a:path>
              </a:pathLst>
            </a:custGeom>
            <a:solidFill>
              <a:srgbClr val="B5433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6850063" y="1652588"/>
              <a:ext cx="201613" cy="77788"/>
            </a:xfrm>
            <a:custGeom>
              <a:avLst/>
              <a:gdLst/>
              <a:ahLst/>
              <a:cxnLst/>
              <a:rect l="l" t="t" r="r" b="b"/>
              <a:pathLst>
                <a:path w="93" h="36" extrusionOk="0">
                  <a:moveTo>
                    <a:pt x="42" y="30"/>
                  </a:moveTo>
                  <a:cubicBezTo>
                    <a:pt x="81" y="36"/>
                    <a:pt x="92" y="19"/>
                    <a:pt x="93" y="15"/>
                  </a:cubicBezTo>
                  <a:cubicBezTo>
                    <a:pt x="93" y="15"/>
                    <a:pt x="93" y="14"/>
                    <a:pt x="93" y="14"/>
                  </a:cubicBezTo>
                  <a:cubicBezTo>
                    <a:pt x="90" y="16"/>
                    <a:pt x="4" y="4"/>
                    <a:pt x="2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5"/>
                    <a:pt x="2" y="24"/>
                    <a:pt x="42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6850063" y="1787525"/>
              <a:ext cx="136525" cy="82550"/>
            </a:xfrm>
            <a:custGeom>
              <a:avLst/>
              <a:gdLst/>
              <a:ahLst/>
              <a:cxnLst/>
              <a:rect l="l" t="t" r="r" b="b"/>
              <a:pathLst>
                <a:path w="63" h="38" extrusionOk="0">
                  <a:moveTo>
                    <a:pt x="61" y="22"/>
                  </a:moveTo>
                  <a:cubicBezTo>
                    <a:pt x="59" y="32"/>
                    <a:pt x="44" y="38"/>
                    <a:pt x="28" y="34"/>
                  </a:cubicBezTo>
                  <a:cubicBezTo>
                    <a:pt x="11" y="31"/>
                    <a:pt x="0" y="20"/>
                    <a:pt x="2" y="10"/>
                  </a:cubicBezTo>
                  <a:cubicBezTo>
                    <a:pt x="4" y="0"/>
                    <a:pt x="18" y="7"/>
                    <a:pt x="35" y="11"/>
                  </a:cubicBezTo>
                  <a:cubicBezTo>
                    <a:pt x="51" y="14"/>
                    <a:pt x="63" y="12"/>
                    <a:pt x="61" y="22"/>
                  </a:cubicBezTo>
                  <a:close/>
                </a:path>
              </a:pathLst>
            </a:custGeom>
            <a:solidFill>
              <a:srgbClr val="F08E7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5073650" y="958850"/>
              <a:ext cx="460375" cy="423863"/>
            </a:xfrm>
            <a:custGeom>
              <a:avLst/>
              <a:gdLst/>
              <a:ahLst/>
              <a:cxnLst/>
              <a:rect l="l" t="t" r="r" b="b"/>
              <a:pathLst>
                <a:path w="214" h="197" extrusionOk="0">
                  <a:moveTo>
                    <a:pt x="76" y="27"/>
                  </a:moveTo>
                  <a:cubicBezTo>
                    <a:pt x="10" y="54"/>
                    <a:pt x="0" y="180"/>
                    <a:pt x="39" y="197"/>
                  </a:cubicBezTo>
                  <a:cubicBezTo>
                    <a:pt x="32" y="177"/>
                    <a:pt x="15" y="79"/>
                    <a:pt x="89" y="52"/>
                  </a:cubicBezTo>
                  <a:cubicBezTo>
                    <a:pt x="162" y="25"/>
                    <a:pt x="214" y="86"/>
                    <a:pt x="214" y="86"/>
                  </a:cubicBezTo>
                  <a:cubicBezTo>
                    <a:pt x="214" y="47"/>
                    <a:pt x="143" y="0"/>
                    <a:pt x="76" y="27"/>
                  </a:cubicBezTo>
                  <a:close/>
                </a:path>
              </a:pathLst>
            </a:custGeom>
            <a:solidFill>
              <a:srgbClr val="A6BCD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5013325" y="895350"/>
              <a:ext cx="430213" cy="263525"/>
            </a:xfrm>
            <a:custGeom>
              <a:avLst/>
              <a:gdLst/>
              <a:ahLst/>
              <a:cxnLst/>
              <a:rect l="l" t="t" r="r" b="b"/>
              <a:pathLst>
                <a:path w="200" h="123" extrusionOk="0">
                  <a:moveTo>
                    <a:pt x="92" y="38"/>
                  </a:moveTo>
                  <a:cubicBezTo>
                    <a:pt x="122" y="27"/>
                    <a:pt x="149" y="28"/>
                    <a:pt x="170" y="34"/>
                  </a:cubicBezTo>
                  <a:cubicBezTo>
                    <a:pt x="200" y="43"/>
                    <a:pt x="197" y="19"/>
                    <a:pt x="169" y="10"/>
                  </a:cubicBezTo>
                  <a:cubicBezTo>
                    <a:pt x="143" y="1"/>
                    <a:pt x="111" y="0"/>
                    <a:pt x="80" y="13"/>
                  </a:cubicBezTo>
                  <a:cubicBezTo>
                    <a:pt x="51" y="25"/>
                    <a:pt x="29" y="50"/>
                    <a:pt x="16" y="77"/>
                  </a:cubicBezTo>
                  <a:cubicBezTo>
                    <a:pt x="0" y="113"/>
                    <a:pt x="15" y="123"/>
                    <a:pt x="32" y="91"/>
                  </a:cubicBezTo>
                  <a:cubicBezTo>
                    <a:pt x="43" y="69"/>
                    <a:pt x="62" y="49"/>
                    <a:pt x="92" y="38"/>
                  </a:cubicBezTo>
                  <a:close/>
                </a:path>
              </a:pathLst>
            </a:custGeom>
            <a:solidFill>
              <a:srgbClr val="A6BCD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" name="Google Shape;352;p26"/>
          <p:cNvGrpSpPr/>
          <p:nvPr/>
        </p:nvGrpSpPr>
        <p:grpSpPr>
          <a:xfrm flipH="1">
            <a:off x="2174019" y="3563849"/>
            <a:ext cx="760701" cy="3386984"/>
            <a:chOff x="9444482" y="1246584"/>
            <a:chExt cx="1132517" cy="5042478"/>
          </a:xfrm>
        </p:grpSpPr>
        <p:sp>
          <p:nvSpPr>
            <p:cNvPr id="353" name="Google Shape;353;p26"/>
            <p:cNvSpPr/>
            <p:nvPr/>
          </p:nvSpPr>
          <p:spPr>
            <a:xfrm>
              <a:off x="9533879" y="3312913"/>
              <a:ext cx="896624" cy="2843577"/>
            </a:xfrm>
            <a:custGeom>
              <a:avLst/>
              <a:gdLst/>
              <a:ahLst/>
              <a:cxnLst/>
              <a:rect l="l" t="t" r="r" b="b"/>
              <a:pathLst>
                <a:path w="896623" h="2843577" extrusionOk="0">
                  <a:moveTo>
                    <a:pt x="110775" y="4803"/>
                  </a:moveTo>
                  <a:lnTo>
                    <a:pt x="676032" y="12233"/>
                  </a:lnTo>
                  <a:cubicBezTo>
                    <a:pt x="996191" y="379720"/>
                    <a:pt x="912933" y="948756"/>
                    <a:pt x="777094" y="1696540"/>
                  </a:cubicBezTo>
                  <a:cubicBezTo>
                    <a:pt x="777094" y="1696540"/>
                    <a:pt x="910819" y="1960659"/>
                    <a:pt x="712858" y="2689166"/>
                  </a:cubicBezTo>
                  <a:cubicBezTo>
                    <a:pt x="700369" y="2735150"/>
                    <a:pt x="734569" y="2789011"/>
                    <a:pt x="720863" y="2839414"/>
                  </a:cubicBezTo>
                  <a:lnTo>
                    <a:pt x="528729" y="2840887"/>
                  </a:lnTo>
                  <a:cubicBezTo>
                    <a:pt x="528729" y="2840887"/>
                    <a:pt x="563762" y="2747511"/>
                    <a:pt x="566067" y="2668351"/>
                  </a:cubicBezTo>
                  <a:cubicBezTo>
                    <a:pt x="572792" y="2438112"/>
                    <a:pt x="565939" y="2003569"/>
                    <a:pt x="524631" y="1801573"/>
                  </a:cubicBezTo>
                  <a:cubicBezTo>
                    <a:pt x="501639" y="1688982"/>
                    <a:pt x="463916" y="910073"/>
                    <a:pt x="454630" y="776220"/>
                  </a:cubicBezTo>
                  <a:lnTo>
                    <a:pt x="428500" y="777116"/>
                  </a:lnTo>
                  <a:cubicBezTo>
                    <a:pt x="428500" y="777116"/>
                    <a:pt x="434776" y="1210890"/>
                    <a:pt x="431318" y="1686293"/>
                  </a:cubicBezTo>
                  <a:cubicBezTo>
                    <a:pt x="431318" y="1686293"/>
                    <a:pt x="553066" y="1901034"/>
                    <a:pt x="481785" y="2364140"/>
                  </a:cubicBezTo>
                  <a:cubicBezTo>
                    <a:pt x="469552" y="2443747"/>
                    <a:pt x="452965" y="2571324"/>
                    <a:pt x="445343" y="2704344"/>
                  </a:cubicBezTo>
                  <a:cubicBezTo>
                    <a:pt x="442782" y="2748663"/>
                    <a:pt x="460202" y="2795223"/>
                    <a:pt x="459433" y="2840055"/>
                  </a:cubicBezTo>
                  <a:lnTo>
                    <a:pt x="278507" y="2840055"/>
                  </a:lnTo>
                  <a:cubicBezTo>
                    <a:pt x="278507" y="2840055"/>
                    <a:pt x="227400" y="1913522"/>
                    <a:pt x="181416" y="1741755"/>
                  </a:cubicBezTo>
                  <a:cubicBezTo>
                    <a:pt x="-169420" y="431084"/>
                    <a:pt x="110775" y="4803"/>
                    <a:pt x="110775" y="4803"/>
                  </a:cubicBezTo>
                  <a:close/>
                </a:path>
              </a:pathLst>
            </a:custGeom>
            <a:solidFill>
              <a:srgbClr val="892C2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9733356" y="4995043"/>
              <a:ext cx="307414" cy="1159206"/>
            </a:xfrm>
            <a:custGeom>
              <a:avLst/>
              <a:gdLst/>
              <a:ahLst/>
              <a:cxnLst/>
              <a:rect l="l" t="t" r="r" b="b"/>
              <a:pathLst>
                <a:path w="307413" h="1159205" extrusionOk="0">
                  <a:moveTo>
                    <a:pt x="4803" y="198410"/>
                  </a:moveTo>
                  <a:cubicBezTo>
                    <a:pt x="43358" y="511203"/>
                    <a:pt x="79031" y="1157925"/>
                    <a:pt x="79031" y="1157925"/>
                  </a:cubicBezTo>
                  <a:lnTo>
                    <a:pt x="259893" y="1157925"/>
                  </a:lnTo>
                  <a:cubicBezTo>
                    <a:pt x="260661" y="1113094"/>
                    <a:pt x="243305" y="1066534"/>
                    <a:pt x="245803" y="1022215"/>
                  </a:cubicBezTo>
                  <a:cubicBezTo>
                    <a:pt x="253424" y="889194"/>
                    <a:pt x="270012" y="762130"/>
                    <a:pt x="282244" y="682523"/>
                  </a:cubicBezTo>
                  <a:cubicBezTo>
                    <a:pt x="334184" y="345008"/>
                    <a:pt x="283589" y="139233"/>
                    <a:pt x="252336" y="52517"/>
                  </a:cubicBezTo>
                  <a:lnTo>
                    <a:pt x="231777" y="4803"/>
                  </a:lnTo>
                  <a:cubicBezTo>
                    <a:pt x="172920" y="145189"/>
                    <a:pt x="79992" y="188931"/>
                    <a:pt x="4803" y="198410"/>
                  </a:cubicBezTo>
                  <a:close/>
                </a:path>
              </a:pathLst>
            </a:custGeom>
            <a:solidFill>
              <a:srgbClr val="70252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10057741" y="5004650"/>
              <a:ext cx="301009" cy="1152802"/>
            </a:xfrm>
            <a:custGeom>
              <a:avLst/>
              <a:gdLst/>
              <a:ahLst/>
              <a:cxnLst/>
              <a:rect l="l" t="t" r="r" b="b"/>
              <a:pathLst>
                <a:path w="301009" h="1152801" extrusionOk="0">
                  <a:moveTo>
                    <a:pt x="13577" y="187971"/>
                  </a:moveTo>
                  <a:cubicBezTo>
                    <a:pt x="43358" y="408925"/>
                    <a:pt x="48097" y="772762"/>
                    <a:pt x="42141" y="976615"/>
                  </a:cubicBezTo>
                  <a:cubicBezTo>
                    <a:pt x="39836" y="1055710"/>
                    <a:pt x="4803" y="1149151"/>
                    <a:pt x="4803" y="1149151"/>
                  </a:cubicBezTo>
                  <a:lnTo>
                    <a:pt x="196937" y="1147678"/>
                  </a:lnTo>
                  <a:cubicBezTo>
                    <a:pt x="210643" y="1097275"/>
                    <a:pt x="176443" y="1043413"/>
                    <a:pt x="188931" y="997429"/>
                  </a:cubicBezTo>
                  <a:cubicBezTo>
                    <a:pt x="386957" y="268923"/>
                    <a:pt x="253168" y="4803"/>
                    <a:pt x="253168" y="4803"/>
                  </a:cubicBezTo>
                  <a:cubicBezTo>
                    <a:pt x="165875" y="198282"/>
                    <a:pt x="62315" y="200396"/>
                    <a:pt x="13577" y="187971"/>
                  </a:cubicBezTo>
                  <a:close/>
                </a:path>
              </a:pathLst>
            </a:custGeom>
            <a:solidFill>
              <a:srgbClr val="70252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9533895" y="3313105"/>
              <a:ext cx="896624" cy="890219"/>
            </a:xfrm>
            <a:custGeom>
              <a:avLst/>
              <a:gdLst/>
              <a:ahLst/>
              <a:cxnLst/>
              <a:rect l="l" t="t" r="r" b="b"/>
              <a:pathLst>
                <a:path w="896623" h="890218" extrusionOk="0">
                  <a:moveTo>
                    <a:pt x="185435" y="866074"/>
                  </a:moveTo>
                  <a:cubicBezTo>
                    <a:pt x="185435" y="866074"/>
                    <a:pt x="180631" y="340077"/>
                    <a:pt x="184922" y="231201"/>
                  </a:cubicBezTo>
                  <a:lnTo>
                    <a:pt x="505337" y="350580"/>
                  </a:lnTo>
                  <a:cubicBezTo>
                    <a:pt x="505337" y="350580"/>
                    <a:pt x="530763" y="734463"/>
                    <a:pt x="560672" y="864729"/>
                  </a:cubicBezTo>
                  <a:cubicBezTo>
                    <a:pt x="560672" y="864729"/>
                    <a:pt x="648477" y="898481"/>
                    <a:pt x="894344" y="851600"/>
                  </a:cubicBezTo>
                  <a:cubicBezTo>
                    <a:pt x="911700" y="507105"/>
                    <a:pt x="861745" y="225629"/>
                    <a:pt x="676016" y="12425"/>
                  </a:cubicBezTo>
                  <a:lnTo>
                    <a:pt x="110759" y="4803"/>
                  </a:lnTo>
                  <a:cubicBezTo>
                    <a:pt x="110759" y="4803"/>
                    <a:pt x="-41539" y="236709"/>
                    <a:pt x="19047" y="883430"/>
                  </a:cubicBezTo>
                  <a:cubicBezTo>
                    <a:pt x="61893" y="889450"/>
                    <a:pt x="132598" y="893934"/>
                    <a:pt x="185435" y="866074"/>
                  </a:cubicBezTo>
                  <a:close/>
                </a:path>
              </a:pathLst>
            </a:custGeom>
            <a:solidFill>
              <a:srgbClr val="70252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9805982" y="4018300"/>
              <a:ext cx="160111" cy="243369"/>
            </a:xfrm>
            <a:custGeom>
              <a:avLst/>
              <a:gdLst/>
              <a:ahLst/>
              <a:cxnLst/>
              <a:rect l="l" t="t" r="r" b="b"/>
              <a:pathLst>
                <a:path w="160111" h="243369" extrusionOk="0">
                  <a:moveTo>
                    <a:pt x="155436" y="71730"/>
                  </a:moveTo>
                  <a:cubicBezTo>
                    <a:pt x="155436" y="71730"/>
                    <a:pt x="50147" y="46432"/>
                    <a:pt x="4803" y="4803"/>
                  </a:cubicBezTo>
                  <a:cubicBezTo>
                    <a:pt x="4803" y="4803"/>
                    <a:pt x="84987" y="148904"/>
                    <a:pt x="155436" y="240167"/>
                  </a:cubicBezTo>
                  <a:lnTo>
                    <a:pt x="155436" y="71730"/>
                  </a:lnTo>
                  <a:close/>
                </a:path>
              </a:pathLst>
            </a:custGeom>
            <a:solidFill>
              <a:srgbClr val="70252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10034493" y="6244231"/>
              <a:ext cx="262583" cy="44831"/>
            </a:xfrm>
            <a:custGeom>
              <a:avLst/>
              <a:gdLst/>
              <a:ahLst/>
              <a:cxnLst/>
              <a:rect l="l" t="t" r="r" b="b"/>
              <a:pathLst>
                <a:path w="262582" h="44831" extrusionOk="0">
                  <a:moveTo>
                    <a:pt x="4931" y="4803"/>
                  </a:moveTo>
                  <a:lnTo>
                    <a:pt x="260213" y="4803"/>
                  </a:lnTo>
                  <a:lnTo>
                    <a:pt x="260789" y="43230"/>
                  </a:lnTo>
                  <a:lnTo>
                    <a:pt x="4803" y="43230"/>
                  </a:lnTo>
                  <a:close/>
                </a:path>
              </a:pathLst>
            </a:custGeom>
            <a:solidFill>
              <a:srgbClr val="F2E7E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10027009" y="6049645"/>
              <a:ext cx="275392" cy="198538"/>
            </a:xfrm>
            <a:custGeom>
              <a:avLst/>
              <a:gdLst/>
              <a:ahLst/>
              <a:cxnLst/>
              <a:rect l="l" t="t" r="r" b="b"/>
              <a:pathLst>
                <a:path w="275391" h="198538" extrusionOk="0">
                  <a:moveTo>
                    <a:pt x="267697" y="199390"/>
                  </a:moveTo>
                  <a:cubicBezTo>
                    <a:pt x="267697" y="199390"/>
                    <a:pt x="284541" y="152062"/>
                    <a:pt x="260588" y="110753"/>
                  </a:cubicBezTo>
                  <a:lnTo>
                    <a:pt x="227285" y="37486"/>
                  </a:lnTo>
                  <a:cubicBezTo>
                    <a:pt x="227285" y="37486"/>
                    <a:pt x="211018" y="53433"/>
                    <a:pt x="196352" y="46644"/>
                  </a:cubicBezTo>
                  <a:cubicBezTo>
                    <a:pt x="180917" y="39471"/>
                    <a:pt x="137623" y="-43723"/>
                    <a:pt x="74091" y="46516"/>
                  </a:cubicBezTo>
                  <a:cubicBezTo>
                    <a:pt x="74091" y="46516"/>
                    <a:pt x="55454" y="35052"/>
                    <a:pt x="44694" y="38383"/>
                  </a:cubicBezTo>
                  <a:lnTo>
                    <a:pt x="24584" y="109023"/>
                  </a:lnTo>
                  <a:cubicBezTo>
                    <a:pt x="24584" y="109023"/>
                    <a:pt x="-10064" y="167368"/>
                    <a:pt x="12352" y="199390"/>
                  </a:cubicBezTo>
                  <a:lnTo>
                    <a:pt x="267697" y="199390"/>
                  </a:lnTo>
                  <a:close/>
                </a:path>
              </a:pathLst>
            </a:custGeom>
            <a:solidFill>
              <a:srgbClr val="D8414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10107255" y="6145194"/>
              <a:ext cx="108876" cy="32022"/>
            </a:xfrm>
            <a:custGeom>
              <a:avLst/>
              <a:gdLst/>
              <a:ahLst/>
              <a:cxnLst/>
              <a:rect l="l" t="t" r="r" b="b"/>
              <a:pathLst>
                <a:path w="108875" h="32022" extrusionOk="0">
                  <a:moveTo>
                    <a:pt x="102336" y="29036"/>
                  </a:moveTo>
                  <a:cubicBezTo>
                    <a:pt x="101567" y="29036"/>
                    <a:pt x="100799" y="28909"/>
                    <a:pt x="100030" y="28588"/>
                  </a:cubicBezTo>
                  <a:cubicBezTo>
                    <a:pt x="57313" y="12193"/>
                    <a:pt x="14018" y="24810"/>
                    <a:pt x="13570" y="24938"/>
                  </a:cubicBezTo>
                  <a:cubicBezTo>
                    <a:pt x="9855" y="26026"/>
                    <a:pt x="6013" y="23657"/>
                    <a:pt x="5052" y="19558"/>
                  </a:cubicBezTo>
                  <a:cubicBezTo>
                    <a:pt x="4027" y="15459"/>
                    <a:pt x="6269" y="11232"/>
                    <a:pt x="9920" y="10143"/>
                  </a:cubicBezTo>
                  <a:cubicBezTo>
                    <a:pt x="11841" y="9567"/>
                    <a:pt x="57889" y="-3818"/>
                    <a:pt x="104641" y="14114"/>
                  </a:cubicBezTo>
                  <a:cubicBezTo>
                    <a:pt x="108292" y="15523"/>
                    <a:pt x="110213" y="19878"/>
                    <a:pt x="108932" y="23849"/>
                  </a:cubicBezTo>
                  <a:cubicBezTo>
                    <a:pt x="107908" y="27051"/>
                    <a:pt x="105218" y="29036"/>
                    <a:pt x="102336" y="29036"/>
                  </a:cubicBezTo>
                  <a:close/>
                </a:path>
              </a:pathLst>
            </a:custGeom>
            <a:solidFill>
              <a:srgbClr val="F2E7E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10107255" y="6124764"/>
              <a:ext cx="108876" cy="32022"/>
            </a:xfrm>
            <a:custGeom>
              <a:avLst/>
              <a:gdLst/>
              <a:ahLst/>
              <a:cxnLst/>
              <a:rect l="l" t="t" r="r" b="b"/>
              <a:pathLst>
                <a:path w="108875" h="32022" extrusionOk="0">
                  <a:moveTo>
                    <a:pt x="102336" y="29036"/>
                  </a:moveTo>
                  <a:cubicBezTo>
                    <a:pt x="101567" y="29036"/>
                    <a:pt x="100799" y="28909"/>
                    <a:pt x="100030" y="28588"/>
                  </a:cubicBezTo>
                  <a:cubicBezTo>
                    <a:pt x="57313" y="12193"/>
                    <a:pt x="14018" y="24810"/>
                    <a:pt x="13570" y="24938"/>
                  </a:cubicBezTo>
                  <a:cubicBezTo>
                    <a:pt x="9855" y="26026"/>
                    <a:pt x="6013" y="23657"/>
                    <a:pt x="5052" y="19558"/>
                  </a:cubicBezTo>
                  <a:cubicBezTo>
                    <a:pt x="4027" y="15459"/>
                    <a:pt x="6269" y="11232"/>
                    <a:pt x="9920" y="10144"/>
                  </a:cubicBezTo>
                  <a:cubicBezTo>
                    <a:pt x="11841" y="9567"/>
                    <a:pt x="57889" y="-3819"/>
                    <a:pt x="104641" y="14114"/>
                  </a:cubicBezTo>
                  <a:cubicBezTo>
                    <a:pt x="108292" y="15523"/>
                    <a:pt x="110213" y="19878"/>
                    <a:pt x="108932" y="23849"/>
                  </a:cubicBezTo>
                  <a:cubicBezTo>
                    <a:pt x="107908" y="27051"/>
                    <a:pt x="105218" y="29036"/>
                    <a:pt x="102336" y="29036"/>
                  </a:cubicBezTo>
                  <a:close/>
                </a:path>
              </a:pathLst>
            </a:custGeom>
            <a:solidFill>
              <a:srgbClr val="F2E7E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10107255" y="6104334"/>
              <a:ext cx="108876" cy="32022"/>
            </a:xfrm>
            <a:custGeom>
              <a:avLst/>
              <a:gdLst/>
              <a:ahLst/>
              <a:cxnLst/>
              <a:rect l="l" t="t" r="r" b="b"/>
              <a:pathLst>
                <a:path w="108875" h="32022" extrusionOk="0">
                  <a:moveTo>
                    <a:pt x="102336" y="29036"/>
                  </a:moveTo>
                  <a:cubicBezTo>
                    <a:pt x="101567" y="29036"/>
                    <a:pt x="100799" y="28909"/>
                    <a:pt x="100030" y="28588"/>
                  </a:cubicBezTo>
                  <a:cubicBezTo>
                    <a:pt x="57313" y="12193"/>
                    <a:pt x="14018" y="24810"/>
                    <a:pt x="13570" y="24938"/>
                  </a:cubicBezTo>
                  <a:cubicBezTo>
                    <a:pt x="9855" y="26026"/>
                    <a:pt x="6013" y="23657"/>
                    <a:pt x="5052" y="19558"/>
                  </a:cubicBezTo>
                  <a:cubicBezTo>
                    <a:pt x="4027" y="15459"/>
                    <a:pt x="6269" y="11296"/>
                    <a:pt x="9920" y="10144"/>
                  </a:cubicBezTo>
                  <a:cubicBezTo>
                    <a:pt x="11841" y="9567"/>
                    <a:pt x="57889" y="-3819"/>
                    <a:pt x="104641" y="14114"/>
                  </a:cubicBezTo>
                  <a:cubicBezTo>
                    <a:pt x="108292" y="15523"/>
                    <a:pt x="110213" y="19878"/>
                    <a:pt x="108932" y="23849"/>
                  </a:cubicBezTo>
                  <a:cubicBezTo>
                    <a:pt x="107908" y="27051"/>
                    <a:pt x="105218" y="29036"/>
                    <a:pt x="102336" y="29036"/>
                  </a:cubicBezTo>
                  <a:close/>
                </a:path>
              </a:pathLst>
            </a:custGeom>
            <a:solidFill>
              <a:srgbClr val="F2E7E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10107255" y="6083840"/>
              <a:ext cx="108876" cy="32022"/>
            </a:xfrm>
            <a:custGeom>
              <a:avLst/>
              <a:gdLst/>
              <a:ahLst/>
              <a:cxnLst/>
              <a:rect l="l" t="t" r="r" b="b"/>
              <a:pathLst>
                <a:path w="108875" h="32022" extrusionOk="0">
                  <a:moveTo>
                    <a:pt x="102336" y="29037"/>
                  </a:moveTo>
                  <a:cubicBezTo>
                    <a:pt x="101567" y="29037"/>
                    <a:pt x="100799" y="28908"/>
                    <a:pt x="100030" y="28588"/>
                  </a:cubicBezTo>
                  <a:cubicBezTo>
                    <a:pt x="57313" y="12257"/>
                    <a:pt x="14018" y="24809"/>
                    <a:pt x="13570" y="24938"/>
                  </a:cubicBezTo>
                  <a:cubicBezTo>
                    <a:pt x="9855" y="26026"/>
                    <a:pt x="6013" y="23657"/>
                    <a:pt x="5052" y="19558"/>
                  </a:cubicBezTo>
                  <a:cubicBezTo>
                    <a:pt x="4027" y="15459"/>
                    <a:pt x="6269" y="11232"/>
                    <a:pt x="9920" y="10143"/>
                  </a:cubicBezTo>
                  <a:cubicBezTo>
                    <a:pt x="11841" y="9567"/>
                    <a:pt x="57889" y="-3818"/>
                    <a:pt x="104641" y="14114"/>
                  </a:cubicBezTo>
                  <a:cubicBezTo>
                    <a:pt x="108292" y="15523"/>
                    <a:pt x="110213" y="19878"/>
                    <a:pt x="108932" y="23849"/>
                  </a:cubicBezTo>
                  <a:cubicBezTo>
                    <a:pt x="107908" y="27115"/>
                    <a:pt x="105218" y="29037"/>
                    <a:pt x="102336" y="29037"/>
                  </a:cubicBezTo>
                  <a:close/>
                </a:path>
              </a:pathLst>
            </a:custGeom>
            <a:solidFill>
              <a:srgbClr val="F2E7E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9483944" y="6048704"/>
              <a:ext cx="537974" cy="204942"/>
            </a:xfrm>
            <a:custGeom>
              <a:avLst/>
              <a:gdLst/>
              <a:ahLst/>
              <a:cxnLst/>
              <a:rect l="l" t="t" r="r" b="b"/>
              <a:pathLst>
                <a:path w="537974" h="204942" extrusionOk="0">
                  <a:moveTo>
                    <a:pt x="510009" y="31766"/>
                  </a:moveTo>
                  <a:cubicBezTo>
                    <a:pt x="510009" y="31766"/>
                    <a:pt x="547795" y="91455"/>
                    <a:pt x="530247" y="200331"/>
                  </a:cubicBezTo>
                  <a:lnTo>
                    <a:pt x="10077" y="200331"/>
                  </a:lnTo>
                  <a:cubicBezTo>
                    <a:pt x="10077" y="200331"/>
                    <a:pt x="-32064" y="122261"/>
                    <a:pt x="121899" y="107467"/>
                  </a:cubicBezTo>
                  <a:cubicBezTo>
                    <a:pt x="221552" y="97860"/>
                    <a:pt x="310254" y="4803"/>
                    <a:pt x="310254" y="4803"/>
                  </a:cubicBezTo>
                  <a:cubicBezTo>
                    <a:pt x="310254" y="4803"/>
                    <a:pt x="339586" y="8582"/>
                    <a:pt x="352203" y="45471"/>
                  </a:cubicBezTo>
                  <a:cubicBezTo>
                    <a:pt x="366165" y="86332"/>
                    <a:pt x="448846" y="96067"/>
                    <a:pt x="478627" y="52196"/>
                  </a:cubicBezTo>
                  <a:cubicBezTo>
                    <a:pt x="497520" y="24337"/>
                    <a:pt x="510009" y="31766"/>
                    <a:pt x="510009" y="31766"/>
                  </a:cubicBezTo>
                  <a:close/>
                </a:path>
              </a:pathLst>
            </a:custGeom>
            <a:solidFill>
              <a:srgbClr val="D8414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9489154" y="6244231"/>
              <a:ext cx="525165" cy="44831"/>
            </a:xfrm>
            <a:custGeom>
              <a:avLst/>
              <a:gdLst/>
              <a:ahLst/>
              <a:cxnLst/>
              <a:rect l="l" t="t" r="r" b="b"/>
              <a:pathLst>
                <a:path w="525165" h="44831" extrusionOk="0">
                  <a:moveTo>
                    <a:pt x="525165" y="43230"/>
                  </a:moveTo>
                  <a:lnTo>
                    <a:pt x="4803" y="43230"/>
                  </a:lnTo>
                  <a:lnTo>
                    <a:pt x="4867" y="4803"/>
                  </a:lnTo>
                  <a:lnTo>
                    <a:pt x="525101" y="4803"/>
                  </a:lnTo>
                  <a:close/>
                </a:path>
              </a:pathLst>
            </a:custGeom>
            <a:solidFill>
              <a:srgbClr val="F2E7E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9638291" y="6126156"/>
              <a:ext cx="64045" cy="64045"/>
            </a:xfrm>
            <a:custGeom>
              <a:avLst/>
              <a:gdLst/>
              <a:ahLst/>
              <a:cxnLst/>
              <a:rect l="l" t="t" r="r" b="b"/>
              <a:pathLst>
                <a:path w="64044" h="64044" extrusionOk="0">
                  <a:moveTo>
                    <a:pt x="53435" y="61909"/>
                  </a:moveTo>
                  <a:cubicBezTo>
                    <a:pt x="49657" y="61909"/>
                    <a:pt x="46070" y="59603"/>
                    <a:pt x="44469" y="55696"/>
                  </a:cubicBezTo>
                  <a:cubicBezTo>
                    <a:pt x="34350" y="30847"/>
                    <a:pt x="12447" y="25019"/>
                    <a:pt x="12255" y="24955"/>
                  </a:cubicBezTo>
                  <a:cubicBezTo>
                    <a:pt x="7067" y="23610"/>
                    <a:pt x="3801" y="18102"/>
                    <a:pt x="5082" y="12595"/>
                  </a:cubicBezTo>
                  <a:cubicBezTo>
                    <a:pt x="6363" y="7087"/>
                    <a:pt x="11614" y="3756"/>
                    <a:pt x="16802" y="5101"/>
                  </a:cubicBezTo>
                  <a:cubicBezTo>
                    <a:pt x="18083" y="5422"/>
                    <a:pt x="48440" y="13491"/>
                    <a:pt x="62338" y="47627"/>
                  </a:cubicBezTo>
                  <a:cubicBezTo>
                    <a:pt x="64451" y="52814"/>
                    <a:pt x="62145" y="58835"/>
                    <a:pt x="57214" y="61076"/>
                  </a:cubicBezTo>
                  <a:cubicBezTo>
                    <a:pt x="56061" y="61652"/>
                    <a:pt x="54716" y="61909"/>
                    <a:pt x="53435" y="61909"/>
                  </a:cubicBezTo>
                  <a:close/>
                </a:path>
              </a:pathLst>
            </a:custGeom>
            <a:solidFill>
              <a:srgbClr val="F2E7E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9677227" y="6110849"/>
              <a:ext cx="64045" cy="64045"/>
            </a:xfrm>
            <a:custGeom>
              <a:avLst/>
              <a:gdLst/>
              <a:ahLst/>
              <a:cxnLst/>
              <a:rect l="l" t="t" r="r" b="b"/>
              <a:pathLst>
                <a:path w="64044" h="64044" extrusionOk="0">
                  <a:moveTo>
                    <a:pt x="53439" y="61909"/>
                  </a:moveTo>
                  <a:cubicBezTo>
                    <a:pt x="49660" y="61909"/>
                    <a:pt x="46074" y="59603"/>
                    <a:pt x="44473" y="55696"/>
                  </a:cubicBezTo>
                  <a:cubicBezTo>
                    <a:pt x="34354" y="30847"/>
                    <a:pt x="12450" y="25019"/>
                    <a:pt x="12258" y="24955"/>
                  </a:cubicBezTo>
                  <a:cubicBezTo>
                    <a:pt x="7007" y="23610"/>
                    <a:pt x="3804" y="18102"/>
                    <a:pt x="5085" y="12595"/>
                  </a:cubicBezTo>
                  <a:cubicBezTo>
                    <a:pt x="6366" y="7087"/>
                    <a:pt x="11618" y="3756"/>
                    <a:pt x="16806" y="5101"/>
                  </a:cubicBezTo>
                  <a:cubicBezTo>
                    <a:pt x="18086" y="5422"/>
                    <a:pt x="48444" y="13491"/>
                    <a:pt x="62341" y="47627"/>
                  </a:cubicBezTo>
                  <a:cubicBezTo>
                    <a:pt x="64455" y="52815"/>
                    <a:pt x="62149" y="58835"/>
                    <a:pt x="57218" y="61012"/>
                  </a:cubicBezTo>
                  <a:cubicBezTo>
                    <a:pt x="56001" y="61653"/>
                    <a:pt x="54720" y="61909"/>
                    <a:pt x="53439" y="61909"/>
                  </a:cubicBezTo>
                  <a:close/>
                </a:path>
              </a:pathLst>
            </a:custGeom>
            <a:solidFill>
              <a:srgbClr val="F2E7E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9706391" y="6090419"/>
              <a:ext cx="64045" cy="64045"/>
            </a:xfrm>
            <a:custGeom>
              <a:avLst/>
              <a:gdLst/>
              <a:ahLst/>
              <a:cxnLst/>
              <a:rect l="l" t="t" r="r" b="b"/>
              <a:pathLst>
                <a:path w="64044" h="64044" extrusionOk="0">
                  <a:moveTo>
                    <a:pt x="53415" y="61909"/>
                  </a:moveTo>
                  <a:cubicBezTo>
                    <a:pt x="49636" y="61909"/>
                    <a:pt x="46050" y="59603"/>
                    <a:pt x="44513" y="55697"/>
                  </a:cubicBezTo>
                  <a:cubicBezTo>
                    <a:pt x="34394" y="30847"/>
                    <a:pt x="12491" y="25019"/>
                    <a:pt x="12234" y="24955"/>
                  </a:cubicBezTo>
                  <a:cubicBezTo>
                    <a:pt x="7047" y="23610"/>
                    <a:pt x="3845" y="18102"/>
                    <a:pt x="5061" y="12595"/>
                  </a:cubicBezTo>
                  <a:cubicBezTo>
                    <a:pt x="6342" y="7087"/>
                    <a:pt x="11594" y="3756"/>
                    <a:pt x="16782" y="5101"/>
                  </a:cubicBezTo>
                  <a:cubicBezTo>
                    <a:pt x="18062" y="5422"/>
                    <a:pt x="48420" y="13491"/>
                    <a:pt x="62317" y="47627"/>
                  </a:cubicBezTo>
                  <a:cubicBezTo>
                    <a:pt x="64431" y="52815"/>
                    <a:pt x="62125" y="58835"/>
                    <a:pt x="57194" y="61012"/>
                  </a:cubicBezTo>
                  <a:cubicBezTo>
                    <a:pt x="55977" y="61589"/>
                    <a:pt x="54696" y="61909"/>
                    <a:pt x="53415" y="61909"/>
                  </a:cubicBezTo>
                  <a:close/>
                </a:path>
              </a:pathLst>
            </a:custGeom>
            <a:solidFill>
              <a:srgbClr val="F2E7E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9735531" y="6069924"/>
              <a:ext cx="64045" cy="64045"/>
            </a:xfrm>
            <a:custGeom>
              <a:avLst/>
              <a:gdLst/>
              <a:ahLst/>
              <a:cxnLst/>
              <a:rect l="l" t="t" r="r" b="b"/>
              <a:pathLst>
                <a:path w="64044" h="64044" extrusionOk="0">
                  <a:moveTo>
                    <a:pt x="53479" y="61909"/>
                  </a:moveTo>
                  <a:cubicBezTo>
                    <a:pt x="49700" y="61909"/>
                    <a:pt x="46114" y="59603"/>
                    <a:pt x="44513" y="55697"/>
                  </a:cubicBezTo>
                  <a:cubicBezTo>
                    <a:pt x="34394" y="30847"/>
                    <a:pt x="12491" y="25019"/>
                    <a:pt x="12234" y="24955"/>
                  </a:cubicBezTo>
                  <a:cubicBezTo>
                    <a:pt x="7047" y="23610"/>
                    <a:pt x="3845" y="18103"/>
                    <a:pt x="5061" y="12595"/>
                  </a:cubicBezTo>
                  <a:cubicBezTo>
                    <a:pt x="6342" y="7087"/>
                    <a:pt x="11594" y="3756"/>
                    <a:pt x="16782" y="5101"/>
                  </a:cubicBezTo>
                  <a:cubicBezTo>
                    <a:pt x="18062" y="5422"/>
                    <a:pt x="48420" y="13491"/>
                    <a:pt x="62317" y="47627"/>
                  </a:cubicBezTo>
                  <a:cubicBezTo>
                    <a:pt x="64431" y="52815"/>
                    <a:pt x="62125" y="58835"/>
                    <a:pt x="57194" y="61012"/>
                  </a:cubicBezTo>
                  <a:cubicBezTo>
                    <a:pt x="56041" y="61653"/>
                    <a:pt x="54696" y="61909"/>
                    <a:pt x="53479" y="61909"/>
                  </a:cubicBezTo>
                  <a:close/>
                </a:path>
              </a:pathLst>
            </a:custGeom>
            <a:solidFill>
              <a:srgbClr val="F2E7E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10211945" y="1631040"/>
              <a:ext cx="365054" cy="800557"/>
            </a:xfrm>
            <a:custGeom>
              <a:avLst/>
              <a:gdLst/>
              <a:ahLst/>
              <a:cxnLst/>
              <a:rect l="l" t="t" r="r" b="b"/>
              <a:pathLst>
                <a:path w="365053" h="800556" extrusionOk="0">
                  <a:moveTo>
                    <a:pt x="163842" y="4803"/>
                  </a:moveTo>
                  <a:cubicBezTo>
                    <a:pt x="163842" y="4803"/>
                    <a:pt x="276496" y="76725"/>
                    <a:pt x="266889" y="343343"/>
                  </a:cubicBezTo>
                  <a:cubicBezTo>
                    <a:pt x="257283" y="609960"/>
                    <a:pt x="318125" y="741315"/>
                    <a:pt x="362956" y="766933"/>
                  </a:cubicBezTo>
                  <a:cubicBezTo>
                    <a:pt x="362956" y="766933"/>
                    <a:pt x="24289" y="884135"/>
                    <a:pt x="7509" y="651653"/>
                  </a:cubicBezTo>
                  <a:cubicBezTo>
                    <a:pt x="-9335" y="419171"/>
                    <a:pt x="58745" y="137632"/>
                    <a:pt x="39531" y="45600"/>
                  </a:cubicBezTo>
                  <a:lnTo>
                    <a:pt x="163842" y="4803"/>
                  </a:lnTo>
                  <a:close/>
                </a:path>
              </a:pathLst>
            </a:custGeom>
            <a:solidFill>
              <a:srgbClr val="632B2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9444515" y="2349620"/>
              <a:ext cx="249774" cy="749321"/>
            </a:xfrm>
            <a:custGeom>
              <a:avLst/>
              <a:gdLst/>
              <a:ahLst/>
              <a:cxnLst/>
              <a:rect l="l" t="t" r="r" b="b"/>
              <a:pathLst>
                <a:path w="249773" h="749320" extrusionOk="0">
                  <a:moveTo>
                    <a:pt x="206352" y="4803"/>
                  </a:moveTo>
                  <a:cubicBezTo>
                    <a:pt x="206352" y="4803"/>
                    <a:pt x="35929" y="162481"/>
                    <a:pt x="4803" y="715954"/>
                  </a:cubicBezTo>
                  <a:cubicBezTo>
                    <a:pt x="4803" y="715954"/>
                    <a:pt x="56167" y="763091"/>
                    <a:pt x="191045" y="744262"/>
                  </a:cubicBezTo>
                  <a:cubicBezTo>
                    <a:pt x="267514" y="733630"/>
                    <a:pt x="253680" y="125719"/>
                    <a:pt x="206352" y="4803"/>
                  </a:cubicBezTo>
                  <a:close/>
                </a:path>
              </a:pathLst>
            </a:custGeom>
            <a:solidFill>
              <a:srgbClr val="1A2A3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9903010" y="1998143"/>
              <a:ext cx="204943" cy="371458"/>
            </a:xfrm>
            <a:custGeom>
              <a:avLst/>
              <a:gdLst/>
              <a:ahLst/>
              <a:cxnLst/>
              <a:rect l="l" t="t" r="r" b="b"/>
              <a:pathLst>
                <a:path w="204942" h="371458" extrusionOk="0">
                  <a:moveTo>
                    <a:pt x="6212" y="4803"/>
                  </a:moveTo>
                  <a:lnTo>
                    <a:pt x="5380" y="211347"/>
                  </a:lnTo>
                  <a:lnTo>
                    <a:pt x="4803" y="369857"/>
                  </a:lnTo>
                  <a:lnTo>
                    <a:pt x="198730" y="370562"/>
                  </a:lnTo>
                  <a:lnTo>
                    <a:pt x="199563" y="164402"/>
                  </a:lnTo>
                  <a:lnTo>
                    <a:pt x="200139" y="5508"/>
                  </a:lnTo>
                  <a:close/>
                </a:path>
              </a:pathLst>
            </a:custGeom>
            <a:solidFill>
              <a:srgbClr val="FAA28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9903650" y="1998143"/>
              <a:ext cx="198538" cy="217751"/>
            </a:xfrm>
            <a:custGeom>
              <a:avLst/>
              <a:gdLst/>
              <a:ahLst/>
              <a:cxnLst/>
              <a:rect l="l" t="t" r="r" b="b"/>
              <a:pathLst>
                <a:path w="198538" h="217751" extrusionOk="0">
                  <a:moveTo>
                    <a:pt x="198922" y="164402"/>
                  </a:moveTo>
                  <a:lnTo>
                    <a:pt x="199563" y="5572"/>
                  </a:lnTo>
                  <a:lnTo>
                    <a:pt x="5636" y="4803"/>
                  </a:lnTo>
                  <a:lnTo>
                    <a:pt x="4803" y="211347"/>
                  </a:lnTo>
                  <a:cubicBezTo>
                    <a:pt x="37850" y="215638"/>
                    <a:pt x="118290" y="217111"/>
                    <a:pt x="198922" y="164402"/>
                  </a:cubicBezTo>
                  <a:close/>
                </a:path>
              </a:pathLst>
            </a:custGeom>
            <a:solidFill>
              <a:srgbClr val="EF8D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9865608" y="2263973"/>
              <a:ext cx="275392" cy="140898"/>
            </a:xfrm>
            <a:custGeom>
              <a:avLst/>
              <a:gdLst/>
              <a:ahLst/>
              <a:cxnLst/>
              <a:rect l="l" t="t" r="r" b="b"/>
              <a:pathLst>
                <a:path w="275391" h="140897" extrusionOk="0">
                  <a:moveTo>
                    <a:pt x="99974" y="140405"/>
                  </a:moveTo>
                  <a:cubicBezTo>
                    <a:pt x="192134" y="144568"/>
                    <a:pt x="256114" y="47348"/>
                    <a:pt x="272061" y="23524"/>
                  </a:cubicBezTo>
                  <a:cubicBezTo>
                    <a:pt x="208657" y="9946"/>
                    <a:pt x="101895" y="-4848"/>
                    <a:pt x="4803" y="13085"/>
                  </a:cubicBezTo>
                  <a:cubicBezTo>
                    <a:pt x="8070" y="33515"/>
                    <a:pt x="15883" y="136562"/>
                    <a:pt x="99974" y="140405"/>
                  </a:cubicBezTo>
                  <a:close/>
                </a:path>
              </a:pathLst>
            </a:custGeom>
            <a:solidFill>
              <a:srgbClr val="FAA28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9527041" y="2266682"/>
              <a:ext cx="832579" cy="1114375"/>
            </a:xfrm>
            <a:custGeom>
              <a:avLst/>
              <a:gdLst/>
              <a:ahLst/>
              <a:cxnLst/>
              <a:rect l="l" t="t" r="r" b="b"/>
              <a:pathLst>
                <a:path w="832579" h="1114374" extrusionOk="0">
                  <a:moveTo>
                    <a:pt x="833759" y="92737"/>
                  </a:moveTo>
                  <a:cubicBezTo>
                    <a:pt x="782523" y="62764"/>
                    <a:pt x="727189" y="43999"/>
                    <a:pt x="675121" y="31190"/>
                  </a:cubicBezTo>
                  <a:cubicBezTo>
                    <a:pt x="675121" y="31190"/>
                    <a:pt x="650207" y="22992"/>
                    <a:pt x="610628" y="14538"/>
                  </a:cubicBezTo>
                  <a:cubicBezTo>
                    <a:pt x="594681" y="38363"/>
                    <a:pt x="530700" y="121621"/>
                    <a:pt x="438540" y="117458"/>
                  </a:cubicBezTo>
                  <a:cubicBezTo>
                    <a:pt x="354450" y="113615"/>
                    <a:pt x="352976" y="25170"/>
                    <a:pt x="349646" y="4803"/>
                  </a:cubicBezTo>
                  <a:cubicBezTo>
                    <a:pt x="325950" y="9158"/>
                    <a:pt x="306288" y="15435"/>
                    <a:pt x="280670" y="24145"/>
                  </a:cubicBezTo>
                  <a:lnTo>
                    <a:pt x="280670" y="24145"/>
                  </a:lnTo>
                  <a:cubicBezTo>
                    <a:pt x="178199" y="50339"/>
                    <a:pt x="124530" y="87869"/>
                    <a:pt x="124530" y="87869"/>
                  </a:cubicBezTo>
                  <a:lnTo>
                    <a:pt x="98207" y="239591"/>
                  </a:lnTo>
                  <a:cubicBezTo>
                    <a:pt x="16294" y="335529"/>
                    <a:pt x="3549" y="410269"/>
                    <a:pt x="4894" y="447607"/>
                  </a:cubicBezTo>
                  <a:cubicBezTo>
                    <a:pt x="7840" y="528239"/>
                    <a:pt x="60485" y="626099"/>
                    <a:pt x="60485" y="626099"/>
                  </a:cubicBezTo>
                  <a:lnTo>
                    <a:pt x="117613" y="1051163"/>
                  </a:lnTo>
                  <a:cubicBezTo>
                    <a:pt x="451541" y="1180981"/>
                    <a:pt x="682806" y="1058592"/>
                    <a:pt x="682806" y="1058592"/>
                  </a:cubicBezTo>
                  <a:cubicBezTo>
                    <a:pt x="719824" y="806321"/>
                    <a:pt x="815250" y="457278"/>
                    <a:pt x="815250" y="457278"/>
                  </a:cubicBezTo>
                  <a:lnTo>
                    <a:pt x="833759" y="92737"/>
                  </a:lnTo>
                  <a:close/>
                </a:path>
              </a:pathLst>
            </a:custGeom>
            <a:solidFill>
              <a:srgbClr val="DAE2E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9569263" y="1246584"/>
              <a:ext cx="838984" cy="614827"/>
            </a:xfrm>
            <a:custGeom>
              <a:avLst/>
              <a:gdLst/>
              <a:ahLst/>
              <a:cxnLst/>
              <a:rect l="l" t="t" r="r" b="b"/>
              <a:pathLst>
                <a:path w="838983" h="614827" extrusionOk="0">
                  <a:moveTo>
                    <a:pt x="126563" y="614632"/>
                  </a:moveTo>
                  <a:cubicBezTo>
                    <a:pt x="126563" y="614632"/>
                    <a:pt x="-19075" y="534320"/>
                    <a:pt x="8208" y="403157"/>
                  </a:cubicBezTo>
                  <a:cubicBezTo>
                    <a:pt x="32801" y="284994"/>
                    <a:pt x="142702" y="147811"/>
                    <a:pt x="188173" y="128598"/>
                  </a:cubicBezTo>
                  <a:cubicBezTo>
                    <a:pt x="188173" y="128598"/>
                    <a:pt x="154998" y="61095"/>
                    <a:pt x="240050" y="19466"/>
                  </a:cubicBezTo>
                  <a:cubicBezTo>
                    <a:pt x="325101" y="-22163"/>
                    <a:pt x="726788" y="11332"/>
                    <a:pt x="821446" y="298828"/>
                  </a:cubicBezTo>
                  <a:cubicBezTo>
                    <a:pt x="867878" y="439790"/>
                    <a:pt x="781418" y="548538"/>
                    <a:pt x="781418" y="548538"/>
                  </a:cubicBezTo>
                  <a:lnTo>
                    <a:pt x="126563" y="614632"/>
                  </a:lnTo>
                  <a:close/>
                </a:path>
              </a:pathLst>
            </a:custGeom>
            <a:solidFill>
              <a:srgbClr val="7F3A2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9592137" y="1295703"/>
              <a:ext cx="755726" cy="301009"/>
            </a:xfrm>
            <a:custGeom>
              <a:avLst/>
              <a:gdLst/>
              <a:ahLst/>
              <a:cxnLst/>
              <a:rect l="l" t="t" r="r" b="b"/>
              <a:pathLst>
                <a:path w="755725" h="301009" extrusionOk="0">
                  <a:moveTo>
                    <a:pt x="753420" y="158446"/>
                  </a:moveTo>
                  <a:cubicBezTo>
                    <a:pt x="703657" y="86076"/>
                    <a:pt x="630775" y="36698"/>
                    <a:pt x="554177" y="4803"/>
                  </a:cubicBezTo>
                  <a:cubicBezTo>
                    <a:pt x="379976" y="229920"/>
                    <a:pt x="165043" y="230240"/>
                    <a:pt x="48226" y="208657"/>
                  </a:cubicBezTo>
                  <a:cubicBezTo>
                    <a:pt x="31702" y="235043"/>
                    <a:pt x="16588" y="263479"/>
                    <a:pt x="4803" y="292171"/>
                  </a:cubicBezTo>
                  <a:cubicBezTo>
                    <a:pt x="309527" y="331943"/>
                    <a:pt x="580692" y="240936"/>
                    <a:pt x="753420" y="158446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9686320" y="1412200"/>
              <a:ext cx="698086" cy="749321"/>
            </a:xfrm>
            <a:custGeom>
              <a:avLst/>
              <a:gdLst/>
              <a:ahLst/>
              <a:cxnLst/>
              <a:rect l="l" t="t" r="r" b="b"/>
              <a:pathLst>
                <a:path w="698085" h="749320" extrusionOk="0">
                  <a:moveTo>
                    <a:pt x="606529" y="312153"/>
                  </a:moveTo>
                  <a:cubicBezTo>
                    <a:pt x="606529" y="312153"/>
                    <a:pt x="582768" y="421413"/>
                    <a:pt x="545943" y="297871"/>
                  </a:cubicBezTo>
                  <a:cubicBezTo>
                    <a:pt x="529355" y="242216"/>
                    <a:pt x="369180" y="256626"/>
                    <a:pt x="266452" y="202317"/>
                  </a:cubicBezTo>
                  <a:cubicBezTo>
                    <a:pt x="122992" y="126488"/>
                    <a:pt x="77777" y="4803"/>
                    <a:pt x="77777" y="4803"/>
                  </a:cubicBezTo>
                  <a:cubicBezTo>
                    <a:pt x="4830" y="72050"/>
                    <a:pt x="13348" y="217431"/>
                    <a:pt x="5535" y="318109"/>
                  </a:cubicBezTo>
                  <a:cubicBezTo>
                    <a:pt x="2909" y="363965"/>
                    <a:pt x="7776" y="433581"/>
                    <a:pt x="13412" y="495769"/>
                  </a:cubicBezTo>
                  <a:cubicBezTo>
                    <a:pt x="24556" y="617453"/>
                    <a:pt x="87768" y="706475"/>
                    <a:pt x="207147" y="734591"/>
                  </a:cubicBezTo>
                  <a:cubicBezTo>
                    <a:pt x="494963" y="802414"/>
                    <a:pt x="576108" y="529008"/>
                    <a:pt x="576108" y="529008"/>
                  </a:cubicBezTo>
                  <a:cubicBezTo>
                    <a:pt x="576108" y="529008"/>
                    <a:pt x="684279" y="531313"/>
                    <a:pt x="696832" y="391312"/>
                  </a:cubicBezTo>
                  <a:cubicBezTo>
                    <a:pt x="707143" y="276929"/>
                    <a:pt x="606529" y="312153"/>
                    <a:pt x="606529" y="312153"/>
                  </a:cubicBezTo>
                  <a:close/>
                </a:path>
              </a:pathLst>
            </a:custGeom>
            <a:solidFill>
              <a:srgbClr val="FAA28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9759294" y="1412200"/>
              <a:ext cx="473930" cy="301009"/>
            </a:xfrm>
            <a:custGeom>
              <a:avLst/>
              <a:gdLst/>
              <a:ahLst/>
              <a:cxnLst/>
              <a:rect l="l" t="t" r="r" b="b"/>
              <a:pathLst>
                <a:path w="473929" h="301009" extrusionOk="0">
                  <a:moveTo>
                    <a:pt x="203982" y="251631"/>
                  </a:moveTo>
                  <a:cubicBezTo>
                    <a:pt x="370498" y="311192"/>
                    <a:pt x="433454" y="249261"/>
                    <a:pt x="472969" y="297807"/>
                  </a:cubicBezTo>
                  <a:cubicBezTo>
                    <a:pt x="456381" y="242152"/>
                    <a:pt x="296206" y="256562"/>
                    <a:pt x="193479" y="202253"/>
                  </a:cubicBezTo>
                  <a:cubicBezTo>
                    <a:pt x="50019" y="126488"/>
                    <a:pt x="4803" y="4803"/>
                    <a:pt x="4803" y="4803"/>
                  </a:cubicBezTo>
                  <a:cubicBezTo>
                    <a:pt x="4803" y="4803"/>
                    <a:pt x="37466" y="192070"/>
                    <a:pt x="203982" y="251631"/>
                  </a:cubicBezTo>
                  <a:close/>
                </a:path>
              </a:pathLst>
            </a:custGeom>
            <a:solidFill>
              <a:srgbClr val="EF8D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9759294" y="1840273"/>
              <a:ext cx="621232" cy="320223"/>
            </a:xfrm>
            <a:custGeom>
              <a:avLst/>
              <a:gdLst/>
              <a:ahLst/>
              <a:cxnLst/>
              <a:rect l="l" t="t" r="r" b="b"/>
              <a:pathLst>
                <a:path w="621232" h="320222" extrusionOk="0">
                  <a:moveTo>
                    <a:pt x="477836" y="71282"/>
                  </a:moveTo>
                  <a:cubicBezTo>
                    <a:pt x="477836" y="71282"/>
                    <a:pt x="399830" y="273470"/>
                    <a:pt x="238502" y="295245"/>
                  </a:cubicBezTo>
                  <a:cubicBezTo>
                    <a:pt x="140258" y="308503"/>
                    <a:pt x="55847" y="266617"/>
                    <a:pt x="4803" y="231777"/>
                  </a:cubicBezTo>
                  <a:cubicBezTo>
                    <a:pt x="36313" y="267706"/>
                    <a:pt x="79287" y="293580"/>
                    <a:pt x="134237" y="306517"/>
                  </a:cubicBezTo>
                  <a:cubicBezTo>
                    <a:pt x="422054" y="374340"/>
                    <a:pt x="503198" y="100934"/>
                    <a:pt x="503198" y="100934"/>
                  </a:cubicBezTo>
                  <a:cubicBezTo>
                    <a:pt x="503198" y="100934"/>
                    <a:pt x="588890" y="102023"/>
                    <a:pt x="616493" y="4803"/>
                  </a:cubicBezTo>
                  <a:cubicBezTo>
                    <a:pt x="544571" y="104649"/>
                    <a:pt x="477836" y="71282"/>
                    <a:pt x="477836" y="71282"/>
                  </a:cubicBezTo>
                  <a:close/>
                </a:path>
              </a:pathLst>
            </a:custGeom>
            <a:solidFill>
              <a:srgbClr val="EF8D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9852350" y="1969643"/>
              <a:ext cx="198538" cy="96067"/>
            </a:xfrm>
            <a:custGeom>
              <a:avLst/>
              <a:gdLst/>
              <a:ahLst/>
              <a:cxnLst/>
              <a:rect l="l" t="t" r="r" b="b"/>
              <a:pathLst>
                <a:path w="198538" h="96066" extrusionOk="0">
                  <a:moveTo>
                    <a:pt x="4803" y="5124"/>
                  </a:moveTo>
                  <a:cubicBezTo>
                    <a:pt x="4803" y="5124"/>
                    <a:pt x="79031" y="28308"/>
                    <a:pt x="197962" y="4803"/>
                  </a:cubicBezTo>
                  <a:cubicBezTo>
                    <a:pt x="197962" y="4803"/>
                    <a:pt x="169142" y="101254"/>
                    <a:pt x="88125" y="94978"/>
                  </a:cubicBezTo>
                  <a:cubicBezTo>
                    <a:pt x="16075" y="89406"/>
                    <a:pt x="4803" y="5124"/>
                    <a:pt x="4803" y="5124"/>
                  </a:cubicBezTo>
                  <a:close/>
                </a:path>
              </a:pathLst>
            </a:custGeom>
            <a:solidFill>
              <a:srgbClr val="B2282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9855168" y="1974447"/>
              <a:ext cx="192134" cy="44831"/>
            </a:xfrm>
            <a:custGeom>
              <a:avLst/>
              <a:gdLst/>
              <a:ahLst/>
              <a:cxnLst/>
              <a:rect l="l" t="t" r="r" b="b"/>
              <a:pathLst>
                <a:path w="192133" h="44831" extrusionOk="0">
                  <a:moveTo>
                    <a:pt x="4803" y="5124"/>
                  </a:moveTo>
                  <a:cubicBezTo>
                    <a:pt x="4803" y="5124"/>
                    <a:pt x="81977" y="31510"/>
                    <a:pt x="190276" y="4803"/>
                  </a:cubicBezTo>
                  <a:cubicBezTo>
                    <a:pt x="190276" y="4803"/>
                    <a:pt x="172088" y="45087"/>
                    <a:pt x="86780" y="42526"/>
                  </a:cubicBezTo>
                  <a:cubicBezTo>
                    <a:pt x="11016" y="40220"/>
                    <a:pt x="4803" y="5124"/>
                    <a:pt x="4803" y="5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9724005" y="1654073"/>
              <a:ext cx="128089" cy="44831"/>
            </a:xfrm>
            <a:custGeom>
              <a:avLst/>
              <a:gdLst/>
              <a:ahLst/>
              <a:cxnLst/>
              <a:rect l="l" t="t" r="r" b="b"/>
              <a:pathLst>
                <a:path w="128089" h="44831" extrusionOk="0">
                  <a:moveTo>
                    <a:pt x="123798" y="31149"/>
                  </a:moveTo>
                  <a:cubicBezTo>
                    <a:pt x="123798" y="31149"/>
                    <a:pt x="69168" y="5659"/>
                    <a:pt x="4803" y="45815"/>
                  </a:cubicBezTo>
                  <a:cubicBezTo>
                    <a:pt x="4803" y="45815"/>
                    <a:pt x="4611" y="38194"/>
                    <a:pt x="18061" y="26153"/>
                  </a:cubicBezTo>
                  <a:cubicBezTo>
                    <a:pt x="31510" y="14113"/>
                    <a:pt x="70641" y="-2923"/>
                    <a:pt x="109452" y="8669"/>
                  </a:cubicBezTo>
                  <a:cubicBezTo>
                    <a:pt x="109452" y="8669"/>
                    <a:pt x="132636" y="23848"/>
                    <a:pt x="123798" y="31149"/>
                  </a:cubicBezTo>
                  <a:close/>
                </a:path>
              </a:pathLst>
            </a:custGeom>
            <a:solidFill>
              <a:srgbClr val="7F3A2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9993614" y="1654444"/>
              <a:ext cx="147302" cy="51236"/>
            </a:xfrm>
            <a:custGeom>
              <a:avLst/>
              <a:gdLst/>
              <a:ahLst/>
              <a:cxnLst/>
              <a:rect l="l" t="t" r="r" b="b"/>
              <a:pathLst>
                <a:path w="147302" h="51235" extrusionOk="0">
                  <a:moveTo>
                    <a:pt x="7320" y="37438"/>
                  </a:moveTo>
                  <a:cubicBezTo>
                    <a:pt x="7320" y="37438"/>
                    <a:pt x="69251" y="5096"/>
                    <a:pt x="145208" y="46981"/>
                  </a:cubicBezTo>
                  <a:cubicBezTo>
                    <a:pt x="145208" y="46981"/>
                    <a:pt x="145079" y="38271"/>
                    <a:pt x="129068" y="25398"/>
                  </a:cubicBezTo>
                  <a:cubicBezTo>
                    <a:pt x="113057" y="12461"/>
                    <a:pt x="67201" y="-4511"/>
                    <a:pt x="22947" y="10988"/>
                  </a:cubicBezTo>
                  <a:cubicBezTo>
                    <a:pt x="22882" y="10988"/>
                    <a:pt x="-3248" y="29689"/>
                    <a:pt x="7320" y="37438"/>
                  </a:cubicBezTo>
                  <a:close/>
                </a:path>
              </a:pathLst>
            </a:custGeom>
            <a:solidFill>
              <a:srgbClr val="7F3A2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9847992" y="1793265"/>
              <a:ext cx="102471" cy="160111"/>
            </a:xfrm>
            <a:custGeom>
              <a:avLst/>
              <a:gdLst/>
              <a:ahLst/>
              <a:cxnLst/>
              <a:rect l="l" t="t" r="r" b="b"/>
              <a:pathLst>
                <a:path w="102471" h="160111" extrusionOk="0">
                  <a:moveTo>
                    <a:pt x="98376" y="145637"/>
                  </a:moveTo>
                  <a:cubicBezTo>
                    <a:pt x="40992" y="171447"/>
                    <a:pt x="8521" y="145253"/>
                    <a:pt x="5127" y="117778"/>
                  </a:cubicBezTo>
                  <a:cubicBezTo>
                    <a:pt x="2885" y="99909"/>
                    <a:pt x="12428" y="83578"/>
                    <a:pt x="29464" y="76149"/>
                  </a:cubicBezTo>
                  <a:cubicBezTo>
                    <a:pt x="64432" y="60906"/>
                    <a:pt x="87360" y="5380"/>
                    <a:pt x="87552" y="4803"/>
                  </a:cubicBezTo>
                  <a:lnTo>
                    <a:pt x="87552" y="4803"/>
                  </a:lnTo>
                  <a:cubicBezTo>
                    <a:pt x="88193" y="17356"/>
                    <a:pt x="77369" y="65005"/>
                    <a:pt x="33371" y="92993"/>
                  </a:cubicBezTo>
                  <a:cubicBezTo>
                    <a:pt x="23828" y="99013"/>
                    <a:pt x="18000" y="105225"/>
                    <a:pt x="19089" y="114063"/>
                  </a:cubicBezTo>
                  <a:cubicBezTo>
                    <a:pt x="21010" y="129434"/>
                    <a:pt x="44258" y="151593"/>
                    <a:pt x="98376" y="145637"/>
                  </a:cubicBezTo>
                  <a:lnTo>
                    <a:pt x="98376" y="145637"/>
                  </a:lnTo>
                  <a:close/>
                </a:path>
              </a:pathLst>
            </a:custGeom>
            <a:solidFill>
              <a:srgbClr val="D3755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10030354" y="1733575"/>
              <a:ext cx="76853" cy="115280"/>
            </a:xfrm>
            <a:custGeom>
              <a:avLst/>
              <a:gdLst/>
              <a:ahLst/>
              <a:cxnLst/>
              <a:rect l="l" t="t" r="r" b="b"/>
              <a:pathLst>
                <a:path w="76853" h="115280" extrusionOk="0">
                  <a:moveTo>
                    <a:pt x="45640" y="19726"/>
                  </a:moveTo>
                  <a:cubicBezTo>
                    <a:pt x="45640" y="19726"/>
                    <a:pt x="9775" y="18445"/>
                    <a:pt x="5420" y="4803"/>
                  </a:cubicBezTo>
                  <a:cubicBezTo>
                    <a:pt x="5420" y="4803"/>
                    <a:pt x="-24" y="23504"/>
                    <a:pt x="21431" y="30933"/>
                  </a:cubicBezTo>
                  <a:cubicBezTo>
                    <a:pt x="14130" y="39067"/>
                    <a:pt x="9199" y="50979"/>
                    <a:pt x="8558" y="64429"/>
                  </a:cubicBezTo>
                  <a:cubicBezTo>
                    <a:pt x="7342" y="90047"/>
                    <a:pt x="21944" y="111566"/>
                    <a:pt x="41221" y="112462"/>
                  </a:cubicBezTo>
                  <a:cubicBezTo>
                    <a:pt x="60499" y="113359"/>
                    <a:pt x="77086" y="93377"/>
                    <a:pt x="78303" y="67759"/>
                  </a:cubicBezTo>
                  <a:cubicBezTo>
                    <a:pt x="79520" y="42141"/>
                    <a:pt x="64854" y="20686"/>
                    <a:pt x="45640" y="19726"/>
                  </a:cubicBezTo>
                  <a:close/>
                </a:path>
              </a:pathLst>
            </a:custGeom>
            <a:solidFill>
              <a:srgbClr val="502F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9767771" y="1732102"/>
              <a:ext cx="76853" cy="115280"/>
            </a:xfrm>
            <a:custGeom>
              <a:avLst/>
              <a:gdLst/>
              <a:ahLst/>
              <a:cxnLst/>
              <a:rect l="l" t="t" r="r" b="b"/>
              <a:pathLst>
                <a:path w="76853" h="115280" extrusionOk="0">
                  <a:moveTo>
                    <a:pt x="45640" y="19726"/>
                  </a:moveTo>
                  <a:cubicBezTo>
                    <a:pt x="45640" y="19726"/>
                    <a:pt x="9775" y="18445"/>
                    <a:pt x="5420" y="4803"/>
                  </a:cubicBezTo>
                  <a:cubicBezTo>
                    <a:pt x="5420" y="4803"/>
                    <a:pt x="-24" y="23504"/>
                    <a:pt x="21431" y="30934"/>
                  </a:cubicBezTo>
                  <a:cubicBezTo>
                    <a:pt x="14130" y="39067"/>
                    <a:pt x="9199" y="50979"/>
                    <a:pt x="8558" y="64429"/>
                  </a:cubicBezTo>
                  <a:cubicBezTo>
                    <a:pt x="7342" y="90047"/>
                    <a:pt x="22008" y="111566"/>
                    <a:pt x="41221" y="112462"/>
                  </a:cubicBezTo>
                  <a:cubicBezTo>
                    <a:pt x="60499" y="113359"/>
                    <a:pt x="77086" y="93377"/>
                    <a:pt x="78367" y="67759"/>
                  </a:cubicBezTo>
                  <a:cubicBezTo>
                    <a:pt x="79520" y="42205"/>
                    <a:pt x="64854" y="20686"/>
                    <a:pt x="45640" y="19726"/>
                  </a:cubicBezTo>
                  <a:close/>
                </a:path>
              </a:pathLst>
            </a:custGeom>
            <a:solidFill>
              <a:srgbClr val="502F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9678405" y="1683941"/>
              <a:ext cx="224156" cy="224156"/>
            </a:xfrm>
            <a:custGeom>
              <a:avLst/>
              <a:gdLst/>
              <a:ahLst/>
              <a:cxnLst/>
              <a:rect l="l" t="t" r="r" b="b"/>
              <a:pathLst>
                <a:path w="224155" h="224155" extrusionOk="0">
                  <a:moveTo>
                    <a:pt x="112911" y="221018"/>
                  </a:moveTo>
                  <a:cubicBezTo>
                    <a:pt x="53285" y="221018"/>
                    <a:pt x="4803" y="172536"/>
                    <a:pt x="4803" y="112910"/>
                  </a:cubicBezTo>
                  <a:cubicBezTo>
                    <a:pt x="4803" y="53285"/>
                    <a:pt x="53285" y="4803"/>
                    <a:pt x="112911" y="4803"/>
                  </a:cubicBezTo>
                  <a:cubicBezTo>
                    <a:pt x="172536" y="4803"/>
                    <a:pt x="221018" y="53285"/>
                    <a:pt x="221018" y="112910"/>
                  </a:cubicBezTo>
                  <a:cubicBezTo>
                    <a:pt x="221082" y="172472"/>
                    <a:pt x="172536" y="221018"/>
                    <a:pt x="112911" y="221018"/>
                  </a:cubicBezTo>
                  <a:close/>
                  <a:moveTo>
                    <a:pt x="112911" y="23953"/>
                  </a:moveTo>
                  <a:cubicBezTo>
                    <a:pt x="63916" y="23953"/>
                    <a:pt x="24017" y="63852"/>
                    <a:pt x="24017" y="112846"/>
                  </a:cubicBezTo>
                  <a:cubicBezTo>
                    <a:pt x="24017" y="161905"/>
                    <a:pt x="63916" y="201740"/>
                    <a:pt x="112911" y="201740"/>
                  </a:cubicBezTo>
                  <a:cubicBezTo>
                    <a:pt x="161969" y="201740"/>
                    <a:pt x="201804" y="161841"/>
                    <a:pt x="201804" y="112846"/>
                  </a:cubicBezTo>
                  <a:cubicBezTo>
                    <a:pt x="201868" y="63852"/>
                    <a:pt x="161969" y="23953"/>
                    <a:pt x="112911" y="23953"/>
                  </a:cubicBezTo>
                  <a:close/>
                </a:path>
              </a:pathLst>
            </a:custGeom>
            <a:solidFill>
              <a:srgbClr val="DD434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9960201" y="1683941"/>
              <a:ext cx="224156" cy="224156"/>
            </a:xfrm>
            <a:custGeom>
              <a:avLst/>
              <a:gdLst/>
              <a:ahLst/>
              <a:cxnLst/>
              <a:rect l="l" t="t" r="r" b="b"/>
              <a:pathLst>
                <a:path w="224155" h="224155" extrusionOk="0">
                  <a:moveTo>
                    <a:pt x="112911" y="221018"/>
                  </a:moveTo>
                  <a:cubicBezTo>
                    <a:pt x="53285" y="221018"/>
                    <a:pt x="4803" y="172536"/>
                    <a:pt x="4803" y="112910"/>
                  </a:cubicBezTo>
                  <a:cubicBezTo>
                    <a:pt x="4803" y="53285"/>
                    <a:pt x="53285" y="4803"/>
                    <a:pt x="112911" y="4803"/>
                  </a:cubicBezTo>
                  <a:cubicBezTo>
                    <a:pt x="172536" y="4803"/>
                    <a:pt x="221082" y="53285"/>
                    <a:pt x="221082" y="112910"/>
                  </a:cubicBezTo>
                  <a:cubicBezTo>
                    <a:pt x="221082" y="172472"/>
                    <a:pt x="172536" y="221018"/>
                    <a:pt x="112911" y="221018"/>
                  </a:cubicBezTo>
                  <a:close/>
                  <a:moveTo>
                    <a:pt x="112911" y="23953"/>
                  </a:moveTo>
                  <a:cubicBezTo>
                    <a:pt x="63916" y="23953"/>
                    <a:pt x="24017" y="63852"/>
                    <a:pt x="24017" y="112846"/>
                  </a:cubicBezTo>
                  <a:cubicBezTo>
                    <a:pt x="24017" y="161905"/>
                    <a:pt x="63916" y="201740"/>
                    <a:pt x="112911" y="201740"/>
                  </a:cubicBezTo>
                  <a:cubicBezTo>
                    <a:pt x="161969" y="201740"/>
                    <a:pt x="201868" y="161841"/>
                    <a:pt x="201868" y="112846"/>
                  </a:cubicBezTo>
                  <a:cubicBezTo>
                    <a:pt x="201868" y="63852"/>
                    <a:pt x="161969" y="23953"/>
                    <a:pt x="112911" y="23953"/>
                  </a:cubicBezTo>
                  <a:close/>
                </a:path>
              </a:pathLst>
            </a:custGeom>
            <a:solidFill>
              <a:srgbClr val="DD434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9881106" y="1758055"/>
              <a:ext cx="102471" cy="38427"/>
            </a:xfrm>
            <a:custGeom>
              <a:avLst/>
              <a:gdLst/>
              <a:ahLst/>
              <a:cxnLst/>
              <a:rect l="l" t="t" r="r" b="b"/>
              <a:pathLst>
                <a:path w="102471" h="38426" extrusionOk="0">
                  <a:moveTo>
                    <a:pt x="89470" y="33929"/>
                  </a:moveTo>
                  <a:cubicBezTo>
                    <a:pt x="54310" y="13370"/>
                    <a:pt x="13193" y="31431"/>
                    <a:pt x="12745" y="31623"/>
                  </a:cubicBezTo>
                  <a:lnTo>
                    <a:pt x="4803" y="14139"/>
                  </a:lnTo>
                  <a:cubicBezTo>
                    <a:pt x="6853" y="13178"/>
                    <a:pt x="55270" y="-8341"/>
                    <a:pt x="99141" y="17405"/>
                  </a:cubicBezTo>
                  <a:lnTo>
                    <a:pt x="89470" y="33929"/>
                  </a:lnTo>
                  <a:close/>
                </a:path>
              </a:pathLst>
            </a:custGeom>
            <a:solidFill>
              <a:srgbClr val="DD434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10160212" y="1708187"/>
              <a:ext cx="153707" cy="70449"/>
            </a:xfrm>
            <a:custGeom>
              <a:avLst/>
              <a:gdLst/>
              <a:ahLst/>
              <a:cxnLst/>
              <a:rect l="l" t="t" r="r" b="b"/>
              <a:pathLst>
                <a:path w="153706" h="70448" extrusionOk="0">
                  <a:moveTo>
                    <a:pt x="12809" y="67209"/>
                  </a:moveTo>
                  <a:cubicBezTo>
                    <a:pt x="12809" y="67209"/>
                    <a:pt x="113167" y="18855"/>
                    <a:pt x="153707" y="11682"/>
                  </a:cubicBezTo>
                  <a:cubicBezTo>
                    <a:pt x="153707" y="11682"/>
                    <a:pt x="148904" y="2524"/>
                    <a:pt x="120596" y="5342"/>
                  </a:cubicBezTo>
                  <a:cubicBezTo>
                    <a:pt x="92288" y="8224"/>
                    <a:pt x="4803" y="44729"/>
                    <a:pt x="4803" y="44729"/>
                  </a:cubicBezTo>
                  <a:lnTo>
                    <a:pt x="12809" y="67209"/>
                  </a:lnTo>
                  <a:close/>
                </a:path>
              </a:pathLst>
            </a:custGeom>
            <a:solidFill>
              <a:srgbClr val="DD434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10159780" y="3967552"/>
              <a:ext cx="307414" cy="185729"/>
            </a:xfrm>
            <a:custGeom>
              <a:avLst/>
              <a:gdLst/>
              <a:ahLst/>
              <a:cxnLst/>
              <a:rect l="l" t="t" r="r" b="b"/>
              <a:pathLst>
                <a:path w="307413" h="185729" extrusionOk="0">
                  <a:moveTo>
                    <a:pt x="5236" y="37939"/>
                  </a:moveTo>
                  <a:cubicBezTo>
                    <a:pt x="5236" y="37939"/>
                    <a:pt x="-80" y="176723"/>
                    <a:pt x="26563" y="177748"/>
                  </a:cubicBezTo>
                  <a:cubicBezTo>
                    <a:pt x="53269" y="178837"/>
                    <a:pt x="211203" y="193759"/>
                    <a:pt x="306245" y="153219"/>
                  </a:cubicBezTo>
                  <a:cubicBezTo>
                    <a:pt x="306245" y="153219"/>
                    <a:pt x="307334" y="52861"/>
                    <a:pt x="296638" y="4828"/>
                  </a:cubicBezTo>
                  <a:cubicBezTo>
                    <a:pt x="296638" y="4828"/>
                    <a:pt x="68192" y="2714"/>
                    <a:pt x="5236" y="37939"/>
                  </a:cubicBezTo>
                  <a:close/>
                </a:path>
              </a:pathLst>
            </a:custGeom>
            <a:solidFill>
              <a:srgbClr val="3B556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10104558" y="2293068"/>
              <a:ext cx="384267" cy="1716393"/>
            </a:xfrm>
            <a:custGeom>
              <a:avLst/>
              <a:gdLst/>
              <a:ahLst/>
              <a:cxnLst/>
              <a:rect l="l" t="t" r="r" b="b"/>
              <a:pathLst>
                <a:path w="384267" h="1716393" extrusionOk="0">
                  <a:moveTo>
                    <a:pt x="97603" y="4803"/>
                  </a:moveTo>
                  <a:cubicBezTo>
                    <a:pt x="97603" y="4803"/>
                    <a:pt x="-83643" y="402648"/>
                    <a:pt x="60458" y="1712423"/>
                  </a:cubicBezTo>
                  <a:cubicBezTo>
                    <a:pt x="60458" y="1712423"/>
                    <a:pt x="270460" y="1719852"/>
                    <a:pt x="382281" y="1679312"/>
                  </a:cubicBezTo>
                  <a:cubicBezTo>
                    <a:pt x="382281" y="1679312"/>
                    <a:pt x="300433" y="262583"/>
                    <a:pt x="256242" y="66350"/>
                  </a:cubicBezTo>
                  <a:cubicBezTo>
                    <a:pt x="256242" y="66350"/>
                    <a:pt x="193478" y="14602"/>
                    <a:pt x="97603" y="4803"/>
                  </a:cubicBezTo>
                  <a:close/>
                </a:path>
              </a:pathLst>
            </a:custGeom>
            <a:solidFill>
              <a:srgbClr val="273C5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9509159" y="3977766"/>
              <a:ext cx="179325" cy="185729"/>
            </a:xfrm>
            <a:custGeom>
              <a:avLst/>
              <a:gdLst/>
              <a:ahLst/>
              <a:cxnLst/>
              <a:rect l="l" t="t" r="r" b="b"/>
              <a:pathLst>
                <a:path w="179324" h="185729" extrusionOk="0">
                  <a:moveTo>
                    <a:pt x="170719" y="27725"/>
                  </a:moveTo>
                  <a:cubicBezTo>
                    <a:pt x="170719" y="27725"/>
                    <a:pt x="189420" y="156518"/>
                    <a:pt x="170719" y="171121"/>
                  </a:cubicBezTo>
                  <a:cubicBezTo>
                    <a:pt x="170719" y="171121"/>
                    <a:pt x="9775" y="210252"/>
                    <a:pt x="5612" y="137689"/>
                  </a:cubicBezTo>
                  <a:cubicBezTo>
                    <a:pt x="1514" y="65127"/>
                    <a:pt x="14322" y="13891"/>
                    <a:pt x="14322" y="13891"/>
                  </a:cubicBezTo>
                  <a:cubicBezTo>
                    <a:pt x="14322" y="13891"/>
                    <a:pt x="120060" y="-13904"/>
                    <a:pt x="170719" y="27725"/>
                  </a:cubicBezTo>
                  <a:close/>
                </a:path>
              </a:pathLst>
            </a:custGeom>
            <a:solidFill>
              <a:srgbClr val="3B556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9486843" y="2276801"/>
              <a:ext cx="326627" cy="1742011"/>
            </a:xfrm>
            <a:custGeom>
              <a:avLst/>
              <a:gdLst/>
              <a:ahLst/>
              <a:cxnLst/>
              <a:rect l="l" t="t" r="r" b="b"/>
              <a:pathLst>
                <a:path w="326627" h="1742011" extrusionOk="0">
                  <a:moveTo>
                    <a:pt x="324839" y="4803"/>
                  </a:moveTo>
                  <a:cubicBezTo>
                    <a:pt x="324839" y="4803"/>
                    <a:pt x="190345" y="358137"/>
                    <a:pt x="193035" y="1728690"/>
                  </a:cubicBezTo>
                  <a:cubicBezTo>
                    <a:pt x="193035" y="1728690"/>
                    <a:pt x="41954" y="1751874"/>
                    <a:pt x="6729" y="1729459"/>
                  </a:cubicBezTo>
                  <a:cubicBezTo>
                    <a:pt x="6729" y="1729459"/>
                    <a:pt x="-15686" y="1608030"/>
                    <a:pt x="92421" y="875168"/>
                  </a:cubicBezTo>
                  <a:cubicBezTo>
                    <a:pt x="122906" y="668625"/>
                    <a:pt x="16913" y="513445"/>
                    <a:pt x="38816" y="395667"/>
                  </a:cubicBezTo>
                  <a:cubicBezTo>
                    <a:pt x="59246" y="286151"/>
                    <a:pt x="117719" y="248237"/>
                    <a:pt x="127325" y="221530"/>
                  </a:cubicBezTo>
                  <a:lnTo>
                    <a:pt x="163959" y="77686"/>
                  </a:lnTo>
                  <a:cubicBezTo>
                    <a:pt x="164023" y="77622"/>
                    <a:pt x="245231" y="34904"/>
                    <a:pt x="324839" y="4803"/>
                  </a:cubicBezTo>
                  <a:close/>
                </a:path>
              </a:pathLst>
            </a:custGeom>
            <a:solidFill>
              <a:srgbClr val="273C5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9665148" y="2546685"/>
              <a:ext cx="557188" cy="768534"/>
            </a:xfrm>
            <a:custGeom>
              <a:avLst/>
              <a:gdLst/>
              <a:ahLst/>
              <a:cxnLst/>
              <a:rect l="l" t="t" r="r" b="b"/>
              <a:pathLst>
                <a:path w="557187" h="768534" extrusionOk="0">
                  <a:moveTo>
                    <a:pt x="4803" y="35481"/>
                  </a:moveTo>
                  <a:lnTo>
                    <a:pt x="50531" y="4803"/>
                  </a:lnTo>
                  <a:lnTo>
                    <a:pt x="556291" y="19662"/>
                  </a:lnTo>
                  <a:lnTo>
                    <a:pt x="534388" y="765460"/>
                  </a:lnTo>
                  <a:lnTo>
                    <a:pt x="451194" y="764051"/>
                  </a:lnTo>
                  <a:close/>
                </a:path>
              </a:pathLst>
            </a:custGeom>
            <a:solidFill>
              <a:srgbClr val="6D89A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9697683" y="2560006"/>
              <a:ext cx="505952" cy="781343"/>
            </a:xfrm>
            <a:custGeom>
              <a:avLst/>
              <a:gdLst/>
              <a:ahLst/>
              <a:cxnLst/>
              <a:rect l="l" t="t" r="r" b="b"/>
              <a:pathLst>
                <a:path w="505951" h="781343" extrusionOk="0">
                  <a:moveTo>
                    <a:pt x="4803" y="23120"/>
                  </a:moveTo>
                  <a:lnTo>
                    <a:pt x="35801" y="4803"/>
                  </a:lnTo>
                  <a:lnTo>
                    <a:pt x="504159" y="18573"/>
                  </a:lnTo>
                  <a:lnTo>
                    <a:pt x="483216" y="732349"/>
                  </a:lnTo>
                  <a:lnTo>
                    <a:pt x="465860" y="779870"/>
                  </a:lnTo>
                  <a:close/>
                </a:path>
              </a:pathLst>
            </a:custGeom>
            <a:solidFill>
              <a:srgbClr val="EFED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9642527" y="2577257"/>
              <a:ext cx="544379" cy="787748"/>
            </a:xfrm>
            <a:custGeom>
              <a:avLst/>
              <a:gdLst/>
              <a:ahLst/>
              <a:cxnLst/>
              <a:rect l="l" t="t" r="r" b="b"/>
              <a:pathLst>
                <a:path w="544378" h="787747" extrusionOk="0">
                  <a:moveTo>
                    <a:pt x="4942" y="773169"/>
                  </a:moveTo>
                  <a:lnTo>
                    <a:pt x="27460" y="4942"/>
                  </a:lnTo>
                  <a:lnTo>
                    <a:pt x="539612" y="19954"/>
                  </a:lnTo>
                  <a:lnTo>
                    <a:pt x="517094" y="788181"/>
                  </a:lnTo>
                  <a:close/>
                </a:path>
              </a:pathLst>
            </a:custGeom>
            <a:solidFill>
              <a:srgbClr val="819E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9609429" y="2619311"/>
              <a:ext cx="557188" cy="749321"/>
            </a:xfrm>
            <a:custGeom>
              <a:avLst/>
              <a:gdLst/>
              <a:ahLst/>
              <a:cxnLst/>
              <a:rect l="l" t="t" r="r" b="b"/>
              <a:pathLst>
                <a:path w="557187" h="749320" extrusionOk="0">
                  <a:moveTo>
                    <a:pt x="4803" y="35865"/>
                  </a:moveTo>
                  <a:lnTo>
                    <a:pt x="49635" y="4803"/>
                  </a:lnTo>
                  <a:lnTo>
                    <a:pt x="556931" y="4803"/>
                  </a:lnTo>
                  <a:lnTo>
                    <a:pt x="556931" y="748937"/>
                  </a:lnTo>
                  <a:lnTo>
                    <a:pt x="472969" y="750474"/>
                  </a:lnTo>
                  <a:close/>
                </a:path>
              </a:pathLst>
            </a:custGeom>
            <a:solidFill>
              <a:srgbClr val="D8414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9641964" y="2632120"/>
              <a:ext cx="505952" cy="768534"/>
            </a:xfrm>
            <a:custGeom>
              <a:avLst/>
              <a:gdLst/>
              <a:ahLst/>
              <a:cxnLst/>
              <a:rect l="l" t="t" r="r" b="b"/>
              <a:pathLst>
                <a:path w="505951" h="768534" extrusionOk="0">
                  <a:moveTo>
                    <a:pt x="4803" y="23056"/>
                  </a:moveTo>
                  <a:lnTo>
                    <a:pt x="35225" y="4803"/>
                  </a:lnTo>
                  <a:lnTo>
                    <a:pt x="505183" y="4803"/>
                  </a:lnTo>
                  <a:lnTo>
                    <a:pt x="505183" y="716915"/>
                  </a:lnTo>
                  <a:lnTo>
                    <a:pt x="488468" y="765460"/>
                  </a:lnTo>
                  <a:close/>
                </a:path>
              </a:pathLst>
            </a:custGeom>
            <a:solidFill>
              <a:srgbClr val="EFED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9610774" y="2651333"/>
              <a:ext cx="518761" cy="774939"/>
            </a:xfrm>
            <a:custGeom>
              <a:avLst/>
              <a:gdLst/>
              <a:ahLst/>
              <a:cxnLst/>
              <a:rect l="l" t="t" r="r" b="b"/>
              <a:pathLst>
                <a:path w="518760" h="774938" extrusionOk="0">
                  <a:moveTo>
                    <a:pt x="4803" y="4803"/>
                  </a:moveTo>
                  <a:lnTo>
                    <a:pt x="517160" y="4803"/>
                  </a:lnTo>
                  <a:lnTo>
                    <a:pt x="517160" y="773338"/>
                  </a:lnTo>
                  <a:lnTo>
                    <a:pt x="4803" y="773338"/>
                  </a:lnTo>
                  <a:close/>
                </a:path>
              </a:pathLst>
            </a:custGeom>
            <a:solidFill>
              <a:srgbClr val="FF535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9444482" y="2955161"/>
              <a:ext cx="358649" cy="236965"/>
            </a:xfrm>
            <a:custGeom>
              <a:avLst/>
              <a:gdLst/>
              <a:ahLst/>
              <a:cxnLst/>
              <a:rect l="l" t="t" r="r" b="b"/>
              <a:pathLst>
                <a:path w="358649" h="236964" extrusionOk="0">
                  <a:moveTo>
                    <a:pt x="355095" y="13577"/>
                  </a:moveTo>
                  <a:cubicBezTo>
                    <a:pt x="297519" y="8262"/>
                    <a:pt x="241480" y="4803"/>
                    <a:pt x="192934" y="4803"/>
                  </a:cubicBezTo>
                  <a:cubicBezTo>
                    <a:pt x="-18413" y="4803"/>
                    <a:pt x="-7909" y="131739"/>
                    <a:pt x="19182" y="156141"/>
                  </a:cubicBezTo>
                  <a:cubicBezTo>
                    <a:pt x="19182" y="156141"/>
                    <a:pt x="59209" y="231713"/>
                    <a:pt x="315580" y="233058"/>
                  </a:cubicBezTo>
                  <a:cubicBezTo>
                    <a:pt x="313210" y="179901"/>
                    <a:pt x="316476" y="89726"/>
                    <a:pt x="355095" y="13577"/>
                  </a:cubicBezTo>
                  <a:close/>
                </a:path>
              </a:pathLst>
            </a:custGeom>
            <a:solidFill>
              <a:srgbClr val="2E46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9755738" y="2963935"/>
              <a:ext cx="448312" cy="224156"/>
            </a:xfrm>
            <a:custGeom>
              <a:avLst/>
              <a:gdLst/>
              <a:ahLst/>
              <a:cxnLst/>
              <a:rect l="l" t="t" r="r" b="b"/>
              <a:pathLst>
                <a:path w="448311" h="224155" extrusionOk="0">
                  <a:moveTo>
                    <a:pt x="44544" y="4803"/>
                  </a:moveTo>
                  <a:cubicBezTo>
                    <a:pt x="5926" y="80888"/>
                    <a:pt x="3044" y="171127"/>
                    <a:pt x="5413" y="224220"/>
                  </a:cubicBezTo>
                  <a:cubicBezTo>
                    <a:pt x="111791" y="224796"/>
                    <a:pt x="256980" y="212564"/>
                    <a:pt x="449114" y="176891"/>
                  </a:cubicBezTo>
                  <a:lnTo>
                    <a:pt x="449114" y="61611"/>
                  </a:lnTo>
                  <a:cubicBezTo>
                    <a:pt x="449050" y="61675"/>
                    <a:pt x="237831" y="22736"/>
                    <a:pt x="44544" y="4803"/>
                  </a:cubicBezTo>
                  <a:close/>
                </a:path>
              </a:pathLst>
            </a:custGeom>
            <a:solidFill>
              <a:srgbClr val="EF8D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9692751" y="2952174"/>
              <a:ext cx="140898" cy="249774"/>
            </a:xfrm>
            <a:custGeom>
              <a:avLst/>
              <a:gdLst/>
              <a:ahLst/>
              <a:cxnLst/>
              <a:rect l="l" t="t" r="r" b="b"/>
              <a:pathLst>
                <a:path w="140898" h="249773" extrusionOk="0">
                  <a:moveTo>
                    <a:pt x="141603" y="20023"/>
                  </a:moveTo>
                  <a:cubicBezTo>
                    <a:pt x="141603" y="20023"/>
                    <a:pt x="110413" y="159575"/>
                    <a:pt x="117906" y="236045"/>
                  </a:cubicBezTo>
                  <a:cubicBezTo>
                    <a:pt x="117906" y="236045"/>
                    <a:pt x="96003" y="258652"/>
                    <a:pt x="66798" y="245267"/>
                  </a:cubicBezTo>
                  <a:cubicBezTo>
                    <a:pt x="66798" y="245267"/>
                    <a:pt x="21647" y="261278"/>
                    <a:pt x="4803" y="235981"/>
                  </a:cubicBezTo>
                  <a:cubicBezTo>
                    <a:pt x="4803" y="235981"/>
                    <a:pt x="10247" y="48074"/>
                    <a:pt x="29396" y="10544"/>
                  </a:cubicBezTo>
                  <a:cubicBezTo>
                    <a:pt x="29396" y="10544"/>
                    <a:pt x="67567" y="-216"/>
                    <a:pt x="82746" y="7726"/>
                  </a:cubicBezTo>
                  <a:cubicBezTo>
                    <a:pt x="82617" y="7790"/>
                    <a:pt x="129690" y="7918"/>
                    <a:pt x="141603" y="20023"/>
                  </a:cubicBezTo>
                  <a:close/>
                </a:path>
              </a:pathLst>
            </a:custGeom>
            <a:solidFill>
              <a:srgbClr val="3B556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9574504" y="2738512"/>
              <a:ext cx="275392" cy="301009"/>
            </a:xfrm>
            <a:custGeom>
              <a:avLst/>
              <a:gdLst/>
              <a:ahLst/>
              <a:cxnLst/>
              <a:rect l="l" t="t" r="r" b="b"/>
              <a:pathLst>
                <a:path w="275391" h="301009" extrusionOk="0">
                  <a:moveTo>
                    <a:pt x="224113" y="298241"/>
                  </a:moveTo>
                  <a:cubicBezTo>
                    <a:pt x="224113" y="298241"/>
                    <a:pt x="40177" y="306311"/>
                    <a:pt x="15391" y="247518"/>
                  </a:cubicBezTo>
                  <a:cubicBezTo>
                    <a:pt x="15391" y="247518"/>
                    <a:pt x="2903" y="230674"/>
                    <a:pt x="12958" y="216520"/>
                  </a:cubicBezTo>
                  <a:cubicBezTo>
                    <a:pt x="12958" y="216520"/>
                    <a:pt x="-4270" y="189045"/>
                    <a:pt x="11357" y="173674"/>
                  </a:cubicBezTo>
                  <a:cubicBezTo>
                    <a:pt x="11357" y="173674"/>
                    <a:pt x="-2349" y="140563"/>
                    <a:pt x="15135" y="123656"/>
                  </a:cubicBezTo>
                  <a:cubicBezTo>
                    <a:pt x="15135" y="123656"/>
                    <a:pt x="5721" y="87791"/>
                    <a:pt x="14943" y="73381"/>
                  </a:cubicBezTo>
                  <a:cubicBezTo>
                    <a:pt x="24165" y="58971"/>
                    <a:pt x="41073" y="43152"/>
                    <a:pt x="41073" y="43152"/>
                  </a:cubicBezTo>
                  <a:lnTo>
                    <a:pt x="41073" y="72164"/>
                  </a:lnTo>
                  <a:cubicBezTo>
                    <a:pt x="41073" y="72164"/>
                    <a:pt x="96920" y="102201"/>
                    <a:pt x="108448" y="104826"/>
                  </a:cubicBezTo>
                  <a:cubicBezTo>
                    <a:pt x="108448" y="104826"/>
                    <a:pt x="59582" y="54680"/>
                    <a:pt x="83791" y="11386"/>
                  </a:cubicBezTo>
                  <a:cubicBezTo>
                    <a:pt x="83791" y="11386"/>
                    <a:pt x="103517" y="-8532"/>
                    <a:pt x="109537" y="20928"/>
                  </a:cubicBezTo>
                  <a:cubicBezTo>
                    <a:pt x="115621" y="50325"/>
                    <a:pt x="151038" y="80233"/>
                    <a:pt x="156161" y="82347"/>
                  </a:cubicBezTo>
                  <a:cubicBezTo>
                    <a:pt x="229684" y="112640"/>
                    <a:pt x="247233" y="168551"/>
                    <a:pt x="247233" y="168551"/>
                  </a:cubicBezTo>
                  <a:lnTo>
                    <a:pt x="274900" y="255587"/>
                  </a:lnTo>
                  <a:lnTo>
                    <a:pt x="224113" y="298241"/>
                  </a:lnTo>
                  <a:close/>
                </a:path>
              </a:pathLst>
            </a:custGeom>
            <a:solidFill>
              <a:srgbClr val="FAA28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9788596" y="2902196"/>
              <a:ext cx="281796" cy="236965"/>
            </a:xfrm>
            <a:custGeom>
              <a:avLst/>
              <a:gdLst/>
              <a:ahLst/>
              <a:cxnLst/>
              <a:rect l="l" t="t" r="r" b="b"/>
              <a:pathLst>
                <a:path w="281796" h="236964" extrusionOk="0">
                  <a:moveTo>
                    <a:pt x="277855" y="28308"/>
                  </a:moveTo>
                  <a:lnTo>
                    <a:pt x="33077" y="4803"/>
                  </a:lnTo>
                  <a:cubicBezTo>
                    <a:pt x="9829" y="33495"/>
                    <a:pt x="-3044" y="94018"/>
                    <a:pt x="10021" y="134558"/>
                  </a:cubicBezTo>
                  <a:cubicBezTo>
                    <a:pt x="101541" y="181758"/>
                    <a:pt x="182429" y="213076"/>
                    <a:pt x="252302" y="233507"/>
                  </a:cubicBezTo>
                  <a:cubicBezTo>
                    <a:pt x="248331" y="152362"/>
                    <a:pt x="267800" y="66350"/>
                    <a:pt x="277855" y="28308"/>
                  </a:cubicBezTo>
                  <a:close/>
                </a:path>
              </a:pathLst>
            </a:custGeom>
            <a:solidFill>
              <a:srgbClr val="FAA28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10035632" y="2353962"/>
              <a:ext cx="429098" cy="819770"/>
            </a:xfrm>
            <a:custGeom>
              <a:avLst/>
              <a:gdLst/>
              <a:ahLst/>
              <a:cxnLst/>
              <a:rect l="l" t="t" r="r" b="b"/>
              <a:pathLst>
                <a:path w="429098" h="819769" extrusionOk="0">
                  <a:moveTo>
                    <a:pt x="429945" y="318442"/>
                  </a:moveTo>
                  <a:cubicBezTo>
                    <a:pt x="423669" y="60791"/>
                    <a:pt x="325168" y="5393"/>
                    <a:pt x="325168" y="5393"/>
                  </a:cubicBezTo>
                  <a:cubicBezTo>
                    <a:pt x="277391" y="-6904"/>
                    <a:pt x="245241" y="175431"/>
                    <a:pt x="225707" y="346686"/>
                  </a:cubicBezTo>
                  <a:cubicBezTo>
                    <a:pt x="208927" y="493988"/>
                    <a:pt x="203932" y="593065"/>
                    <a:pt x="203932" y="593065"/>
                  </a:cubicBezTo>
                  <a:lnTo>
                    <a:pt x="30884" y="576478"/>
                  </a:lnTo>
                  <a:cubicBezTo>
                    <a:pt x="20829" y="614520"/>
                    <a:pt x="1359" y="700532"/>
                    <a:pt x="5330" y="781676"/>
                  </a:cubicBezTo>
                  <a:cubicBezTo>
                    <a:pt x="215012" y="842967"/>
                    <a:pt x="325232" y="806077"/>
                    <a:pt x="325232" y="806077"/>
                  </a:cubicBezTo>
                  <a:cubicBezTo>
                    <a:pt x="325232" y="806077"/>
                    <a:pt x="409131" y="801786"/>
                    <a:pt x="428792" y="405351"/>
                  </a:cubicBezTo>
                  <a:cubicBezTo>
                    <a:pt x="430265" y="374161"/>
                    <a:pt x="430586" y="345213"/>
                    <a:pt x="429945" y="318442"/>
                  </a:cubicBezTo>
                  <a:close/>
                </a:path>
              </a:pathLst>
            </a:custGeom>
            <a:solidFill>
              <a:srgbClr val="2E46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9993660" y="2914215"/>
              <a:ext cx="140898" cy="249774"/>
            </a:xfrm>
            <a:custGeom>
              <a:avLst/>
              <a:gdLst/>
              <a:ahLst/>
              <a:cxnLst/>
              <a:rect l="l" t="t" r="r" b="b"/>
              <a:pathLst>
                <a:path w="140898" h="249773" extrusionOk="0">
                  <a:moveTo>
                    <a:pt x="31291" y="12318"/>
                  </a:moveTo>
                  <a:cubicBezTo>
                    <a:pt x="31291" y="12318"/>
                    <a:pt x="-12644" y="142584"/>
                    <a:pt x="12654" y="210792"/>
                  </a:cubicBezTo>
                  <a:cubicBezTo>
                    <a:pt x="12654" y="210792"/>
                    <a:pt x="4840" y="237755"/>
                    <a:pt x="59535" y="236346"/>
                  </a:cubicBezTo>
                  <a:cubicBezTo>
                    <a:pt x="59535" y="236346"/>
                    <a:pt x="96616" y="256968"/>
                    <a:pt x="126077" y="241213"/>
                  </a:cubicBezTo>
                  <a:cubicBezTo>
                    <a:pt x="126077" y="241213"/>
                    <a:pt x="118327" y="107168"/>
                    <a:pt x="140551" y="22821"/>
                  </a:cubicBezTo>
                  <a:cubicBezTo>
                    <a:pt x="140551" y="22821"/>
                    <a:pt x="129535" y="10461"/>
                    <a:pt x="90148" y="12318"/>
                  </a:cubicBezTo>
                  <a:cubicBezTo>
                    <a:pt x="90212" y="12318"/>
                    <a:pt x="55628" y="-4590"/>
                    <a:pt x="31291" y="12318"/>
                  </a:cubicBezTo>
                  <a:close/>
                </a:path>
              </a:pathLst>
            </a:custGeom>
            <a:solidFill>
              <a:srgbClr val="3B556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" name="Google Shape;409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3799825" y="3627069"/>
            <a:ext cx="1158749" cy="4303172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6"/>
          <p:cNvSpPr txBox="1">
            <a:spLocks noGrp="1"/>
          </p:cNvSpPr>
          <p:nvPr>
            <p:ph type="sldNum" idx="12"/>
          </p:nvPr>
        </p:nvSpPr>
        <p:spPr>
          <a:xfrm>
            <a:off x="6661460" y="6272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4</a:t>
            </a:fld>
            <a:endParaRPr sz="1100"/>
          </a:p>
        </p:txBody>
      </p:sp>
      <p:sp>
        <p:nvSpPr>
          <p:cNvPr id="135" name="Google Shape;598;p29">
            <a:extLst>
              <a:ext uri="{FF2B5EF4-FFF2-40B4-BE49-F238E27FC236}">
                <a16:creationId xmlns:a16="http://schemas.microsoft.com/office/drawing/2014/main" id="{D0B6ED2D-EC28-A93B-45AF-209421A1D1B2}"/>
              </a:ext>
            </a:extLst>
          </p:cNvPr>
          <p:cNvSpPr/>
          <p:nvPr/>
        </p:nvSpPr>
        <p:spPr>
          <a:xfrm>
            <a:off x="3130043" y="170447"/>
            <a:ext cx="517625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u="sng" dirty="0">
                <a:solidFill>
                  <a:srgbClr val="E54545"/>
                </a:solidFill>
              </a:rPr>
              <a:t>Tech Stack Used</a:t>
            </a:r>
            <a:endParaRPr sz="3600" b="1" u="sng" dirty="0">
              <a:solidFill>
                <a:srgbClr val="E54545"/>
              </a:solidFill>
            </a:endParaRPr>
          </a:p>
        </p:txBody>
      </p:sp>
      <p:sp>
        <p:nvSpPr>
          <p:cNvPr id="136" name="Google Shape;296;p26">
            <a:extLst>
              <a:ext uri="{FF2B5EF4-FFF2-40B4-BE49-F238E27FC236}">
                <a16:creationId xmlns:a16="http://schemas.microsoft.com/office/drawing/2014/main" id="{E969CFAF-FC3A-D8E4-184E-EEB0D0900CA4}"/>
              </a:ext>
            </a:extLst>
          </p:cNvPr>
          <p:cNvSpPr/>
          <p:nvPr/>
        </p:nvSpPr>
        <p:spPr>
          <a:xfrm>
            <a:off x="3031525" y="1944849"/>
            <a:ext cx="1491488" cy="121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</a:rPr>
              <a:t>CSS</a:t>
            </a:r>
            <a:endParaRPr sz="2400" dirty="0"/>
          </a:p>
        </p:txBody>
      </p:sp>
      <p:sp>
        <p:nvSpPr>
          <p:cNvPr id="137" name="Google Shape;296;p26">
            <a:extLst>
              <a:ext uri="{FF2B5EF4-FFF2-40B4-BE49-F238E27FC236}">
                <a16:creationId xmlns:a16="http://schemas.microsoft.com/office/drawing/2014/main" id="{124F0921-639C-6F7F-E655-6E8B1743E035}"/>
              </a:ext>
            </a:extLst>
          </p:cNvPr>
          <p:cNvSpPr/>
          <p:nvPr/>
        </p:nvSpPr>
        <p:spPr>
          <a:xfrm>
            <a:off x="4829785" y="1940691"/>
            <a:ext cx="1862404" cy="121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</a:rPr>
              <a:t>WordPress</a:t>
            </a:r>
            <a:endParaRPr sz="2400" dirty="0"/>
          </a:p>
        </p:txBody>
      </p:sp>
      <p:sp>
        <p:nvSpPr>
          <p:cNvPr id="138" name="Google Shape;296;p26">
            <a:extLst>
              <a:ext uri="{FF2B5EF4-FFF2-40B4-BE49-F238E27FC236}">
                <a16:creationId xmlns:a16="http://schemas.microsoft.com/office/drawing/2014/main" id="{60C924FE-5A5D-6E76-CF69-7F81B05AFBF4}"/>
              </a:ext>
            </a:extLst>
          </p:cNvPr>
          <p:cNvSpPr/>
          <p:nvPr/>
        </p:nvSpPr>
        <p:spPr>
          <a:xfrm>
            <a:off x="7122952" y="1559284"/>
            <a:ext cx="1862404" cy="121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</a:rPr>
              <a:t>Azure Cognitive Services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43"/>
          <p:cNvSpPr/>
          <p:nvPr/>
        </p:nvSpPr>
        <p:spPr>
          <a:xfrm rot="10800000">
            <a:off x="5624888" y="-3494"/>
            <a:ext cx="3519112" cy="5143500"/>
          </a:xfrm>
          <a:custGeom>
            <a:avLst/>
            <a:gdLst/>
            <a:ahLst/>
            <a:cxnLst/>
            <a:rect l="l" t="t" r="r" b="b"/>
            <a:pathLst>
              <a:path w="4692150" h="6858000" extrusionOk="0">
                <a:moveTo>
                  <a:pt x="0" y="0"/>
                </a:moveTo>
                <a:lnTo>
                  <a:pt x="90371" y="0"/>
                </a:lnTo>
                <a:cubicBezTo>
                  <a:pt x="855332" y="0"/>
                  <a:pt x="2215262" y="0"/>
                  <a:pt x="4632916" y="0"/>
                </a:cubicBezTo>
                <a:cubicBezTo>
                  <a:pt x="4755470" y="948999"/>
                  <a:pt x="4866882" y="4511452"/>
                  <a:pt x="3006292" y="6858000"/>
                </a:cubicBezTo>
                <a:cubicBezTo>
                  <a:pt x="3006292" y="6858000"/>
                  <a:pt x="3006292" y="6858000"/>
                  <a:pt x="103964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95E9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1" name="Google Shape;2211;p43"/>
          <p:cNvSpPr/>
          <p:nvPr/>
        </p:nvSpPr>
        <p:spPr>
          <a:xfrm rot="10800000">
            <a:off x="5838322" y="-3494"/>
            <a:ext cx="3312451" cy="5143500"/>
          </a:xfrm>
          <a:custGeom>
            <a:avLst/>
            <a:gdLst/>
            <a:ahLst/>
            <a:cxnLst/>
            <a:rect l="l" t="t" r="r" b="b"/>
            <a:pathLst>
              <a:path w="4416602" h="6858000" extrusionOk="0">
                <a:moveTo>
                  <a:pt x="0" y="0"/>
                </a:moveTo>
                <a:lnTo>
                  <a:pt x="40166" y="0"/>
                </a:lnTo>
                <a:cubicBezTo>
                  <a:pt x="849150" y="0"/>
                  <a:pt x="2143524" y="0"/>
                  <a:pt x="4214523" y="0"/>
                </a:cubicBezTo>
                <a:cubicBezTo>
                  <a:pt x="4337083" y="948999"/>
                  <a:pt x="4968457" y="4511452"/>
                  <a:pt x="3111476" y="6858000"/>
                </a:cubicBezTo>
                <a:cubicBezTo>
                  <a:pt x="3111476" y="6858000"/>
                  <a:pt x="3111476" y="6858000"/>
                  <a:pt x="15067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2" name="Google Shape;2212;p43"/>
          <p:cNvSpPr/>
          <p:nvPr/>
        </p:nvSpPr>
        <p:spPr>
          <a:xfrm>
            <a:off x="8772533" y="-303874"/>
            <a:ext cx="879899" cy="801178"/>
          </a:xfrm>
          <a:custGeom>
            <a:avLst/>
            <a:gdLst/>
            <a:ahLst/>
            <a:cxnLst/>
            <a:rect l="l" t="t" r="r" b="b"/>
            <a:pathLst>
              <a:path w="551" h="503" extrusionOk="0">
                <a:moveTo>
                  <a:pt x="231" y="232"/>
                </a:moveTo>
                <a:cubicBezTo>
                  <a:pt x="228" y="237"/>
                  <a:pt x="226" y="241"/>
                  <a:pt x="224" y="246"/>
                </a:cubicBezTo>
                <a:cubicBezTo>
                  <a:pt x="223" y="249"/>
                  <a:pt x="223" y="252"/>
                  <a:pt x="226" y="255"/>
                </a:cubicBezTo>
                <a:cubicBezTo>
                  <a:pt x="229" y="256"/>
                  <a:pt x="233" y="256"/>
                  <a:pt x="235" y="254"/>
                </a:cubicBezTo>
                <a:cubicBezTo>
                  <a:pt x="239" y="249"/>
                  <a:pt x="241" y="244"/>
                  <a:pt x="244" y="240"/>
                </a:cubicBezTo>
                <a:cubicBezTo>
                  <a:pt x="246" y="236"/>
                  <a:pt x="244" y="231"/>
                  <a:pt x="241" y="229"/>
                </a:cubicBezTo>
                <a:cubicBezTo>
                  <a:pt x="237" y="227"/>
                  <a:pt x="233" y="229"/>
                  <a:pt x="231" y="232"/>
                </a:cubicBezTo>
                <a:close/>
                <a:moveTo>
                  <a:pt x="86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1" y="3"/>
                  <a:pt x="97" y="7"/>
                  <a:pt x="94" y="6"/>
                </a:cubicBezTo>
                <a:cubicBezTo>
                  <a:pt x="92" y="5"/>
                  <a:pt x="88" y="2"/>
                  <a:pt x="86" y="0"/>
                </a:cubicBezTo>
                <a:close/>
                <a:moveTo>
                  <a:pt x="382" y="0"/>
                </a:moveTo>
                <a:cubicBezTo>
                  <a:pt x="399" y="0"/>
                  <a:pt x="399" y="0"/>
                  <a:pt x="399" y="0"/>
                </a:cubicBezTo>
                <a:cubicBezTo>
                  <a:pt x="398" y="1"/>
                  <a:pt x="397" y="2"/>
                  <a:pt x="396" y="3"/>
                </a:cubicBezTo>
                <a:cubicBezTo>
                  <a:pt x="394" y="6"/>
                  <a:pt x="391" y="9"/>
                  <a:pt x="388" y="11"/>
                </a:cubicBezTo>
                <a:cubicBezTo>
                  <a:pt x="384" y="14"/>
                  <a:pt x="379" y="10"/>
                  <a:pt x="380" y="6"/>
                </a:cubicBezTo>
                <a:cubicBezTo>
                  <a:pt x="380" y="4"/>
                  <a:pt x="381" y="2"/>
                  <a:pt x="382" y="0"/>
                </a:cubicBezTo>
                <a:close/>
                <a:moveTo>
                  <a:pt x="79" y="439"/>
                </a:moveTo>
                <a:cubicBezTo>
                  <a:pt x="76" y="444"/>
                  <a:pt x="84" y="448"/>
                  <a:pt x="87" y="443"/>
                </a:cubicBezTo>
                <a:cubicBezTo>
                  <a:pt x="88" y="440"/>
                  <a:pt x="91" y="436"/>
                  <a:pt x="90" y="433"/>
                </a:cubicBezTo>
                <a:cubicBezTo>
                  <a:pt x="89" y="431"/>
                  <a:pt x="87" y="430"/>
                  <a:pt x="85" y="431"/>
                </a:cubicBezTo>
                <a:cubicBezTo>
                  <a:pt x="82" y="431"/>
                  <a:pt x="80" y="436"/>
                  <a:pt x="79" y="439"/>
                </a:cubicBezTo>
                <a:close/>
                <a:moveTo>
                  <a:pt x="112" y="409"/>
                </a:moveTo>
                <a:cubicBezTo>
                  <a:pt x="110" y="412"/>
                  <a:pt x="108" y="415"/>
                  <a:pt x="107" y="418"/>
                </a:cubicBezTo>
                <a:cubicBezTo>
                  <a:pt x="105" y="423"/>
                  <a:pt x="112" y="428"/>
                  <a:pt x="116" y="425"/>
                </a:cubicBezTo>
                <a:cubicBezTo>
                  <a:pt x="119" y="423"/>
                  <a:pt x="121" y="419"/>
                  <a:pt x="123" y="416"/>
                </a:cubicBezTo>
                <a:cubicBezTo>
                  <a:pt x="126" y="410"/>
                  <a:pt x="117" y="403"/>
                  <a:pt x="112" y="409"/>
                </a:cubicBezTo>
                <a:close/>
                <a:moveTo>
                  <a:pt x="149" y="394"/>
                </a:moveTo>
                <a:cubicBezTo>
                  <a:pt x="143" y="399"/>
                  <a:pt x="140" y="406"/>
                  <a:pt x="141" y="413"/>
                </a:cubicBezTo>
                <a:cubicBezTo>
                  <a:pt x="141" y="415"/>
                  <a:pt x="143" y="417"/>
                  <a:pt x="145" y="418"/>
                </a:cubicBezTo>
                <a:cubicBezTo>
                  <a:pt x="147" y="418"/>
                  <a:pt x="150" y="417"/>
                  <a:pt x="151" y="415"/>
                </a:cubicBezTo>
                <a:cubicBezTo>
                  <a:pt x="152" y="411"/>
                  <a:pt x="155" y="408"/>
                  <a:pt x="157" y="405"/>
                </a:cubicBezTo>
                <a:cubicBezTo>
                  <a:pt x="159" y="402"/>
                  <a:pt x="160" y="399"/>
                  <a:pt x="157" y="396"/>
                </a:cubicBezTo>
                <a:cubicBezTo>
                  <a:pt x="156" y="394"/>
                  <a:pt x="152" y="392"/>
                  <a:pt x="149" y="394"/>
                </a:cubicBezTo>
                <a:close/>
                <a:moveTo>
                  <a:pt x="40" y="221"/>
                </a:moveTo>
                <a:cubicBezTo>
                  <a:pt x="39" y="222"/>
                  <a:pt x="39" y="224"/>
                  <a:pt x="40" y="225"/>
                </a:cubicBezTo>
                <a:cubicBezTo>
                  <a:pt x="41" y="227"/>
                  <a:pt x="43" y="228"/>
                  <a:pt x="45" y="228"/>
                </a:cubicBezTo>
                <a:cubicBezTo>
                  <a:pt x="47" y="228"/>
                  <a:pt x="49" y="228"/>
                  <a:pt x="51" y="228"/>
                </a:cubicBezTo>
                <a:cubicBezTo>
                  <a:pt x="57" y="227"/>
                  <a:pt x="57" y="217"/>
                  <a:pt x="50" y="217"/>
                </a:cubicBezTo>
                <a:cubicBezTo>
                  <a:pt x="49" y="217"/>
                  <a:pt x="47" y="217"/>
                  <a:pt x="45" y="218"/>
                </a:cubicBezTo>
                <a:cubicBezTo>
                  <a:pt x="42" y="218"/>
                  <a:pt x="41" y="219"/>
                  <a:pt x="40" y="221"/>
                </a:cubicBezTo>
                <a:close/>
                <a:moveTo>
                  <a:pt x="84" y="43"/>
                </a:moveTo>
                <a:cubicBezTo>
                  <a:pt x="85" y="47"/>
                  <a:pt x="88" y="49"/>
                  <a:pt x="92" y="51"/>
                </a:cubicBezTo>
                <a:cubicBezTo>
                  <a:pt x="97" y="54"/>
                  <a:pt x="102" y="47"/>
                  <a:pt x="98" y="43"/>
                </a:cubicBezTo>
                <a:cubicBezTo>
                  <a:pt x="95" y="40"/>
                  <a:pt x="92" y="37"/>
                  <a:pt x="88" y="38"/>
                </a:cubicBezTo>
                <a:cubicBezTo>
                  <a:pt x="85" y="38"/>
                  <a:pt x="83" y="40"/>
                  <a:pt x="84" y="43"/>
                </a:cubicBezTo>
                <a:close/>
                <a:moveTo>
                  <a:pt x="487" y="120"/>
                </a:moveTo>
                <a:cubicBezTo>
                  <a:pt x="484" y="121"/>
                  <a:pt x="480" y="123"/>
                  <a:pt x="478" y="126"/>
                </a:cubicBezTo>
                <a:cubicBezTo>
                  <a:pt x="473" y="130"/>
                  <a:pt x="478" y="136"/>
                  <a:pt x="483" y="135"/>
                </a:cubicBezTo>
                <a:cubicBezTo>
                  <a:pt x="487" y="134"/>
                  <a:pt x="490" y="132"/>
                  <a:pt x="493" y="131"/>
                </a:cubicBezTo>
                <a:cubicBezTo>
                  <a:pt x="496" y="129"/>
                  <a:pt x="499" y="128"/>
                  <a:pt x="501" y="125"/>
                </a:cubicBezTo>
                <a:cubicBezTo>
                  <a:pt x="504" y="122"/>
                  <a:pt x="502" y="116"/>
                  <a:pt x="497" y="116"/>
                </a:cubicBezTo>
                <a:cubicBezTo>
                  <a:pt x="493" y="116"/>
                  <a:pt x="490" y="118"/>
                  <a:pt x="487" y="120"/>
                </a:cubicBezTo>
                <a:close/>
                <a:moveTo>
                  <a:pt x="485" y="409"/>
                </a:moveTo>
                <a:cubicBezTo>
                  <a:pt x="487" y="412"/>
                  <a:pt x="490" y="413"/>
                  <a:pt x="493" y="414"/>
                </a:cubicBezTo>
                <a:cubicBezTo>
                  <a:pt x="495" y="415"/>
                  <a:pt x="498" y="413"/>
                  <a:pt x="499" y="412"/>
                </a:cubicBezTo>
                <a:cubicBezTo>
                  <a:pt x="500" y="410"/>
                  <a:pt x="499" y="408"/>
                  <a:pt x="498" y="406"/>
                </a:cubicBezTo>
                <a:cubicBezTo>
                  <a:pt x="496" y="404"/>
                  <a:pt x="494" y="402"/>
                  <a:pt x="491" y="400"/>
                </a:cubicBezTo>
                <a:cubicBezTo>
                  <a:pt x="485" y="398"/>
                  <a:pt x="480" y="405"/>
                  <a:pt x="485" y="409"/>
                </a:cubicBezTo>
                <a:close/>
                <a:moveTo>
                  <a:pt x="456" y="362"/>
                </a:moveTo>
                <a:cubicBezTo>
                  <a:pt x="454" y="364"/>
                  <a:pt x="452" y="367"/>
                  <a:pt x="454" y="370"/>
                </a:cubicBezTo>
                <a:cubicBezTo>
                  <a:pt x="456" y="373"/>
                  <a:pt x="459" y="373"/>
                  <a:pt x="462" y="375"/>
                </a:cubicBezTo>
                <a:cubicBezTo>
                  <a:pt x="464" y="376"/>
                  <a:pt x="466" y="377"/>
                  <a:pt x="468" y="379"/>
                </a:cubicBezTo>
                <a:cubicBezTo>
                  <a:pt x="473" y="383"/>
                  <a:pt x="480" y="377"/>
                  <a:pt x="477" y="372"/>
                </a:cubicBezTo>
                <a:cubicBezTo>
                  <a:pt x="475" y="368"/>
                  <a:pt x="472" y="365"/>
                  <a:pt x="469" y="363"/>
                </a:cubicBezTo>
                <a:cubicBezTo>
                  <a:pt x="465" y="361"/>
                  <a:pt x="460" y="359"/>
                  <a:pt x="456" y="362"/>
                </a:cubicBezTo>
                <a:close/>
                <a:moveTo>
                  <a:pt x="223" y="427"/>
                </a:moveTo>
                <a:cubicBezTo>
                  <a:pt x="219" y="429"/>
                  <a:pt x="218" y="435"/>
                  <a:pt x="217" y="439"/>
                </a:cubicBezTo>
                <a:cubicBezTo>
                  <a:pt x="217" y="442"/>
                  <a:pt x="216" y="445"/>
                  <a:pt x="217" y="447"/>
                </a:cubicBezTo>
                <a:cubicBezTo>
                  <a:pt x="218" y="450"/>
                  <a:pt x="221" y="452"/>
                  <a:pt x="224" y="452"/>
                </a:cubicBezTo>
                <a:cubicBezTo>
                  <a:pt x="229" y="450"/>
                  <a:pt x="230" y="445"/>
                  <a:pt x="231" y="441"/>
                </a:cubicBezTo>
                <a:cubicBezTo>
                  <a:pt x="231" y="437"/>
                  <a:pt x="233" y="433"/>
                  <a:pt x="232" y="429"/>
                </a:cubicBezTo>
                <a:cubicBezTo>
                  <a:pt x="231" y="426"/>
                  <a:pt x="226" y="424"/>
                  <a:pt x="223" y="427"/>
                </a:cubicBezTo>
                <a:close/>
                <a:moveTo>
                  <a:pt x="5" y="142"/>
                </a:moveTo>
                <a:cubicBezTo>
                  <a:pt x="7" y="142"/>
                  <a:pt x="10" y="142"/>
                  <a:pt x="13" y="143"/>
                </a:cubicBezTo>
                <a:cubicBezTo>
                  <a:pt x="15" y="144"/>
                  <a:pt x="17" y="144"/>
                  <a:pt x="19" y="142"/>
                </a:cubicBezTo>
                <a:cubicBezTo>
                  <a:pt x="20" y="140"/>
                  <a:pt x="20" y="137"/>
                  <a:pt x="18" y="135"/>
                </a:cubicBezTo>
                <a:cubicBezTo>
                  <a:pt x="14" y="132"/>
                  <a:pt x="9" y="131"/>
                  <a:pt x="4" y="132"/>
                </a:cubicBezTo>
                <a:cubicBezTo>
                  <a:pt x="0" y="133"/>
                  <a:pt x="0" y="141"/>
                  <a:pt x="5" y="142"/>
                </a:cubicBezTo>
                <a:close/>
                <a:moveTo>
                  <a:pt x="58" y="166"/>
                </a:moveTo>
                <a:cubicBezTo>
                  <a:pt x="63" y="170"/>
                  <a:pt x="69" y="171"/>
                  <a:pt x="75" y="171"/>
                </a:cubicBezTo>
                <a:cubicBezTo>
                  <a:pt x="84" y="172"/>
                  <a:pt x="86" y="161"/>
                  <a:pt x="78" y="159"/>
                </a:cubicBezTo>
                <a:cubicBezTo>
                  <a:pt x="76" y="158"/>
                  <a:pt x="73" y="157"/>
                  <a:pt x="70" y="156"/>
                </a:cubicBezTo>
                <a:cubicBezTo>
                  <a:pt x="67" y="155"/>
                  <a:pt x="64" y="155"/>
                  <a:pt x="60" y="156"/>
                </a:cubicBezTo>
                <a:cubicBezTo>
                  <a:pt x="56" y="157"/>
                  <a:pt x="55" y="163"/>
                  <a:pt x="58" y="166"/>
                </a:cubicBezTo>
                <a:close/>
                <a:moveTo>
                  <a:pt x="205" y="485"/>
                </a:moveTo>
                <a:cubicBezTo>
                  <a:pt x="202" y="489"/>
                  <a:pt x="197" y="497"/>
                  <a:pt x="203" y="500"/>
                </a:cubicBezTo>
                <a:cubicBezTo>
                  <a:pt x="209" y="503"/>
                  <a:pt x="213" y="495"/>
                  <a:pt x="215" y="491"/>
                </a:cubicBezTo>
                <a:cubicBezTo>
                  <a:pt x="218" y="484"/>
                  <a:pt x="209" y="479"/>
                  <a:pt x="205" y="485"/>
                </a:cubicBezTo>
                <a:close/>
                <a:moveTo>
                  <a:pt x="439" y="77"/>
                </a:moveTo>
                <a:cubicBezTo>
                  <a:pt x="434" y="81"/>
                  <a:pt x="429" y="86"/>
                  <a:pt x="425" y="91"/>
                </a:cubicBezTo>
                <a:cubicBezTo>
                  <a:pt x="420" y="97"/>
                  <a:pt x="426" y="105"/>
                  <a:pt x="433" y="101"/>
                </a:cubicBezTo>
                <a:cubicBezTo>
                  <a:pt x="439" y="98"/>
                  <a:pt x="443" y="93"/>
                  <a:pt x="448" y="89"/>
                </a:cubicBezTo>
                <a:cubicBezTo>
                  <a:pt x="452" y="86"/>
                  <a:pt x="457" y="80"/>
                  <a:pt x="452" y="75"/>
                </a:cubicBezTo>
                <a:cubicBezTo>
                  <a:pt x="449" y="71"/>
                  <a:pt x="443" y="74"/>
                  <a:pt x="439" y="77"/>
                </a:cubicBezTo>
                <a:close/>
                <a:moveTo>
                  <a:pt x="458" y="12"/>
                </a:moveTo>
                <a:cubicBezTo>
                  <a:pt x="455" y="15"/>
                  <a:pt x="453" y="18"/>
                  <a:pt x="451" y="22"/>
                </a:cubicBezTo>
                <a:cubicBezTo>
                  <a:pt x="449" y="25"/>
                  <a:pt x="454" y="31"/>
                  <a:pt x="457" y="28"/>
                </a:cubicBezTo>
                <a:cubicBezTo>
                  <a:pt x="461" y="25"/>
                  <a:pt x="464" y="23"/>
                  <a:pt x="466" y="20"/>
                </a:cubicBezTo>
                <a:cubicBezTo>
                  <a:pt x="469" y="17"/>
                  <a:pt x="472" y="12"/>
                  <a:pt x="469" y="8"/>
                </a:cubicBezTo>
                <a:cubicBezTo>
                  <a:pt x="465" y="5"/>
                  <a:pt x="460" y="9"/>
                  <a:pt x="458" y="12"/>
                </a:cubicBezTo>
                <a:close/>
                <a:moveTo>
                  <a:pt x="431" y="52"/>
                </a:moveTo>
                <a:cubicBezTo>
                  <a:pt x="425" y="55"/>
                  <a:pt x="422" y="60"/>
                  <a:pt x="421" y="65"/>
                </a:cubicBezTo>
                <a:cubicBezTo>
                  <a:pt x="420" y="71"/>
                  <a:pt x="428" y="75"/>
                  <a:pt x="431" y="69"/>
                </a:cubicBezTo>
                <a:cubicBezTo>
                  <a:pt x="433" y="66"/>
                  <a:pt x="435" y="62"/>
                  <a:pt x="437" y="60"/>
                </a:cubicBezTo>
                <a:cubicBezTo>
                  <a:pt x="441" y="55"/>
                  <a:pt x="436" y="48"/>
                  <a:pt x="431" y="52"/>
                </a:cubicBezTo>
                <a:close/>
                <a:moveTo>
                  <a:pt x="394" y="93"/>
                </a:moveTo>
                <a:cubicBezTo>
                  <a:pt x="391" y="98"/>
                  <a:pt x="387" y="102"/>
                  <a:pt x="386" y="108"/>
                </a:cubicBezTo>
                <a:cubicBezTo>
                  <a:pt x="385" y="114"/>
                  <a:pt x="393" y="119"/>
                  <a:pt x="397" y="114"/>
                </a:cubicBezTo>
                <a:cubicBezTo>
                  <a:pt x="400" y="110"/>
                  <a:pt x="402" y="106"/>
                  <a:pt x="405" y="102"/>
                </a:cubicBezTo>
                <a:cubicBezTo>
                  <a:pt x="409" y="98"/>
                  <a:pt x="413" y="95"/>
                  <a:pt x="415" y="90"/>
                </a:cubicBezTo>
                <a:cubicBezTo>
                  <a:pt x="416" y="85"/>
                  <a:pt x="411" y="81"/>
                  <a:pt x="406" y="82"/>
                </a:cubicBezTo>
                <a:cubicBezTo>
                  <a:pt x="401" y="83"/>
                  <a:pt x="397" y="89"/>
                  <a:pt x="394" y="93"/>
                </a:cubicBezTo>
                <a:close/>
                <a:moveTo>
                  <a:pt x="454" y="244"/>
                </a:moveTo>
                <a:cubicBezTo>
                  <a:pt x="462" y="246"/>
                  <a:pt x="470" y="247"/>
                  <a:pt x="478" y="247"/>
                </a:cubicBezTo>
                <a:cubicBezTo>
                  <a:pt x="485" y="248"/>
                  <a:pt x="486" y="237"/>
                  <a:pt x="479" y="235"/>
                </a:cubicBezTo>
                <a:cubicBezTo>
                  <a:pt x="472" y="233"/>
                  <a:pt x="464" y="230"/>
                  <a:pt x="456" y="230"/>
                </a:cubicBezTo>
                <a:cubicBezTo>
                  <a:pt x="447" y="229"/>
                  <a:pt x="447" y="242"/>
                  <a:pt x="454" y="244"/>
                </a:cubicBezTo>
                <a:close/>
                <a:moveTo>
                  <a:pt x="526" y="285"/>
                </a:moveTo>
                <a:cubicBezTo>
                  <a:pt x="531" y="288"/>
                  <a:pt x="537" y="289"/>
                  <a:pt x="542" y="290"/>
                </a:cubicBezTo>
                <a:cubicBezTo>
                  <a:pt x="548" y="292"/>
                  <a:pt x="551" y="283"/>
                  <a:pt x="546" y="281"/>
                </a:cubicBezTo>
                <a:cubicBezTo>
                  <a:pt x="541" y="279"/>
                  <a:pt x="535" y="275"/>
                  <a:pt x="530" y="276"/>
                </a:cubicBezTo>
                <a:cubicBezTo>
                  <a:pt x="526" y="276"/>
                  <a:pt x="523" y="282"/>
                  <a:pt x="526" y="285"/>
                </a:cubicBezTo>
                <a:close/>
                <a:moveTo>
                  <a:pt x="449" y="279"/>
                </a:moveTo>
                <a:cubicBezTo>
                  <a:pt x="452" y="280"/>
                  <a:pt x="455" y="281"/>
                  <a:pt x="458" y="282"/>
                </a:cubicBezTo>
                <a:cubicBezTo>
                  <a:pt x="461" y="283"/>
                  <a:pt x="464" y="284"/>
                  <a:pt x="466" y="284"/>
                </a:cubicBezTo>
                <a:cubicBezTo>
                  <a:pt x="471" y="285"/>
                  <a:pt x="475" y="280"/>
                  <a:pt x="472" y="276"/>
                </a:cubicBezTo>
                <a:cubicBezTo>
                  <a:pt x="468" y="270"/>
                  <a:pt x="458" y="265"/>
                  <a:pt x="450" y="267"/>
                </a:cubicBezTo>
                <a:cubicBezTo>
                  <a:pt x="445" y="268"/>
                  <a:pt x="445" y="276"/>
                  <a:pt x="449" y="279"/>
                </a:cubicBezTo>
                <a:close/>
                <a:moveTo>
                  <a:pt x="372" y="264"/>
                </a:moveTo>
                <a:cubicBezTo>
                  <a:pt x="374" y="266"/>
                  <a:pt x="378" y="267"/>
                  <a:pt x="381" y="268"/>
                </a:cubicBezTo>
                <a:cubicBezTo>
                  <a:pt x="383" y="269"/>
                  <a:pt x="386" y="270"/>
                  <a:pt x="389" y="270"/>
                </a:cubicBezTo>
                <a:cubicBezTo>
                  <a:pt x="397" y="271"/>
                  <a:pt x="401" y="262"/>
                  <a:pt x="394" y="257"/>
                </a:cubicBezTo>
                <a:cubicBezTo>
                  <a:pt x="391" y="256"/>
                  <a:pt x="388" y="255"/>
                  <a:pt x="385" y="254"/>
                </a:cubicBezTo>
                <a:cubicBezTo>
                  <a:pt x="383" y="252"/>
                  <a:pt x="380" y="251"/>
                  <a:pt x="377" y="251"/>
                </a:cubicBezTo>
                <a:cubicBezTo>
                  <a:pt x="369" y="249"/>
                  <a:pt x="365" y="260"/>
                  <a:pt x="372" y="264"/>
                </a:cubicBezTo>
                <a:close/>
                <a:moveTo>
                  <a:pt x="356" y="241"/>
                </a:moveTo>
                <a:cubicBezTo>
                  <a:pt x="361" y="243"/>
                  <a:pt x="366" y="244"/>
                  <a:pt x="371" y="245"/>
                </a:cubicBezTo>
                <a:cubicBezTo>
                  <a:pt x="377" y="245"/>
                  <a:pt x="382" y="247"/>
                  <a:pt x="387" y="244"/>
                </a:cubicBezTo>
                <a:cubicBezTo>
                  <a:pt x="390" y="243"/>
                  <a:pt x="391" y="238"/>
                  <a:pt x="389" y="236"/>
                </a:cubicBezTo>
                <a:cubicBezTo>
                  <a:pt x="385" y="231"/>
                  <a:pt x="379" y="230"/>
                  <a:pt x="374" y="230"/>
                </a:cubicBezTo>
                <a:cubicBezTo>
                  <a:pt x="369" y="229"/>
                  <a:pt x="363" y="229"/>
                  <a:pt x="357" y="230"/>
                </a:cubicBezTo>
                <a:cubicBezTo>
                  <a:pt x="353" y="232"/>
                  <a:pt x="351" y="239"/>
                  <a:pt x="356" y="241"/>
                </a:cubicBezTo>
                <a:close/>
                <a:moveTo>
                  <a:pt x="328" y="285"/>
                </a:moveTo>
                <a:cubicBezTo>
                  <a:pt x="329" y="288"/>
                  <a:pt x="332" y="292"/>
                  <a:pt x="335" y="295"/>
                </a:cubicBezTo>
                <a:cubicBezTo>
                  <a:pt x="338" y="297"/>
                  <a:pt x="341" y="299"/>
                  <a:pt x="345" y="300"/>
                </a:cubicBezTo>
                <a:cubicBezTo>
                  <a:pt x="352" y="302"/>
                  <a:pt x="355" y="293"/>
                  <a:pt x="351" y="289"/>
                </a:cubicBezTo>
                <a:cubicBezTo>
                  <a:pt x="349" y="287"/>
                  <a:pt x="347" y="285"/>
                  <a:pt x="345" y="283"/>
                </a:cubicBezTo>
                <a:cubicBezTo>
                  <a:pt x="343" y="281"/>
                  <a:pt x="342" y="279"/>
                  <a:pt x="340" y="277"/>
                </a:cubicBezTo>
                <a:cubicBezTo>
                  <a:pt x="334" y="273"/>
                  <a:pt x="327" y="278"/>
                  <a:pt x="328" y="285"/>
                </a:cubicBezTo>
                <a:close/>
                <a:moveTo>
                  <a:pt x="338" y="334"/>
                </a:moveTo>
                <a:cubicBezTo>
                  <a:pt x="339" y="340"/>
                  <a:pt x="346" y="348"/>
                  <a:pt x="352" y="351"/>
                </a:cubicBezTo>
                <a:cubicBezTo>
                  <a:pt x="358" y="353"/>
                  <a:pt x="363" y="348"/>
                  <a:pt x="360" y="342"/>
                </a:cubicBezTo>
                <a:cubicBezTo>
                  <a:pt x="359" y="339"/>
                  <a:pt x="357" y="337"/>
                  <a:pt x="355" y="335"/>
                </a:cubicBezTo>
                <a:cubicBezTo>
                  <a:pt x="353" y="332"/>
                  <a:pt x="352" y="329"/>
                  <a:pt x="349" y="327"/>
                </a:cubicBezTo>
                <a:cubicBezTo>
                  <a:pt x="344" y="325"/>
                  <a:pt x="338" y="329"/>
                  <a:pt x="338" y="334"/>
                </a:cubicBezTo>
                <a:close/>
                <a:moveTo>
                  <a:pt x="385" y="392"/>
                </a:moveTo>
                <a:cubicBezTo>
                  <a:pt x="386" y="398"/>
                  <a:pt x="391" y="402"/>
                  <a:pt x="395" y="406"/>
                </a:cubicBezTo>
                <a:cubicBezTo>
                  <a:pt x="400" y="411"/>
                  <a:pt x="408" y="405"/>
                  <a:pt x="404" y="399"/>
                </a:cubicBezTo>
                <a:cubicBezTo>
                  <a:pt x="401" y="394"/>
                  <a:pt x="398" y="388"/>
                  <a:pt x="392" y="386"/>
                </a:cubicBezTo>
                <a:cubicBezTo>
                  <a:pt x="389" y="386"/>
                  <a:pt x="385" y="388"/>
                  <a:pt x="385" y="392"/>
                </a:cubicBezTo>
                <a:close/>
                <a:moveTo>
                  <a:pt x="341" y="371"/>
                </a:moveTo>
                <a:cubicBezTo>
                  <a:pt x="340" y="376"/>
                  <a:pt x="345" y="382"/>
                  <a:pt x="349" y="385"/>
                </a:cubicBezTo>
                <a:cubicBezTo>
                  <a:pt x="355" y="389"/>
                  <a:pt x="361" y="382"/>
                  <a:pt x="356" y="376"/>
                </a:cubicBezTo>
                <a:cubicBezTo>
                  <a:pt x="354" y="373"/>
                  <a:pt x="352" y="370"/>
                  <a:pt x="349" y="367"/>
                </a:cubicBezTo>
                <a:cubicBezTo>
                  <a:pt x="346" y="364"/>
                  <a:pt x="341" y="367"/>
                  <a:pt x="341" y="371"/>
                </a:cubicBezTo>
                <a:close/>
                <a:moveTo>
                  <a:pt x="314" y="341"/>
                </a:moveTo>
                <a:cubicBezTo>
                  <a:pt x="314" y="347"/>
                  <a:pt x="317" y="354"/>
                  <a:pt x="321" y="358"/>
                </a:cubicBezTo>
                <a:cubicBezTo>
                  <a:pt x="326" y="362"/>
                  <a:pt x="331" y="358"/>
                  <a:pt x="332" y="353"/>
                </a:cubicBezTo>
                <a:cubicBezTo>
                  <a:pt x="332" y="350"/>
                  <a:pt x="331" y="348"/>
                  <a:pt x="330" y="345"/>
                </a:cubicBezTo>
                <a:cubicBezTo>
                  <a:pt x="329" y="342"/>
                  <a:pt x="328" y="340"/>
                  <a:pt x="327" y="337"/>
                </a:cubicBezTo>
                <a:cubicBezTo>
                  <a:pt x="325" y="335"/>
                  <a:pt x="322" y="333"/>
                  <a:pt x="319" y="334"/>
                </a:cubicBezTo>
                <a:cubicBezTo>
                  <a:pt x="316" y="335"/>
                  <a:pt x="313" y="338"/>
                  <a:pt x="314" y="341"/>
                </a:cubicBezTo>
                <a:close/>
                <a:moveTo>
                  <a:pt x="261" y="433"/>
                </a:moveTo>
                <a:cubicBezTo>
                  <a:pt x="259" y="436"/>
                  <a:pt x="259" y="440"/>
                  <a:pt x="258" y="443"/>
                </a:cubicBezTo>
                <a:cubicBezTo>
                  <a:pt x="257" y="450"/>
                  <a:pt x="267" y="451"/>
                  <a:pt x="269" y="445"/>
                </a:cubicBezTo>
                <a:cubicBezTo>
                  <a:pt x="270" y="441"/>
                  <a:pt x="271" y="438"/>
                  <a:pt x="270" y="434"/>
                </a:cubicBezTo>
                <a:cubicBezTo>
                  <a:pt x="270" y="429"/>
                  <a:pt x="263" y="429"/>
                  <a:pt x="261" y="433"/>
                </a:cubicBezTo>
                <a:close/>
                <a:moveTo>
                  <a:pt x="250" y="379"/>
                </a:moveTo>
                <a:cubicBezTo>
                  <a:pt x="246" y="382"/>
                  <a:pt x="244" y="388"/>
                  <a:pt x="242" y="393"/>
                </a:cubicBezTo>
                <a:cubicBezTo>
                  <a:pt x="241" y="398"/>
                  <a:pt x="241" y="403"/>
                  <a:pt x="242" y="408"/>
                </a:cubicBezTo>
                <a:cubicBezTo>
                  <a:pt x="243" y="414"/>
                  <a:pt x="252" y="413"/>
                  <a:pt x="253" y="408"/>
                </a:cubicBezTo>
                <a:cubicBezTo>
                  <a:pt x="254" y="404"/>
                  <a:pt x="255" y="400"/>
                  <a:pt x="257" y="396"/>
                </a:cubicBezTo>
                <a:cubicBezTo>
                  <a:pt x="258" y="392"/>
                  <a:pt x="260" y="389"/>
                  <a:pt x="260" y="385"/>
                </a:cubicBezTo>
                <a:cubicBezTo>
                  <a:pt x="260" y="380"/>
                  <a:pt x="254" y="377"/>
                  <a:pt x="250" y="379"/>
                </a:cubicBezTo>
                <a:close/>
                <a:moveTo>
                  <a:pt x="207" y="358"/>
                </a:moveTo>
                <a:cubicBezTo>
                  <a:pt x="206" y="360"/>
                  <a:pt x="206" y="361"/>
                  <a:pt x="205" y="362"/>
                </a:cubicBezTo>
                <a:cubicBezTo>
                  <a:pt x="205" y="364"/>
                  <a:pt x="205" y="365"/>
                  <a:pt x="205" y="367"/>
                </a:cubicBezTo>
                <a:cubicBezTo>
                  <a:pt x="204" y="369"/>
                  <a:pt x="205" y="372"/>
                  <a:pt x="208" y="373"/>
                </a:cubicBezTo>
                <a:cubicBezTo>
                  <a:pt x="211" y="374"/>
                  <a:pt x="213" y="373"/>
                  <a:pt x="215" y="371"/>
                </a:cubicBezTo>
                <a:cubicBezTo>
                  <a:pt x="215" y="371"/>
                  <a:pt x="215" y="371"/>
                  <a:pt x="215" y="371"/>
                </a:cubicBezTo>
                <a:cubicBezTo>
                  <a:pt x="217" y="369"/>
                  <a:pt x="218" y="366"/>
                  <a:pt x="219" y="364"/>
                </a:cubicBezTo>
                <a:cubicBezTo>
                  <a:pt x="220" y="361"/>
                  <a:pt x="222" y="357"/>
                  <a:pt x="220" y="354"/>
                </a:cubicBezTo>
                <a:cubicBezTo>
                  <a:pt x="218" y="352"/>
                  <a:pt x="216" y="351"/>
                  <a:pt x="213" y="351"/>
                </a:cubicBezTo>
                <a:cubicBezTo>
                  <a:pt x="210" y="352"/>
                  <a:pt x="208" y="355"/>
                  <a:pt x="207" y="358"/>
                </a:cubicBezTo>
                <a:close/>
                <a:moveTo>
                  <a:pt x="229" y="339"/>
                </a:moveTo>
                <a:cubicBezTo>
                  <a:pt x="229" y="342"/>
                  <a:pt x="229" y="346"/>
                  <a:pt x="228" y="349"/>
                </a:cubicBezTo>
                <a:cubicBezTo>
                  <a:pt x="228" y="353"/>
                  <a:pt x="228" y="357"/>
                  <a:pt x="231" y="359"/>
                </a:cubicBezTo>
                <a:cubicBezTo>
                  <a:pt x="233" y="361"/>
                  <a:pt x="236" y="361"/>
                  <a:pt x="238" y="360"/>
                </a:cubicBezTo>
                <a:cubicBezTo>
                  <a:pt x="241" y="358"/>
                  <a:pt x="242" y="354"/>
                  <a:pt x="243" y="351"/>
                </a:cubicBezTo>
                <a:cubicBezTo>
                  <a:pt x="243" y="347"/>
                  <a:pt x="244" y="344"/>
                  <a:pt x="244" y="341"/>
                </a:cubicBezTo>
                <a:cubicBezTo>
                  <a:pt x="244" y="332"/>
                  <a:pt x="231" y="331"/>
                  <a:pt x="229" y="339"/>
                </a:cubicBezTo>
                <a:close/>
                <a:moveTo>
                  <a:pt x="125" y="209"/>
                </a:moveTo>
                <a:cubicBezTo>
                  <a:pt x="120" y="214"/>
                  <a:pt x="123" y="222"/>
                  <a:pt x="130" y="220"/>
                </a:cubicBezTo>
                <a:cubicBezTo>
                  <a:pt x="132" y="220"/>
                  <a:pt x="134" y="219"/>
                  <a:pt x="136" y="219"/>
                </a:cubicBezTo>
                <a:cubicBezTo>
                  <a:pt x="138" y="218"/>
                  <a:pt x="139" y="218"/>
                  <a:pt x="141" y="217"/>
                </a:cubicBezTo>
                <a:cubicBezTo>
                  <a:pt x="145" y="216"/>
                  <a:pt x="147" y="209"/>
                  <a:pt x="142" y="208"/>
                </a:cubicBezTo>
                <a:cubicBezTo>
                  <a:pt x="137" y="206"/>
                  <a:pt x="129" y="206"/>
                  <a:pt x="125" y="209"/>
                </a:cubicBezTo>
                <a:close/>
                <a:moveTo>
                  <a:pt x="90" y="234"/>
                </a:moveTo>
                <a:cubicBezTo>
                  <a:pt x="84" y="238"/>
                  <a:pt x="87" y="246"/>
                  <a:pt x="93" y="246"/>
                </a:cubicBezTo>
                <a:cubicBezTo>
                  <a:pt x="99" y="246"/>
                  <a:pt x="105" y="243"/>
                  <a:pt x="110" y="240"/>
                </a:cubicBezTo>
                <a:cubicBezTo>
                  <a:pt x="115" y="237"/>
                  <a:pt x="112" y="230"/>
                  <a:pt x="107" y="230"/>
                </a:cubicBezTo>
                <a:cubicBezTo>
                  <a:pt x="101" y="230"/>
                  <a:pt x="94" y="231"/>
                  <a:pt x="90" y="234"/>
                </a:cubicBezTo>
                <a:close/>
                <a:moveTo>
                  <a:pt x="24" y="327"/>
                </a:moveTo>
                <a:cubicBezTo>
                  <a:pt x="24" y="328"/>
                  <a:pt x="24" y="330"/>
                  <a:pt x="26" y="331"/>
                </a:cubicBezTo>
                <a:cubicBezTo>
                  <a:pt x="28" y="332"/>
                  <a:pt x="30" y="331"/>
                  <a:pt x="33" y="330"/>
                </a:cubicBezTo>
                <a:cubicBezTo>
                  <a:pt x="38" y="329"/>
                  <a:pt x="35" y="321"/>
                  <a:pt x="31" y="323"/>
                </a:cubicBezTo>
                <a:cubicBezTo>
                  <a:pt x="28" y="324"/>
                  <a:pt x="26" y="324"/>
                  <a:pt x="24" y="327"/>
                </a:cubicBezTo>
                <a:close/>
                <a:moveTo>
                  <a:pt x="54" y="303"/>
                </a:moveTo>
                <a:cubicBezTo>
                  <a:pt x="52" y="306"/>
                  <a:pt x="54" y="311"/>
                  <a:pt x="58" y="311"/>
                </a:cubicBezTo>
                <a:cubicBezTo>
                  <a:pt x="61" y="312"/>
                  <a:pt x="63" y="311"/>
                  <a:pt x="66" y="310"/>
                </a:cubicBezTo>
                <a:cubicBezTo>
                  <a:pt x="68" y="308"/>
                  <a:pt x="69" y="307"/>
                  <a:pt x="71" y="305"/>
                </a:cubicBezTo>
                <a:cubicBezTo>
                  <a:pt x="73" y="301"/>
                  <a:pt x="70" y="297"/>
                  <a:pt x="66" y="296"/>
                </a:cubicBezTo>
                <a:cubicBezTo>
                  <a:pt x="61" y="296"/>
                  <a:pt x="56" y="299"/>
                  <a:pt x="54" y="303"/>
                </a:cubicBezTo>
                <a:close/>
                <a:moveTo>
                  <a:pt x="99" y="320"/>
                </a:moveTo>
                <a:cubicBezTo>
                  <a:pt x="97" y="321"/>
                  <a:pt x="95" y="322"/>
                  <a:pt x="93" y="323"/>
                </a:cubicBezTo>
                <a:cubicBezTo>
                  <a:pt x="91" y="325"/>
                  <a:pt x="90" y="330"/>
                  <a:pt x="94" y="331"/>
                </a:cubicBezTo>
                <a:cubicBezTo>
                  <a:pt x="97" y="332"/>
                  <a:pt x="99" y="332"/>
                  <a:pt x="101" y="331"/>
                </a:cubicBezTo>
                <a:cubicBezTo>
                  <a:pt x="103" y="330"/>
                  <a:pt x="105" y="329"/>
                  <a:pt x="107" y="327"/>
                </a:cubicBezTo>
                <a:cubicBezTo>
                  <a:pt x="109" y="325"/>
                  <a:pt x="109" y="321"/>
                  <a:pt x="107" y="319"/>
                </a:cubicBezTo>
                <a:cubicBezTo>
                  <a:pt x="104" y="317"/>
                  <a:pt x="101" y="317"/>
                  <a:pt x="99" y="320"/>
                </a:cubicBezTo>
                <a:close/>
                <a:moveTo>
                  <a:pt x="106" y="284"/>
                </a:moveTo>
                <a:cubicBezTo>
                  <a:pt x="105" y="286"/>
                  <a:pt x="103" y="287"/>
                  <a:pt x="102" y="288"/>
                </a:cubicBezTo>
                <a:cubicBezTo>
                  <a:pt x="100" y="290"/>
                  <a:pt x="100" y="292"/>
                  <a:pt x="99" y="294"/>
                </a:cubicBezTo>
                <a:cubicBezTo>
                  <a:pt x="98" y="298"/>
                  <a:pt x="102" y="301"/>
                  <a:pt x="106" y="300"/>
                </a:cubicBezTo>
                <a:cubicBezTo>
                  <a:pt x="107" y="299"/>
                  <a:pt x="109" y="299"/>
                  <a:pt x="110" y="298"/>
                </a:cubicBezTo>
                <a:cubicBezTo>
                  <a:pt x="112" y="297"/>
                  <a:pt x="113" y="296"/>
                  <a:pt x="114" y="295"/>
                </a:cubicBezTo>
                <a:cubicBezTo>
                  <a:pt x="117" y="293"/>
                  <a:pt x="120" y="291"/>
                  <a:pt x="122" y="288"/>
                </a:cubicBezTo>
                <a:cubicBezTo>
                  <a:pt x="124" y="285"/>
                  <a:pt x="120" y="280"/>
                  <a:pt x="116" y="280"/>
                </a:cubicBezTo>
                <a:cubicBezTo>
                  <a:pt x="113" y="280"/>
                  <a:pt x="109" y="282"/>
                  <a:pt x="106" y="284"/>
                </a:cubicBezTo>
                <a:close/>
                <a:moveTo>
                  <a:pt x="134" y="248"/>
                </a:moveTo>
                <a:cubicBezTo>
                  <a:pt x="130" y="250"/>
                  <a:pt x="126" y="252"/>
                  <a:pt x="124" y="256"/>
                </a:cubicBezTo>
                <a:cubicBezTo>
                  <a:pt x="122" y="260"/>
                  <a:pt x="125" y="265"/>
                  <a:pt x="129" y="265"/>
                </a:cubicBezTo>
                <a:cubicBezTo>
                  <a:pt x="134" y="265"/>
                  <a:pt x="138" y="262"/>
                  <a:pt x="141" y="259"/>
                </a:cubicBezTo>
                <a:cubicBezTo>
                  <a:pt x="144" y="257"/>
                  <a:pt x="146" y="253"/>
                  <a:pt x="143" y="250"/>
                </a:cubicBezTo>
                <a:cubicBezTo>
                  <a:pt x="141" y="247"/>
                  <a:pt x="137" y="246"/>
                  <a:pt x="134" y="248"/>
                </a:cubicBezTo>
                <a:close/>
                <a:moveTo>
                  <a:pt x="93" y="366"/>
                </a:moveTo>
                <a:cubicBezTo>
                  <a:pt x="91" y="368"/>
                  <a:pt x="93" y="374"/>
                  <a:pt x="97" y="372"/>
                </a:cubicBezTo>
                <a:cubicBezTo>
                  <a:pt x="101" y="371"/>
                  <a:pt x="106" y="368"/>
                  <a:pt x="108" y="364"/>
                </a:cubicBezTo>
                <a:cubicBezTo>
                  <a:pt x="111" y="361"/>
                  <a:pt x="108" y="356"/>
                  <a:pt x="104" y="357"/>
                </a:cubicBezTo>
                <a:cubicBezTo>
                  <a:pt x="100" y="359"/>
                  <a:pt x="96" y="362"/>
                  <a:pt x="93" y="366"/>
                </a:cubicBezTo>
                <a:close/>
                <a:moveTo>
                  <a:pt x="136" y="314"/>
                </a:moveTo>
                <a:cubicBezTo>
                  <a:pt x="134" y="315"/>
                  <a:pt x="131" y="317"/>
                  <a:pt x="129" y="318"/>
                </a:cubicBezTo>
                <a:cubicBezTo>
                  <a:pt x="128" y="319"/>
                  <a:pt x="127" y="319"/>
                  <a:pt x="126" y="320"/>
                </a:cubicBezTo>
                <a:cubicBezTo>
                  <a:pt x="125" y="321"/>
                  <a:pt x="124" y="322"/>
                  <a:pt x="123" y="324"/>
                </a:cubicBezTo>
                <a:cubicBezTo>
                  <a:pt x="120" y="328"/>
                  <a:pt x="123" y="335"/>
                  <a:pt x="129" y="333"/>
                </a:cubicBezTo>
                <a:cubicBezTo>
                  <a:pt x="130" y="333"/>
                  <a:pt x="132" y="333"/>
                  <a:pt x="134" y="332"/>
                </a:cubicBezTo>
                <a:cubicBezTo>
                  <a:pt x="135" y="331"/>
                  <a:pt x="136" y="330"/>
                  <a:pt x="137" y="329"/>
                </a:cubicBezTo>
                <a:cubicBezTo>
                  <a:pt x="140" y="328"/>
                  <a:pt x="142" y="326"/>
                  <a:pt x="144" y="324"/>
                </a:cubicBezTo>
                <a:cubicBezTo>
                  <a:pt x="147" y="322"/>
                  <a:pt x="146" y="318"/>
                  <a:pt x="144" y="315"/>
                </a:cubicBezTo>
                <a:cubicBezTo>
                  <a:pt x="142" y="313"/>
                  <a:pt x="139" y="313"/>
                  <a:pt x="136" y="314"/>
                </a:cubicBezTo>
                <a:close/>
                <a:moveTo>
                  <a:pt x="71" y="89"/>
                </a:moveTo>
                <a:cubicBezTo>
                  <a:pt x="70" y="91"/>
                  <a:pt x="69" y="94"/>
                  <a:pt x="70" y="96"/>
                </a:cubicBezTo>
                <a:cubicBezTo>
                  <a:pt x="71" y="97"/>
                  <a:pt x="72" y="98"/>
                  <a:pt x="73" y="99"/>
                </a:cubicBezTo>
                <a:cubicBezTo>
                  <a:pt x="75" y="101"/>
                  <a:pt x="79" y="101"/>
                  <a:pt x="81" y="99"/>
                </a:cubicBezTo>
                <a:cubicBezTo>
                  <a:pt x="83" y="97"/>
                  <a:pt x="82" y="94"/>
                  <a:pt x="80" y="92"/>
                </a:cubicBezTo>
                <a:cubicBezTo>
                  <a:pt x="80" y="91"/>
                  <a:pt x="79" y="90"/>
                  <a:pt x="78" y="89"/>
                </a:cubicBezTo>
                <a:cubicBezTo>
                  <a:pt x="76" y="88"/>
                  <a:pt x="74" y="88"/>
                  <a:pt x="71" y="89"/>
                </a:cubicBezTo>
                <a:close/>
                <a:moveTo>
                  <a:pt x="110" y="90"/>
                </a:moveTo>
                <a:cubicBezTo>
                  <a:pt x="109" y="92"/>
                  <a:pt x="108" y="95"/>
                  <a:pt x="110" y="97"/>
                </a:cubicBezTo>
                <a:cubicBezTo>
                  <a:pt x="112" y="100"/>
                  <a:pt x="114" y="102"/>
                  <a:pt x="117" y="103"/>
                </a:cubicBezTo>
                <a:cubicBezTo>
                  <a:pt x="122" y="107"/>
                  <a:pt x="126" y="100"/>
                  <a:pt x="124" y="96"/>
                </a:cubicBezTo>
                <a:cubicBezTo>
                  <a:pt x="122" y="93"/>
                  <a:pt x="120" y="90"/>
                  <a:pt x="117" y="89"/>
                </a:cubicBezTo>
                <a:cubicBezTo>
                  <a:pt x="115" y="87"/>
                  <a:pt x="112" y="88"/>
                  <a:pt x="110" y="90"/>
                </a:cubicBezTo>
                <a:close/>
                <a:moveTo>
                  <a:pt x="150" y="103"/>
                </a:moveTo>
                <a:cubicBezTo>
                  <a:pt x="151" y="106"/>
                  <a:pt x="153" y="108"/>
                  <a:pt x="154" y="110"/>
                </a:cubicBezTo>
                <a:cubicBezTo>
                  <a:pt x="155" y="111"/>
                  <a:pt x="156" y="112"/>
                  <a:pt x="157" y="113"/>
                </a:cubicBezTo>
                <a:cubicBezTo>
                  <a:pt x="158" y="114"/>
                  <a:pt x="159" y="115"/>
                  <a:pt x="160" y="116"/>
                </a:cubicBezTo>
                <a:cubicBezTo>
                  <a:pt x="163" y="120"/>
                  <a:pt x="170" y="117"/>
                  <a:pt x="169" y="112"/>
                </a:cubicBezTo>
                <a:cubicBezTo>
                  <a:pt x="169" y="110"/>
                  <a:pt x="169" y="109"/>
                  <a:pt x="169" y="107"/>
                </a:cubicBezTo>
                <a:cubicBezTo>
                  <a:pt x="168" y="105"/>
                  <a:pt x="167" y="104"/>
                  <a:pt x="166" y="102"/>
                </a:cubicBezTo>
                <a:cubicBezTo>
                  <a:pt x="164" y="99"/>
                  <a:pt x="162" y="96"/>
                  <a:pt x="158" y="95"/>
                </a:cubicBezTo>
                <a:cubicBezTo>
                  <a:pt x="153" y="93"/>
                  <a:pt x="149" y="98"/>
                  <a:pt x="150" y="103"/>
                </a:cubicBezTo>
                <a:close/>
                <a:moveTo>
                  <a:pt x="66" y="133"/>
                </a:moveTo>
                <a:cubicBezTo>
                  <a:pt x="65" y="134"/>
                  <a:pt x="65" y="136"/>
                  <a:pt x="65" y="137"/>
                </a:cubicBezTo>
                <a:cubicBezTo>
                  <a:pt x="65" y="138"/>
                  <a:pt x="65" y="139"/>
                  <a:pt x="66" y="140"/>
                </a:cubicBezTo>
                <a:cubicBezTo>
                  <a:pt x="66" y="140"/>
                  <a:pt x="67" y="141"/>
                  <a:pt x="67" y="141"/>
                </a:cubicBezTo>
                <a:cubicBezTo>
                  <a:pt x="68" y="144"/>
                  <a:pt x="71" y="146"/>
                  <a:pt x="74" y="145"/>
                </a:cubicBezTo>
                <a:cubicBezTo>
                  <a:pt x="76" y="144"/>
                  <a:pt x="79" y="141"/>
                  <a:pt x="77" y="138"/>
                </a:cubicBezTo>
                <a:cubicBezTo>
                  <a:pt x="76" y="136"/>
                  <a:pt x="75" y="134"/>
                  <a:pt x="73" y="133"/>
                </a:cubicBezTo>
                <a:cubicBezTo>
                  <a:pt x="71" y="131"/>
                  <a:pt x="69" y="132"/>
                  <a:pt x="66" y="133"/>
                </a:cubicBezTo>
                <a:close/>
                <a:moveTo>
                  <a:pt x="103" y="184"/>
                </a:moveTo>
                <a:cubicBezTo>
                  <a:pt x="104" y="187"/>
                  <a:pt x="107" y="189"/>
                  <a:pt x="110" y="191"/>
                </a:cubicBezTo>
                <a:cubicBezTo>
                  <a:pt x="112" y="193"/>
                  <a:pt x="115" y="193"/>
                  <a:pt x="118" y="191"/>
                </a:cubicBezTo>
                <a:cubicBezTo>
                  <a:pt x="120" y="189"/>
                  <a:pt x="120" y="185"/>
                  <a:pt x="117" y="183"/>
                </a:cubicBezTo>
                <a:cubicBezTo>
                  <a:pt x="114" y="180"/>
                  <a:pt x="111" y="178"/>
                  <a:pt x="107" y="178"/>
                </a:cubicBezTo>
                <a:cubicBezTo>
                  <a:pt x="104" y="178"/>
                  <a:pt x="102" y="181"/>
                  <a:pt x="103" y="184"/>
                </a:cubicBezTo>
                <a:close/>
                <a:moveTo>
                  <a:pt x="107" y="159"/>
                </a:moveTo>
                <a:cubicBezTo>
                  <a:pt x="109" y="161"/>
                  <a:pt x="112" y="161"/>
                  <a:pt x="114" y="162"/>
                </a:cubicBezTo>
                <a:cubicBezTo>
                  <a:pt x="116" y="163"/>
                  <a:pt x="118" y="164"/>
                  <a:pt x="120" y="164"/>
                </a:cubicBezTo>
                <a:cubicBezTo>
                  <a:pt x="124" y="165"/>
                  <a:pt x="128" y="162"/>
                  <a:pt x="127" y="157"/>
                </a:cubicBezTo>
                <a:cubicBezTo>
                  <a:pt x="125" y="154"/>
                  <a:pt x="123" y="151"/>
                  <a:pt x="119" y="150"/>
                </a:cubicBezTo>
                <a:cubicBezTo>
                  <a:pt x="118" y="149"/>
                  <a:pt x="116" y="148"/>
                  <a:pt x="115" y="148"/>
                </a:cubicBezTo>
                <a:cubicBezTo>
                  <a:pt x="112" y="147"/>
                  <a:pt x="110" y="148"/>
                  <a:pt x="108" y="148"/>
                </a:cubicBezTo>
                <a:cubicBezTo>
                  <a:pt x="103" y="149"/>
                  <a:pt x="102" y="157"/>
                  <a:pt x="107" y="159"/>
                </a:cubicBezTo>
                <a:close/>
                <a:moveTo>
                  <a:pt x="137" y="190"/>
                </a:moveTo>
                <a:cubicBezTo>
                  <a:pt x="139" y="197"/>
                  <a:pt x="148" y="199"/>
                  <a:pt x="154" y="200"/>
                </a:cubicBezTo>
                <a:cubicBezTo>
                  <a:pt x="162" y="202"/>
                  <a:pt x="165" y="189"/>
                  <a:pt x="157" y="187"/>
                </a:cubicBezTo>
                <a:cubicBezTo>
                  <a:pt x="154" y="187"/>
                  <a:pt x="152" y="186"/>
                  <a:pt x="150" y="185"/>
                </a:cubicBezTo>
                <a:cubicBezTo>
                  <a:pt x="147" y="184"/>
                  <a:pt x="143" y="182"/>
                  <a:pt x="140" y="184"/>
                </a:cubicBezTo>
                <a:cubicBezTo>
                  <a:pt x="137" y="184"/>
                  <a:pt x="136" y="187"/>
                  <a:pt x="137" y="190"/>
                </a:cubicBezTo>
                <a:close/>
                <a:moveTo>
                  <a:pt x="39" y="101"/>
                </a:moveTo>
                <a:cubicBezTo>
                  <a:pt x="35" y="104"/>
                  <a:pt x="42" y="107"/>
                  <a:pt x="43" y="109"/>
                </a:cubicBezTo>
                <a:cubicBezTo>
                  <a:pt x="44" y="114"/>
                  <a:pt x="52" y="112"/>
                  <a:pt x="50" y="107"/>
                </a:cubicBezTo>
                <a:cubicBezTo>
                  <a:pt x="49" y="103"/>
                  <a:pt x="44" y="97"/>
                  <a:pt x="39" y="101"/>
                </a:cubicBezTo>
                <a:close/>
                <a:moveTo>
                  <a:pt x="93" y="121"/>
                </a:moveTo>
                <a:cubicBezTo>
                  <a:pt x="92" y="122"/>
                  <a:pt x="91" y="124"/>
                  <a:pt x="91" y="125"/>
                </a:cubicBezTo>
                <a:cubicBezTo>
                  <a:pt x="92" y="129"/>
                  <a:pt x="96" y="131"/>
                  <a:pt x="99" y="134"/>
                </a:cubicBezTo>
                <a:cubicBezTo>
                  <a:pt x="101" y="135"/>
                  <a:pt x="102" y="136"/>
                  <a:pt x="104" y="137"/>
                </a:cubicBezTo>
                <a:cubicBezTo>
                  <a:pt x="106" y="138"/>
                  <a:pt x="107" y="139"/>
                  <a:pt x="110" y="140"/>
                </a:cubicBezTo>
                <a:cubicBezTo>
                  <a:pt x="112" y="140"/>
                  <a:pt x="116" y="138"/>
                  <a:pt x="115" y="135"/>
                </a:cubicBezTo>
                <a:cubicBezTo>
                  <a:pt x="115" y="130"/>
                  <a:pt x="110" y="126"/>
                  <a:pt x="106" y="124"/>
                </a:cubicBezTo>
                <a:cubicBezTo>
                  <a:pt x="102" y="121"/>
                  <a:pt x="97" y="119"/>
                  <a:pt x="93" y="121"/>
                </a:cubicBezTo>
                <a:close/>
                <a:moveTo>
                  <a:pt x="143" y="141"/>
                </a:moveTo>
                <a:cubicBezTo>
                  <a:pt x="147" y="146"/>
                  <a:pt x="154" y="148"/>
                  <a:pt x="160" y="150"/>
                </a:cubicBezTo>
                <a:cubicBezTo>
                  <a:pt x="163" y="151"/>
                  <a:pt x="167" y="148"/>
                  <a:pt x="168" y="146"/>
                </a:cubicBezTo>
                <a:cubicBezTo>
                  <a:pt x="169" y="143"/>
                  <a:pt x="168" y="139"/>
                  <a:pt x="165" y="138"/>
                </a:cubicBezTo>
                <a:cubicBezTo>
                  <a:pt x="162" y="136"/>
                  <a:pt x="160" y="135"/>
                  <a:pt x="157" y="134"/>
                </a:cubicBezTo>
                <a:cubicBezTo>
                  <a:pt x="154" y="132"/>
                  <a:pt x="151" y="131"/>
                  <a:pt x="148" y="131"/>
                </a:cubicBezTo>
                <a:cubicBezTo>
                  <a:pt x="143" y="131"/>
                  <a:pt x="139" y="137"/>
                  <a:pt x="143" y="141"/>
                </a:cubicBezTo>
                <a:close/>
                <a:moveTo>
                  <a:pt x="147" y="163"/>
                </a:moveTo>
                <a:cubicBezTo>
                  <a:pt x="146" y="166"/>
                  <a:pt x="148" y="170"/>
                  <a:pt x="151" y="171"/>
                </a:cubicBezTo>
                <a:cubicBezTo>
                  <a:pt x="154" y="172"/>
                  <a:pt x="156" y="173"/>
                  <a:pt x="159" y="174"/>
                </a:cubicBezTo>
                <a:cubicBezTo>
                  <a:pt x="162" y="176"/>
                  <a:pt x="164" y="177"/>
                  <a:pt x="166" y="179"/>
                </a:cubicBezTo>
                <a:cubicBezTo>
                  <a:pt x="169" y="180"/>
                  <a:pt x="172" y="179"/>
                  <a:pt x="174" y="177"/>
                </a:cubicBezTo>
                <a:cubicBezTo>
                  <a:pt x="176" y="175"/>
                  <a:pt x="176" y="172"/>
                  <a:pt x="175" y="170"/>
                </a:cubicBezTo>
                <a:cubicBezTo>
                  <a:pt x="171" y="163"/>
                  <a:pt x="162" y="158"/>
                  <a:pt x="154" y="157"/>
                </a:cubicBezTo>
                <a:cubicBezTo>
                  <a:pt x="151" y="157"/>
                  <a:pt x="148" y="160"/>
                  <a:pt x="147" y="163"/>
                </a:cubicBezTo>
                <a:close/>
                <a:moveTo>
                  <a:pt x="305" y="26"/>
                </a:moveTo>
                <a:cubicBezTo>
                  <a:pt x="305" y="29"/>
                  <a:pt x="309" y="31"/>
                  <a:pt x="312" y="30"/>
                </a:cubicBezTo>
                <a:cubicBezTo>
                  <a:pt x="315" y="30"/>
                  <a:pt x="317" y="27"/>
                  <a:pt x="317" y="24"/>
                </a:cubicBezTo>
                <a:cubicBezTo>
                  <a:pt x="317" y="20"/>
                  <a:pt x="319" y="16"/>
                  <a:pt x="318" y="12"/>
                </a:cubicBezTo>
                <a:cubicBezTo>
                  <a:pt x="317" y="10"/>
                  <a:pt x="314" y="8"/>
                  <a:pt x="311" y="9"/>
                </a:cubicBezTo>
                <a:cubicBezTo>
                  <a:pt x="304" y="11"/>
                  <a:pt x="304" y="20"/>
                  <a:pt x="305" y="26"/>
                </a:cubicBezTo>
                <a:close/>
                <a:moveTo>
                  <a:pt x="282" y="32"/>
                </a:moveTo>
                <a:cubicBezTo>
                  <a:pt x="279" y="36"/>
                  <a:pt x="279" y="40"/>
                  <a:pt x="279" y="45"/>
                </a:cubicBezTo>
                <a:cubicBezTo>
                  <a:pt x="279" y="50"/>
                  <a:pt x="279" y="54"/>
                  <a:pt x="280" y="59"/>
                </a:cubicBezTo>
                <a:cubicBezTo>
                  <a:pt x="282" y="63"/>
                  <a:pt x="289" y="65"/>
                  <a:pt x="292" y="60"/>
                </a:cubicBezTo>
                <a:cubicBezTo>
                  <a:pt x="294" y="56"/>
                  <a:pt x="294" y="51"/>
                  <a:pt x="294" y="47"/>
                </a:cubicBezTo>
                <a:cubicBezTo>
                  <a:pt x="295" y="42"/>
                  <a:pt x="296" y="37"/>
                  <a:pt x="293" y="33"/>
                </a:cubicBezTo>
                <a:cubicBezTo>
                  <a:pt x="290" y="30"/>
                  <a:pt x="285" y="29"/>
                  <a:pt x="282" y="32"/>
                </a:cubicBezTo>
                <a:close/>
                <a:moveTo>
                  <a:pt x="178" y="15"/>
                </a:moveTo>
                <a:cubicBezTo>
                  <a:pt x="178" y="16"/>
                  <a:pt x="177" y="17"/>
                  <a:pt x="177" y="18"/>
                </a:cubicBezTo>
                <a:cubicBezTo>
                  <a:pt x="177" y="19"/>
                  <a:pt x="177" y="21"/>
                  <a:pt x="178" y="22"/>
                </a:cubicBezTo>
                <a:cubicBezTo>
                  <a:pt x="178" y="24"/>
                  <a:pt x="179" y="26"/>
                  <a:pt x="180" y="28"/>
                </a:cubicBezTo>
                <a:cubicBezTo>
                  <a:pt x="182" y="36"/>
                  <a:pt x="194" y="32"/>
                  <a:pt x="192" y="24"/>
                </a:cubicBezTo>
                <a:cubicBezTo>
                  <a:pt x="191" y="22"/>
                  <a:pt x="190" y="20"/>
                  <a:pt x="190" y="18"/>
                </a:cubicBezTo>
                <a:cubicBezTo>
                  <a:pt x="189" y="17"/>
                  <a:pt x="189" y="16"/>
                  <a:pt x="188" y="15"/>
                </a:cubicBezTo>
                <a:cubicBezTo>
                  <a:pt x="188" y="14"/>
                  <a:pt x="187" y="13"/>
                  <a:pt x="186" y="12"/>
                </a:cubicBezTo>
                <a:cubicBezTo>
                  <a:pt x="183" y="10"/>
                  <a:pt x="179" y="11"/>
                  <a:pt x="178" y="15"/>
                </a:cubicBezTo>
                <a:close/>
                <a:moveTo>
                  <a:pt x="209" y="44"/>
                </a:moveTo>
                <a:cubicBezTo>
                  <a:pt x="210" y="49"/>
                  <a:pt x="212" y="53"/>
                  <a:pt x="214" y="58"/>
                </a:cubicBezTo>
                <a:cubicBezTo>
                  <a:pt x="216" y="61"/>
                  <a:pt x="218" y="65"/>
                  <a:pt x="222" y="68"/>
                </a:cubicBezTo>
                <a:cubicBezTo>
                  <a:pt x="225" y="70"/>
                  <a:pt x="230" y="68"/>
                  <a:pt x="230" y="64"/>
                </a:cubicBezTo>
                <a:cubicBezTo>
                  <a:pt x="231" y="60"/>
                  <a:pt x="229" y="55"/>
                  <a:pt x="228" y="51"/>
                </a:cubicBezTo>
                <a:cubicBezTo>
                  <a:pt x="226" y="47"/>
                  <a:pt x="224" y="42"/>
                  <a:pt x="221" y="39"/>
                </a:cubicBezTo>
                <a:cubicBezTo>
                  <a:pt x="217" y="34"/>
                  <a:pt x="208" y="38"/>
                  <a:pt x="209" y="44"/>
                </a:cubicBezTo>
                <a:close/>
                <a:moveTo>
                  <a:pt x="150" y="16"/>
                </a:moveTo>
                <a:cubicBezTo>
                  <a:pt x="149" y="19"/>
                  <a:pt x="150" y="22"/>
                  <a:pt x="151" y="24"/>
                </a:cubicBezTo>
                <a:cubicBezTo>
                  <a:pt x="152" y="27"/>
                  <a:pt x="154" y="29"/>
                  <a:pt x="155" y="32"/>
                </a:cubicBezTo>
                <a:cubicBezTo>
                  <a:pt x="156" y="34"/>
                  <a:pt x="160" y="35"/>
                  <a:pt x="162" y="33"/>
                </a:cubicBezTo>
                <a:cubicBezTo>
                  <a:pt x="165" y="32"/>
                  <a:pt x="165" y="29"/>
                  <a:pt x="164" y="26"/>
                </a:cubicBezTo>
                <a:cubicBezTo>
                  <a:pt x="162" y="22"/>
                  <a:pt x="160" y="15"/>
                  <a:pt x="155" y="14"/>
                </a:cubicBezTo>
                <a:cubicBezTo>
                  <a:pt x="153" y="14"/>
                  <a:pt x="151" y="14"/>
                  <a:pt x="150" y="16"/>
                </a:cubicBezTo>
                <a:close/>
                <a:moveTo>
                  <a:pt x="178" y="66"/>
                </a:moveTo>
                <a:cubicBezTo>
                  <a:pt x="177" y="67"/>
                  <a:pt x="177" y="68"/>
                  <a:pt x="178" y="69"/>
                </a:cubicBezTo>
                <a:cubicBezTo>
                  <a:pt x="177" y="71"/>
                  <a:pt x="178" y="74"/>
                  <a:pt x="179" y="76"/>
                </a:cubicBezTo>
                <a:cubicBezTo>
                  <a:pt x="181" y="79"/>
                  <a:pt x="182" y="82"/>
                  <a:pt x="183" y="84"/>
                </a:cubicBezTo>
                <a:cubicBezTo>
                  <a:pt x="187" y="89"/>
                  <a:pt x="193" y="87"/>
                  <a:pt x="194" y="81"/>
                </a:cubicBezTo>
                <a:cubicBezTo>
                  <a:pt x="194" y="78"/>
                  <a:pt x="192" y="74"/>
                  <a:pt x="191" y="71"/>
                </a:cubicBezTo>
                <a:cubicBezTo>
                  <a:pt x="189" y="68"/>
                  <a:pt x="188" y="66"/>
                  <a:pt x="185" y="65"/>
                </a:cubicBezTo>
                <a:cubicBezTo>
                  <a:pt x="184" y="64"/>
                  <a:pt x="184" y="64"/>
                  <a:pt x="182" y="63"/>
                </a:cubicBezTo>
                <a:cubicBezTo>
                  <a:pt x="180" y="63"/>
                  <a:pt x="178" y="64"/>
                  <a:pt x="178" y="66"/>
                </a:cubicBezTo>
                <a:close/>
                <a:moveTo>
                  <a:pt x="197" y="113"/>
                </a:moveTo>
                <a:cubicBezTo>
                  <a:pt x="199" y="119"/>
                  <a:pt x="204" y="126"/>
                  <a:pt x="209" y="131"/>
                </a:cubicBezTo>
                <a:cubicBezTo>
                  <a:pt x="214" y="134"/>
                  <a:pt x="221" y="130"/>
                  <a:pt x="220" y="124"/>
                </a:cubicBezTo>
                <a:cubicBezTo>
                  <a:pt x="218" y="117"/>
                  <a:pt x="214" y="110"/>
                  <a:pt x="209" y="105"/>
                </a:cubicBezTo>
                <a:cubicBezTo>
                  <a:pt x="204" y="100"/>
                  <a:pt x="194" y="106"/>
                  <a:pt x="197" y="113"/>
                </a:cubicBezTo>
                <a:close/>
                <a:moveTo>
                  <a:pt x="232" y="97"/>
                </a:moveTo>
                <a:cubicBezTo>
                  <a:pt x="229" y="100"/>
                  <a:pt x="229" y="105"/>
                  <a:pt x="230" y="109"/>
                </a:cubicBezTo>
                <a:cubicBezTo>
                  <a:pt x="231" y="113"/>
                  <a:pt x="233" y="116"/>
                  <a:pt x="235" y="119"/>
                </a:cubicBezTo>
                <a:cubicBezTo>
                  <a:pt x="239" y="123"/>
                  <a:pt x="246" y="119"/>
                  <a:pt x="246" y="114"/>
                </a:cubicBezTo>
                <a:cubicBezTo>
                  <a:pt x="245" y="112"/>
                  <a:pt x="245" y="109"/>
                  <a:pt x="245" y="107"/>
                </a:cubicBezTo>
                <a:cubicBezTo>
                  <a:pt x="244" y="103"/>
                  <a:pt x="244" y="100"/>
                  <a:pt x="241" y="97"/>
                </a:cubicBezTo>
                <a:cubicBezTo>
                  <a:pt x="239" y="94"/>
                  <a:pt x="235" y="95"/>
                  <a:pt x="232" y="97"/>
                </a:cubicBezTo>
                <a:close/>
                <a:moveTo>
                  <a:pt x="260" y="17"/>
                </a:moveTo>
                <a:cubicBezTo>
                  <a:pt x="257" y="23"/>
                  <a:pt x="255" y="31"/>
                  <a:pt x="258" y="37"/>
                </a:cubicBezTo>
                <a:cubicBezTo>
                  <a:pt x="260" y="43"/>
                  <a:pt x="268" y="42"/>
                  <a:pt x="270" y="36"/>
                </a:cubicBezTo>
                <a:cubicBezTo>
                  <a:pt x="271" y="33"/>
                  <a:pt x="272" y="29"/>
                  <a:pt x="273" y="25"/>
                </a:cubicBezTo>
                <a:cubicBezTo>
                  <a:pt x="274" y="22"/>
                  <a:pt x="274" y="19"/>
                  <a:pt x="273" y="16"/>
                </a:cubicBezTo>
                <a:cubicBezTo>
                  <a:pt x="271" y="14"/>
                  <a:pt x="269" y="13"/>
                  <a:pt x="266" y="13"/>
                </a:cubicBezTo>
                <a:cubicBezTo>
                  <a:pt x="264" y="13"/>
                  <a:pt x="261" y="15"/>
                  <a:pt x="260" y="17"/>
                </a:cubicBezTo>
                <a:close/>
                <a:moveTo>
                  <a:pt x="260" y="71"/>
                </a:moveTo>
                <a:cubicBezTo>
                  <a:pt x="255" y="79"/>
                  <a:pt x="252" y="95"/>
                  <a:pt x="259" y="103"/>
                </a:cubicBezTo>
                <a:cubicBezTo>
                  <a:pt x="262" y="106"/>
                  <a:pt x="266" y="104"/>
                  <a:pt x="269" y="101"/>
                </a:cubicBezTo>
                <a:cubicBezTo>
                  <a:pt x="271" y="98"/>
                  <a:pt x="270" y="93"/>
                  <a:pt x="271" y="89"/>
                </a:cubicBezTo>
                <a:cubicBezTo>
                  <a:pt x="272" y="84"/>
                  <a:pt x="273" y="80"/>
                  <a:pt x="274" y="76"/>
                </a:cubicBezTo>
                <a:cubicBezTo>
                  <a:pt x="274" y="74"/>
                  <a:pt x="274" y="71"/>
                  <a:pt x="272" y="69"/>
                </a:cubicBezTo>
                <a:cubicBezTo>
                  <a:pt x="271" y="68"/>
                  <a:pt x="270" y="67"/>
                  <a:pt x="268" y="67"/>
                </a:cubicBezTo>
                <a:cubicBezTo>
                  <a:pt x="265" y="67"/>
                  <a:pt x="262" y="68"/>
                  <a:pt x="260" y="71"/>
                </a:cubicBezTo>
                <a:close/>
                <a:moveTo>
                  <a:pt x="277" y="97"/>
                </a:moveTo>
                <a:cubicBezTo>
                  <a:pt x="275" y="100"/>
                  <a:pt x="274" y="104"/>
                  <a:pt x="274" y="107"/>
                </a:cubicBezTo>
                <a:cubicBezTo>
                  <a:pt x="273" y="111"/>
                  <a:pt x="275" y="114"/>
                  <a:pt x="278" y="115"/>
                </a:cubicBezTo>
                <a:cubicBezTo>
                  <a:pt x="281" y="117"/>
                  <a:pt x="286" y="116"/>
                  <a:pt x="287" y="112"/>
                </a:cubicBezTo>
                <a:cubicBezTo>
                  <a:pt x="288" y="108"/>
                  <a:pt x="290" y="104"/>
                  <a:pt x="290" y="100"/>
                </a:cubicBezTo>
                <a:cubicBezTo>
                  <a:pt x="290" y="93"/>
                  <a:pt x="280" y="91"/>
                  <a:pt x="277" y="97"/>
                </a:cubicBezTo>
                <a:close/>
                <a:moveTo>
                  <a:pt x="328" y="68"/>
                </a:moveTo>
                <a:cubicBezTo>
                  <a:pt x="327" y="71"/>
                  <a:pt x="326" y="73"/>
                  <a:pt x="325" y="76"/>
                </a:cubicBezTo>
                <a:cubicBezTo>
                  <a:pt x="324" y="78"/>
                  <a:pt x="323" y="79"/>
                  <a:pt x="323" y="81"/>
                </a:cubicBezTo>
                <a:cubicBezTo>
                  <a:pt x="323" y="83"/>
                  <a:pt x="323" y="84"/>
                  <a:pt x="322" y="86"/>
                </a:cubicBezTo>
                <a:cubicBezTo>
                  <a:pt x="321" y="91"/>
                  <a:pt x="328" y="96"/>
                  <a:pt x="332" y="91"/>
                </a:cubicBezTo>
                <a:cubicBezTo>
                  <a:pt x="335" y="89"/>
                  <a:pt x="337" y="87"/>
                  <a:pt x="338" y="84"/>
                </a:cubicBezTo>
                <a:cubicBezTo>
                  <a:pt x="340" y="81"/>
                  <a:pt x="341" y="78"/>
                  <a:pt x="342" y="75"/>
                </a:cubicBezTo>
                <a:cubicBezTo>
                  <a:pt x="344" y="71"/>
                  <a:pt x="343" y="67"/>
                  <a:pt x="339" y="65"/>
                </a:cubicBezTo>
                <a:cubicBezTo>
                  <a:pt x="335" y="63"/>
                  <a:pt x="330" y="64"/>
                  <a:pt x="328" y="68"/>
                </a:cubicBezTo>
                <a:close/>
                <a:moveTo>
                  <a:pt x="404" y="53"/>
                </a:moveTo>
                <a:cubicBezTo>
                  <a:pt x="403" y="54"/>
                  <a:pt x="402" y="55"/>
                  <a:pt x="401" y="57"/>
                </a:cubicBezTo>
                <a:cubicBezTo>
                  <a:pt x="399" y="59"/>
                  <a:pt x="397" y="61"/>
                  <a:pt x="396" y="64"/>
                </a:cubicBezTo>
                <a:cubicBezTo>
                  <a:pt x="393" y="69"/>
                  <a:pt x="399" y="75"/>
                  <a:pt x="403" y="71"/>
                </a:cubicBezTo>
                <a:cubicBezTo>
                  <a:pt x="406" y="70"/>
                  <a:pt x="408" y="68"/>
                  <a:pt x="410" y="65"/>
                </a:cubicBezTo>
                <a:cubicBezTo>
                  <a:pt x="411" y="64"/>
                  <a:pt x="412" y="63"/>
                  <a:pt x="413" y="62"/>
                </a:cubicBezTo>
                <a:cubicBezTo>
                  <a:pt x="414" y="60"/>
                  <a:pt x="414" y="59"/>
                  <a:pt x="415" y="57"/>
                </a:cubicBezTo>
                <a:cubicBezTo>
                  <a:pt x="416" y="54"/>
                  <a:pt x="412" y="50"/>
                  <a:pt x="408" y="51"/>
                </a:cubicBezTo>
                <a:cubicBezTo>
                  <a:pt x="406" y="52"/>
                  <a:pt x="405" y="52"/>
                  <a:pt x="404" y="53"/>
                </a:cubicBezTo>
                <a:close/>
                <a:moveTo>
                  <a:pt x="368" y="91"/>
                </a:moveTo>
                <a:cubicBezTo>
                  <a:pt x="367" y="93"/>
                  <a:pt x="366" y="94"/>
                  <a:pt x="365" y="96"/>
                </a:cubicBezTo>
                <a:cubicBezTo>
                  <a:pt x="363" y="99"/>
                  <a:pt x="362" y="102"/>
                  <a:pt x="361" y="105"/>
                </a:cubicBezTo>
                <a:cubicBezTo>
                  <a:pt x="359" y="110"/>
                  <a:pt x="365" y="115"/>
                  <a:pt x="369" y="111"/>
                </a:cubicBezTo>
                <a:cubicBezTo>
                  <a:pt x="372" y="109"/>
                  <a:pt x="374" y="107"/>
                  <a:pt x="376" y="104"/>
                </a:cubicBezTo>
                <a:cubicBezTo>
                  <a:pt x="377" y="103"/>
                  <a:pt x="378" y="101"/>
                  <a:pt x="379" y="100"/>
                </a:cubicBezTo>
                <a:cubicBezTo>
                  <a:pt x="380" y="97"/>
                  <a:pt x="381" y="95"/>
                  <a:pt x="380" y="92"/>
                </a:cubicBezTo>
                <a:cubicBezTo>
                  <a:pt x="379" y="90"/>
                  <a:pt x="377" y="88"/>
                  <a:pt x="374" y="88"/>
                </a:cubicBezTo>
                <a:cubicBezTo>
                  <a:pt x="372" y="89"/>
                  <a:pt x="370" y="89"/>
                  <a:pt x="368" y="91"/>
                </a:cubicBezTo>
                <a:close/>
                <a:moveTo>
                  <a:pt x="373" y="118"/>
                </a:moveTo>
                <a:cubicBezTo>
                  <a:pt x="369" y="121"/>
                  <a:pt x="366" y="124"/>
                  <a:pt x="364" y="127"/>
                </a:cubicBezTo>
                <a:cubicBezTo>
                  <a:pt x="363" y="128"/>
                  <a:pt x="362" y="130"/>
                  <a:pt x="361" y="132"/>
                </a:cubicBezTo>
                <a:cubicBezTo>
                  <a:pt x="359" y="134"/>
                  <a:pt x="359" y="136"/>
                  <a:pt x="358" y="138"/>
                </a:cubicBezTo>
                <a:cubicBezTo>
                  <a:pt x="356" y="144"/>
                  <a:pt x="365" y="148"/>
                  <a:pt x="368" y="144"/>
                </a:cubicBezTo>
                <a:cubicBezTo>
                  <a:pt x="373" y="139"/>
                  <a:pt x="377" y="134"/>
                  <a:pt x="381" y="129"/>
                </a:cubicBezTo>
                <a:cubicBezTo>
                  <a:pt x="383" y="126"/>
                  <a:pt x="384" y="122"/>
                  <a:pt x="381" y="120"/>
                </a:cubicBezTo>
                <a:cubicBezTo>
                  <a:pt x="379" y="117"/>
                  <a:pt x="375" y="116"/>
                  <a:pt x="373" y="118"/>
                </a:cubicBezTo>
                <a:close/>
                <a:moveTo>
                  <a:pt x="440" y="118"/>
                </a:moveTo>
                <a:cubicBezTo>
                  <a:pt x="439" y="120"/>
                  <a:pt x="437" y="121"/>
                  <a:pt x="436" y="122"/>
                </a:cubicBezTo>
                <a:cubicBezTo>
                  <a:pt x="434" y="125"/>
                  <a:pt x="434" y="127"/>
                  <a:pt x="435" y="130"/>
                </a:cubicBezTo>
                <a:cubicBezTo>
                  <a:pt x="435" y="132"/>
                  <a:pt x="437" y="134"/>
                  <a:pt x="439" y="134"/>
                </a:cubicBezTo>
                <a:cubicBezTo>
                  <a:pt x="444" y="135"/>
                  <a:pt x="447" y="132"/>
                  <a:pt x="451" y="129"/>
                </a:cubicBezTo>
                <a:cubicBezTo>
                  <a:pt x="454" y="126"/>
                  <a:pt x="457" y="123"/>
                  <a:pt x="458" y="119"/>
                </a:cubicBezTo>
                <a:cubicBezTo>
                  <a:pt x="460" y="114"/>
                  <a:pt x="454" y="109"/>
                  <a:pt x="450" y="111"/>
                </a:cubicBezTo>
                <a:cubicBezTo>
                  <a:pt x="445" y="112"/>
                  <a:pt x="443" y="115"/>
                  <a:pt x="440" y="118"/>
                </a:cubicBezTo>
                <a:close/>
                <a:moveTo>
                  <a:pt x="407" y="127"/>
                </a:moveTo>
                <a:cubicBezTo>
                  <a:pt x="404" y="130"/>
                  <a:pt x="401" y="132"/>
                  <a:pt x="400" y="135"/>
                </a:cubicBezTo>
                <a:cubicBezTo>
                  <a:pt x="398" y="139"/>
                  <a:pt x="400" y="145"/>
                  <a:pt x="405" y="144"/>
                </a:cubicBezTo>
                <a:cubicBezTo>
                  <a:pt x="413" y="144"/>
                  <a:pt x="420" y="138"/>
                  <a:pt x="425" y="132"/>
                </a:cubicBezTo>
                <a:cubicBezTo>
                  <a:pt x="428" y="127"/>
                  <a:pt x="422" y="121"/>
                  <a:pt x="417" y="123"/>
                </a:cubicBezTo>
                <a:cubicBezTo>
                  <a:pt x="413" y="124"/>
                  <a:pt x="411" y="125"/>
                  <a:pt x="407" y="127"/>
                </a:cubicBezTo>
                <a:close/>
                <a:moveTo>
                  <a:pt x="365" y="187"/>
                </a:moveTo>
                <a:cubicBezTo>
                  <a:pt x="362" y="189"/>
                  <a:pt x="363" y="193"/>
                  <a:pt x="366" y="195"/>
                </a:cubicBezTo>
                <a:cubicBezTo>
                  <a:pt x="369" y="196"/>
                  <a:pt x="372" y="196"/>
                  <a:pt x="376" y="196"/>
                </a:cubicBezTo>
                <a:cubicBezTo>
                  <a:pt x="379" y="196"/>
                  <a:pt x="384" y="195"/>
                  <a:pt x="386" y="192"/>
                </a:cubicBezTo>
                <a:cubicBezTo>
                  <a:pt x="388" y="189"/>
                  <a:pt x="388" y="185"/>
                  <a:pt x="384" y="182"/>
                </a:cubicBezTo>
                <a:cubicBezTo>
                  <a:pt x="381" y="180"/>
                  <a:pt x="377" y="181"/>
                  <a:pt x="373" y="182"/>
                </a:cubicBezTo>
                <a:cubicBezTo>
                  <a:pt x="370" y="183"/>
                  <a:pt x="367" y="184"/>
                  <a:pt x="365" y="187"/>
                </a:cubicBezTo>
                <a:close/>
                <a:moveTo>
                  <a:pt x="409" y="167"/>
                </a:moveTo>
                <a:cubicBezTo>
                  <a:pt x="405" y="170"/>
                  <a:pt x="402" y="172"/>
                  <a:pt x="400" y="177"/>
                </a:cubicBezTo>
                <a:cubicBezTo>
                  <a:pt x="398" y="181"/>
                  <a:pt x="402" y="185"/>
                  <a:pt x="406" y="184"/>
                </a:cubicBezTo>
                <a:cubicBezTo>
                  <a:pt x="410" y="184"/>
                  <a:pt x="413" y="182"/>
                  <a:pt x="416" y="181"/>
                </a:cubicBezTo>
                <a:cubicBezTo>
                  <a:pt x="419" y="179"/>
                  <a:pt x="423" y="179"/>
                  <a:pt x="426" y="176"/>
                </a:cubicBezTo>
                <a:cubicBezTo>
                  <a:pt x="432" y="172"/>
                  <a:pt x="429" y="164"/>
                  <a:pt x="422" y="163"/>
                </a:cubicBezTo>
                <a:cubicBezTo>
                  <a:pt x="418" y="163"/>
                  <a:pt x="413" y="165"/>
                  <a:pt x="409" y="167"/>
                </a:cubicBezTo>
                <a:close/>
                <a:moveTo>
                  <a:pt x="537" y="158"/>
                </a:moveTo>
                <a:cubicBezTo>
                  <a:pt x="534" y="159"/>
                  <a:pt x="531" y="160"/>
                  <a:pt x="528" y="161"/>
                </a:cubicBezTo>
                <a:cubicBezTo>
                  <a:pt x="525" y="164"/>
                  <a:pt x="526" y="169"/>
                  <a:pt x="530" y="169"/>
                </a:cubicBezTo>
                <a:cubicBezTo>
                  <a:pt x="533" y="169"/>
                  <a:pt x="537" y="167"/>
                  <a:pt x="540" y="167"/>
                </a:cubicBezTo>
                <a:cubicBezTo>
                  <a:pt x="543" y="166"/>
                  <a:pt x="546" y="165"/>
                  <a:pt x="547" y="162"/>
                </a:cubicBezTo>
                <a:cubicBezTo>
                  <a:pt x="547" y="161"/>
                  <a:pt x="547" y="159"/>
                  <a:pt x="546" y="158"/>
                </a:cubicBezTo>
                <a:cubicBezTo>
                  <a:pt x="543" y="156"/>
                  <a:pt x="540" y="157"/>
                  <a:pt x="537" y="158"/>
                </a:cubicBezTo>
                <a:close/>
                <a:moveTo>
                  <a:pt x="463" y="176"/>
                </a:moveTo>
                <a:cubicBezTo>
                  <a:pt x="455" y="179"/>
                  <a:pt x="459" y="191"/>
                  <a:pt x="468" y="189"/>
                </a:cubicBezTo>
                <a:cubicBezTo>
                  <a:pt x="474" y="188"/>
                  <a:pt x="483" y="187"/>
                  <a:pt x="489" y="183"/>
                </a:cubicBezTo>
                <a:cubicBezTo>
                  <a:pt x="494" y="178"/>
                  <a:pt x="492" y="170"/>
                  <a:pt x="485" y="170"/>
                </a:cubicBezTo>
                <a:cubicBezTo>
                  <a:pt x="478" y="169"/>
                  <a:pt x="470" y="173"/>
                  <a:pt x="463" y="176"/>
                </a:cubicBezTo>
                <a:close/>
                <a:moveTo>
                  <a:pt x="418" y="207"/>
                </a:moveTo>
                <a:cubicBezTo>
                  <a:pt x="425" y="209"/>
                  <a:pt x="432" y="210"/>
                  <a:pt x="439" y="210"/>
                </a:cubicBezTo>
                <a:cubicBezTo>
                  <a:pt x="449" y="209"/>
                  <a:pt x="448" y="196"/>
                  <a:pt x="439" y="195"/>
                </a:cubicBezTo>
                <a:cubicBezTo>
                  <a:pt x="432" y="195"/>
                  <a:pt x="424" y="196"/>
                  <a:pt x="417" y="197"/>
                </a:cubicBezTo>
                <a:cubicBezTo>
                  <a:pt x="412" y="199"/>
                  <a:pt x="413" y="206"/>
                  <a:pt x="418" y="207"/>
                </a:cubicBezTo>
                <a:close/>
                <a:moveTo>
                  <a:pt x="357" y="219"/>
                </a:moveTo>
                <a:cubicBezTo>
                  <a:pt x="361" y="222"/>
                  <a:pt x="366" y="223"/>
                  <a:pt x="372" y="224"/>
                </a:cubicBezTo>
                <a:cubicBezTo>
                  <a:pt x="380" y="226"/>
                  <a:pt x="383" y="214"/>
                  <a:pt x="375" y="211"/>
                </a:cubicBezTo>
                <a:cubicBezTo>
                  <a:pt x="370" y="210"/>
                  <a:pt x="365" y="208"/>
                  <a:pt x="359" y="209"/>
                </a:cubicBezTo>
                <a:cubicBezTo>
                  <a:pt x="355" y="210"/>
                  <a:pt x="354" y="216"/>
                  <a:pt x="357" y="219"/>
                </a:cubicBezTo>
                <a:close/>
                <a:moveTo>
                  <a:pt x="401" y="254"/>
                </a:moveTo>
                <a:cubicBezTo>
                  <a:pt x="404" y="257"/>
                  <a:pt x="409" y="258"/>
                  <a:pt x="414" y="259"/>
                </a:cubicBezTo>
                <a:cubicBezTo>
                  <a:pt x="418" y="260"/>
                  <a:pt x="422" y="261"/>
                  <a:pt x="427" y="261"/>
                </a:cubicBezTo>
                <a:cubicBezTo>
                  <a:pt x="433" y="261"/>
                  <a:pt x="434" y="252"/>
                  <a:pt x="429" y="249"/>
                </a:cubicBezTo>
                <a:cubicBezTo>
                  <a:pt x="426" y="247"/>
                  <a:pt x="422" y="246"/>
                  <a:pt x="418" y="244"/>
                </a:cubicBezTo>
                <a:cubicBezTo>
                  <a:pt x="414" y="243"/>
                  <a:pt x="410" y="241"/>
                  <a:pt x="405" y="242"/>
                </a:cubicBezTo>
                <a:cubicBezTo>
                  <a:pt x="400" y="242"/>
                  <a:pt x="396" y="249"/>
                  <a:pt x="401" y="254"/>
                </a:cubicBezTo>
                <a:close/>
                <a:moveTo>
                  <a:pt x="431" y="314"/>
                </a:moveTo>
                <a:cubicBezTo>
                  <a:pt x="432" y="315"/>
                  <a:pt x="433" y="316"/>
                  <a:pt x="434" y="317"/>
                </a:cubicBezTo>
                <a:cubicBezTo>
                  <a:pt x="435" y="317"/>
                  <a:pt x="437" y="318"/>
                  <a:pt x="438" y="319"/>
                </a:cubicBezTo>
                <a:cubicBezTo>
                  <a:pt x="441" y="320"/>
                  <a:pt x="444" y="321"/>
                  <a:pt x="447" y="321"/>
                </a:cubicBezTo>
                <a:cubicBezTo>
                  <a:pt x="450" y="321"/>
                  <a:pt x="453" y="316"/>
                  <a:pt x="451" y="313"/>
                </a:cubicBezTo>
                <a:cubicBezTo>
                  <a:pt x="449" y="311"/>
                  <a:pt x="446" y="309"/>
                  <a:pt x="443" y="308"/>
                </a:cubicBezTo>
                <a:cubicBezTo>
                  <a:pt x="442" y="307"/>
                  <a:pt x="441" y="306"/>
                  <a:pt x="439" y="306"/>
                </a:cubicBezTo>
                <a:cubicBezTo>
                  <a:pt x="437" y="305"/>
                  <a:pt x="436" y="305"/>
                  <a:pt x="434" y="305"/>
                </a:cubicBezTo>
                <a:cubicBezTo>
                  <a:pt x="429" y="305"/>
                  <a:pt x="428" y="311"/>
                  <a:pt x="431" y="314"/>
                </a:cubicBezTo>
                <a:close/>
                <a:moveTo>
                  <a:pt x="357" y="305"/>
                </a:moveTo>
                <a:cubicBezTo>
                  <a:pt x="358" y="308"/>
                  <a:pt x="359" y="309"/>
                  <a:pt x="362" y="311"/>
                </a:cubicBezTo>
                <a:cubicBezTo>
                  <a:pt x="364" y="312"/>
                  <a:pt x="365" y="313"/>
                  <a:pt x="367" y="314"/>
                </a:cubicBezTo>
                <a:cubicBezTo>
                  <a:pt x="370" y="316"/>
                  <a:pt x="374" y="318"/>
                  <a:pt x="378" y="318"/>
                </a:cubicBezTo>
                <a:cubicBezTo>
                  <a:pt x="383" y="319"/>
                  <a:pt x="388" y="314"/>
                  <a:pt x="384" y="309"/>
                </a:cubicBezTo>
                <a:cubicBezTo>
                  <a:pt x="382" y="306"/>
                  <a:pt x="379" y="303"/>
                  <a:pt x="375" y="301"/>
                </a:cubicBezTo>
                <a:cubicBezTo>
                  <a:pt x="371" y="299"/>
                  <a:pt x="368" y="296"/>
                  <a:pt x="363" y="296"/>
                </a:cubicBezTo>
                <a:cubicBezTo>
                  <a:pt x="359" y="296"/>
                  <a:pt x="355" y="301"/>
                  <a:pt x="357" y="305"/>
                </a:cubicBezTo>
                <a:close/>
                <a:moveTo>
                  <a:pt x="291" y="284"/>
                </a:moveTo>
                <a:cubicBezTo>
                  <a:pt x="294" y="289"/>
                  <a:pt x="298" y="293"/>
                  <a:pt x="301" y="296"/>
                </a:cubicBezTo>
                <a:cubicBezTo>
                  <a:pt x="305" y="300"/>
                  <a:pt x="309" y="304"/>
                  <a:pt x="314" y="306"/>
                </a:cubicBezTo>
                <a:cubicBezTo>
                  <a:pt x="319" y="307"/>
                  <a:pt x="324" y="301"/>
                  <a:pt x="322" y="297"/>
                </a:cubicBezTo>
                <a:cubicBezTo>
                  <a:pt x="320" y="291"/>
                  <a:pt x="316" y="288"/>
                  <a:pt x="312" y="284"/>
                </a:cubicBezTo>
                <a:cubicBezTo>
                  <a:pt x="308" y="281"/>
                  <a:pt x="304" y="277"/>
                  <a:pt x="300" y="275"/>
                </a:cubicBezTo>
                <a:cubicBezTo>
                  <a:pt x="294" y="271"/>
                  <a:pt x="287" y="279"/>
                  <a:pt x="291" y="284"/>
                </a:cubicBezTo>
                <a:close/>
                <a:moveTo>
                  <a:pt x="271" y="353"/>
                </a:moveTo>
                <a:cubicBezTo>
                  <a:pt x="272" y="358"/>
                  <a:pt x="275" y="373"/>
                  <a:pt x="283" y="370"/>
                </a:cubicBezTo>
                <a:cubicBezTo>
                  <a:pt x="291" y="368"/>
                  <a:pt x="285" y="355"/>
                  <a:pt x="283" y="349"/>
                </a:cubicBezTo>
                <a:cubicBezTo>
                  <a:pt x="281" y="341"/>
                  <a:pt x="268" y="345"/>
                  <a:pt x="271" y="353"/>
                </a:cubicBezTo>
                <a:close/>
                <a:moveTo>
                  <a:pt x="258" y="298"/>
                </a:moveTo>
                <a:cubicBezTo>
                  <a:pt x="257" y="306"/>
                  <a:pt x="256" y="315"/>
                  <a:pt x="259" y="322"/>
                </a:cubicBezTo>
                <a:cubicBezTo>
                  <a:pt x="261" y="328"/>
                  <a:pt x="270" y="329"/>
                  <a:pt x="272" y="322"/>
                </a:cubicBezTo>
                <a:cubicBezTo>
                  <a:pt x="273" y="314"/>
                  <a:pt x="272" y="305"/>
                  <a:pt x="269" y="298"/>
                </a:cubicBezTo>
                <a:cubicBezTo>
                  <a:pt x="268" y="293"/>
                  <a:pt x="259" y="292"/>
                  <a:pt x="258" y="298"/>
                </a:cubicBezTo>
                <a:close/>
                <a:moveTo>
                  <a:pt x="142" y="292"/>
                </a:moveTo>
                <a:cubicBezTo>
                  <a:pt x="144" y="298"/>
                  <a:pt x="154" y="295"/>
                  <a:pt x="152" y="288"/>
                </a:cubicBezTo>
                <a:cubicBezTo>
                  <a:pt x="150" y="282"/>
                  <a:pt x="140" y="285"/>
                  <a:pt x="142" y="292"/>
                </a:cubicBezTo>
                <a:close/>
                <a:moveTo>
                  <a:pt x="166" y="254"/>
                </a:moveTo>
                <a:cubicBezTo>
                  <a:pt x="164" y="256"/>
                  <a:pt x="164" y="260"/>
                  <a:pt x="166" y="263"/>
                </a:cubicBezTo>
                <a:cubicBezTo>
                  <a:pt x="169" y="266"/>
                  <a:pt x="172" y="266"/>
                  <a:pt x="175" y="265"/>
                </a:cubicBezTo>
                <a:cubicBezTo>
                  <a:pt x="179" y="263"/>
                  <a:pt x="182" y="260"/>
                  <a:pt x="185" y="256"/>
                </a:cubicBezTo>
                <a:cubicBezTo>
                  <a:pt x="188" y="251"/>
                  <a:pt x="182" y="246"/>
                  <a:pt x="177" y="247"/>
                </a:cubicBezTo>
                <a:cubicBezTo>
                  <a:pt x="173" y="248"/>
                  <a:pt x="170" y="251"/>
                  <a:pt x="166" y="254"/>
                </a:cubicBezTo>
                <a:close/>
                <a:moveTo>
                  <a:pt x="156" y="357"/>
                </a:moveTo>
                <a:cubicBezTo>
                  <a:pt x="154" y="360"/>
                  <a:pt x="149" y="364"/>
                  <a:pt x="149" y="368"/>
                </a:cubicBezTo>
                <a:cubicBezTo>
                  <a:pt x="150" y="369"/>
                  <a:pt x="151" y="370"/>
                  <a:pt x="152" y="370"/>
                </a:cubicBezTo>
                <a:cubicBezTo>
                  <a:pt x="156" y="370"/>
                  <a:pt x="160" y="365"/>
                  <a:pt x="162" y="363"/>
                </a:cubicBezTo>
                <a:cubicBezTo>
                  <a:pt x="166" y="359"/>
                  <a:pt x="160" y="353"/>
                  <a:pt x="156" y="357"/>
                </a:cubicBezTo>
                <a:close/>
                <a:moveTo>
                  <a:pt x="168" y="304"/>
                </a:moveTo>
                <a:cubicBezTo>
                  <a:pt x="164" y="307"/>
                  <a:pt x="158" y="311"/>
                  <a:pt x="158" y="317"/>
                </a:cubicBezTo>
                <a:cubicBezTo>
                  <a:pt x="158" y="320"/>
                  <a:pt x="161" y="322"/>
                  <a:pt x="163" y="322"/>
                </a:cubicBezTo>
                <a:cubicBezTo>
                  <a:pt x="169" y="322"/>
                  <a:pt x="172" y="315"/>
                  <a:pt x="176" y="311"/>
                </a:cubicBezTo>
                <a:cubicBezTo>
                  <a:pt x="181" y="306"/>
                  <a:pt x="173" y="299"/>
                  <a:pt x="168" y="304"/>
                </a:cubicBezTo>
                <a:close/>
                <a:moveTo>
                  <a:pt x="193" y="269"/>
                </a:moveTo>
                <a:cubicBezTo>
                  <a:pt x="190" y="273"/>
                  <a:pt x="186" y="276"/>
                  <a:pt x="187" y="281"/>
                </a:cubicBezTo>
                <a:cubicBezTo>
                  <a:pt x="187" y="284"/>
                  <a:pt x="190" y="287"/>
                  <a:pt x="194" y="287"/>
                </a:cubicBezTo>
                <a:cubicBezTo>
                  <a:pt x="199" y="287"/>
                  <a:pt x="201" y="283"/>
                  <a:pt x="204" y="279"/>
                </a:cubicBezTo>
                <a:cubicBezTo>
                  <a:pt x="207" y="276"/>
                  <a:pt x="210" y="272"/>
                  <a:pt x="210" y="268"/>
                </a:cubicBezTo>
                <a:cubicBezTo>
                  <a:pt x="210" y="264"/>
                  <a:pt x="206" y="262"/>
                  <a:pt x="202" y="262"/>
                </a:cubicBezTo>
                <a:cubicBezTo>
                  <a:pt x="198" y="263"/>
                  <a:pt x="195" y="267"/>
                  <a:pt x="193" y="269"/>
                </a:cubicBezTo>
                <a:close/>
                <a:moveTo>
                  <a:pt x="215" y="308"/>
                </a:moveTo>
                <a:cubicBezTo>
                  <a:pt x="212" y="311"/>
                  <a:pt x="206" y="317"/>
                  <a:pt x="210" y="321"/>
                </a:cubicBezTo>
                <a:cubicBezTo>
                  <a:pt x="214" y="325"/>
                  <a:pt x="220" y="318"/>
                  <a:pt x="222" y="315"/>
                </a:cubicBezTo>
                <a:cubicBezTo>
                  <a:pt x="226" y="310"/>
                  <a:pt x="219" y="304"/>
                  <a:pt x="215" y="308"/>
                </a:cubicBezTo>
                <a:close/>
                <a:moveTo>
                  <a:pt x="239" y="263"/>
                </a:moveTo>
                <a:cubicBezTo>
                  <a:pt x="237" y="264"/>
                  <a:pt x="236" y="265"/>
                  <a:pt x="235" y="266"/>
                </a:cubicBezTo>
                <a:cubicBezTo>
                  <a:pt x="235" y="267"/>
                  <a:pt x="234" y="269"/>
                  <a:pt x="233" y="270"/>
                </a:cubicBezTo>
                <a:cubicBezTo>
                  <a:pt x="232" y="273"/>
                  <a:pt x="230" y="276"/>
                  <a:pt x="230" y="279"/>
                </a:cubicBezTo>
                <a:cubicBezTo>
                  <a:pt x="230" y="282"/>
                  <a:pt x="231" y="286"/>
                  <a:pt x="235" y="287"/>
                </a:cubicBezTo>
                <a:cubicBezTo>
                  <a:pt x="238" y="288"/>
                  <a:pt x="242" y="287"/>
                  <a:pt x="244" y="284"/>
                </a:cubicBezTo>
                <a:cubicBezTo>
                  <a:pt x="245" y="281"/>
                  <a:pt x="246" y="278"/>
                  <a:pt x="247" y="275"/>
                </a:cubicBezTo>
                <a:cubicBezTo>
                  <a:pt x="247" y="274"/>
                  <a:pt x="247" y="273"/>
                  <a:pt x="248" y="271"/>
                </a:cubicBezTo>
                <a:cubicBezTo>
                  <a:pt x="248" y="270"/>
                  <a:pt x="248" y="268"/>
                  <a:pt x="248" y="266"/>
                </a:cubicBezTo>
                <a:cubicBezTo>
                  <a:pt x="247" y="262"/>
                  <a:pt x="242" y="260"/>
                  <a:pt x="239" y="263"/>
                </a:cubicBezTo>
                <a:close/>
                <a:moveTo>
                  <a:pt x="245" y="209"/>
                </a:moveTo>
                <a:cubicBezTo>
                  <a:pt x="242" y="215"/>
                  <a:pt x="241" y="224"/>
                  <a:pt x="245" y="230"/>
                </a:cubicBezTo>
                <a:cubicBezTo>
                  <a:pt x="248" y="236"/>
                  <a:pt x="257" y="233"/>
                  <a:pt x="256" y="227"/>
                </a:cubicBezTo>
                <a:cubicBezTo>
                  <a:pt x="256" y="223"/>
                  <a:pt x="255" y="219"/>
                  <a:pt x="257" y="215"/>
                </a:cubicBezTo>
                <a:cubicBezTo>
                  <a:pt x="258" y="212"/>
                  <a:pt x="257" y="208"/>
                  <a:pt x="254" y="206"/>
                </a:cubicBezTo>
                <a:cubicBezTo>
                  <a:pt x="251" y="204"/>
                  <a:pt x="247" y="205"/>
                  <a:pt x="245" y="209"/>
                </a:cubicBezTo>
                <a:close/>
                <a:moveTo>
                  <a:pt x="257" y="116"/>
                </a:moveTo>
                <a:cubicBezTo>
                  <a:pt x="255" y="119"/>
                  <a:pt x="255" y="123"/>
                  <a:pt x="255" y="126"/>
                </a:cubicBezTo>
                <a:cubicBezTo>
                  <a:pt x="255" y="131"/>
                  <a:pt x="264" y="134"/>
                  <a:pt x="266" y="129"/>
                </a:cubicBezTo>
                <a:cubicBezTo>
                  <a:pt x="268" y="125"/>
                  <a:pt x="269" y="121"/>
                  <a:pt x="268" y="117"/>
                </a:cubicBezTo>
                <a:cubicBezTo>
                  <a:pt x="267" y="112"/>
                  <a:pt x="259" y="112"/>
                  <a:pt x="257" y="116"/>
                </a:cubicBezTo>
                <a:close/>
                <a:moveTo>
                  <a:pt x="282" y="127"/>
                </a:moveTo>
                <a:cubicBezTo>
                  <a:pt x="280" y="133"/>
                  <a:pt x="278" y="139"/>
                  <a:pt x="280" y="145"/>
                </a:cubicBezTo>
                <a:cubicBezTo>
                  <a:pt x="282" y="148"/>
                  <a:pt x="286" y="149"/>
                  <a:pt x="289" y="147"/>
                </a:cubicBezTo>
                <a:cubicBezTo>
                  <a:pt x="293" y="144"/>
                  <a:pt x="295" y="138"/>
                  <a:pt x="296" y="133"/>
                </a:cubicBezTo>
                <a:cubicBezTo>
                  <a:pt x="296" y="129"/>
                  <a:pt x="295" y="125"/>
                  <a:pt x="291" y="124"/>
                </a:cubicBezTo>
                <a:cubicBezTo>
                  <a:pt x="288" y="123"/>
                  <a:pt x="283" y="124"/>
                  <a:pt x="282" y="127"/>
                </a:cubicBezTo>
                <a:close/>
                <a:moveTo>
                  <a:pt x="368" y="60"/>
                </a:moveTo>
                <a:cubicBezTo>
                  <a:pt x="367" y="63"/>
                  <a:pt x="366" y="66"/>
                  <a:pt x="365" y="68"/>
                </a:cubicBezTo>
                <a:cubicBezTo>
                  <a:pt x="364" y="73"/>
                  <a:pt x="371" y="76"/>
                  <a:pt x="373" y="71"/>
                </a:cubicBezTo>
                <a:cubicBezTo>
                  <a:pt x="375" y="69"/>
                  <a:pt x="376" y="66"/>
                  <a:pt x="377" y="63"/>
                </a:cubicBezTo>
                <a:cubicBezTo>
                  <a:pt x="378" y="58"/>
                  <a:pt x="370" y="55"/>
                  <a:pt x="368" y="60"/>
                </a:cubicBezTo>
                <a:close/>
                <a:moveTo>
                  <a:pt x="314" y="108"/>
                </a:moveTo>
                <a:cubicBezTo>
                  <a:pt x="312" y="111"/>
                  <a:pt x="309" y="115"/>
                  <a:pt x="310" y="118"/>
                </a:cubicBezTo>
                <a:cubicBezTo>
                  <a:pt x="310" y="123"/>
                  <a:pt x="315" y="126"/>
                  <a:pt x="319" y="123"/>
                </a:cubicBezTo>
                <a:cubicBezTo>
                  <a:pt x="322" y="122"/>
                  <a:pt x="324" y="118"/>
                  <a:pt x="326" y="116"/>
                </a:cubicBezTo>
                <a:cubicBezTo>
                  <a:pt x="328" y="112"/>
                  <a:pt x="328" y="107"/>
                  <a:pt x="324" y="104"/>
                </a:cubicBezTo>
                <a:cubicBezTo>
                  <a:pt x="320" y="102"/>
                  <a:pt x="316" y="105"/>
                  <a:pt x="314" y="108"/>
                </a:cubicBezTo>
                <a:close/>
                <a:moveTo>
                  <a:pt x="340" y="126"/>
                </a:moveTo>
                <a:cubicBezTo>
                  <a:pt x="338" y="127"/>
                  <a:pt x="337" y="130"/>
                  <a:pt x="335" y="132"/>
                </a:cubicBezTo>
                <a:cubicBezTo>
                  <a:pt x="333" y="134"/>
                  <a:pt x="332" y="138"/>
                  <a:pt x="335" y="140"/>
                </a:cubicBezTo>
                <a:cubicBezTo>
                  <a:pt x="337" y="143"/>
                  <a:pt x="341" y="144"/>
                  <a:pt x="343" y="142"/>
                </a:cubicBezTo>
                <a:cubicBezTo>
                  <a:pt x="346" y="140"/>
                  <a:pt x="348" y="138"/>
                  <a:pt x="351" y="135"/>
                </a:cubicBezTo>
                <a:cubicBezTo>
                  <a:pt x="353" y="133"/>
                  <a:pt x="353" y="128"/>
                  <a:pt x="350" y="125"/>
                </a:cubicBezTo>
                <a:cubicBezTo>
                  <a:pt x="347" y="122"/>
                  <a:pt x="343" y="123"/>
                  <a:pt x="340" y="126"/>
                </a:cubicBezTo>
                <a:close/>
                <a:moveTo>
                  <a:pt x="310" y="144"/>
                </a:moveTo>
                <a:cubicBezTo>
                  <a:pt x="310" y="145"/>
                  <a:pt x="309" y="146"/>
                  <a:pt x="308" y="146"/>
                </a:cubicBezTo>
                <a:cubicBezTo>
                  <a:pt x="308" y="146"/>
                  <a:pt x="308" y="146"/>
                  <a:pt x="308" y="146"/>
                </a:cubicBezTo>
                <a:cubicBezTo>
                  <a:pt x="309" y="146"/>
                  <a:pt x="308" y="147"/>
                  <a:pt x="308" y="147"/>
                </a:cubicBezTo>
                <a:cubicBezTo>
                  <a:pt x="308" y="147"/>
                  <a:pt x="307" y="147"/>
                  <a:pt x="307" y="147"/>
                </a:cubicBezTo>
                <a:cubicBezTo>
                  <a:pt x="309" y="146"/>
                  <a:pt x="307" y="147"/>
                  <a:pt x="307" y="147"/>
                </a:cubicBezTo>
                <a:cubicBezTo>
                  <a:pt x="299" y="150"/>
                  <a:pt x="301" y="162"/>
                  <a:pt x="309" y="162"/>
                </a:cubicBezTo>
                <a:cubicBezTo>
                  <a:pt x="315" y="161"/>
                  <a:pt x="322" y="157"/>
                  <a:pt x="323" y="151"/>
                </a:cubicBezTo>
                <a:cubicBezTo>
                  <a:pt x="323" y="147"/>
                  <a:pt x="322" y="144"/>
                  <a:pt x="319" y="143"/>
                </a:cubicBezTo>
                <a:cubicBezTo>
                  <a:pt x="316" y="141"/>
                  <a:pt x="313" y="142"/>
                  <a:pt x="310" y="144"/>
                </a:cubicBezTo>
                <a:close/>
                <a:moveTo>
                  <a:pt x="372" y="156"/>
                </a:moveTo>
                <a:cubicBezTo>
                  <a:pt x="369" y="157"/>
                  <a:pt x="365" y="158"/>
                  <a:pt x="362" y="160"/>
                </a:cubicBezTo>
                <a:cubicBezTo>
                  <a:pt x="358" y="163"/>
                  <a:pt x="360" y="169"/>
                  <a:pt x="365" y="170"/>
                </a:cubicBezTo>
                <a:cubicBezTo>
                  <a:pt x="368" y="170"/>
                  <a:pt x="372" y="168"/>
                  <a:pt x="376" y="167"/>
                </a:cubicBezTo>
                <a:cubicBezTo>
                  <a:pt x="379" y="166"/>
                  <a:pt x="383" y="166"/>
                  <a:pt x="385" y="162"/>
                </a:cubicBezTo>
                <a:cubicBezTo>
                  <a:pt x="386" y="159"/>
                  <a:pt x="385" y="157"/>
                  <a:pt x="383" y="155"/>
                </a:cubicBezTo>
                <a:cubicBezTo>
                  <a:pt x="380" y="153"/>
                  <a:pt x="376" y="155"/>
                  <a:pt x="372" y="156"/>
                </a:cubicBezTo>
                <a:close/>
                <a:moveTo>
                  <a:pt x="346" y="184"/>
                </a:moveTo>
                <a:cubicBezTo>
                  <a:pt x="342" y="186"/>
                  <a:pt x="338" y="187"/>
                  <a:pt x="334" y="189"/>
                </a:cubicBezTo>
                <a:cubicBezTo>
                  <a:pt x="330" y="192"/>
                  <a:pt x="332" y="198"/>
                  <a:pt x="336" y="200"/>
                </a:cubicBezTo>
                <a:cubicBezTo>
                  <a:pt x="340" y="201"/>
                  <a:pt x="344" y="201"/>
                  <a:pt x="348" y="199"/>
                </a:cubicBezTo>
                <a:cubicBezTo>
                  <a:pt x="353" y="197"/>
                  <a:pt x="358" y="194"/>
                  <a:pt x="357" y="188"/>
                </a:cubicBezTo>
                <a:cubicBezTo>
                  <a:pt x="356" y="183"/>
                  <a:pt x="350" y="183"/>
                  <a:pt x="346" y="184"/>
                </a:cubicBezTo>
                <a:close/>
                <a:moveTo>
                  <a:pt x="326" y="227"/>
                </a:moveTo>
                <a:cubicBezTo>
                  <a:pt x="324" y="228"/>
                  <a:pt x="323" y="230"/>
                  <a:pt x="324" y="232"/>
                </a:cubicBezTo>
                <a:cubicBezTo>
                  <a:pt x="326" y="236"/>
                  <a:pt x="328" y="237"/>
                  <a:pt x="332" y="239"/>
                </a:cubicBezTo>
                <a:cubicBezTo>
                  <a:pt x="336" y="241"/>
                  <a:pt x="339" y="242"/>
                  <a:pt x="343" y="241"/>
                </a:cubicBezTo>
                <a:cubicBezTo>
                  <a:pt x="348" y="240"/>
                  <a:pt x="349" y="233"/>
                  <a:pt x="346" y="230"/>
                </a:cubicBezTo>
                <a:cubicBezTo>
                  <a:pt x="343" y="227"/>
                  <a:pt x="339" y="227"/>
                  <a:pt x="336" y="226"/>
                </a:cubicBezTo>
                <a:cubicBezTo>
                  <a:pt x="333" y="226"/>
                  <a:pt x="329" y="224"/>
                  <a:pt x="326" y="227"/>
                </a:cubicBezTo>
                <a:close/>
                <a:moveTo>
                  <a:pt x="353" y="270"/>
                </a:moveTo>
                <a:cubicBezTo>
                  <a:pt x="352" y="273"/>
                  <a:pt x="353" y="276"/>
                  <a:pt x="355" y="278"/>
                </a:cubicBezTo>
                <a:cubicBezTo>
                  <a:pt x="359" y="279"/>
                  <a:pt x="368" y="284"/>
                  <a:pt x="371" y="279"/>
                </a:cubicBezTo>
                <a:cubicBezTo>
                  <a:pt x="375" y="273"/>
                  <a:pt x="364" y="270"/>
                  <a:pt x="360" y="268"/>
                </a:cubicBezTo>
                <a:cubicBezTo>
                  <a:pt x="357" y="267"/>
                  <a:pt x="355" y="268"/>
                  <a:pt x="353" y="270"/>
                </a:cubicBezTo>
                <a:close/>
                <a:moveTo>
                  <a:pt x="296" y="256"/>
                </a:moveTo>
                <a:cubicBezTo>
                  <a:pt x="298" y="258"/>
                  <a:pt x="300" y="260"/>
                  <a:pt x="303" y="263"/>
                </a:cubicBezTo>
                <a:cubicBezTo>
                  <a:pt x="306" y="265"/>
                  <a:pt x="309" y="268"/>
                  <a:pt x="313" y="268"/>
                </a:cubicBezTo>
                <a:cubicBezTo>
                  <a:pt x="318" y="269"/>
                  <a:pt x="322" y="263"/>
                  <a:pt x="320" y="258"/>
                </a:cubicBezTo>
                <a:cubicBezTo>
                  <a:pt x="318" y="255"/>
                  <a:pt x="314" y="253"/>
                  <a:pt x="311" y="251"/>
                </a:cubicBezTo>
                <a:cubicBezTo>
                  <a:pt x="308" y="249"/>
                  <a:pt x="306" y="248"/>
                  <a:pt x="302" y="247"/>
                </a:cubicBezTo>
                <a:cubicBezTo>
                  <a:pt x="298" y="245"/>
                  <a:pt x="293" y="252"/>
                  <a:pt x="296" y="256"/>
                </a:cubicBezTo>
                <a:close/>
                <a:moveTo>
                  <a:pt x="230" y="134"/>
                </a:moveTo>
                <a:cubicBezTo>
                  <a:pt x="229" y="138"/>
                  <a:pt x="228" y="141"/>
                  <a:pt x="229" y="145"/>
                </a:cubicBezTo>
                <a:cubicBezTo>
                  <a:pt x="230" y="148"/>
                  <a:pt x="231" y="151"/>
                  <a:pt x="233" y="154"/>
                </a:cubicBezTo>
                <a:cubicBezTo>
                  <a:pt x="236" y="160"/>
                  <a:pt x="246" y="155"/>
                  <a:pt x="244" y="149"/>
                </a:cubicBezTo>
                <a:cubicBezTo>
                  <a:pt x="243" y="147"/>
                  <a:pt x="242" y="144"/>
                  <a:pt x="242" y="142"/>
                </a:cubicBezTo>
                <a:cubicBezTo>
                  <a:pt x="242" y="141"/>
                  <a:pt x="241" y="139"/>
                  <a:pt x="241" y="138"/>
                </a:cubicBezTo>
                <a:cubicBezTo>
                  <a:pt x="241" y="136"/>
                  <a:pt x="240" y="135"/>
                  <a:pt x="239" y="134"/>
                </a:cubicBezTo>
                <a:cubicBezTo>
                  <a:pt x="237" y="131"/>
                  <a:pt x="232" y="131"/>
                  <a:pt x="230" y="134"/>
                </a:cubicBezTo>
                <a:close/>
                <a:moveTo>
                  <a:pt x="187" y="153"/>
                </a:moveTo>
                <a:cubicBezTo>
                  <a:pt x="184" y="158"/>
                  <a:pt x="187" y="163"/>
                  <a:pt x="191" y="167"/>
                </a:cubicBezTo>
                <a:cubicBezTo>
                  <a:pt x="194" y="170"/>
                  <a:pt x="198" y="172"/>
                  <a:pt x="202" y="173"/>
                </a:cubicBezTo>
                <a:cubicBezTo>
                  <a:pt x="209" y="175"/>
                  <a:pt x="212" y="164"/>
                  <a:pt x="206" y="161"/>
                </a:cubicBezTo>
                <a:cubicBezTo>
                  <a:pt x="204" y="159"/>
                  <a:pt x="202" y="157"/>
                  <a:pt x="200" y="155"/>
                </a:cubicBezTo>
                <a:cubicBezTo>
                  <a:pt x="198" y="153"/>
                  <a:pt x="197" y="151"/>
                  <a:pt x="194" y="150"/>
                </a:cubicBezTo>
                <a:cubicBezTo>
                  <a:pt x="191" y="150"/>
                  <a:pt x="189" y="151"/>
                  <a:pt x="187" y="153"/>
                </a:cubicBezTo>
                <a:close/>
                <a:moveTo>
                  <a:pt x="150" y="223"/>
                </a:moveTo>
                <a:cubicBezTo>
                  <a:pt x="148" y="225"/>
                  <a:pt x="150" y="228"/>
                  <a:pt x="152" y="229"/>
                </a:cubicBezTo>
                <a:cubicBezTo>
                  <a:pt x="158" y="234"/>
                  <a:pt x="169" y="229"/>
                  <a:pt x="176" y="226"/>
                </a:cubicBezTo>
                <a:cubicBezTo>
                  <a:pt x="182" y="224"/>
                  <a:pt x="181" y="214"/>
                  <a:pt x="174" y="215"/>
                </a:cubicBezTo>
                <a:cubicBezTo>
                  <a:pt x="166" y="216"/>
                  <a:pt x="154" y="216"/>
                  <a:pt x="150" y="223"/>
                </a:cubicBezTo>
                <a:close/>
                <a:moveTo>
                  <a:pt x="259" y="252"/>
                </a:moveTo>
                <a:cubicBezTo>
                  <a:pt x="258" y="258"/>
                  <a:pt x="260" y="265"/>
                  <a:pt x="264" y="270"/>
                </a:cubicBezTo>
                <a:cubicBezTo>
                  <a:pt x="269" y="278"/>
                  <a:pt x="282" y="271"/>
                  <a:pt x="277" y="262"/>
                </a:cubicBezTo>
                <a:cubicBezTo>
                  <a:pt x="274" y="258"/>
                  <a:pt x="273" y="254"/>
                  <a:pt x="271" y="250"/>
                </a:cubicBezTo>
                <a:cubicBezTo>
                  <a:pt x="268" y="246"/>
                  <a:pt x="260" y="247"/>
                  <a:pt x="259" y="252"/>
                </a:cubicBezTo>
                <a:close/>
                <a:moveTo>
                  <a:pt x="297" y="191"/>
                </a:moveTo>
                <a:cubicBezTo>
                  <a:pt x="304" y="190"/>
                  <a:pt x="311" y="189"/>
                  <a:pt x="318" y="187"/>
                </a:cubicBezTo>
                <a:cubicBezTo>
                  <a:pt x="323" y="186"/>
                  <a:pt x="330" y="185"/>
                  <a:pt x="333" y="179"/>
                </a:cubicBezTo>
                <a:cubicBezTo>
                  <a:pt x="334" y="178"/>
                  <a:pt x="333" y="175"/>
                  <a:pt x="332" y="174"/>
                </a:cubicBezTo>
                <a:cubicBezTo>
                  <a:pt x="327" y="169"/>
                  <a:pt x="321" y="172"/>
                  <a:pt x="315" y="173"/>
                </a:cubicBezTo>
                <a:cubicBezTo>
                  <a:pt x="308" y="175"/>
                  <a:pt x="300" y="177"/>
                  <a:pt x="293" y="179"/>
                </a:cubicBezTo>
                <a:cubicBezTo>
                  <a:pt x="285" y="181"/>
                  <a:pt x="289" y="193"/>
                  <a:pt x="297" y="191"/>
                </a:cubicBezTo>
                <a:close/>
                <a:moveTo>
                  <a:pt x="288" y="215"/>
                </a:moveTo>
                <a:cubicBezTo>
                  <a:pt x="290" y="218"/>
                  <a:pt x="294" y="219"/>
                  <a:pt x="298" y="220"/>
                </a:cubicBezTo>
                <a:cubicBezTo>
                  <a:pt x="301" y="221"/>
                  <a:pt x="305" y="222"/>
                  <a:pt x="309" y="223"/>
                </a:cubicBezTo>
                <a:cubicBezTo>
                  <a:pt x="317" y="224"/>
                  <a:pt x="320" y="213"/>
                  <a:pt x="312" y="210"/>
                </a:cubicBezTo>
                <a:cubicBezTo>
                  <a:pt x="308" y="209"/>
                  <a:pt x="304" y="208"/>
                  <a:pt x="301" y="208"/>
                </a:cubicBezTo>
                <a:cubicBezTo>
                  <a:pt x="297" y="207"/>
                  <a:pt x="293" y="206"/>
                  <a:pt x="289" y="208"/>
                </a:cubicBezTo>
                <a:cubicBezTo>
                  <a:pt x="286" y="209"/>
                  <a:pt x="285" y="213"/>
                  <a:pt x="288" y="215"/>
                </a:cubicBezTo>
                <a:close/>
                <a:moveTo>
                  <a:pt x="213" y="229"/>
                </a:moveTo>
                <a:cubicBezTo>
                  <a:pt x="207" y="231"/>
                  <a:pt x="200" y="234"/>
                  <a:pt x="197" y="239"/>
                </a:cubicBezTo>
                <a:cubicBezTo>
                  <a:pt x="194" y="244"/>
                  <a:pt x="198" y="249"/>
                  <a:pt x="203" y="249"/>
                </a:cubicBezTo>
                <a:cubicBezTo>
                  <a:pt x="209" y="249"/>
                  <a:pt x="215" y="244"/>
                  <a:pt x="220" y="240"/>
                </a:cubicBezTo>
                <a:cubicBezTo>
                  <a:pt x="223" y="238"/>
                  <a:pt x="224" y="234"/>
                  <a:pt x="222" y="231"/>
                </a:cubicBezTo>
                <a:cubicBezTo>
                  <a:pt x="220" y="227"/>
                  <a:pt x="216" y="227"/>
                  <a:pt x="213" y="229"/>
                </a:cubicBezTo>
                <a:close/>
                <a:moveTo>
                  <a:pt x="269" y="175"/>
                </a:moveTo>
                <a:cubicBezTo>
                  <a:pt x="268" y="178"/>
                  <a:pt x="271" y="181"/>
                  <a:pt x="274" y="181"/>
                </a:cubicBezTo>
                <a:cubicBezTo>
                  <a:pt x="277" y="181"/>
                  <a:pt x="279" y="180"/>
                  <a:pt x="282" y="178"/>
                </a:cubicBezTo>
                <a:cubicBezTo>
                  <a:pt x="284" y="177"/>
                  <a:pt x="286" y="175"/>
                  <a:pt x="287" y="173"/>
                </a:cubicBezTo>
                <a:cubicBezTo>
                  <a:pt x="289" y="169"/>
                  <a:pt x="287" y="164"/>
                  <a:pt x="282" y="164"/>
                </a:cubicBezTo>
                <a:cubicBezTo>
                  <a:pt x="277" y="165"/>
                  <a:pt x="271" y="170"/>
                  <a:pt x="269" y="175"/>
                </a:cubicBezTo>
                <a:close/>
                <a:moveTo>
                  <a:pt x="252" y="161"/>
                </a:moveTo>
                <a:cubicBezTo>
                  <a:pt x="250" y="164"/>
                  <a:pt x="249" y="168"/>
                  <a:pt x="248" y="172"/>
                </a:cubicBezTo>
                <a:cubicBezTo>
                  <a:pt x="247" y="175"/>
                  <a:pt x="249" y="178"/>
                  <a:pt x="252" y="179"/>
                </a:cubicBezTo>
                <a:cubicBezTo>
                  <a:pt x="255" y="180"/>
                  <a:pt x="258" y="179"/>
                  <a:pt x="259" y="176"/>
                </a:cubicBezTo>
                <a:cubicBezTo>
                  <a:pt x="262" y="173"/>
                  <a:pt x="263" y="170"/>
                  <a:pt x="265" y="167"/>
                </a:cubicBezTo>
                <a:cubicBezTo>
                  <a:pt x="266" y="163"/>
                  <a:pt x="269" y="159"/>
                  <a:pt x="267" y="155"/>
                </a:cubicBezTo>
                <a:cubicBezTo>
                  <a:pt x="266" y="152"/>
                  <a:pt x="263" y="150"/>
                  <a:pt x="260" y="151"/>
                </a:cubicBezTo>
                <a:cubicBezTo>
                  <a:pt x="255" y="152"/>
                  <a:pt x="254" y="157"/>
                  <a:pt x="252" y="161"/>
                </a:cubicBezTo>
                <a:close/>
                <a:moveTo>
                  <a:pt x="220" y="176"/>
                </a:moveTo>
                <a:cubicBezTo>
                  <a:pt x="221" y="182"/>
                  <a:pt x="226" y="189"/>
                  <a:pt x="231" y="194"/>
                </a:cubicBezTo>
                <a:cubicBezTo>
                  <a:pt x="234" y="196"/>
                  <a:pt x="238" y="196"/>
                  <a:pt x="241" y="194"/>
                </a:cubicBezTo>
                <a:cubicBezTo>
                  <a:pt x="243" y="191"/>
                  <a:pt x="244" y="187"/>
                  <a:pt x="242" y="184"/>
                </a:cubicBezTo>
                <a:cubicBezTo>
                  <a:pt x="241" y="182"/>
                  <a:pt x="239" y="180"/>
                  <a:pt x="237" y="178"/>
                </a:cubicBezTo>
                <a:cubicBezTo>
                  <a:pt x="236" y="175"/>
                  <a:pt x="234" y="172"/>
                  <a:pt x="232" y="170"/>
                </a:cubicBezTo>
                <a:cubicBezTo>
                  <a:pt x="228" y="166"/>
                  <a:pt x="219" y="169"/>
                  <a:pt x="220" y="176"/>
                </a:cubicBezTo>
                <a:close/>
                <a:moveTo>
                  <a:pt x="187" y="192"/>
                </a:moveTo>
                <a:cubicBezTo>
                  <a:pt x="190" y="194"/>
                  <a:pt x="193" y="195"/>
                  <a:pt x="197" y="196"/>
                </a:cubicBezTo>
                <a:cubicBezTo>
                  <a:pt x="200" y="197"/>
                  <a:pt x="204" y="199"/>
                  <a:pt x="207" y="197"/>
                </a:cubicBezTo>
                <a:cubicBezTo>
                  <a:pt x="210" y="196"/>
                  <a:pt x="212" y="193"/>
                  <a:pt x="210" y="190"/>
                </a:cubicBezTo>
                <a:cubicBezTo>
                  <a:pt x="208" y="187"/>
                  <a:pt x="204" y="186"/>
                  <a:pt x="201" y="185"/>
                </a:cubicBezTo>
                <a:cubicBezTo>
                  <a:pt x="197" y="184"/>
                  <a:pt x="194" y="182"/>
                  <a:pt x="190" y="183"/>
                </a:cubicBezTo>
                <a:cubicBezTo>
                  <a:pt x="186" y="183"/>
                  <a:pt x="183" y="189"/>
                  <a:pt x="187" y="192"/>
                </a:cubicBezTo>
                <a:close/>
                <a:moveTo>
                  <a:pt x="213" y="207"/>
                </a:moveTo>
                <a:cubicBezTo>
                  <a:pt x="207" y="210"/>
                  <a:pt x="206" y="219"/>
                  <a:pt x="214" y="221"/>
                </a:cubicBezTo>
                <a:cubicBezTo>
                  <a:pt x="221" y="222"/>
                  <a:pt x="234" y="220"/>
                  <a:pt x="238" y="214"/>
                </a:cubicBezTo>
                <a:cubicBezTo>
                  <a:pt x="241" y="210"/>
                  <a:pt x="240" y="205"/>
                  <a:pt x="235" y="204"/>
                </a:cubicBezTo>
                <a:cubicBezTo>
                  <a:pt x="232" y="203"/>
                  <a:pt x="228" y="204"/>
                  <a:pt x="224" y="205"/>
                </a:cubicBezTo>
                <a:cubicBezTo>
                  <a:pt x="221" y="206"/>
                  <a:pt x="217" y="206"/>
                  <a:pt x="213" y="207"/>
                </a:cubicBezTo>
                <a:close/>
                <a:moveTo>
                  <a:pt x="259" y="196"/>
                </a:moveTo>
                <a:cubicBezTo>
                  <a:pt x="258" y="199"/>
                  <a:pt x="259" y="203"/>
                  <a:pt x="262" y="204"/>
                </a:cubicBezTo>
                <a:cubicBezTo>
                  <a:pt x="267" y="206"/>
                  <a:pt x="272" y="206"/>
                  <a:pt x="276" y="203"/>
                </a:cubicBezTo>
                <a:cubicBezTo>
                  <a:pt x="283" y="200"/>
                  <a:pt x="278" y="190"/>
                  <a:pt x="271" y="192"/>
                </a:cubicBezTo>
                <a:cubicBezTo>
                  <a:pt x="269" y="192"/>
                  <a:pt x="268" y="193"/>
                  <a:pt x="266" y="193"/>
                </a:cubicBezTo>
                <a:cubicBezTo>
                  <a:pt x="263" y="192"/>
                  <a:pt x="260" y="193"/>
                  <a:pt x="259" y="196"/>
                </a:cubicBezTo>
                <a:close/>
                <a:moveTo>
                  <a:pt x="264" y="218"/>
                </a:moveTo>
                <a:cubicBezTo>
                  <a:pt x="262" y="220"/>
                  <a:pt x="262" y="223"/>
                  <a:pt x="264" y="226"/>
                </a:cubicBezTo>
                <a:cubicBezTo>
                  <a:pt x="267" y="230"/>
                  <a:pt x="271" y="235"/>
                  <a:pt x="276" y="237"/>
                </a:cubicBezTo>
                <a:cubicBezTo>
                  <a:pt x="279" y="239"/>
                  <a:pt x="283" y="238"/>
                  <a:pt x="285" y="235"/>
                </a:cubicBezTo>
                <a:cubicBezTo>
                  <a:pt x="288" y="232"/>
                  <a:pt x="287" y="228"/>
                  <a:pt x="285" y="226"/>
                </a:cubicBezTo>
                <a:cubicBezTo>
                  <a:pt x="283" y="223"/>
                  <a:pt x="280" y="222"/>
                  <a:pt x="278" y="220"/>
                </a:cubicBezTo>
                <a:cubicBezTo>
                  <a:pt x="276" y="219"/>
                  <a:pt x="274" y="218"/>
                  <a:pt x="272" y="217"/>
                </a:cubicBezTo>
                <a:cubicBezTo>
                  <a:pt x="269" y="216"/>
                  <a:pt x="266" y="216"/>
                  <a:pt x="264" y="218"/>
                </a:cubicBezTo>
                <a:close/>
              </a:path>
            </a:pathLst>
          </a:custGeom>
          <a:solidFill>
            <a:srgbClr val="638B9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3" name="Google Shape;2213;p43"/>
          <p:cNvSpPr/>
          <p:nvPr/>
        </p:nvSpPr>
        <p:spPr>
          <a:xfrm>
            <a:off x="7400933" y="1243573"/>
            <a:ext cx="879899" cy="801178"/>
          </a:xfrm>
          <a:custGeom>
            <a:avLst/>
            <a:gdLst/>
            <a:ahLst/>
            <a:cxnLst/>
            <a:rect l="l" t="t" r="r" b="b"/>
            <a:pathLst>
              <a:path w="551" h="503" extrusionOk="0">
                <a:moveTo>
                  <a:pt x="231" y="232"/>
                </a:moveTo>
                <a:cubicBezTo>
                  <a:pt x="228" y="237"/>
                  <a:pt x="226" y="241"/>
                  <a:pt x="224" y="246"/>
                </a:cubicBezTo>
                <a:cubicBezTo>
                  <a:pt x="223" y="249"/>
                  <a:pt x="223" y="252"/>
                  <a:pt x="226" y="255"/>
                </a:cubicBezTo>
                <a:cubicBezTo>
                  <a:pt x="229" y="256"/>
                  <a:pt x="233" y="256"/>
                  <a:pt x="235" y="254"/>
                </a:cubicBezTo>
                <a:cubicBezTo>
                  <a:pt x="239" y="249"/>
                  <a:pt x="241" y="244"/>
                  <a:pt x="244" y="240"/>
                </a:cubicBezTo>
                <a:cubicBezTo>
                  <a:pt x="246" y="236"/>
                  <a:pt x="244" y="231"/>
                  <a:pt x="241" y="229"/>
                </a:cubicBezTo>
                <a:cubicBezTo>
                  <a:pt x="237" y="227"/>
                  <a:pt x="233" y="229"/>
                  <a:pt x="231" y="232"/>
                </a:cubicBezTo>
                <a:close/>
                <a:moveTo>
                  <a:pt x="86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1" y="3"/>
                  <a:pt x="97" y="7"/>
                  <a:pt x="94" y="6"/>
                </a:cubicBezTo>
                <a:cubicBezTo>
                  <a:pt x="92" y="5"/>
                  <a:pt x="88" y="2"/>
                  <a:pt x="86" y="0"/>
                </a:cubicBezTo>
                <a:close/>
                <a:moveTo>
                  <a:pt x="382" y="0"/>
                </a:moveTo>
                <a:cubicBezTo>
                  <a:pt x="399" y="0"/>
                  <a:pt x="399" y="0"/>
                  <a:pt x="399" y="0"/>
                </a:cubicBezTo>
                <a:cubicBezTo>
                  <a:pt x="398" y="1"/>
                  <a:pt x="397" y="2"/>
                  <a:pt x="396" y="3"/>
                </a:cubicBezTo>
                <a:cubicBezTo>
                  <a:pt x="394" y="6"/>
                  <a:pt x="391" y="9"/>
                  <a:pt x="388" y="11"/>
                </a:cubicBezTo>
                <a:cubicBezTo>
                  <a:pt x="384" y="14"/>
                  <a:pt x="379" y="10"/>
                  <a:pt x="380" y="6"/>
                </a:cubicBezTo>
                <a:cubicBezTo>
                  <a:pt x="380" y="4"/>
                  <a:pt x="381" y="2"/>
                  <a:pt x="382" y="0"/>
                </a:cubicBezTo>
                <a:close/>
                <a:moveTo>
                  <a:pt x="79" y="439"/>
                </a:moveTo>
                <a:cubicBezTo>
                  <a:pt x="76" y="444"/>
                  <a:pt x="84" y="448"/>
                  <a:pt x="87" y="443"/>
                </a:cubicBezTo>
                <a:cubicBezTo>
                  <a:pt x="88" y="440"/>
                  <a:pt x="91" y="436"/>
                  <a:pt x="90" y="433"/>
                </a:cubicBezTo>
                <a:cubicBezTo>
                  <a:pt x="89" y="431"/>
                  <a:pt x="87" y="430"/>
                  <a:pt x="85" y="431"/>
                </a:cubicBezTo>
                <a:cubicBezTo>
                  <a:pt x="82" y="431"/>
                  <a:pt x="80" y="436"/>
                  <a:pt x="79" y="439"/>
                </a:cubicBezTo>
                <a:close/>
                <a:moveTo>
                  <a:pt x="112" y="409"/>
                </a:moveTo>
                <a:cubicBezTo>
                  <a:pt x="110" y="412"/>
                  <a:pt x="108" y="415"/>
                  <a:pt x="107" y="418"/>
                </a:cubicBezTo>
                <a:cubicBezTo>
                  <a:pt x="105" y="423"/>
                  <a:pt x="112" y="428"/>
                  <a:pt x="116" y="425"/>
                </a:cubicBezTo>
                <a:cubicBezTo>
                  <a:pt x="119" y="423"/>
                  <a:pt x="121" y="419"/>
                  <a:pt x="123" y="416"/>
                </a:cubicBezTo>
                <a:cubicBezTo>
                  <a:pt x="126" y="410"/>
                  <a:pt x="117" y="403"/>
                  <a:pt x="112" y="409"/>
                </a:cubicBezTo>
                <a:close/>
                <a:moveTo>
                  <a:pt x="149" y="394"/>
                </a:moveTo>
                <a:cubicBezTo>
                  <a:pt x="143" y="399"/>
                  <a:pt x="140" y="406"/>
                  <a:pt x="141" y="413"/>
                </a:cubicBezTo>
                <a:cubicBezTo>
                  <a:pt x="141" y="415"/>
                  <a:pt x="143" y="417"/>
                  <a:pt x="145" y="418"/>
                </a:cubicBezTo>
                <a:cubicBezTo>
                  <a:pt x="147" y="418"/>
                  <a:pt x="150" y="417"/>
                  <a:pt x="151" y="415"/>
                </a:cubicBezTo>
                <a:cubicBezTo>
                  <a:pt x="152" y="411"/>
                  <a:pt x="155" y="408"/>
                  <a:pt x="157" y="405"/>
                </a:cubicBezTo>
                <a:cubicBezTo>
                  <a:pt x="159" y="402"/>
                  <a:pt x="160" y="399"/>
                  <a:pt x="157" y="396"/>
                </a:cubicBezTo>
                <a:cubicBezTo>
                  <a:pt x="156" y="394"/>
                  <a:pt x="152" y="392"/>
                  <a:pt x="149" y="394"/>
                </a:cubicBezTo>
                <a:close/>
                <a:moveTo>
                  <a:pt x="40" y="221"/>
                </a:moveTo>
                <a:cubicBezTo>
                  <a:pt x="39" y="222"/>
                  <a:pt x="39" y="224"/>
                  <a:pt x="40" y="225"/>
                </a:cubicBezTo>
                <a:cubicBezTo>
                  <a:pt x="41" y="227"/>
                  <a:pt x="43" y="228"/>
                  <a:pt x="45" y="228"/>
                </a:cubicBezTo>
                <a:cubicBezTo>
                  <a:pt x="47" y="228"/>
                  <a:pt x="49" y="228"/>
                  <a:pt x="51" y="228"/>
                </a:cubicBezTo>
                <a:cubicBezTo>
                  <a:pt x="57" y="227"/>
                  <a:pt x="57" y="217"/>
                  <a:pt x="50" y="217"/>
                </a:cubicBezTo>
                <a:cubicBezTo>
                  <a:pt x="49" y="217"/>
                  <a:pt x="47" y="217"/>
                  <a:pt x="45" y="218"/>
                </a:cubicBezTo>
                <a:cubicBezTo>
                  <a:pt x="42" y="218"/>
                  <a:pt x="41" y="219"/>
                  <a:pt x="40" y="221"/>
                </a:cubicBezTo>
                <a:close/>
                <a:moveTo>
                  <a:pt x="84" y="43"/>
                </a:moveTo>
                <a:cubicBezTo>
                  <a:pt x="85" y="47"/>
                  <a:pt x="88" y="49"/>
                  <a:pt x="92" y="51"/>
                </a:cubicBezTo>
                <a:cubicBezTo>
                  <a:pt x="97" y="54"/>
                  <a:pt x="102" y="47"/>
                  <a:pt x="98" y="43"/>
                </a:cubicBezTo>
                <a:cubicBezTo>
                  <a:pt x="95" y="40"/>
                  <a:pt x="92" y="37"/>
                  <a:pt x="88" y="38"/>
                </a:cubicBezTo>
                <a:cubicBezTo>
                  <a:pt x="85" y="38"/>
                  <a:pt x="83" y="40"/>
                  <a:pt x="84" y="43"/>
                </a:cubicBezTo>
                <a:close/>
                <a:moveTo>
                  <a:pt x="487" y="120"/>
                </a:moveTo>
                <a:cubicBezTo>
                  <a:pt x="484" y="121"/>
                  <a:pt x="480" y="123"/>
                  <a:pt x="478" y="126"/>
                </a:cubicBezTo>
                <a:cubicBezTo>
                  <a:pt x="473" y="130"/>
                  <a:pt x="478" y="136"/>
                  <a:pt x="483" y="135"/>
                </a:cubicBezTo>
                <a:cubicBezTo>
                  <a:pt x="487" y="134"/>
                  <a:pt x="490" y="132"/>
                  <a:pt x="493" y="131"/>
                </a:cubicBezTo>
                <a:cubicBezTo>
                  <a:pt x="496" y="129"/>
                  <a:pt x="499" y="128"/>
                  <a:pt x="501" y="125"/>
                </a:cubicBezTo>
                <a:cubicBezTo>
                  <a:pt x="504" y="122"/>
                  <a:pt x="502" y="116"/>
                  <a:pt x="497" y="116"/>
                </a:cubicBezTo>
                <a:cubicBezTo>
                  <a:pt x="493" y="116"/>
                  <a:pt x="490" y="118"/>
                  <a:pt x="487" y="120"/>
                </a:cubicBezTo>
                <a:close/>
                <a:moveTo>
                  <a:pt x="485" y="409"/>
                </a:moveTo>
                <a:cubicBezTo>
                  <a:pt x="487" y="412"/>
                  <a:pt x="490" y="413"/>
                  <a:pt x="493" y="414"/>
                </a:cubicBezTo>
                <a:cubicBezTo>
                  <a:pt x="495" y="415"/>
                  <a:pt x="498" y="413"/>
                  <a:pt x="499" y="412"/>
                </a:cubicBezTo>
                <a:cubicBezTo>
                  <a:pt x="500" y="410"/>
                  <a:pt x="499" y="408"/>
                  <a:pt x="498" y="406"/>
                </a:cubicBezTo>
                <a:cubicBezTo>
                  <a:pt x="496" y="404"/>
                  <a:pt x="494" y="402"/>
                  <a:pt x="491" y="400"/>
                </a:cubicBezTo>
                <a:cubicBezTo>
                  <a:pt x="485" y="398"/>
                  <a:pt x="480" y="405"/>
                  <a:pt x="485" y="409"/>
                </a:cubicBezTo>
                <a:close/>
                <a:moveTo>
                  <a:pt x="456" y="362"/>
                </a:moveTo>
                <a:cubicBezTo>
                  <a:pt x="454" y="364"/>
                  <a:pt x="452" y="367"/>
                  <a:pt x="454" y="370"/>
                </a:cubicBezTo>
                <a:cubicBezTo>
                  <a:pt x="456" y="373"/>
                  <a:pt x="459" y="373"/>
                  <a:pt x="462" y="375"/>
                </a:cubicBezTo>
                <a:cubicBezTo>
                  <a:pt x="464" y="376"/>
                  <a:pt x="466" y="377"/>
                  <a:pt x="468" y="379"/>
                </a:cubicBezTo>
                <a:cubicBezTo>
                  <a:pt x="473" y="383"/>
                  <a:pt x="480" y="377"/>
                  <a:pt x="477" y="372"/>
                </a:cubicBezTo>
                <a:cubicBezTo>
                  <a:pt x="475" y="368"/>
                  <a:pt x="472" y="365"/>
                  <a:pt x="469" y="363"/>
                </a:cubicBezTo>
                <a:cubicBezTo>
                  <a:pt x="465" y="361"/>
                  <a:pt x="460" y="359"/>
                  <a:pt x="456" y="362"/>
                </a:cubicBezTo>
                <a:close/>
                <a:moveTo>
                  <a:pt x="223" y="427"/>
                </a:moveTo>
                <a:cubicBezTo>
                  <a:pt x="219" y="429"/>
                  <a:pt x="218" y="435"/>
                  <a:pt x="217" y="439"/>
                </a:cubicBezTo>
                <a:cubicBezTo>
                  <a:pt x="217" y="442"/>
                  <a:pt x="216" y="445"/>
                  <a:pt x="217" y="447"/>
                </a:cubicBezTo>
                <a:cubicBezTo>
                  <a:pt x="218" y="450"/>
                  <a:pt x="221" y="452"/>
                  <a:pt x="224" y="452"/>
                </a:cubicBezTo>
                <a:cubicBezTo>
                  <a:pt x="229" y="450"/>
                  <a:pt x="230" y="445"/>
                  <a:pt x="231" y="441"/>
                </a:cubicBezTo>
                <a:cubicBezTo>
                  <a:pt x="231" y="437"/>
                  <a:pt x="233" y="433"/>
                  <a:pt x="232" y="429"/>
                </a:cubicBezTo>
                <a:cubicBezTo>
                  <a:pt x="231" y="426"/>
                  <a:pt x="226" y="424"/>
                  <a:pt x="223" y="427"/>
                </a:cubicBezTo>
                <a:close/>
                <a:moveTo>
                  <a:pt x="5" y="142"/>
                </a:moveTo>
                <a:cubicBezTo>
                  <a:pt x="7" y="142"/>
                  <a:pt x="10" y="142"/>
                  <a:pt x="13" y="143"/>
                </a:cubicBezTo>
                <a:cubicBezTo>
                  <a:pt x="15" y="144"/>
                  <a:pt x="17" y="144"/>
                  <a:pt x="19" y="142"/>
                </a:cubicBezTo>
                <a:cubicBezTo>
                  <a:pt x="20" y="140"/>
                  <a:pt x="20" y="137"/>
                  <a:pt x="18" y="135"/>
                </a:cubicBezTo>
                <a:cubicBezTo>
                  <a:pt x="14" y="132"/>
                  <a:pt x="9" y="131"/>
                  <a:pt x="4" y="132"/>
                </a:cubicBezTo>
                <a:cubicBezTo>
                  <a:pt x="0" y="133"/>
                  <a:pt x="0" y="141"/>
                  <a:pt x="5" y="142"/>
                </a:cubicBezTo>
                <a:close/>
                <a:moveTo>
                  <a:pt x="58" y="166"/>
                </a:moveTo>
                <a:cubicBezTo>
                  <a:pt x="63" y="170"/>
                  <a:pt x="69" y="171"/>
                  <a:pt x="75" y="171"/>
                </a:cubicBezTo>
                <a:cubicBezTo>
                  <a:pt x="84" y="172"/>
                  <a:pt x="86" y="161"/>
                  <a:pt x="78" y="159"/>
                </a:cubicBezTo>
                <a:cubicBezTo>
                  <a:pt x="76" y="158"/>
                  <a:pt x="73" y="157"/>
                  <a:pt x="70" y="156"/>
                </a:cubicBezTo>
                <a:cubicBezTo>
                  <a:pt x="67" y="155"/>
                  <a:pt x="64" y="155"/>
                  <a:pt x="60" y="156"/>
                </a:cubicBezTo>
                <a:cubicBezTo>
                  <a:pt x="56" y="157"/>
                  <a:pt x="55" y="163"/>
                  <a:pt x="58" y="166"/>
                </a:cubicBezTo>
                <a:close/>
                <a:moveTo>
                  <a:pt x="205" y="485"/>
                </a:moveTo>
                <a:cubicBezTo>
                  <a:pt x="202" y="489"/>
                  <a:pt x="197" y="497"/>
                  <a:pt x="203" y="500"/>
                </a:cubicBezTo>
                <a:cubicBezTo>
                  <a:pt x="209" y="503"/>
                  <a:pt x="213" y="495"/>
                  <a:pt x="215" y="491"/>
                </a:cubicBezTo>
                <a:cubicBezTo>
                  <a:pt x="218" y="484"/>
                  <a:pt x="209" y="479"/>
                  <a:pt x="205" y="485"/>
                </a:cubicBezTo>
                <a:close/>
                <a:moveTo>
                  <a:pt x="439" y="77"/>
                </a:moveTo>
                <a:cubicBezTo>
                  <a:pt x="434" y="81"/>
                  <a:pt x="429" y="86"/>
                  <a:pt x="425" y="91"/>
                </a:cubicBezTo>
                <a:cubicBezTo>
                  <a:pt x="420" y="97"/>
                  <a:pt x="426" y="105"/>
                  <a:pt x="433" y="101"/>
                </a:cubicBezTo>
                <a:cubicBezTo>
                  <a:pt x="439" y="98"/>
                  <a:pt x="443" y="93"/>
                  <a:pt x="448" y="89"/>
                </a:cubicBezTo>
                <a:cubicBezTo>
                  <a:pt x="452" y="86"/>
                  <a:pt x="457" y="80"/>
                  <a:pt x="452" y="75"/>
                </a:cubicBezTo>
                <a:cubicBezTo>
                  <a:pt x="449" y="71"/>
                  <a:pt x="443" y="74"/>
                  <a:pt x="439" y="77"/>
                </a:cubicBezTo>
                <a:close/>
                <a:moveTo>
                  <a:pt x="458" y="12"/>
                </a:moveTo>
                <a:cubicBezTo>
                  <a:pt x="455" y="15"/>
                  <a:pt x="453" y="18"/>
                  <a:pt x="451" y="22"/>
                </a:cubicBezTo>
                <a:cubicBezTo>
                  <a:pt x="449" y="25"/>
                  <a:pt x="454" y="31"/>
                  <a:pt x="457" y="28"/>
                </a:cubicBezTo>
                <a:cubicBezTo>
                  <a:pt x="461" y="25"/>
                  <a:pt x="464" y="23"/>
                  <a:pt x="466" y="20"/>
                </a:cubicBezTo>
                <a:cubicBezTo>
                  <a:pt x="469" y="17"/>
                  <a:pt x="472" y="12"/>
                  <a:pt x="469" y="8"/>
                </a:cubicBezTo>
                <a:cubicBezTo>
                  <a:pt x="465" y="5"/>
                  <a:pt x="460" y="9"/>
                  <a:pt x="458" y="12"/>
                </a:cubicBezTo>
                <a:close/>
                <a:moveTo>
                  <a:pt x="431" y="52"/>
                </a:moveTo>
                <a:cubicBezTo>
                  <a:pt x="425" y="55"/>
                  <a:pt x="422" y="60"/>
                  <a:pt x="421" y="65"/>
                </a:cubicBezTo>
                <a:cubicBezTo>
                  <a:pt x="420" y="71"/>
                  <a:pt x="428" y="75"/>
                  <a:pt x="431" y="69"/>
                </a:cubicBezTo>
                <a:cubicBezTo>
                  <a:pt x="433" y="66"/>
                  <a:pt x="435" y="62"/>
                  <a:pt x="437" y="60"/>
                </a:cubicBezTo>
                <a:cubicBezTo>
                  <a:pt x="441" y="55"/>
                  <a:pt x="436" y="48"/>
                  <a:pt x="431" y="52"/>
                </a:cubicBezTo>
                <a:close/>
                <a:moveTo>
                  <a:pt x="394" y="93"/>
                </a:moveTo>
                <a:cubicBezTo>
                  <a:pt x="391" y="98"/>
                  <a:pt x="387" y="102"/>
                  <a:pt x="386" y="108"/>
                </a:cubicBezTo>
                <a:cubicBezTo>
                  <a:pt x="385" y="114"/>
                  <a:pt x="393" y="119"/>
                  <a:pt x="397" y="114"/>
                </a:cubicBezTo>
                <a:cubicBezTo>
                  <a:pt x="400" y="110"/>
                  <a:pt x="402" y="106"/>
                  <a:pt x="405" y="102"/>
                </a:cubicBezTo>
                <a:cubicBezTo>
                  <a:pt x="409" y="98"/>
                  <a:pt x="413" y="95"/>
                  <a:pt x="415" y="90"/>
                </a:cubicBezTo>
                <a:cubicBezTo>
                  <a:pt x="416" y="85"/>
                  <a:pt x="411" y="81"/>
                  <a:pt x="406" y="82"/>
                </a:cubicBezTo>
                <a:cubicBezTo>
                  <a:pt x="401" y="83"/>
                  <a:pt x="397" y="89"/>
                  <a:pt x="394" y="93"/>
                </a:cubicBezTo>
                <a:close/>
                <a:moveTo>
                  <a:pt x="454" y="244"/>
                </a:moveTo>
                <a:cubicBezTo>
                  <a:pt x="462" y="246"/>
                  <a:pt x="470" y="247"/>
                  <a:pt x="478" y="247"/>
                </a:cubicBezTo>
                <a:cubicBezTo>
                  <a:pt x="485" y="248"/>
                  <a:pt x="486" y="237"/>
                  <a:pt x="479" y="235"/>
                </a:cubicBezTo>
                <a:cubicBezTo>
                  <a:pt x="472" y="233"/>
                  <a:pt x="464" y="230"/>
                  <a:pt x="456" y="230"/>
                </a:cubicBezTo>
                <a:cubicBezTo>
                  <a:pt x="447" y="229"/>
                  <a:pt x="447" y="242"/>
                  <a:pt x="454" y="244"/>
                </a:cubicBezTo>
                <a:close/>
                <a:moveTo>
                  <a:pt x="526" y="285"/>
                </a:moveTo>
                <a:cubicBezTo>
                  <a:pt x="531" y="288"/>
                  <a:pt x="537" y="289"/>
                  <a:pt x="542" y="290"/>
                </a:cubicBezTo>
                <a:cubicBezTo>
                  <a:pt x="548" y="292"/>
                  <a:pt x="551" y="283"/>
                  <a:pt x="546" y="281"/>
                </a:cubicBezTo>
                <a:cubicBezTo>
                  <a:pt x="541" y="279"/>
                  <a:pt x="535" y="275"/>
                  <a:pt x="530" y="276"/>
                </a:cubicBezTo>
                <a:cubicBezTo>
                  <a:pt x="526" y="276"/>
                  <a:pt x="523" y="282"/>
                  <a:pt x="526" y="285"/>
                </a:cubicBezTo>
                <a:close/>
                <a:moveTo>
                  <a:pt x="449" y="279"/>
                </a:moveTo>
                <a:cubicBezTo>
                  <a:pt x="452" y="280"/>
                  <a:pt x="455" y="281"/>
                  <a:pt x="458" y="282"/>
                </a:cubicBezTo>
                <a:cubicBezTo>
                  <a:pt x="461" y="283"/>
                  <a:pt x="464" y="284"/>
                  <a:pt x="466" y="284"/>
                </a:cubicBezTo>
                <a:cubicBezTo>
                  <a:pt x="471" y="285"/>
                  <a:pt x="475" y="280"/>
                  <a:pt x="472" y="276"/>
                </a:cubicBezTo>
                <a:cubicBezTo>
                  <a:pt x="468" y="270"/>
                  <a:pt x="458" y="265"/>
                  <a:pt x="450" y="267"/>
                </a:cubicBezTo>
                <a:cubicBezTo>
                  <a:pt x="445" y="268"/>
                  <a:pt x="445" y="276"/>
                  <a:pt x="449" y="279"/>
                </a:cubicBezTo>
                <a:close/>
                <a:moveTo>
                  <a:pt x="372" y="264"/>
                </a:moveTo>
                <a:cubicBezTo>
                  <a:pt x="374" y="266"/>
                  <a:pt x="378" y="267"/>
                  <a:pt x="381" y="268"/>
                </a:cubicBezTo>
                <a:cubicBezTo>
                  <a:pt x="383" y="269"/>
                  <a:pt x="386" y="270"/>
                  <a:pt x="389" y="270"/>
                </a:cubicBezTo>
                <a:cubicBezTo>
                  <a:pt x="397" y="271"/>
                  <a:pt x="401" y="262"/>
                  <a:pt x="394" y="257"/>
                </a:cubicBezTo>
                <a:cubicBezTo>
                  <a:pt x="391" y="256"/>
                  <a:pt x="388" y="255"/>
                  <a:pt x="385" y="254"/>
                </a:cubicBezTo>
                <a:cubicBezTo>
                  <a:pt x="383" y="252"/>
                  <a:pt x="380" y="251"/>
                  <a:pt x="377" y="251"/>
                </a:cubicBezTo>
                <a:cubicBezTo>
                  <a:pt x="369" y="249"/>
                  <a:pt x="365" y="260"/>
                  <a:pt x="372" y="264"/>
                </a:cubicBezTo>
                <a:close/>
                <a:moveTo>
                  <a:pt x="356" y="241"/>
                </a:moveTo>
                <a:cubicBezTo>
                  <a:pt x="361" y="243"/>
                  <a:pt x="366" y="244"/>
                  <a:pt x="371" y="245"/>
                </a:cubicBezTo>
                <a:cubicBezTo>
                  <a:pt x="377" y="245"/>
                  <a:pt x="382" y="247"/>
                  <a:pt x="387" y="244"/>
                </a:cubicBezTo>
                <a:cubicBezTo>
                  <a:pt x="390" y="243"/>
                  <a:pt x="391" y="238"/>
                  <a:pt x="389" y="236"/>
                </a:cubicBezTo>
                <a:cubicBezTo>
                  <a:pt x="385" y="231"/>
                  <a:pt x="379" y="230"/>
                  <a:pt x="374" y="230"/>
                </a:cubicBezTo>
                <a:cubicBezTo>
                  <a:pt x="369" y="229"/>
                  <a:pt x="363" y="229"/>
                  <a:pt x="357" y="230"/>
                </a:cubicBezTo>
                <a:cubicBezTo>
                  <a:pt x="353" y="232"/>
                  <a:pt x="351" y="239"/>
                  <a:pt x="356" y="241"/>
                </a:cubicBezTo>
                <a:close/>
                <a:moveTo>
                  <a:pt x="328" y="285"/>
                </a:moveTo>
                <a:cubicBezTo>
                  <a:pt x="329" y="288"/>
                  <a:pt x="332" y="292"/>
                  <a:pt x="335" y="295"/>
                </a:cubicBezTo>
                <a:cubicBezTo>
                  <a:pt x="338" y="297"/>
                  <a:pt x="341" y="299"/>
                  <a:pt x="345" y="300"/>
                </a:cubicBezTo>
                <a:cubicBezTo>
                  <a:pt x="352" y="302"/>
                  <a:pt x="355" y="293"/>
                  <a:pt x="351" y="289"/>
                </a:cubicBezTo>
                <a:cubicBezTo>
                  <a:pt x="349" y="287"/>
                  <a:pt x="347" y="285"/>
                  <a:pt x="345" y="283"/>
                </a:cubicBezTo>
                <a:cubicBezTo>
                  <a:pt x="343" y="281"/>
                  <a:pt x="342" y="279"/>
                  <a:pt x="340" y="277"/>
                </a:cubicBezTo>
                <a:cubicBezTo>
                  <a:pt x="334" y="273"/>
                  <a:pt x="327" y="278"/>
                  <a:pt x="328" y="285"/>
                </a:cubicBezTo>
                <a:close/>
                <a:moveTo>
                  <a:pt x="338" y="334"/>
                </a:moveTo>
                <a:cubicBezTo>
                  <a:pt x="339" y="340"/>
                  <a:pt x="346" y="348"/>
                  <a:pt x="352" y="351"/>
                </a:cubicBezTo>
                <a:cubicBezTo>
                  <a:pt x="358" y="353"/>
                  <a:pt x="363" y="348"/>
                  <a:pt x="360" y="342"/>
                </a:cubicBezTo>
                <a:cubicBezTo>
                  <a:pt x="359" y="339"/>
                  <a:pt x="357" y="337"/>
                  <a:pt x="355" y="335"/>
                </a:cubicBezTo>
                <a:cubicBezTo>
                  <a:pt x="353" y="332"/>
                  <a:pt x="352" y="329"/>
                  <a:pt x="349" y="327"/>
                </a:cubicBezTo>
                <a:cubicBezTo>
                  <a:pt x="344" y="325"/>
                  <a:pt x="338" y="329"/>
                  <a:pt x="338" y="334"/>
                </a:cubicBezTo>
                <a:close/>
                <a:moveTo>
                  <a:pt x="385" y="392"/>
                </a:moveTo>
                <a:cubicBezTo>
                  <a:pt x="386" y="398"/>
                  <a:pt x="391" y="402"/>
                  <a:pt x="395" y="406"/>
                </a:cubicBezTo>
                <a:cubicBezTo>
                  <a:pt x="400" y="411"/>
                  <a:pt x="408" y="405"/>
                  <a:pt x="404" y="399"/>
                </a:cubicBezTo>
                <a:cubicBezTo>
                  <a:pt x="401" y="394"/>
                  <a:pt x="398" y="388"/>
                  <a:pt x="392" y="386"/>
                </a:cubicBezTo>
                <a:cubicBezTo>
                  <a:pt x="389" y="386"/>
                  <a:pt x="385" y="388"/>
                  <a:pt x="385" y="392"/>
                </a:cubicBezTo>
                <a:close/>
                <a:moveTo>
                  <a:pt x="341" y="371"/>
                </a:moveTo>
                <a:cubicBezTo>
                  <a:pt x="340" y="376"/>
                  <a:pt x="345" y="382"/>
                  <a:pt x="349" y="385"/>
                </a:cubicBezTo>
                <a:cubicBezTo>
                  <a:pt x="355" y="389"/>
                  <a:pt x="361" y="382"/>
                  <a:pt x="356" y="376"/>
                </a:cubicBezTo>
                <a:cubicBezTo>
                  <a:pt x="354" y="373"/>
                  <a:pt x="352" y="370"/>
                  <a:pt x="349" y="367"/>
                </a:cubicBezTo>
                <a:cubicBezTo>
                  <a:pt x="346" y="364"/>
                  <a:pt x="341" y="367"/>
                  <a:pt x="341" y="371"/>
                </a:cubicBezTo>
                <a:close/>
                <a:moveTo>
                  <a:pt x="314" y="341"/>
                </a:moveTo>
                <a:cubicBezTo>
                  <a:pt x="314" y="347"/>
                  <a:pt x="317" y="354"/>
                  <a:pt x="321" y="358"/>
                </a:cubicBezTo>
                <a:cubicBezTo>
                  <a:pt x="326" y="362"/>
                  <a:pt x="331" y="358"/>
                  <a:pt x="332" y="353"/>
                </a:cubicBezTo>
                <a:cubicBezTo>
                  <a:pt x="332" y="350"/>
                  <a:pt x="331" y="348"/>
                  <a:pt x="330" y="345"/>
                </a:cubicBezTo>
                <a:cubicBezTo>
                  <a:pt x="329" y="342"/>
                  <a:pt x="328" y="340"/>
                  <a:pt x="327" y="337"/>
                </a:cubicBezTo>
                <a:cubicBezTo>
                  <a:pt x="325" y="335"/>
                  <a:pt x="322" y="333"/>
                  <a:pt x="319" y="334"/>
                </a:cubicBezTo>
                <a:cubicBezTo>
                  <a:pt x="316" y="335"/>
                  <a:pt x="313" y="338"/>
                  <a:pt x="314" y="341"/>
                </a:cubicBezTo>
                <a:close/>
                <a:moveTo>
                  <a:pt x="261" y="433"/>
                </a:moveTo>
                <a:cubicBezTo>
                  <a:pt x="259" y="436"/>
                  <a:pt x="259" y="440"/>
                  <a:pt x="258" y="443"/>
                </a:cubicBezTo>
                <a:cubicBezTo>
                  <a:pt x="257" y="450"/>
                  <a:pt x="267" y="451"/>
                  <a:pt x="269" y="445"/>
                </a:cubicBezTo>
                <a:cubicBezTo>
                  <a:pt x="270" y="441"/>
                  <a:pt x="271" y="438"/>
                  <a:pt x="270" y="434"/>
                </a:cubicBezTo>
                <a:cubicBezTo>
                  <a:pt x="270" y="429"/>
                  <a:pt x="263" y="429"/>
                  <a:pt x="261" y="433"/>
                </a:cubicBezTo>
                <a:close/>
                <a:moveTo>
                  <a:pt x="250" y="379"/>
                </a:moveTo>
                <a:cubicBezTo>
                  <a:pt x="246" y="382"/>
                  <a:pt x="244" y="388"/>
                  <a:pt x="242" y="393"/>
                </a:cubicBezTo>
                <a:cubicBezTo>
                  <a:pt x="241" y="398"/>
                  <a:pt x="241" y="403"/>
                  <a:pt x="242" y="408"/>
                </a:cubicBezTo>
                <a:cubicBezTo>
                  <a:pt x="243" y="414"/>
                  <a:pt x="252" y="413"/>
                  <a:pt x="253" y="408"/>
                </a:cubicBezTo>
                <a:cubicBezTo>
                  <a:pt x="254" y="404"/>
                  <a:pt x="255" y="400"/>
                  <a:pt x="257" y="396"/>
                </a:cubicBezTo>
                <a:cubicBezTo>
                  <a:pt x="258" y="392"/>
                  <a:pt x="260" y="389"/>
                  <a:pt x="260" y="385"/>
                </a:cubicBezTo>
                <a:cubicBezTo>
                  <a:pt x="260" y="380"/>
                  <a:pt x="254" y="377"/>
                  <a:pt x="250" y="379"/>
                </a:cubicBezTo>
                <a:close/>
                <a:moveTo>
                  <a:pt x="207" y="358"/>
                </a:moveTo>
                <a:cubicBezTo>
                  <a:pt x="206" y="360"/>
                  <a:pt x="206" y="361"/>
                  <a:pt x="205" y="362"/>
                </a:cubicBezTo>
                <a:cubicBezTo>
                  <a:pt x="205" y="364"/>
                  <a:pt x="205" y="365"/>
                  <a:pt x="205" y="367"/>
                </a:cubicBezTo>
                <a:cubicBezTo>
                  <a:pt x="204" y="369"/>
                  <a:pt x="205" y="372"/>
                  <a:pt x="208" y="373"/>
                </a:cubicBezTo>
                <a:cubicBezTo>
                  <a:pt x="211" y="374"/>
                  <a:pt x="213" y="373"/>
                  <a:pt x="215" y="371"/>
                </a:cubicBezTo>
                <a:cubicBezTo>
                  <a:pt x="215" y="371"/>
                  <a:pt x="215" y="371"/>
                  <a:pt x="215" y="371"/>
                </a:cubicBezTo>
                <a:cubicBezTo>
                  <a:pt x="217" y="369"/>
                  <a:pt x="218" y="366"/>
                  <a:pt x="219" y="364"/>
                </a:cubicBezTo>
                <a:cubicBezTo>
                  <a:pt x="220" y="361"/>
                  <a:pt x="222" y="357"/>
                  <a:pt x="220" y="354"/>
                </a:cubicBezTo>
                <a:cubicBezTo>
                  <a:pt x="218" y="352"/>
                  <a:pt x="216" y="351"/>
                  <a:pt x="213" y="351"/>
                </a:cubicBezTo>
                <a:cubicBezTo>
                  <a:pt x="210" y="352"/>
                  <a:pt x="208" y="355"/>
                  <a:pt x="207" y="358"/>
                </a:cubicBezTo>
                <a:close/>
                <a:moveTo>
                  <a:pt x="229" y="339"/>
                </a:moveTo>
                <a:cubicBezTo>
                  <a:pt x="229" y="342"/>
                  <a:pt x="229" y="346"/>
                  <a:pt x="228" y="349"/>
                </a:cubicBezTo>
                <a:cubicBezTo>
                  <a:pt x="228" y="353"/>
                  <a:pt x="228" y="357"/>
                  <a:pt x="231" y="359"/>
                </a:cubicBezTo>
                <a:cubicBezTo>
                  <a:pt x="233" y="361"/>
                  <a:pt x="236" y="361"/>
                  <a:pt x="238" y="360"/>
                </a:cubicBezTo>
                <a:cubicBezTo>
                  <a:pt x="241" y="358"/>
                  <a:pt x="242" y="354"/>
                  <a:pt x="243" y="351"/>
                </a:cubicBezTo>
                <a:cubicBezTo>
                  <a:pt x="243" y="347"/>
                  <a:pt x="244" y="344"/>
                  <a:pt x="244" y="341"/>
                </a:cubicBezTo>
                <a:cubicBezTo>
                  <a:pt x="244" y="332"/>
                  <a:pt x="231" y="331"/>
                  <a:pt x="229" y="339"/>
                </a:cubicBezTo>
                <a:close/>
                <a:moveTo>
                  <a:pt x="125" y="209"/>
                </a:moveTo>
                <a:cubicBezTo>
                  <a:pt x="120" y="214"/>
                  <a:pt x="123" y="222"/>
                  <a:pt x="130" y="220"/>
                </a:cubicBezTo>
                <a:cubicBezTo>
                  <a:pt x="132" y="220"/>
                  <a:pt x="134" y="219"/>
                  <a:pt x="136" y="219"/>
                </a:cubicBezTo>
                <a:cubicBezTo>
                  <a:pt x="138" y="218"/>
                  <a:pt x="139" y="218"/>
                  <a:pt x="141" y="217"/>
                </a:cubicBezTo>
                <a:cubicBezTo>
                  <a:pt x="145" y="216"/>
                  <a:pt x="147" y="209"/>
                  <a:pt x="142" y="208"/>
                </a:cubicBezTo>
                <a:cubicBezTo>
                  <a:pt x="137" y="206"/>
                  <a:pt x="129" y="206"/>
                  <a:pt x="125" y="209"/>
                </a:cubicBezTo>
                <a:close/>
                <a:moveTo>
                  <a:pt x="90" y="234"/>
                </a:moveTo>
                <a:cubicBezTo>
                  <a:pt x="84" y="238"/>
                  <a:pt x="87" y="246"/>
                  <a:pt x="93" y="246"/>
                </a:cubicBezTo>
                <a:cubicBezTo>
                  <a:pt x="99" y="246"/>
                  <a:pt x="105" y="243"/>
                  <a:pt x="110" y="240"/>
                </a:cubicBezTo>
                <a:cubicBezTo>
                  <a:pt x="115" y="237"/>
                  <a:pt x="112" y="230"/>
                  <a:pt x="107" y="230"/>
                </a:cubicBezTo>
                <a:cubicBezTo>
                  <a:pt x="101" y="230"/>
                  <a:pt x="94" y="231"/>
                  <a:pt x="90" y="234"/>
                </a:cubicBezTo>
                <a:close/>
                <a:moveTo>
                  <a:pt x="24" y="327"/>
                </a:moveTo>
                <a:cubicBezTo>
                  <a:pt x="24" y="328"/>
                  <a:pt x="24" y="330"/>
                  <a:pt x="26" y="331"/>
                </a:cubicBezTo>
                <a:cubicBezTo>
                  <a:pt x="28" y="332"/>
                  <a:pt x="30" y="331"/>
                  <a:pt x="33" y="330"/>
                </a:cubicBezTo>
                <a:cubicBezTo>
                  <a:pt x="38" y="329"/>
                  <a:pt x="35" y="321"/>
                  <a:pt x="31" y="323"/>
                </a:cubicBezTo>
                <a:cubicBezTo>
                  <a:pt x="28" y="324"/>
                  <a:pt x="26" y="324"/>
                  <a:pt x="24" y="327"/>
                </a:cubicBezTo>
                <a:close/>
                <a:moveTo>
                  <a:pt x="54" y="303"/>
                </a:moveTo>
                <a:cubicBezTo>
                  <a:pt x="52" y="306"/>
                  <a:pt x="54" y="311"/>
                  <a:pt x="58" y="311"/>
                </a:cubicBezTo>
                <a:cubicBezTo>
                  <a:pt x="61" y="312"/>
                  <a:pt x="63" y="311"/>
                  <a:pt x="66" y="310"/>
                </a:cubicBezTo>
                <a:cubicBezTo>
                  <a:pt x="68" y="308"/>
                  <a:pt x="69" y="307"/>
                  <a:pt x="71" y="305"/>
                </a:cubicBezTo>
                <a:cubicBezTo>
                  <a:pt x="73" y="301"/>
                  <a:pt x="70" y="297"/>
                  <a:pt x="66" y="296"/>
                </a:cubicBezTo>
                <a:cubicBezTo>
                  <a:pt x="61" y="296"/>
                  <a:pt x="56" y="299"/>
                  <a:pt x="54" y="303"/>
                </a:cubicBezTo>
                <a:close/>
                <a:moveTo>
                  <a:pt x="99" y="320"/>
                </a:moveTo>
                <a:cubicBezTo>
                  <a:pt x="97" y="321"/>
                  <a:pt x="95" y="322"/>
                  <a:pt x="93" y="323"/>
                </a:cubicBezTo>
                <a:cubicBezTo>
                  <a:pt x="91" y="325"/>
                  <a:pt x="90" y="330"/>
                  <a:pt x="94" y="331"/>
                </a:cubicBezTo>
                <a:cubicBezTo>
                  <a:pt x="97" y="332"/>
                  <a:pt x="99" y="332"/>
                  <a:pt x="101" y="331"/>
                </a:cubicBezTo>
                <a:cubicBezTo>
                  <a:pt x="103" y="330"/>
                  <a:pt x="105" y="329"/>
                  <a:pt x="107" y="327"/>
                </a:cubicBezTo>
                <a:cubicBezTo>
                  <a:pt x="109" y="325"/>
                  <a:pt x="109" y="321"/>
                  <a:pt x="107" y="319"/>
                </a:cubicBezTo>
                <a:cubicBezTo>
                  <a:pt x="104" y="317"/>
                  <a:pt x="101" y="317"/>
                  <a:pt x="99" y="320"/>
                </a:cubicBezTo>
                <a:close/>
                <a:moveTo>
                  <a:pt x="106" y="284"/>
                </a:moveTo>
                <a:cubicBezTo>
                  <a:pt x="105" y="286"/>
                  <a:pt x="103" y="287"/>
                  <a:pt x="102" y="288"/>
                </a:cubicBezTo>
                <a:cubicBezTo>
                  <a:pt x="100" y="290"/>
                  <a:pt x="100" y="292"/>
                  <a:pt x="99" y="294"/>
                </a:cubicBezTo>
                <a:cubicBezTo>
                  <a:pt x="98" y="298"/>
                  <a:pt x="102" y="301"/>
                  <a:pt x="106" y="300"/>
                </a:cubicBezTo>
                <a:cubicBezTo>
                  <a:pt x="107" y="299"/>
                  <a:pt x="109" y="299"/>
                  <a:pt x="110" y="298"/>
                </a:cubicBezTo>
                <a:cubicBezTo>
                  <a:pt x="112" y="297"/>
                  <a:pt x="113" y="296"/>
                  <a:pt x="114" y="295"/>
                </a:cubicBezTo>
                <a:cubicBezTo>
                  <a:pt x="117" y="293"/>
                  <a:pt x="120" y="291"/>
                  <a:pt x="122" y="288"/>
                </a:cubicBezTo>
                <a:cubicBezTo>
                  <a:pt x="124" y="285"/>
                  <a:pt x="120" y="280"/>
                  <a:pt x="116" y="280"/>
                </a:cubicBezTo>
                <a:cubicBezTo>
                  <a:pt x="113" y="280"/>
                  <a:pt x="109" y="282"/>
                  <a:pt x="106" y="284"/>
                </a:cubicBezTo>
                <a:close/>
                <a:moveTo>
                  <a:pt x="134" y="248"/>
                </a:moveTo>
                <a:cubicBezTo>
                  <a:pt x="130" y="250"/>
                  <a:pt x="126" y="252"/>
                  <a:pt x="124" y="256"/>
                </a:cubicBezTo>
                <a:cubicBezTo>
                  <a:pt x="122" y="260"/>
                  <a:pt x="125" y="265"/>
                  <a:pt x="129" y="265"/>
                </a:cubicBezTo>
                <a:cubicBezTo>
                  <a:pt x="134" y="265"/>
                  <a:pt x="138" y="262"/>
                  <a:pt x="141" y="259"/>
                </a:cubicBezTo>
                <a:cubicBezTo>
                  <a:pt x="144" y="257"/>
                  <a:pt x="146" y="253"/>
                  <a:pt x="143" y="250"/>
                </a:cubicBezTo>
                <a:cubicBezTo>
                  <a:pt x="141" y="247"/>
                  <a:pt x="137" y="246"/>
                  <a:pt x="134" y="248"/>
                </a:cubicBezTo>
                <a:close/>
                <a:moveTo>
                  <a:pt x="93" y="366"/>
                </a:moveTo>
                <a:cubicBezTo>
                  <a:pt x="91" y="368"/>
                  <a:pt x="93" y="374"/>
                  <a:pt x="97" y="372"/>
                </a:cubicBezTo>
                <a:cubicBezTo>
                  <a:pt x="101" y="371"/>
                  <a:pt x="106" y="368"/>
                  <a:pt x="108" y="364"/>
                </a:cubicBezTo>
                <a:cubicBezTo>
                  <a:pt x="111" y="361"/>
                  <a:pt x="108" y="356"/>
                  <a:pt x="104" y="357"/>
                </a:cubicBezTo>
                <a:cubicBezTo>
                  <a:pt x="100" y="359"/>
                  <a:pt x="96" y="362"/>
                  <a:pt x="93" y="366"/>
                </a:cubicBezTo>
                <a:close/>
                <a:moveTo>
                  <a:pt x="136" y="314"/>
                </a:moveTo>
                <a:cubicBezTo>
                  <a:pt x="134" y="315"/>
                  <a:pt x="131" y="317"/>
                  <a:pt x="129" y="318"/>
                </a:cubicBezTo>
                <a:cubicBezTo>
                  <a:pt x="128" y="319"/>
                  <a:pt x="127" y="319"/>
                  <a:pt x="126" y="320"/>
                </a:cubicBezTo>
                <a:cubicBezTo>
                  <a:pt x="125" y="321"/>
                  <a:pt x="124" y="322"/>
                  <a:pt x="123" y="324"/>
                </a:cubicBezTo>
                <a:cubicBezTo>
                  <a:pt x="120" y="328"/>
                  <a:pt x="123" y="335"/>
                  <a:pt x="129" y="333"/>
                </a:cubicBezTo>
                <a:cubicBezTo>
                  <a:pt x="130" y="333"/>
                  <a:pt x="132" y="333"/>
                  <a:pt x="134" y="332"/>
                </a:cubicBezTo>
                <a:cubicBezTo>
                  <a:pt x="135" y="331"/>
                  <a:pt x="136" y="330"/>
                  <a:pt x="137" y="329"/>
                </a:cubicBezTo>
                <a:cubicBezTo>
                  <a:pt x="140" y="328"/>
                  <a:pt x="142" y="326"/>
                  <a:pt x="144" y="324"/>
                </a:cubicBezTo>
                <a:cubicBezTo>
                  <a:pt x="147" y="322"/>
                  <a:pt x="146" y="318"/>
                  <a:pt x="144" y="315"/>
                </a:cubicBezTo>
                <a:cubicBezTo>
                  <a:pt x="142" y="313"/>
                  <a:pt x="139" y="313"/>
                  <a:pt x="136" y="314"/>
                </a:cubicBezTo>
                <a:close/>
                <a:moveTo>
                  <a:pt x="71" y="89"/>
                </a:moveTo>
                <a:cubicBezTo>
                  <a:pt x="70" y="91"/>
                  <a:pt x="69" y="94"/>
                  <a:pt x="70" y="96"/>
                </a:cubicBezTo>
                <a:cubicBezTo>
                  <a:pt x="71" y="97"/>
                  <a:pt x="72" y="98"/>
                  <a:pt x="73" y="99"/>
                </a:cubicBezTo>
                <a:cubicBezTo>
                  <a:pt x="75" y="101"/>
                  <a:pt x="79" y="101"/>
                  <a:pt x="81" y="99"/>
                </a:cubicBezTo>
                <a:cubicBezTo>
                  <a:pt x="83" y="97"/>
                  <a:pt x="82" y="94"/>
                  <a:pt x="80" y="92"/>
                </a:cubicBezTo>
                <a:cubicBezTo>
                  <a:pt x="80" y="91"/>
                  <a:pt x="79" y="90"/>
                  <a:pt x="78" y="89"/>
                </a:cubicBezTo>
                <a:cubicBezTo>
                  <a:pt x="76" y="88"/>
                  <a:pt x="74" y="88"/>
                  <a:pt x="71" y="89"/>
                </a:cubicBezTo>
                <a:close/>
                <a:moveTo>
                  <a:pt x="110" y="90"/>
                </a:moveTo>
                <a:cubicBezTo>
                  <a:pt x="109" y="92"/>
                  <a:pt x="108" y="95"/>
                  <a:pt x="110" y="97"/>
                </a:cubicBezTo>
                <a:cubicBezTo>
                  <a:pt x="112" y="100"/>
                  <a:pt x="114" y="102"/>
                  <a:pt x="117" y="103"/>
                </a:cubicBezTo>
                <a:cubicBezTo>
                  <a:pt x="122" y="107"/>
                  <a:pt x="126" y="100"/>
                  <a:pt x="124" y="96"/>
                </a:cubicBezTo>
                <a:cubicBezTo>
                  <a:pt x="122" y="93"/>
                  <a:pt x="120" y="90"/>
                  <a:pt x="117" y="89"/>
                </a:cubicBezTo>
                <a:cubicBezTo>
                  <a:pt x="115" y="87"/>
                  <a:pt x="112" y="88"/>
                  <a:pt x="110" y="90"/>
                </a:cubicBezTo>
                <a:close/>
                <a:moveTo>
                  <a:pt x="150" y="103"/>
                </a:moveTo>
                <a:cubicBezTo>
                  <a:pt x="151" y="106"/>
                  <a:pt x="153" y="108"/>
                  <a:pt x="154" y="110"/>
                </a:cubicBezTo>
                <a:cubicBezTo>
                  <a:pt x="155" y="111"/>
                  <a:pt x="156" y="112"/>
                  <a:pt x="157" y="113"/>
                </a:cubicBezTo>
                <a:cubicBezTo>
                  <a:pt x="158" y="114"/>
                  <a:pt x="159" y="115"/>
                  <a:pt x="160" y="116"/>
                </a:cubicBezTo>
                <a:cubicBezTo>
                  <a:pt x="163" y="120"/>
                  <a:pt x="170" y="117"/>
                  <a:pt x="169" y="112"/>
                </a:cubicBezTo>
                <a:cubicBezTo>
                  <a:pt x="169" y="110"/>
                  <a:pt x="169" y="109"/>
                  <a:pt x="169" y="107"/>
                </a:cubicBezTo>
                <a:cubicBezTo>
                  <a:pt x="168" y="105"/>
                  <a:pt x="167" y="104"/>
                  <a:pt x="166" y="102"/>
                </a:cubicBezTo>
                <a:cubicBezTo>
                  <a:pt x="164" y="99"/>
                  <a:pt x="162" y="96"/>
                  <a:pt x="158" y="95"/>
                </a:cubicBezTo>
                <a:cubicBezTo>
                  <a:pt x="153" y="93"/>
                  <a:pt x="149" y="98"/>
                  <a:pt x="150" y="103"/>
                </a:cubicBezTo>
                <a:close/>
                <a:moveTo>
                  <a:pt x="66" y="133"/>
                </a:moveTo>
                <a:cubicBezTo>
                  <a:pt x="65" y="134"/>
                  <a:pt x="65" y="136"/>
                  <a:pt x="65" y="137"/>
                </a:cubicBezTo>
                <a:cubicBezTo>
                  <a:pt x="65" y="138"/>
                  <a:pt x="65" y="139"/>
                  <a:pt x="66" y="140"/>
                </a:cubicBezTo>
                <a:cubicBezTo>
                  <a:pt x="66" y="140"/>
                  <a:pt x="67" y="141"/>
                  <a:pt x="67" y="141"/>
                </a:cubicBezTo>
                <a:cubicBezTo>
                  <a:pt x="68" y="144"/>
                  <a:pt x="71" y="146"/>
                  <a:pt x="74" y="145"/>
                </a:cubicBezTo>
                <a:cubicBezTo>
                  <a:pt x="76" y="144"/>
                  <a:pt x="79" y="141"/>
                  <a:pt x="77" y="138"/>
                </a:cubicBezTo>
                <a:cubicBezTo>
                  <a:pt x="76" y="136"/>
                  <a:pt x="75" y="134"/>
                  <a:pt x="73" y="133"/>
                </a:cubicBezTo>
                <a:cubicBezTo>
                  <a:pt x="71" y="131"/>
                  <a:pt x="69" y="132"/>
                  <a:pt x="66" y="133"/>
                </a:cubicBezTo>
                <a:close/>
                <a:moveTo>
                  <a:pt x="103" y="184"/>
                </a:moveTo>
                <a:cubicBezTo>
                  <a:pt x="104" y="187"/>
                  <a:pt x="107" y="189"/>
                  <a:pt x="110" y="191"/>
                </a:cubicBezTo>
                <a:cubicBezTo>
                  <a:pt x="112" y="193"/>
                  <a:pt x="115" y="193"/>
                  <a:pt x="118" y="191"/>
                </a:cubicBezTo>
                <a:cubicBezTo>
                  <a:pt x="120" y="189"/>
                  <a:pt x="120" y="185"/>
                  <a:pt x="117" y="183"/>
                </a:cubicBezTo>
                <a:cubicBezTo>
                  <a:pt x="114" y="180"/>
                  <a:pt x="111" y="178"/>
                  <a:pt x="107" y="178"/>
                </a:cubicBezTo>
                <a:cubicBezTo>
                  <a:pt x="104" y="178"/>
                  <a:pt x="102" y="181"/>
                  <a:pt x="103" y="184"/>
                </a:cubicBezTo>
                <a:close/>
                <a:moveTo>
                  <a:pt x="107" y="159"/>
                </a:moveTo>
                <a:cubicBezTo>
                  <a:pt x="109" y="161"/>
                  <a:pt x="112" y="161"/>
                  <a:pt x="114" y="162"/>
                </a:cubicBezTo>
                <a:cubicBezTo>
                  <a:pt x="116" y="163"/>
                  <a:pt x="118" y="164"/>
                  <a:pt x="120" y="164"/>
                </a:cubicBezTo>
                <a:cubicBezTo>
                  <a:pt x="124" y="165"/>
                  <a:pt x="128" y="162"/>
                  <a:pt x="127" y="157"/>
                </a:cubicBezTo>
                <a:cubicBezTo>
                  <a:pt x="125" y="154"/>
                  <a:pt x="123" y="151"/>
                  <a:pt x="119" y="150"/>
                </a:cubicBezTo>
                <a:cubicBezTo>
                  <a:pt x="118" y="149"/>
                  <a:pt x="116" y="148"/>
                  <a:pt x="115" y="148"/>
                </a:cubicBezTo>
                <a:cubicBezTo>
                  <a:pt x="112" y="147"/>
                  <a:pt x="110" y="148"/>
                  <a:pt x="108" y="148"/>
                </a:cubicBezTo>
                <a:cubicBezTo>
                  <a:pt x="103" y="149"/>
                  <a:pt x="102" y="157"/>
                  <a:pt x="107" y="159"/>
                </a:cubicBezTo>
                <a:close/>
                <a:moveTo>
                  <a:pt x="137" y="190"/>
                </a:moveTo>
                <a:cubicBezTo>
                  <a:pt x="139" y="197"/>
                  <a:pt x="148" y="199"/>
                  <a:pt x="154" y="200"/>
                </a:cubicBezTo>
                <a:cubicBezTo>
                  <a:pt x="162" y="202"/>
                  <a:pt x="165" y="189"/>
                  <a:pt x="157" y="187"/>
                </a:cubicBezTo>
                <a:cubicBezTo>
                  <a:pt x="154" y="187"/>
                  <a:pt x="152" y="186"/>
                  <a:pt x="150" y="185"/>
                </a:cubicBezTo>
                <a:cubicBezTo>
                  <a:pt x="147" y="184"/>
                  <a:pt x="143" y="182"/>
                  <a:pt x="140" y="184"/>
                </a:cubicBezTo>
                <a:cubicBezTo>
                  <a:pt x="137" y="184"/>
                  <a:pt x="136" y="187"/>
                  <a:pt x="137" y="190"/>
                </a:cubicBezTo>
                <a:close/>
                <a:moveTo>
                  <a:pt x="39" y="101"/>
                </a:moveTo>
                <a:cubicBezTo>
                  <a:pt x="35" y="104"/>
                  <a:pt x="42" y="107"/>
                  <a:pt x="43" y="109"/>
                </a:cubicBezTo>
                <a:cubicBezTo>
                  <a:pt x="44" y="114"/>
                  <a:pt x="52" y="112"/>
                  <a:pt x="50" y="107"/>
                </a:cubicBezTo>
                <a:cubicBezTo>
                  <a:pt x="49" y="103"/>
                  <a:pt x="44" y="97"/>
                  <a:pt x="39" y="101"/>
                </a:cubicBezTo>
                <a:close/>
                <a:moveTo>
                  <a:pt x="93" y="121"/>
                </a:moveTo>
                <a:cubicBezTo>
                  <a:pt x="92" y="122"/>
                  <a:pt x="91" y="124"/>
                  <a:pt x="91" y="125"/>
                </a:cubicBezTo>
                <a:cubicBezTo>
                  <a:pt x="92" y="129"/>
                  <a:pt x="96" y="131"/>
                  <a:pt x="99" y="134"/>
                </a:cubicBezTo>
                <a:cubicBezTo>
                  <a:pt x="101" y="135"/>
                  <a:pt x="102" y="136"/>
                  <a:pt x="104" y="137"/>
                </a:cubicBezTo>
                <a:cubicBezTo>
                  <a:pt x="106" y="138"/>
                  <a:pt x="107" y="139"/>
                  <a:pt x="110" y="140"/>
                </a:cubicBezTo>
                <a:cubicBezTo>
                  <a:pt x="112" y="140"/>
                  <a:pt x="116" y="138"/>
                  <a:pt x="115" y="135"/>
                </a:cubicBezTo>
                <a:cubicBezTo>
                  <a:pt x="115" y="130"/>
                  <a:pt x="110" y="126"/>
                  <a:pt x="106" y="124"/>
                </a:cubicBezTo>
                <a:cubicBezTo>
                  <a:pt x="102" y="121"/>
                  <a:pt x="97" y="119"/>
                  <a:pt x="93" y="121"/>
                </a:cubicBezTo>
                <a:close/>
                <a:moveTo>
                  <a:pt x="143" y="141"/>
                </a:moveTo>
                <a:cubicBezTo>
                  <a:pt x="147" y="146"/>
                  <a:pt x="154" y="148"/>
                  <a:pt x="160" y="150"/>
                </a:cubicBezTo>
                <a:cubicBezTo>
                  <a:pt x="163" y="151"/>
                  <a:pt x="167" y="148"/>
                  <a:pt x="168" y="146"/>
                </a:cubicBezTo>
                <a:cubicBezTo>
                  <a:pt x="169" y="143"/>
                  <a:pt x="168" y="139"/>
                  <a:pt x="165" y="138"/>
                </a:cubicBezTo>
                <a:cubicBezTo>
                  <a:pt x="162" y="136"/>
                  <a:pt x="160" y="135"/>
                  <a:pt x="157" y="134"/>
                </a:cubicBezTo>
                <a:cubicBezTo>
                  <a:pt x="154" y="132"/>
                  <a:pt x="151" y="131"/>
                  <a:pt x="148" y="131"/>
                </a:cubicBezTo>
                <a:cubicBezTo>
                  <a:pt x="143" y="131"/>
                  <a:pt x="139" y="137"/>
                  <a:pt x="143" y="141"/>
                </a:cubicBezTo>
                <a:close/>
                <a:moveTo>
                  <a:pt x="147" y="163"/>
                </a:moveTo>
                <a:cubicBezTo>
                  <a:pt x="146" y="166"/>
                  <a:pt x="148" y="170"/>
                  <a:pt x="151" y="171"/>
                </a:cubicBezTo>
                <a:cubicBezTo>
                  <a:pt x="154" y="172"/>
                  <a:pt x="156" y="173"/>
                  <a:pt x="159" y="174"/>
                </a:cubicBezTo>
                <a:cubicBezTo>
                  <a:pt x="162" y="176"/>
                  <a:pt x="164" y="177"/>
                  <a:pt x="166" y="179"/>
                </a:cubicBezTo>
                <a:cubicBezTo>
                  <a:pt x="169" y="180"/>
                  <a:pt x="172" y="179"/>
                  <a:pt x="174" y="177"/>
                </a:cubicBezTo>
                <a:cubicBezTo>
                  <a:pt x="176" y="175"/>
                  <a:pt x="176" y="172"/>
                  <a:pt x="175" y="170"/>
                </a:cubicBezTo>
                <a:cubicBezTo>
                  <a:pt x="171" y="163"/>
                  <a:pt x="162" y="158"/>
                  <a:pt x="154" y="157"/>
                </a:cubicBezTo>
                <a:cubicBezTo>
                  <a:pt x="151" y="157"/>
                  <a:pt x="148" y="160"/>
                  <a:pt x="147" y="163"/>
                </a:cubicBezTo>
                <a:close/>
                <a:moveTo>
                  <a:pt x="305" y="26"/>
                </a:moveTo>
                <a:cubicBezTo>
                  <a:pt x="305" y="29"/>
                  <a:pt x="309" y="31"/>
                  <a:pt x="312" y="30"/>
                </a:cubicBezTo>
                <a:cubicBezTo>
                  <a:pt x="315" y="30"/>
                  <a:pt x="317" y="27"/>
                  <a:pt x="317" y="24"/>
                </a:cubicBezTo>
                <a:cubicBezTo>
                  <a:pt x="317" y="20"/>
                  <a:pt x="319" y="16"/>
                  <a:pt x="318" y="12"/>
                </a:cubicBezTo>
                <a:cubicBezTo>
                  <a:pt x="317" y="10"/>
                  <a:pt x="314" y="8"/>
                  <a:pt x="311" y="9"/>
                </a:cubicBezTo>
                <a:cubicBezTo>
                  <a:pt x="304" y="11"/>
                  <a:pt x="304" y="20"/>
                  <a:pt x="305" y="26"/>
                </a:cubicBezTo>
                <a:close/>
                <a:moveTo>
                  <a:pt x="282" y="32"/>
                </a:moveTo>
                <a:cubicBezTo>
                  <a:pt x="279" y="36"/>
                  <a:pt x="279" y="40"/>
                  <a:pt x="279" y="45"/>
                </a:cubicBezTo>
                <a:cubicBezTo>
                  <a:pt x="279" y="50"/>
                  <a:pt x="279" y="54"/>
                  <a:pt x="280" y="59"/>
                </a:cubicBezTo>
                <a:cubicBezTo>
                  <a:pt x="282" y="63"/>
                  <a:pt x="289" y="65"/>
                  <a:pt x="292" y="60"/>
                </a:cubicBezTo>
                <a:cubicBezTo>
                  <a:pt x="294" y="56"/>
                  <a:pt x="294" y="51"/>
                  <a:pt x="294" y="47"/>
                </a:cubicBezTo>
                <a:cubicBezTo>
                  <a:pt x="295" y="42"/>
                  <a:pt x="296" y="37"/>
                  <a:pt x="293" y="33"/>
                </a:cubicBezTo>
                <a:cubicBezTo>
                  <a:pt x="290" y="30"/>
                  <a:pt x="285" y="29"/>
                  <a:pt x="282" y="32"/>
                </a:cubicBezTo>
                <a:close/>
                <a:moveTo>
                  <a:pt x="178" y="15"/>
                </a:moveTo>
                <a:cubicBezTo>
                  <a:pt x="178" y="16"/>
                  <a:pt x="177" y="17"/>
                  <a:pt x="177" y="18"/>
                </a:cubicBezTo>
                <a:cubicBezTo>
                  <a:pt x="177" y="19"/>
                  <a:pt x="177" y="21"/>
                  <a:pt x="178" y="22"/>
                </a:cubicBezTo>
                <a:cubicBezTo>
                  <a:pt x="178" y="24"/>
                  <a:pt x="179" y="26"/>
                  <a:pt x="180" y="28"/>
                </a:cubicBezTo>
                <a:cubicBezTo>
                  <a:pt x="182" y="36"/>
                  <a:pt x="194" y="32"/>
                  <a:pt x="192" y="24"/>
                </a:cubicBezTo>
                <a:cubicBezTo>
                  <a:pt x="191" y="22"/>
                  <a:pt x="190" y="20"/>
                  <a:pt x="190" y="18"/>
                </a:cubicBezTo>
                <a:cubicBezTo>
                  <a:pt x="189" y="17"/>
                  <a:pt x="189" y="16"/>
                  <a:pt x="188" y="15"/>
                </a:cubicBezTo>
                <a:cubicBezTo>
                  <a:pt x="188" y="14"/>
                  <a:pt x="187" y="13"/>
                  <a:pt x="186" y="12"/>
                </a:cubicBezTo>
                <a:cubicBezTo>
                  <a:pt x="183" y="10"/>
                  <a:pt x="179" y="11"/>
                  <a:pt x="178" y="15"/>
                </a:cubicBezTo>
                <a:close/>
                <a:moveTo>
                  <a:pt x="209" y="44"/>
                </a:moveTo>
                <a:cubicBezTo>
                  <a:pt x="210" y="49"/>
                  <a:pt x="212" y="53"/>
                  <a:pt x="214" y="58"/>
                </a:cubicBezTo>
                <a:cubicBezTo>
                  <a:pt x="216" y="61"/>
                  <a:pt x="218" y="65"/>
                  <a:pt x="222" y="68"/>
                </a:cubicBezTo>
                <a:cubicBezTo>
                  <a:pt x="225" y="70"/>
                  <a:pt x="230" y="68"/>
                  <a:pt x="230" y="64"/>
                </a:cubicBezTo>
                <a:cubicBezTo>
                  <a:pt x="231" y="60"/>
                  <a:pt x="229" y="55"/>
                  <a:pt x="228" y="51"/>
                </a:cubicBezTo>
                <a:cubicBezTo>
                  <a:pt x="226" y="47"/>
                  <a:pt x="224" y="42"/>
                  <a:pt x="221" y="39"/>
                </a:cubicBezTo>
                <a:cubicBezTo>
                  <a:pt x="217" y="34"/>
                  <a:pt x="208" y="38"/>
                  <a:pt x="209" y="44"/>
                </a:cubicBezTo>
                <a:close/>
                <a:moveTo>
                  <a:pt x="150" y="16"/>
                </a:moveTo>
                <a:cubicBezTo>
                  <a:pt x="149" y="19"/>
                  <a:pt x="150" y="22"/>
                  <a:pt x="151" y="24"/>
                </a:cubicBezTo>
                <a:cubicBezTo>
                  <a:pt x="152" y="27"/>
                  <a:pt x="154" y="29"/>
                  <a:pt x="155" y="32"/>
                </a:cubicBezTo>
                <a:cubicBezTo>
                  <a:pt x="156" y="34"/>
                  <a:pt x="160" y="35"/>
                  <a:pt x="162" y="33"/>
                </a:cubicBezTo>
                <a:cubicBezTo>
                  <a:pt x="165" y="32"/>
                  <a:pt x="165" y="29"/>
                  <a:pt x="164" y="26"/>
                </a:cubicBezTo>
                <a:cubicBezTo>
                  <a:pt x="162" y="22"/>
                  <a:pt x="160" y="15"/>
                  <a:pt x="155" y="14"/>
                </a:cubicBezTo>
                <a:cubicBezTo>
                  <a:pt x="153" y="14"/>
                  <a:pt x="151" y="14"/>
                  <a:pt x="150" y="16"/>
                </a:cubicBezTo>
                <a:close/>
                <a:moveTo>
                  <a:pt x="178" y="66"/>
                </a:moveTo>
                <a:cubicBezTo>
                  <a:pt x="177" y="67"/>
                  <a:pt x="177" y="68"/>
                  <a:pt x="178" y="69"/>
                </a:cubicBezTo>
                <a:cubicBezTo>
                  <a:pt x="177" y="71"/>
                  <a:pt x="178" y="74"/>
                  <a:pt x="179" y="76"/>
                </a:cubicBezTo>
                <a:cubicBezTo>
                  <a:pt x="181" y="79"/>
                  <a:pt x="182" y="82"/>
                  <a:pt x="183" y="84"/>
                </a:cubicBezTo>
                <a:cubicBezTo>
                  <a:pt x="187" y="89"/>
                  <a:pt x="193" y="87"/>
                  <a:pt x="194" y="81"/>
                </a:cubicBezTo>
                <a:cubicBezTo>
                  <a:pt x="194" y="78"/>
                  <a:pt x="192" y="74"/>
                  <a:pt x="191" y="71"/>
                </a:cubicBezTo>
                <a:cubicBezTo>
                  <a:pt x="189" y="68"/>
                  <a:pt x="188" y="66"/>
                  <a:pt x="185" y="65"/>
                </a:cubicBezTo>
                <a:cubicBezTo>
                  <a:pt x="184" y="64"/>
                  <a:pt x="184" y="64"/>
                  <a:pt x="182" y="63"/>
                </a:cubicBezTo>
                <a:cubicBezTo>
                  <a:pt x="180" y="63"/>
                  <a:pt x="178" y="64"/>
                  <a:pt x="178" y="66"/>
                </a:cubicBezTo>
                <a:close/>
                <a:moveTo>
                  <a:pt x="197" y="113"/>
                </a:moveTo>
                <a:cubicBezTo>
                  <a:pt x="199" y="119"/>
                  <a:pt x="204" y="126"/>
                  <a:pt x="209" y="131"/>
                </a:cubicBezTo>
                <a:cubicBezTo>
                  <a:pt x="214" y="134"/>
                  <a:pt x="221" y="130"/>
                  <a:pt x="220" y="124"/>
                </a:cubicBezTo>
                <a:cubicBezTo>
                  <a:pt x="218" y="117"/>
                  <a:pt x="214" y="110"/>
                  <a:pt x="209" y="105"/>
                </a:cubicBezTo>
                <a:cubicBezTo>
                  <a:pt x="204" y="100"/>
                  <a:pt x="194" y="106"/>
                  <a:pt x="197" y="113"/>
                </a:cubicBezTo>
                <a:close/>
                <a:moveTo>
                  <a:pt x="232" y="97"/>
                </a:moveTo>
                <a:cubicBezTo>
                  <a:pt x="229" y="100"/>
                  <a:pt x="229" y="105"/>
                  <a:pt x="230" y="109"/>
                </a:cubicBezTo>
                <a:cubicBezTo>
                  <a:pt x="231" y="113"/>
                  <a:pt x="233" y="116"/>
                  <a:pt x="235" y="119"/>
                </a:cubicBezTo>
                <a:cubicBezTo>
                  <a:pt x="239" y="123"/>
                  <a:pt x="246" y="119"/>
                  <a:pt x="246" y="114"/>
                </a:cubicBezTo>
                <a:cubicBezTo>
                  <a:pt x="245" y="112"/>
                  <a:pt x="245" y="109"/>
                  <a:pt x="245" y="107"/>
                </a:cubicBezTo>
                <a:cubicBezTo>
                  <a:pt x="244" y="103"/>
                  <a:pt x="244" y="100"/>
                  <a:pt x="241" y="97"/>
                </a:cubicBezTo>
                <a:cubicBezTo>
                  <a:pt x="239" y="94"/>
                  <a:pt x="235" y="95"/>
                  <a:pt x="232" y="97"/>
                </a:cubicBezTo>
                <a:close/>
                <a:moveTo>
                  <a:pt x="260" y="17"/>
                </a:moveTo>
                <a:cubicBezTo>
                  <a:pt x="257" y="23"/>
                  <a:pt x="255" y="31"/>
                  <a:pt x="258" y="37"/>
                </a:cubicBezTo>
                <a:cubicBezTo>
                  <a:pt x="260" y="43"/>
                  <a:pt x="268" y="42"/>
                  <a:pt x="270" y="36"/>
                </a:cubicBezTo>
                <a:cubicBezTo>
                  <a:pt x="271" y="33"/>
                  <a:pt x="272" y="29"/>
                  <a:pt x="273" y="25"/>
                </a:cubicBezTo>
                <a:cubicBezTo>
                  <a:pt x="274" y="22"/>
                  <a:pt x="274" y="19"/>
                  <a:pt x="273" y="16"/>
                </a:cubicBezTo>
                <a:cubicBezTo>
                  <a:pt x="271" y="14"/>
                  <a:pt x="269" y="13"/>
                  <a:pt x="266" y="13"/>
                </a:cubicBezTo>
                <a:cubicBezTo>
                  <a:pt x="264" y="13"/>
                  <a:pt x="261" y="15"/>
                  <a:pt x="260" y="17"/>
                </a:cubicBezTo>
                <a:close/>
                <a:moveTo>
                  <a:pt x="260" y="71"/>
                </a:moveTo>
                <a:cubicBezTo>
                  <a:pt x="255" y="79"/>
                  <a:pt x="252" y="95"/>
                  <a:pt x="259" y="103"/>
                </a:cubicBezTo>
                <a:cubicBezTo>
                  <a:pt x="262" y="106"/>
                  <a:pt x="266" y="104"/>
                  <a:pt x="269" y="101"/>
                </a:cubicBezTo>
                <a:cubicBezTo>
                  <a:pt x="271" y="98"/>
                  <a:pt x="270" y="93"/>
                  <a:pt x="271" y="89"/>
                </a:cubicBezTo>
                <a:cubicBezTo>
                  <a:pt x="272" y="84"/>
                  <a:pt x="273" y="80"/>
                  <a:pt x="274" y="76"/>
                </a:cubicBezTo>
                <a:cubicBezTo>
                  <a:pt x="274" y="74"/>
                  <a:pt x="274" y="71"/>
                  <a:pt x="272" y="69"/>
                </a:cubicBezTo>
                <a:cubicBezTo>
                  <a:pt x="271" y="68"/>
                  <a:pt x="270" y="67"/>
                  <a:pt x="268" y="67"/>
                </a:cubicBezTo>
                <a:cubicBezTo>
                  <a:pt x="265" y="67"/>
                  <a:pt x="262" y="68"/>
                  <a:pt x="260" y="71"/>
                </a:cubicBezTo>
                <a:close/>
                <a:moveTo>
                  <a:pt x="277" y="97"/>
                </a:moveTo>
                <a:cubicBezTo>
                  <a:pt x="275" y="100"/>
                  <a:pt x="274" y="104"/>
                  <a:pt x="274" y="107"/>
                </a:cubicBezTo>
                <a:cubicBezTo>
                  <a:pt x="273" y="111"/>
                  <a:pt x="275" y="114"/>
                  <a:pt x="278" y="115"/>
                </a:cubicBezTo>
                <a:cubicBezTo>
                  <a:pt x="281" y="117"/>
                  <a:pt x="286" y="116"/>
                  <a:pt x="287" y="112"/>
                </a:cubicBezTo>
                <a:cubicBezTo>
                  <a:pt x="288" y="108"/>
                  <a:pt x="290" y="104"/>
                  <a:pt x="290" y="100"/>
                </a:cubicBezTo>
                <a:cubicBezTo>
                  <a:pt x="290" y="93"/>
                  <a:pt x="280" y="91"/>
                  <a:pt x="277" y="97"/>
                </a:cubicBezTo>
                <a:close/>
                <a:moveTo>
                  <a:pt x="328" y="68"/>
                </a:moveTo>
                <a:cubicBezTo>
                  <a:pt x="327" y="71"/>
                  <a:pt x="326" y="73"/>
                  <a:pt x="325" y="76"/>
                </a:cubicBezTo>
                <a:cubicBezTo>
                  <a:pt x="324" y="78"/>
                  <a:pt x="323" y="79"/>
                  <a:pt x="323" y="81"/>
                </a:cubicBezTo>
                <a:cubicBezTo>
                  <a:pt x="323" y="83"/>
                  <a:pt x="323" y="84"/>
                  <a:pt x="322" y="86"/>
                </a:cubicBezTo>
                <a:cubicBezTo>
                  <a:pt x="321" y="91"/>
                  <a:pt x="328" y="96"/>
                  <a:pt x="332" y="91"/>
                </a:cubicBezTo>
                <a:cubicBezTo>
                  <a:pt x="335" y="89"/>
                  <a:pt x="337" y="87"/>
                  <a:pt x="338" y="84"/>
                </a:cubicBezTo>
                <a:cubicBezTo>
                  <a:pt x="340" y="81"/>
                  <a:pt x="341" y="78"/>
                  <a:pt x="342" y="75"/>
                </a:cubicBezTo>
                <a:cubicBezTo>
                  <a:pt x="344" y="71"/>
                  <a:pt x="343" y="67"/>
                  <a:pt x="339" y="65"/>
                </a:cubicBezTo>
                <a:cubicBezTo>
                  <a:pt x="335" y="63"/>
                  <a:pt x="330" y="64"/>
                  <a:pt x="328" y="68"/>
                </a:cubicBezTo>
                <a:close/>
                <a:moveTo>
                  <a:pt x="404" y="53"/>
                </a:moveTo>
                <a:cubicBezTo>
                  <a:pt x="403" y="54"/>
                  <a:pt x="402" y="55"/>
                  <a:pt x="401" y="57"/>
                </a:cubicBezTo>
                <a:cubicBezTo>
                  <a:pt x="399" y="59"/>
                  <a:pt x="397" y="61"/>
                  <a:pt x="396" y="64"/>
                </a:cubicBezTo>
                <a:cubicBezTo>
                  <a:pt x="393" y="69"/>
                  <a:pt x="399" y="75"/>
                  <a:pt x="403" y="71"/>
                </a:cubicBezTo>
                <a:cubicBezTo>
                  <a:pt x="406" y="70"/>
                  <a:pt x="408" y="68"/>
                  <a:pt x="410" y="65"/>
                </a:cubicBezTo>
                <a:cubicBezTo>
                  <a:pt x="411" y="64"/>
                  <a:pt x="412" y="63"/>
                  <a:pt x="413" y="62"/>
                </a:cubicBezTo>
                <a:cubicBezTo>
                  <a:pt x="414" y="60"/>
                  <a:pt x="414" y="59"/>
                  <a:pt x="415" y="57"/>
                </a:cubicBezTo>
                <a:cubicBezTo>
                  <a:pt x="416" y="54"/>
                  <a:pt x="412" y="50"/>
                  <a:pt x="408" y="51"/>
                </a:cubicBezTo>
                <a:cubicBezTo>
                  <a:pt x="406" y="52"/>
                  <a:pt x="405" y="52"/>
                  <a:pt x="404" y="53"/>
                </a:cubicBezTo>
                <a:close/>
                <a:moveTo>
                  <a:pt x="368" y="91"/>
                </a:moveTo>
                <a:cubicBezTo>
                  <a:pt x="367" y="93"/>
                  <a:pt x="366" y="94"/>
                  <a:pt x="365" y="96"/>
                </a:cubicBezTo>
                <a:cubicBezTo>
                  <a:pt x="363" y="99"/>
                  <a:pt x="362" y="102"/>
                  <a:pt x="361" y="105"/>
                </a:cubicBezTo>
                <a:cubicBezTo>
                  <a:pt x="359" y="110"/>
                  <a:pt x="365" y="115"/>
                  <a:pt x="369" y="111"/>
                </a:cubicBezTo>
                <a:cubicBezTo>
                  <a:pt x="372" y="109"/>
                  <a:pt x="374" y="107"/>
                  <a:pt x="376" y="104"/>
                </a:cubicBezTo>
                <a:cubicBezTo>
                  <a:pt x="377" y="103"/>
                  <a:pt x="378" y="101"/>
                  <a:pt x="379" y="100"/>
                </a:cubicBezTo>
                <a:cubicBezTo>
                  <a:pt x="380" y="97"/>
                  <a:pt x="381" y="95"/>
                  <a:pt x="380" y="92"/>
                </a:cubicBezTo>
                <a:cubicBezTo>
                  <a:pt x="379" y="90"/>
                  <a:pt x="377" y="88"/>
                  <a:pt x="374" y="88"/>
                </a:cubicBezTo>
                <a:cubicBezTo>
                  <a:pt x="372" y="89"/>
                  <a:pt x="370" y="89"/>
                  <a:pt x="368" y="91"/>
                </a:cubicBezTo>
                <a:close/>
                <a:moveTo>
                  <a:pt x="373" y="118"/>
                </a:moveTo>
                <a:cubicBezTo>
                  <a:pt x="369" y="121"/>
                  <a:pt x="366" y="124"/>
                  <a:pt x="364" y="127"/>
                </a:cubicBezTo>
                <a:cubicBezTo>
                  <a:pt x="363" y="128"/>
                  <a:pt x="362" y="130"/>
                  <a:pt x="361" y="132"/>
                </a:cubicBezTo>
                <a:cubicBezTo>
                  <a:pt x="359" y="134"/>
                  <a:pt x="359" y="136"/>
                  <a:pt x="358" y="138"/>
                </a:cubicBezTo>
                <a:cubicBezTo>
                  <a:pt x="356" y="144"/>
                  <a:pt x="365" y="148"/>
                  <a:pt x="368" y="144"/>
                </a:cubicBezTo>
                <a:cubicBezTo>
                  <a:pt x="373" y="139"/>
                  <a:pt x="377" y="134"/>
                  <a:pt x="381" y="129"/>
                </a:cubicBezTo>
                <a:cubicBezTo>
                  <a:pt x="383" y="126"/>
                  <a:pt x="384" y="122"/>
                  <a:pt x="381" y="120"/>
                </a:cubicBezTo>
                <a:cubicBezTo>
                  <a:pt x="379" y="117"/>
                  <a:pt x="375" y="116"/>
                  <a:pt x="373" y="118"/>
                </a:cubicBezTo>
                <a:close/>
                <a:moveTo>
                  <a:pt x="440" y="118"/>
                </a:moveTo>
                <a:cubicBezTo>
                  <a:pt x="439" y="120"/>
                  <a:pt x="437" y="121"/>
                  <a:pt x="436" y="122"/>
                </a:cubicBezTo>
                <a:cubicBezTo>
                  <a:pt x="434" y="125"/>
                  <a:pt x="434" y="127"/>
                  <a:pt x="435" y="130"/>
                </a:cubicBezTo>
                <a:cubicBezTo>
                  <a:pt x="435" y="132"/>
                  <a:pt x="437" y="134"/>
                  <a:pt x="439" y="134"/>
                </a:cubicBezTo>
                <a:cubicBezTo>
                  <a:pt x="444" y="135"/>
                  <a:pt x="447" y="132"/>
                  <a:pt x="451" y="129"/>
                </a:cubicBezTo>
                <a:cubicBezTo>
                  <a:pt x="454" y="126"/>
                  <a:pt x="457" y="123"/>
                  <a:pt x="458" y="119"/>
                </a:cubicBezTo>
                <a:cubicBezTo>
                  <a:pt x="460" y="114"/>
                  <a:pt x="454" y="109"/>
                  <a:pt x="450" y="111"/>
                </a:cubicBezTo>
                <a:cubicBezTo>
                  <a:pt x="445" y="112"/>
                  <a:pt x="443" y="115"/>
                  <a:pt x="440" y="118"/>
                </a:cubicBezTo>
                <a:close/>
                <a:moveTo>
                  <a:pt x="407" y="127"/>
                </a:moveTo>
                <a:cubicBezTo>
                  <a:pt x="404" y="130"/>
                  <a:pt x="401" y="132"/>
                  <a:pt x="400" y="135"/>
                </a:cubicBezTo>
                <a:cubicBezTo>
                  <a:pt x="398" y="139"/>
                  <a:pt x="400" y="145"/>
                  <a:pt x="405" y="144"/>
                </a:cubicBezTo>
                <a:cubicBezTo>
                  <a:pt x="413" y="144"/>
                  <a:pt x="420" y="138"/>
                  <a:pt x="425" y="132"/>
                </a:cubicBezTo>
                <a:cubicBezTo>
                  <a:pt x="428" y="127"/>
                  <a:pt x="422" y="121"/>
                  <a:pt x="417" y="123"/>
                </a:cubicBezTo>
                <a:cubicBezTo>
                  <a:pt x="413" y="124"/>
                  <a:pt x="411" y="125"/>
                  <a:pt x="407" y="127"/>
                </a:cubicBezTo>
                <a:close/>
                <a:moveTo>
                  <a:pt x="365" y="187"/>
                </a:moveTo>
                <a:cubicBezTo>
                  <a:pt x="362" y="189"/>
                  <a:pt x="363" y="193"/>
                  <a:pt x="366" y="195"/>
                </a:cubicBezTo>
                <a:cubicBezTo>
                  <a:pt x="369" y="196"/>
                  <a:pt x="372" y="196"/>
                  <a:pt x="376" y="196"/>
                </a:cubicBezTo>
                <a:cubicBezTo>
                  <a:pt x="379" y="196"/>
                  <a:pt x="384" y="195"/>
                  <a:pt x="386" y="192"/>
                </a:cubicBezTo>
                <a:cubicBezTo>
                  <a:pt x="388" y="189"/>
                  <a:pt x="388" y="185"/>
                  <a:pt x="384" y="182"/>
                </a:cubicBezTo>
                <a:cubicBezTo>
                  <a:pt x="381" y="180"/>
                  <a:pt x="377" y="181"/>
                  <a:pt x="373" y="182"/>
                </a:cubicBezTo>
                <a:cubicBezTo>
                  <a:pt x="370" y="183"/>
                  <a:pt x="367" y="184"/>
                  <a:pt x="365" y="187"/>
                </a:cubicBezTo>
                <a:close/>
                <a:moveTo>
                  <a:pt x="409" y="167"/>
                </a:moveTo>
                <a:cubicBezTo>
                  <a:pt x="405" y="170"/>
                  <a:pt x="402" y="172"/>
                  <a:pt x="400" y="177"/>
                </a:cubicBezTo>
                <a:cubicBezTo>
                  <a:pt x="398" y="181"/>
                  <a:pt x="402" y="185"/>
                  <a:pt x="406" y="184"/>
                </a:cubicBezTo>
                <a:cubicBezTo>
                  <a:pt x="410" y="184"/>
                  <a:pt x="413" y="182"/>
                  <a:pt x="416" y="181"/>
                </a:cubicBezTo>
                <a:cubicBezTo>
                  <a:pt x="419" y="179"/>
                  <a:pt x="423" y="179"/>
                  <a:pt x="426" y="176"/>
                </a:cubicBezTo>
                <a:cubicBezTo>
                  <a:pt x="432" y="172"/>
                  <a:pt x="429" y="164"/>
                  <a:pt x="422" y="163"/>
                </a:cubicBezTo>
                <a:cubicBezTo>
                  <a:pt x="418" y="163"/>
                  <a:pt x="413" y="165"/>
                  <a:pt x="409" y="167"/>
                </a:cubicBezTo>
                <a:close/>
                <a:moveTo>
                  <a:pt x="537" y="158"/>
                </a:moveTo>
                <a:cubicBezTo>
                  <a:pt x="534" y="159"/>
                  <a:pt x="531" y="160"/>
                  <a:pt x="528" y="161"/>
                </a:cubicBezTo>
                <a:cubicBezTo>
                  <a:pt x="525" y="164"/>
                  <a:pt x="526" y="169"/>
                  <a:pt x="530" y="169"/>
                </a:cubicBezTo>
                <a:cubicBezTo>
                  <a:pt x="533" y="169"/>
                  <a:pt x="537" y="167"/>
                  <a:pt x="540" y="167"/>
                </a:cubicBezTo>
                <a:cubicBezTo>
                  <a:pt x="543" y="166"/>
                  <a:pt x="546" y="165"/>
                  <a:pt x="547" y="162"/>
                </a:cubicBezTo>
                <a:cubicBezTo>
                  <a:pt x="547" y="161"/>
                  <a:pt x="547" y="159"/>
                  <a:pt x="546" y="158"/>
                </a:cubicBezTo>
                <a:cubicBezTo>
                  <a:pt x="543" y="156"/>
                  <a:pt x="540" y="157"/>
                  <a:pt x="537" y="158"/>
                </a:cubicBezTo>
                <a:close/>
                <a:moveTo>
                  <a:pt x="463" y="176"/>
                </a:moveTo>
                <a:cubicBezTo>
                  <a:pt x="455" y="179"/>
                  <a:pt x="459" y="191"/>
                  <a:pt x="468" y="189"/>
                </a:cubicBezTo>
                <a:cubicBezTo>
                  <a:pt x="474" y="188"/>
                  <a:pt x="483" y="187"/>
                  <a:pt x="489" y="183"/>
                </a:cubicBezTo>
                <a:cubicBezTo>
                  <a:pt x="494" y="178"/>
                  <a:pt x="492" y="170"/>
                  <a:pt x="485" y="170"/>
                </a:cubicBezTo>
                <a:cubicBezTo>
                  <a:pt x="478" y="169"/>
                  <a:pt x="470" y="173"/>
                  <a:pt x="463" y="176"/>
                </a:cubicBezTo>
                <a:close/>
                <a:moveTo>
                  <a:pt x="418" y="207"/>
                </a:moveTo>
                <a:cubicBezTo>
                  <a:pt x="425" y="209"/>
                  <a:pt x="432" y="210"/>
                  <a:pt x="439" y="210"/>
                </a:cubicBezTo>
                <a:cubicBezTo>
                  <a:pt x="449" y="209"/>
                  <a:pt x="448" y="196"/>
                  <a:pt x="439" y="195"/>
                </a:cubicBezTo>
                <a:cubicBezTo>
                  <a:pt x="432" y="195"/>
                  <a:pt x="424" y="196"/>
                  <a:pt x="417" y="197"/>
                </a:cubicBezTo>
                <a:cubicBezTo>
                  <a:pt x="412" y="199"/>
                  <a:pt x="413" y="206"/>
                  <a:pt x="418" y="207"/>
                </a:cubicBezTo>
                <a:close/>
                <a:moveTo>
                  <a:pt x="357" y="219"/>
                </a:moveTo>
                <a:cubicBezTo>
                  <a:pt x="361" y="222"/>
                  <a:pt x="366" y="223"/>
                  <a:pt x="372" y="224"/>
                </a:cubicBezTo>
                <a:cubicBezTo>
                  <a:pt x="380" y="226"/>
                  <a:pt x="383" y="214"/>
                  <a:pt x="375" y="211"/>
                </a:cubicBezTo>
                <a:cubicBezTo>
                  <a:pt x="370" y="210"/>
                  <a:pt x="365" y="208"/>
                  <a:pt x="359" y="209"/>
                </a:cubicBezTo>
                <a:cubicBezTo>
                  <a:pt x="355" y="210"/>
                  <a:pt x="354" y="216"/>
                  <a:pt x="357" y="219"/>
                </a:cubicBezTo>
                <a:close/>
                <a:moveTo>
                  <a:pt x="401" y="254"/>
                </a:moveTo>
                <a:cubicBezTo>
                  <a:pt x="404" y="257"/>
                  <a:pt x="409" y="258"/>
                  <a:pt x="414" y="259"/>
                </a:cubicBezTo>
                <a:cubicBezTo>
                  <a:pt x="418" y="260"/>
                  <a:pt x="422" y="261"/>
                  <a:pt x="427" y="261"/>
                </a:cubicBezTo>
                <a:cubicBezTo>
                  <a:pt x="433" y="261"/>
                  <a:pt x="434" y="252"/>
                  <a:pt x="429" y="249"/>
                </a:cubicBezTo>
                <a:cubicBezTo>
                  <a:pt x="426" y="247"/>
                  <a:pt x="422" y="246"/>
                  <a:pt x="418" y="244"/>
                </a:cubicBezTo>
                <a:cubicBezTo>
                  <a:pt x="414" y="243"/>
                  <a:pt x="410" y="241"/>
                  <a:pt x="405" y="242"/>
                </a:cubicBezTo>
                <a:cubicBezTo>
                  <a:pt x="400" y="242"/>
                  <a:pt x="396" y="249"/>
                  <a:pt x="401" y="254"/>
                </a:cubicBezTo>
                <a:close/>
                <a:moveTo>
                  <a:pt x="431" y="314"/>
                </a:moveTo>
                <a:cubicBezTo>
                  <a:pt x="432" y="315"/>
                  <a:pt x="433" y="316"/>
                  <a:pt x="434" y="317"/>
                </a:cubicBezTo>
                <a:cubicBezTo>
                  <a:pt x="435" y="317"/>
                  <a:pt x="437" y="318"/>
                  <a:pt x="438" y="319"/>
                </a:cubicBezTo>
                <a:cubicBezTo>
                  <a:pt x="441" y="320"/>
                  <a:pt x="444" y="321"/>
                  <a:pt x="447" y="321"/>
                </a:cubicBezTo>
                <a:cubicBezTo>
                  <a:pt x="450" y="321"/>
                  <a:pt x="453" y="316"/>
                  <a:pt x="451" y="313"/>
                </a:cubicBezTo>
                <a:cubicBezTo>
                  <a:pt x="449" y="311"/>
                  <a:pt x="446" y="309"/>
                  <a:pt x="443" y="308"/>
                </a:cubicBezTo>
                <a:cubicBezTo>
                  <a:pt x="442" y="307"/>
                  <a:pt x="441" y="306"/>
                  <a:pt x="439" y="306"/>
                </a:cubicBezTo>
                <a:cubicBezTo>
                  <a:pt x="437" y="305"/>
                  <a:pt x="436" y="305"/>
                  <a:pt x="434" y="305"/>
                </a:cubicBezTo>
                <a:cubicBezTo>
                  <a:pt x="429" y="305"/>
                  <a:pt x="428" y="311"/>
                  <a:pt x="431" y="314"/>
                </a:cubicBezTo>
                <a:close/>
                <a:moveTo>
                  <a:pt x="357" y="305"/>
                </a:moveTo>
                <a:cubicBezTo>
                  <a:pt x="358" y="308"/>
                  <a:pt x="359" y="309"/>
                  <a:pt x="362" y="311"/>
                </a:cubicBezTo>
                <a:cubicBezTo>
                  <a:pt x="364" y="312"/>
                  <a:pt x="365" y="313"/>
                  <a:pt x="367" y="314"/>
                </a:cubicBezTo>
                <a:cubicBezTo>
                  <a:pt x="370" y="316"/>
                  <a:pt x="374" y="318"/>
                  <a:pt x="378" y="318"/>
                </a:cubicBezTo>
                <a:cubicBezTo>
                  <a:pt x="383" y="319"/>
                  <a:pt x="388" y="314"/>
                  <a:pt x="384" y="309"/>
                </a:cubicBezTo>
                <a:cubicBezTo>
                  <a:pt x="382" y="306"/>
                  <a:pt x="379" y="303"/>
                  <a:pt x="375" y="301"/>
                </a:cubicBezTo>
                <a:cubicBezTo>
                  <a:pt x="371" y="299"/>
                  <a:pt x="368" y="296"/>
                  <a:pt x="363" y="296"/>
                </a:cubicBezTo>
                <a:cubicBezTo>
                  <a:pt x="359" y="296"/>
                  <a:pt x="355" y="301"/>
                  <a:pt x="357" y="305"/>
                </a:cubicBezTo>
                <a:close/>
                <a:moveTo>
                  <a:pt x="291" y="284"/>
                </a:moveTo>
                <a:cubicBezTo>
                  <a:pt x="294" y="289"/>
                  <a:pt x="298" y="293"/>
                  <a:pt x="301" y="296"/>
                </a:cubicBezTo>
                <a:cubicBezTo>
                  <a:pt x="305" y="300"/>
                  <a:pt x="309" y="304"/>
                  <a:pt x="314" y="306"/>
                </a:cubicBezTo>
                <a:cubicBezTo>
                  <a:pt x="319" y="307"/>
                  <a:pt x="324" y="301"/>
                  <a:pt x="322" y="297"/>
                </a:cubicBezTo>
                <a:cubicBezTo>
                  <a:pt x="320" y="291"/>
                  <a:pt x="316" y="288"/>
                  <a:pt x="312" y="284"/>
                </a:cubicBezTo>
                <a:cubicBezTo>
                  <a:pt x="308" y="281"/>
                  <a:pt x="304" y="277"/>
                  <a:pt x="300" y="275"/>
                </a:cubicBezTo>
                <a:cubicBezTo>
                  <a:pt x="294" y="271"/>
                  <a:pt x="287" y="279"/>
                  <a:pt x="291" y="284"/>
                </a:cubicBezTo>
                <a:close/>
                <a:moveTo>
                  <a:pt x="271" y="353"/>
                </a:moveTo>
                <a:cubicBezTo>
                  <a:pt x="272" y="358"/>
                  <a:pt x="275" y="373"/>
                  <a:pt x="283" y="370"/>
                </a:cubicBezTo>
                <a:cubicBezTo>
                  <a:pt x="291" y="368"/>
                  <a:pt x="285" y="355"/>
                  <a:pt x="283" y="349"/>
                </a:cubicBezTo>
                <a:cubicBezTo>
                  <a:pt x="281" y="341"/>
                  <a:pt x="268" y="345"/>
                  <a:pt x="271" y="353"/>
                </a:cubicBezTo>
                <a:close/>
                <a:moveTo>
                  <a:pt x="258" y="298"/>
                </a:moveTo>
                <a:cubicBezTo>
                  <a:pt x="257" y="306"/>
                  <a:pt x="256" y="315"/>
                  <a:pt x="259" y="322"/>
                </a:cubicBezTo>
                <a:cubicBezTo>
                  <a:pt x="261" y="328"/>
                  <a:pt x="270" y="329"/>
                  <a:pt x="272" y="322"/>
                </a:cubicBezTo>
                <a:cubicBezTo>
                  <a:pt x="273" y="314"/>
                  <a:pt x="272" y="305"/>
                  <a:pt x="269" y="298"/>
                </a:cubicBezTo>
                <a:cubicBezTo>
                  <a:pt x="268" y="293"/>
                  <a:pt x="259" y="292"/>
                  <a:pt x="258" y="298"/>
                </a:cubicBezTo>
                <a:close/>
                <a:moveTo>
                  <a:pt x="142" y="292"/>
                </a:moveTo>
                <a:cubicBezTo>
                  <a:pt x="144" y="298"/>
                  <a:pt x="154" y="295"/>
                  <a:pt x="152" y="288"/>
                </a:cubicBezTo>
                <a:cubicBezTo>
                  <a:pt x="150" y="282"/>
                  <a:pt x="140" y="285"/>
                  <a:pt x="142" y="292"/>
                </a:cubicBezTo>
                <a:close/>
                <a:moveTo>
                  <a:pt x="166" y="254"/>
                </a:moveTo>
                <a:cubicBezTo>
                  <a:pt x="164" y="256"/>
                  <a:pt x="164" y="260"/>
                  <a:pt x="166" y="263"/>
                </a:cubicBezTo>
                <a:cubicBezTo>
                  <a:pt x="169" y="266"/>
                  <a:pt x="172" y="266"/>
                  <a:pt x="175" y="265"/>
                </a:cubicBezTo>
                <a:cubicBezTo>
                  <a:pt x="179" y="263"/>
                  <a:pt x="182" y="260"/>
                  <a:pt x="185" y="256"/>
                </a:cubicBezTo>
                <a:cubicBezTo>
                  <a:pt x="188" y="251"/>
                  <a:pt x="182" y="246"/>
                  <a:pt x="177" y="247"/>
                </a:cubicBezTo>
                <a:cubicBezTo>
                  <a:pt x="173" y="248"/>
                  <a:pt x="170" y="251"/>
                  <a:pt x="166" y="254"/>
                </a:cubicBezTo>
                <a:close/>
                <a:moveTo>
                  <a:pt x="156" y="357"/>
                </a:moveTo>
                <a:cubicBezTo>
                  <a:pt x="154" y="360"/>
                  <a:pt x="149" y="364"/>
                  <a:pt x="149" y="368"/>
                </a:cubicBezTo>
                <a:cubicBezTo>
                  <a:pt x="150" y="369"/>
                  <a:pt x="151" y="370"/>
                  <a:pt x="152" y="370"/>
                </a:cubicBezTo>
                <a:cubicBezTo>
                  <a:pt x="156" y="370"/>
                  <a:pt x="160" y="365"/>
                  <a:pt x="162" y="363"/>
                </a:cubicBezTo>
                <a:cubicBezTo>
                  <a:pt x="166" y="359"/>
                  <a:pt x="160" y="353"/>
                  <a:pt x="156" y="357"/>
                </a:cubicBezTo>
                <a:close/>
                <a:moveTo>
                  <a:pt x="168" y="304"/>
                </a:moveTo>
                <a:cubicBezTo>
                  <a:pt x="164" y="307"/>
                  <a:pt x="158" y="311"/>
                  <a:pt x="158" y="317"/>
                </a:cubicBezTo>
                <a:cubicBezTo>
                  <a:pt x="158" y="320"/>
                  <a:pt x="161" y="322"/>
                  <a:pt x="163" y="322"/>
                </a:cubicBezTo>
                <a:cubicBezTo>
                  <a:pt x="169" y="322"/>
                  <a:pt x="172" y="315"/>
                  <a:pt x="176" y="311"/>
                </a:cubicBezTo>
                <a:cubicBezTo>
                  <a:pt x="181" y="306"/>
                  <a:pt x="173" y="299"/>
                  <a:pt x="168" y="304"/>
                </a:cubicBezTo>
                <a:close/>
                <a:moveTo>
                  <a:pt x="193" y="269"/>
                </a:moveTo>
                <a:cubicBezTo>
                  <a:pt x="190" y="273"/>
                  <a:pt x="186" y="276"/>
                  <a:pt x="187" y="281"/>
                </a:cubicBezTo>
                <a:cubicBezTo>
                  <a:pt x="187" y="284"/>
                  <a:pt x="190" y="287"/>
                  <a:pt x="194" y="287"/>
                </a:cubicBezTo>
                <a:cubicBezTo>
                  <a:pt x="199" y="287"/>
                  <a:pt x="201" y="283"/>
                  <a:pt x="204" y="279"/>
                </a:cubicBezTo>
                <a:cubicBezTo>
                  <a:pt x="207" y="276"/>
                  <a:pt x="210" y="272"/>
                  <a:pt x="210" y="268"/>
                </a:cubicBezTo>
                <a:cubicBezTo>
                  <a:pt x="210" y="264"/>
                  <a:pt x="206" y="262"/>
                  <a:pt x="202" y="262"/>
                </a:cubicBezTo>
                <a:cubicBezTo>
                  <a:pt x="198" y="263"/>
                  <a:pt x="195" y="267"/>
                  <a:pt x="193" y="269"/>
                </a:cubicBezTo>
                <a:close/>
                <a:moveTo>
                  <a:pt x="215" y="308"/>
                </a:moveTo>
                <a:cubicBezTo>
                  <a:pt x="212" y="311"/>
                  <a:pt x="206" y="317"/>
                  <a:pt x="210" y="321"/>
                </a:cubicBezTo>
                <a:cubicBezTo>
                  <a:pt x="214" y="325"/>
                  <a:pt x="220" y="318"/>
                  <a:pt x="222" y="315"/>
                </a:cubicBezTo>
                <a:cubicBezTo>
                  <a:pt x="226" y="310"/>
                  <a:pt x="219" y="304"/>
                  <a:pt x="215" y="308"/>
                </a:cubicBezTo>
                <a:close/>
                <a:moveTo>
                  <a:pt x="239" y="263"/>
                </a:moveTo>
                <a:cubicBezTo>
                  <a:pt x="237" y="264"/>
                  <a:pt x="236" y="265"/>
                  <a:pt x="235" y="266"/>
                </a:cubicBezTo>
                <a:cubicBezTo>
                  <a:pt x="235" y="267"/>
                  <a:pt x="234" y="269"/>
                  <a:pt x="233" y="270"/>
                </a:cubicBezTo>
                <a:cubicBezTo>
                  <a:pt x="232" y="273"/>
                  <a:pt x="230" y="276"/>
                  <a:pt x="230" y="279"/>
                </a:cubicBezTo>
                <a:cubicBezTo>
                  <a:pt x="230" y="282"/>
                  <a:pt x="231" y="286"/>
                  <a:pt x="235" y="287"/>
                </a:cubicBezTo>
                <a:cubicBezTo>
                  <a:pt x="238" y="288"/>
                  <a:pt x="242" y="287"/>
                  <a:pt x="244" y="284"/>
                </a:cubicBezTo>
                <a:cubicBezTo>
                  <a:pt x="245" y="281"/>
                  <a:pt x="246" y="278"/>
                  <a:pt x="247" y="275"/>
                </a:cubicBezTo>
                <a:cubicBezTo>
                  <a:pt x="247" y="274"/>
                  <a:pt x="247" y="273"/>
                  <a:pt x="248" y="271"/>
                </a:cubicBezTo>
                <a:cubicBezTo>
                  <a:pt x="248" y="270"/>
                  <a:pt x="248" y="268"/>
                  <a:pt x="248" y="266"/>
                </a:cubicBezTo>
                <a:cubicBezTo>
                  <a:pt x="247" y="262"/>
                  <a:pt x="242" y="260"/>
                  <a:pt x="239" y="263"/>
                </a:cubicBezTo>
                <a:close/>
                <a:moveTo>
                  <a:pt x="245" y="209"/>
                </a:moveTo>
                <a:cubicBezTo>
                  <a:pt x="242" y="215"/>
                  <a:pt x="241" y="224"/>
                  <a:pt x="245" y="230"/>
                </a:cubicBezTo>
                <a:cubicBezTo>
                  <a:pt x="248" y="236"/>
                  <a:pt x="257" y="233"/>
                  <a:pt x="256" y="227"/>
                </a:cubicBezTo>
                <a:cubicBezTo>
                  <a:pt x="256" y="223"/>
                  <a:pt x="255" y="219"/>
                  <a:pt x="257" y="215"/>
                </a:cubicBezTo>
                <a:cubicBezTo>
                  <a:pt x="258" y="212"/>
                  <a:pt x="257" y="208"/>
                  <a:pt x="254" y="206"/>
                </a:cubicBezTo>
                <a:cubicBezTo>
                  <a:pt x="251" y="204"/>
                  <a:pt x="247" y="205"/>
                  <a:pt x="245" y="209"/>
                </a:cubicBezTo>
                <a:close/>
                <a:moveTo>
                  <a:pt x="257" y="116"/>
                </a:moveTo>
                <a:cubicBezTo>
                  <a:pt x="255" y="119"/>
                  <a:pt x="255" y="123"/>
                  <a:pt x="255" y="126"/>
                </a:cubicBezTo>
                <a:cubicBezTo>
                  <a:pt x="255" y="131"/>
                  <a:pt x="264" y="134"/>
                  <a:pt x="266" y="129"/>
                </a:cubicBezTo>
                <a:cubicBezTo>
                  <a:pt x="268" y="125"/>
                  <a:pt x="269" y="121"/>
                  <a:pt x="268" y="117"/>
                </a:cubicBezTo>
                <a:cubicBezTo>
                  <a:pt x="267" y="112"/>
                  <a:pt x="259" y="112"/>
                  <a:pt x="257" y="116"/>
                </a:cubicBezTo>
                <a:close/>
                <a:moveTo>
                  <a:pt x="282" y="127"/>
                </a:moveTo>
                <a:cubicBezTo>
                  <a:pt x="280" y="133"/>
                  <a:pt x="278" y="139"/>
                  <a:pt x="280" y="145"/>
                </a:cubicBezTo>
                <a:cubicBezTo>
                  <a:pt x="282" y="148"/>
                  <a:pt x="286" y="149"/>
                  <a:pt x="289" y="147"/>
                </a:cubicBezTo>
                <a:cubicBezTo>
                  <a:pt x="293" y="144"/>
                  <a:pt x="295" y="138"/>
                  <a:pt x="296" y="133"/>
                </a:cubicBezTo>
                <a:cubicBezTo>
                  <a:pt x="296" y="129"/>
                  <a:pt x="295" y="125"/>
                  <a:pt x="291" y="124"/>
                </a:cubicBezTo>
                <a:cubicBezTo>
                  <a:pt x="288" y="123"/>
                  <a:pt x="283" y="124"/>
                  <a:pt x="282" y="127"/>
                </a:cubicBezTo>
                <a:close/>
                <a:moveTo>
                  <a:pt x="368" y="60"/>
                </a:moveTo>
                <a:cubicBezTo>
                  <a:pt x="367" y="63"/>
                  <a:pt x="366" y="66"/>
                  <a:pt x="365" y="68"/>
                </a:cubicBezTo>
                <a:cubicBezTo>
                  <a:pt x="364" y="73"/>
                  <a:pt x="371" y="76"/>
                  <a:pt x="373" y="71"/>
                </a:cubicBezTo>
                <a:cubicBezTo>
                  <a:pt x="375" y="69"/>
                  <a:pt x="376" y="66"/>
                  <a:pt x="377" y="63"/>
                </a:cubicBezTo>
                <a:cubicBezTo>
                  <a:pt x="378" y="58"/>
                  <a:pt x="370" y="55"/>
                  <a:pt x="368" y="60"/>
                </a:cubicBezTo>
                <a:close/>
                <a:moveTo>
                  <a:pt x="314" y="108"/>
                </a:moveTo>
                <a:cubicBezTo>
                  <a:pt x="312" y="111"/>
                  <a:pt x="309" y="115"/>
                  <a:pt x="310" y="118"/>
                </a:cubicBezTo>
                <a:cubicBezTo>
                  <a:pt x="310" y="123"/>
                  <a:pt x="315" y="126"/>
                  <a:pt x="319" y="123"/>
                </a:cubicBezTo>
                <a:cubicBezTo>
                  <a:pt x="322" y="122"/>
                  <a:pt x="324" y="118"/>
                  <a:pt x="326" y="116"/>
                </a:cubicBezTo>
                <a:cubicBezTo>
                  <a:pt x="328" y="112"/>
                  <a:pt x="328" y="107"/>
                  <a:pt x="324" y="104"/>
                </a:cubicBezTo>
                <a:cubicBezTo>
                  <a:pt x="320" y="102"/>
                  <a:pt x="316" y="105"/>
                  <a:pt x="314" y="108"/>
                </a:cubicBezTo>
                <a:close/>
                <a:moveTo>
                  <a:pt x="340" y="126"/>
                </a:moveTo>
                <a:cubicBezTo>
                  <a:pt x="338" y="127"/>
                  <a:pt x="337" y="130"/>
                  <a:pt x="335" y="132"/>
                </a:cubicBezTo>
                <a:cubicBezTo>
                  <a:pt x="333" y="134"/>
                  <a:pt x="332" y="138"/>
                  <a:pt x="335" y="140"/>
                </a:cubicBezTo>
                <a:cubicBezTo>
                  <a:pt x="337" y="143"/>
                  <a:pt x="341" y="144"/>
                  <a:pt x="343" y="142"/>
                </a:cubicBezTo>
                <a:cubicBezTo>
                  <a:pt x="346" y="140"/>
                  <a:pt x="348" y="138"/>
                  <a:pt x="351" y="135"/>
                </a:cubicBezTo>
                <a:cubicBezTo>
                  <a:pt x="353" y="133"/>
                  <a:pt x="353" y="128"/>
                  <a:pt x="350" y="125"/>
                </a:cubicBezTo>
                <a:cubicBezTo>
                  <a:pt x="347" y="122"/>
                  <a:pt x="343" y="123"/>
                  <a:pt x="340" y="126"/>
                </a:cubicBezTo>
                <a:close/>
                <a:moveTo>
                  <a:pt x="310" y="144"/>
                </a:moveTo>
                <a:cubicBezTo>
                  <a:pt x="310" y="145"/>
                  <a:pt x="309" y="146"/>
                  <a:pt x="308" y="146"/>
                </a:cubicBezTo>
                <a:cubicBezTo>
                  <a:pt x="308" y="146"/>
                  <a:pt x="308" y="146"/>
                  <a:pt x="308" y="146"/>
                </a:cubicBezTo>
                <a:cubicBezTo>
                  <a:pt x="309" y="146"/>
                  <a:pt x="308" y="147"/>
                  <a:pt x="308" y="147"/>
                </a:cubicBezTo>
                <a:cubicBezTo>
                  <a:pt x="308" y="147"/>
                  <a:pt x="307" y="147"/>
                  <a:pt x="307" y="147"/>
                </a:cubicBezTo>
                <a:cubicBezTo>
                  <a:pt x="309" y="146"/>
                  <a:pt x="307" y="147"/>
                  <a:pt x="307" y="147"/>
                </a:cubicBezTo>
                <a:cubicBezTo>
                  <a:pt x="299" y="150"/>
                  <a:pt x="301" y="162"/>
                  <a:pt x="309" y="162"/>
                </a:cubicBezTo>
                <a:cubicBezTo>
                  <a:pt x="315" y="161"/>
                  <a:pt x="322" y="157"/>
                  <a:pt x="323" y="151"/>
                </a:cubicBezTo>
                <a:cubicBezTo>
                  <a:pt x="323" y="147"/>
                  <a:pt x="322" y="144"/>
                  <a:pt x="319" y="143"/>
                </a:cubicBezTo>
                <a:cubicBezTo>
                  <a:pt x="316" y="141"/>
                  <a:pt x="313" y="142"/>
                  <a:pt x="310" y="144"/>
                </a:cubicBezTo>
                <a:close/>
                <a:moveTo>
                  <a:pt x="372" y="156"/>
                </a:moveTo>
                <a:cubicBezTo>
                  <a:pt x="369" y="157"/>
                  <a:pt x="365" y="158"/>
                  <a:pt x="362" y="160"/>
                </a:cubicBezTo>
                <a:cubicBezTo>
                  <a:pt x="358" y="163"/>
                  <a:pt x="360" y="169"/>
                  <a:pt x="365" y="170"/>
                </a:cubicBezTo>
                <a:cubicBezTo>
                  <a:pt x="368" y="170"/>
                  <a:pt x="372" y="168"/>
                  <a:pt x="376" y="167"/>
                </a:cubicBezTo>
                <a:cubicBezTo>
                  <a:pt x="379" y="166"/>
                  <a:pt x="383" y="166"/>
                  <a:pt x="385" y="162"/>
                </a:cubicBezTo>
                <a:cubicBezTo>
                  <a:pt x="386" y="159"/>
                  <a:pt x="385" y="157"/>
                  <a:pt x="383" y="155"/>
                </a:cubicBezTo>
                <a:cubicBezTo>
                  <a:pt x="380" y="153"/>
                  <a:pt x="376" y="155"/>
                  <a:pt x="372" y="156"/>
                </a:cubicBezTo>
                <a:close/>
                <a:moveTo>
                  <a:pt x="346" y="184"/>
                </a:moveTo>
                <a:cubicBezTo>
                  <a:pt x="342" y="186"/>
                  <a:pt x="338" y="187"/>
                  <a:pt x="334" y="189"/>
                </a:cubicBezTo>
                <a:cubicBezTo>
                  <a:pt x="330" y="192"/>
                  <a:pt x="332" y="198"/>
                  <a:pt x="336" y="200"/>
                </a:cubicBezTo>
                <a:cubicBezTo>
                  <a:pt x="340" y="201"/>
                  <a:pt x="344" y="201"/>
                  <a:pt x="348" y="199"/>
                </a:cubicBezTo>
                <a:cubicBezTo>
                  <a:pt x="353" y="197"/>
                  <a:pt x="358" y="194"/>
                  <a:pt x="357" y="188"/>
                </a:cubicBezTo>
                <a:cubicBezTo>
                  <a:pt x="356" y="183"/>
                  <a:pt x="350" y="183"/>
                  <a:pt x="346" y="184"/>
                </a:cubicBezTo>
                <a:close/>
                <a:moveTo>
                  <a:pt x="326" y="227"/>
                </a:moveTo>
                <a:cubicBezTo>
                  <a:pt x="324" y="228"/>
                  <a:pt x="323" y="230"/>
                  <a:pt x="324" y="232"/>
                </a:cubicBezTo>
                <a:cubicBezTo>
                  <a:pt x="326" y="236"/>
                  <a:pt x="328" y="237"/>
                  <a:pt x="332" y="239"/>
                </a:cubicBezTo>
                <a:cubicBezTo>
                  <a:pt x="336" y="241"/>
                  <a:pt x="339" y="242"/>
                  <a:pt x="343" y="241"/>
                </a:cubicBezTo>
                <a:cubicBezTo>
                  <a:pt x="348" y="240"/>
                  <a:pt x="349" y="233"/>
                  <a:pt x="346" y="230"/>
                </a:cubicBezTo>
                <a:cubicBezTo>
                  <a:pt x="343" y="227"/>
                  <a:pt x="339" y="227"/>
                  <a:pt x="336" y="226"/>
                </a:cubicBezTo>
                <a:cubicBezTo>
                  <a:pt x="333" y="226"/>
                  <a:pt x="329" y="224"/>
                  <a:pt x="326" y="227"/>
                </a:cubicBezTo>
                <a:close/>
                <a:moveTo>
                  <a:pt x="353" y="270"/>
                </a:moveTo>
                <a:cubicBezTo>
                  <a:pt x="352" y="273"/>
                  <a:pt x="353" y="276"/>
                  <a:pt x="355" y="278"/>
                </a:cubicBezTo>
                <a:cubicBezTo>
                  <a:pt x="359" y="279"/>
                  <a:pt x="368" y="284"/>
                  <a:pt x="371" y="279"/>
                </a:cubicBezTo>
                <a:cubicBezTo>
                  <a:pt x="375" y="273"/>
                  <a:pt x="364" y="270"/>
                  <a:pt x="360" y="268"/>
                </a:cubicBezTo>
                <a:cubicBezTo>
                  <a:pt x="357" y="267"/>
                  <a:pt x="355" y="268"/>
                  <a:pt x="353" y="270"/>
                </a:cubicBezTo>
                <a:close/>
                <a:moveTo>
                  <a:pt x="296" y="256"/>
                </a:moveTo>
                <a:cubicBezTo>
                  <a:pt x="298" y="258"/>
                  <a:pt x="300" y="260"/>
                  <a:pt x="303" y="263"/>
                </a:cubicBezTo>
                <a:cubicBezTo>
                  <a:pt x="306" y="265"/>
                  <a:pt x="309" y="268"/>
                  <a:pt x="313" y="268"/>
                </a:cubicBezTo>
                <a:cubicBezTo>
                  <a:pt x="318" y="269"/>
                  <a:pt x="322" y="263"/>
                  <a:pt x="320" y="258"/>
                </a:cubicBezTo>
                <a:cubicBezTo>
                  <a:pt x="318" y="255"/>
                  <a:pt x="314" y="253"/>
                  <a:pt x="311" y="251"/>
                </a:cubicBezTo>
                <a:cubicBezTo>
                  <a:pt x="308" y="249"/>
                  <a:pt x="306" y="248"/>
                  <a:pt x="302" y="247"/>
                </a:cubicBezTo>
                <a:cubicBezTo>
                  <a:pt x="298" y="245"/>
                  <a:pt x="293" y="252"/>
                  <a:pt x="296" y="256"/>
                </a:cubicBezTo>
                <a:close/>
                <a:moveTo>
                  <a:pt x="230" y="134"/>
                </a:moveTo>
                <a:cubicBezTo>
                  <a:pt x="229" y="138"/>
                  <a:pt x="228" y="141"/>
                  <a:pt x="229" y="145"/>
                </a:cubicBezTo>
                <a:cubicBezTo>
                  <a:pt x="230" y="148"/>
                  <a:pt x="231" y="151"/>
                  <a:pt x="233" y="154"/>
                </a:cubicBezTo>
                <a:cubicBezTo>
                  <a:pt x="236" y="160"/>
                  <a:pt x="246" y="155"/>
                  <a:pt x="244" y="149"/>
                </a:cubicBezTo>
                <a:cubicBezTo>
                  <a:pt x="243" y="147"/>
                  <a:pt x="242" y="144"/>
                  <a:pt x="242" y="142"/>
                </a:cubicBezTo>
                <a:cubicBezTo>
                  <a:pt x="242" y="141"/>
                  <a:pt x="241" y="139"/>
                  <a:pt x="241" y="138"/>
                </a:cubicBezTo>
                <a:cubicBezTo>
                  <a:pt x="241" y="136"/>
                  <a:pt x="240" y="135"/>
                  <a:pt x="239" y="134"/>
                </a:cubicBezTo>
                <a:cubicBezTo>
                  <a:pt x="237" y="131"/>
                  <a:pt x="232" y="131"/>
                  <a:pt x="230" y="134"/>
                </a:cubicBezTo>
                <a:close/>
                <a:moveTo>
                  <a:pt x="187" y="153"/>
                </a:moveTo>
                <a:cubicBezTo>
                  <a:pt x="184" y="158"/>
                  <a:pt x="187" y="163"/>
                  <a:pt x="191" y="167"/>
                </a:cubicBezTo>
                <a:cubicBezTo>
                  <a:pt x="194" y="170"/>
                  <a:pt x="198" y="172"/>
                  <a:pt x="202" y="173"/>
                </a:cubicBezTo>
                <a:cubicBezTo>
                  <a:pt x="209" y="175"/>
                  <a:pt x="212" y="164"/>
                  <a:pt x="206" y="161"/>
                </a:cubicBezTo>
                <a:cubicBezTo>
                  <a:pt x="204" y="159"/>
                  <a:pt x="202" y="157"/>
                  <a:pt x="200" y="155"/>
                </a:cubicBezTo>
                <a:cubicBezTo>
                  <a:pt x="198" y="153"/>
                  <a:pt x="197" y="151"/>
                  <a:pt x="194" y="150"/>
                </a:cubicBezTo>
                <a:cubicBezTo>
                  <a:pt x="191" y="150"/>
                  <a:pt x="189" y="151"/>
                  <a:pt x="187" y="153"/>
                </a:cubicBezTo>
                <a:close/>
                <a:moveTo>
                  <a:pt x="150" y="223"/>
                </a:moveTo>
                <a:cubicBezTo>
                  <a:pt x="148" y="225"/>
                  <a:pt x="150" y="228"/>
                  <a:pt x="152" y="229"/>
                </a:cubicBezTo>
                <a:cubicBezTo>
                  <a:pt x="158" y="234"/>
                  <a:pt x="169" y="229"/>
                  <a:pt x="176" y="226"/>
                </a:cubicBezTo>
                <a:cubicBezTo>
                  <a:pt x="182" y="224"/>
                  <a:pt x="181" y="214"/>
                  <a:pt x="174" y="215"/>
                </a:cubicBezTo>
                <a:cubicBezTo>
                  <a:pt x="166" y="216"/>
                  <a:pt x="154" y="216"/>
                  <a:pt x="150" y="223"/>
                </a:cubicBezTo>
                <a:close/>
                <a:moveTo>
                  <a:pt x="259" y="252"/>
                </a:moveTo>
                <a:cubicBezTo>
                  <a:pt x="258" y="258"/>
                  <a:pt x="260" y="265"/>
                  <a:pt x="264" y="270"/>
                </a:cubicBezTo>
                <a:cubicBezTo>
                  <a:pt x="269" y="278"/>
                  <a:pt x="282" y="271"/>
                  <a:pt x="277" y="262"/>
                </a:cubicBezTo>
                <a:cubicBezTo>
                  <a:pt x="274" y="258"/>
                  <a:pt x="273" y="254"/>
                  <a:pt x="271" y="250"/>
                </a:cubicBezTo>
                <a:cubicBezTo>
                  <a:pt x="268" y="246"/>
                  <a:pt x="260" y="247"/>
                  <a:pt x="259" y="252"/>
                </a:cubicBezTo>
                <a:close/>
                <a:moveTo>
                  <a:pt x="297" y="191"/>
                </a:moveTo>
                <a:cubicBezTo>
                  <a:pt x="304" y="190"/>
                  <a:pt x="311" y="189"/>
                  <a:pt x="318" y="187"/>
                </a:cubicBezTo>
                <a:cubicBezTo>
                  <a:pt x="323" y="186"/>
                  <a:pt x="330" y="185"/>
                  <a:pt x="333" y="179"/>
                </a:cubicBezTo>
                <a:cubicBezTo>
                  <a:pt x="334" y="178"/>
                  <a:pt x="333" y="175"/>
                  <a:pt x="332" y="174"/>
                </a:cubicBezTo>
                <a:cubicBezTo>
                  <a:pt x="327" y="169"/>
                  <a:pt x="321" y="172"/>
                  <a:pt x="315" y="173"/>
                </a:cubicBezTo>
                <a:cubicBezTo>
                  <a:pt x="308" y="175"/>
                  <a:pt x="300" y="177"/>
                  <a:pt x="293" y="179"/>
                </a:cubicBezTo>
                <a:cubicBezTo>
                  <a:pt x="285" y="181"/>
                  <a:pt x="289" y="193"/>
                  <a:pt x="297" y="191"/>
                </a:cubicBezTo>
                <a:close/>
                <a:moveTo>
                  <a:pt x="288" y="215"/>
                </a:moveTo>
                <a:cubicBezTo>
                  <a:pt x="290" y="218"/>
                  <a:pt x="294" y="219"/>
                  <a:pt x="298" y="220"/>
                </a:cubicBezTo>
                <a:cubicBezTo>
                  <a:pt x="301" y="221"/>
                  <a:pt x="305" y="222"/>
                  <a:pt x="309" y="223"/>
                </a:cubicBezTo>
                <a:cubicBezTo>
                  <a:pt x="317" y="224"/>
                  <a:pt x="320" y="213"/>
                  <a:pt x="312" y="210"/>
                </a:cubicBezTo>
                <a:cubicBezTo>
                  <a:pt x="308" y="209"/>
                  <a:pt x="304" y="208"/>
                  <a:pt x="301" y="208"/>
                </a:cubicBezTo>
                <a:cubicBezTo>
                  <a:pt x="297" y="207"/>
                  <a:pt x="293" y="206"/>
                  <a:pt x="289" y="208"/>
                </a:cubicBezTo>
                <a:cubicBezTo>
                  <a:pt x="286" y="209"/>
                  <a:pt x="285" y="213"/>
                  <a:pt x="288" y="215"/>
                </a:cubicBezTo>
                <a:close/>
                <a:moveTo>
                  <a:pt x="213" y="229"/>
                </a:moveTo>
                <a:cubicBezTo>
                  <a:pt x="207" y="231"/>
                  <a:pt x="200" y="234"/>
                  <a:pt x="197" y="239"/>
                </a:cubicBezTo>
                <a:cubicBezTo>
                  <a:pt x="194" y="244"/>
                  <a:pt x="198" y="249"/>
                  <a:pt x="203" y="249"/>
                </a:cubicBezTo>
                <a:cubicBezTo>
                  <a:pt x="209" y="249"/>
                  <a:pt x="215" y="244"/>
                  <a:pt x="220" y="240"/>
                </a:cubicBezTo>
                <a:cubicBezTo>
                  <a:pt x="223" y="238"/>
                  <a:pt x="224" y="234"/>
                  <a:pt x="222" y="231"/>
                </a:cubicBezTo>
                <a:cubicBezTo>
                  <a:pt x="220" y="227"/>
                  <a:pt x="216" y="227"/>
                  <a:pt x="213" y="229"/>
                </a:cubicBezTo>
                <a:close/>
                <a:moveTo>
                  <a:pt x="269" y="175"/>
                </a:moveTo>
                <a:cubicBezTo>
                  <a:pt x="268" y="178"/>
                  <a:pt x="271" y="181"/>
                  <a:pt x="274" y="181"/>
                </a:cubicBezTo>
                <a:cubicBezTo>
                  <a:pt x="277" y="181"/>
                  <a:pt x="279" y="180"/>
                  <a:pt x="282" y="178"/>
                </a:cubicBezTo>
                <a:cubicBezTo>
                  <a:pt x="284" y="177"/>
                  <a:pt x="286" y="175"/>
                  <a:pt x="287" y="173"/>
                </a:cubicBezTo>
                <a:cubicBezTo>
                  <a:pt x="289" y="169"/>
                  <a:pt x="287" y="164"/>
                  <a:pt x="282" y="164"/>
                </a:cubicBezTo>
                <a:cubicBezTo>
                  <a:pt x="277" y="165"/>
                  <a:pt x="271" y="170"/>
                  <a:pt x="269" y="175"/>
                </a:cubicBezTo>
                <a:close/>
                <a:moveTo>
                  <a:pt x="252" y="161"/>
                </a:moveTo>
                <a:cubicBezTo>
                  <a:pt x="250" y="164"/>
                  <a:pt x="249" y="168"/>
                  <a:pt x="248" y="172"/>
                </a:cubicBezTo>
                <a:cubicBezTo>
                  <a:pt x="247" y="175"/>
                  <a:pt x="249" y="178"/>
                  <a:pt x="252" y="179"/>
                </a:cubicBezTo>
                <a:cubicBezTo>
                  <a:pt x="255" y="180"/>
                  <a:pt x="258" y="179"/>
                  <a:pt x="259" y="176"/>
                </a:cubicBezTo>
                <a:cubicBezTo>
                  <a:pt x="262" y="173"/>
                  <a:pt x="263" y="170"/>
                  <a:pt x="265" y="167"/>
                </a:cubicBezTo>
                <a:cubicBezTo>
                  <a:pt x="266" y="163"/>
                  <a:pt x="269" y="159"/>
                  <a:pt x="267" y="155"/>
                </a:cubicBezTo>
                <a:cubicBezTo>
                  <a:pt x="266" y="152"/>
                  <a:pt x="263" y="150"/>
                  <a:pt x="260" y="151"/>
                </a:cubicBezTo>
                <a:cubicBezTo>
                  <a:pt x="255" y="152"/>
                  <a:pt x="254" y="157"/>
                  <a:pt x="252" y="161"/>
                </a:cubicBezTo>
                <a:close/>
                <a:moveTo>
                  <a:pt x="220" y="176"/>
                </a:moveTo>
                <a:cubicBezTo>
                  <a:pt x="221" y="182"/>
                  <a:pt x="226" y="189"/>
                  <a:pt x="231" y="194"/>
                </a:cubicBezTo>
                <a:cubicBezTo>
                  <a:pt x="234" y="196"/>
                  <a:pt x="238" y="196"/>
                  <a:pt x="241" y="194"/>
                </a:cubicBezTo>
                <a:cubicBezTo>
                  <a:pt x="243" y="191"/>
                  <a:pt x="244" y="187"/>
                  <a:pt x="242" y="184"/>
                </a:cubicBezTo>
                <a:cubicBezTo>
                  <a:pt x="241" y="182"/>
                  <a:pt x="239" y="180"/>
                  <a:pt x="237" y="178"/>
                </a:cubicBezTo>
                <a:cubicBezTo>
                  <a:pt x="236" y="175"/>
                  <a:pt x="234" y="172"/>
                  <a:pt x="232" y="170"/>
                </a:cubicBezTo>
                <a:cubicBezTo>
                  <a:pt x="228" y="166"/>
                  <a:pt x="219" y="169"/>
                  <a:pt x="220" y="176"/>
                </a:cubicBezTo>
                <a:close/>
                <a:moveTo>
                  <a:pt x="187" y="192"/>
                </a:moveTo>
                <a:cubicBezTo>
                  <a:pt x="190" y="194"/>
                  <a:pt x="193" y="195"/>
                  <a:pt x="197" y="196"/>
                </a:cubicBezTo>
                <a:cubicBezTo>
                  <a:pt x="200" y="197"/>
                  <a:pt x="204" y="199"/>
                  <a:pt x="207" y="197"/>
                </a:cubicBezTo>
                <a:cubicBezTo>
                  <a:pt x="210" y="196"/>
                  <a:pt x="212" y="193"/>
                  <a:pt x="210" y="190"/>
                </a:cubicBezTo>
                <a:cubicBezTo>
                  <a:pt x="208" y="187"/>
                  <a:pt x="204" y="186"/>
                  <a:pt x="201" y="185"/>
                </a:cubicBezTo>
                <a:cubicBezTo>
                  <a:pt x="197" y="184"/>
                  <a:pt x="194" y="182"/>
                  <a:pt x="190" y="183"/>
                </a:cubicBezTo>
                <a:cubicBezTo>
                  <a:pt x="186" y="183"/>
                  <a:pt x="183" y="189"/>
                  <a:pt x="187" y="192"/>
                </a:cubicBezTo>
                <a:close/>
                <a:moveTo>
                  <a:pt x="213" y="207"/>
                </a:moveTo>
                <a:cubicBezTo>
                  <a:pt x="207" y="210"/>
                  <a:pt x="206" y="219"/>
                  <a:pt x="214" y="221"/>
                </a:cubicBezTo>
                <a:cubicBezTo>
                  <a:pt x="221" y="222"/>
                  <a:pt x="234" y="220"/>
                  <a:pt x="238" y="214"/>
                </a:cubicBezTo>
                <a:cubicBezTo>
                  <a:pt x="241" y="210"/>
                  <a:pt x="240" y="205"/>
                  <a:pt x="235" y="204"/>
                </a:cubicBezTo>
                <a:cubicBezTo>
                  <a:pt x="232" y="203"/>
                  <a:pt x="228" y="204"/>
                  <a:pt x="224" y="205"/>
                </a:cubicBezTo>
                <a:cubicBezTo>
                  <a:pt x="221" y="206"/>
                  <a:pt x="217" y="206"/>
                  <a:pt x="213" y="207"/>
                </a:cubicBezTo>
                <a:close/>
                <a:moveTo>
                  <a:pt x="259" y="196"/>
                </a:moveTo>
                <a:cubicBezTo>
                  <a:pt x="258" y="199"/>
                  <a:pt x="259" y="203"/>
                  <a:pt x="262" y="204"/>
                </a:cubicBezTo>
                <a:cubicBezTo>
                  <a:pt x="267" y="206"/>
                  <a:pt x="272" y="206"/>
                  <a:pt x="276" y="203"/>
                </a:cubicBezTo>
                <a:cubicBezTo>
                  <a:pt x="283" y="200"/>
                  <a:pt x="278" y="190"/>
                  <a:pt x="271" y="192"/>
                </a:cubicBezTo>
                <a:cubicBezTo>
                  <a:pt x="269" y="192"/>
                  <a:pt x="268" y="193"/>
                  <a:pt x="266" y="193"/>
                </a:cubicBezTo>
                <a:cubicBezTo>
                  <a:pt x="263" y="192"/>
                  <a:pt x="260" y="193"/>
                  <a:pt x="259" y="196"/>
                </a:cubicBezTo>
                <a:close/>
                <a:moveTo>
                  <a:pt x="264" y="218"/>
                </a:moveTo>
                <a:cubicBezTo>
                  <a:pt x="262" y="220"/>
                  <a:pt x="262" y="223"/>
                  <a:pt x="264" y="226"/>
                </a:cubicBezTo>
                <a:cubicBezTo>
                  <a:pt x="267" y="230"/>
                  <a:pt x="271" y="235"/>
                  <a:pt x="276" y="237"/>
                </a:cubicBezTo>
                <a:cubicBezTo>
                  <a:pt x="279" y="239"/>
                  <a:pt x="283" y="238"/>
                  <a:pt x="285" y="235"/>
                </a:cubicBezTo>
                <a:cubicBezTo>
                  <a:pt x="288" y="232"/>
                  <a:pt x="287" y="228"/>
                  <a:pt x="285" y="226"/>
                </a:cubicBezTo>
                <a:cubicBezTo>
                  <a:pt x="283" y="223"/>
                  <a:pt x="280" y="222"/>
                  <a:pt x="278" y="220"/>
                </a:cubicBezTo>
                <a:cubicBezTo>
                  <a:pt x="276" y="219"/>
                  <a:pt x="274" y="218"/>
                  <a:pt x="272" y="217"/>
                </a:cubicBezTo>
                <a:cubicBezTo>
                  <a:pt x="269" y="216"/>
                  <a:pt x="266" y="216"/>
                  <a:pt x="264" y="218"/>
                </a:cubicBezTo>
                <a:close/>
              </a:path>
            </a:pathLst>
          </a:custGeom>
          <a:solidFill>
            <a:srgbClr val="638B9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4" name="Google Shape;2214;p43"/>
          <p:cNvSpPr/>
          <p:nvPr/>
        </p:nvSpPr>
        <p:spPr>
          <a:xfrm>
            <a:off x="5607302" y="4751704"/>
            <a:ext cx="879899" cy="801178"/>
          </a:xfrm>
          <a:custGeom>
            <a:avLst/>
            <a:gdLst/>
            <a:ahLst/>
            <a:cxnLst/>
            <a:rect l="l" t="t" r="r" b="b"/>
            <a:pathLst>
              <a:path w="551" h="503" extrusionOk="0">
                <a:moveTo>
                  <a:pt x="231" y="232"/>
                </a:moveTo>
                <a:cubicBezTo>
                  <a:pt x="228" y="237"/>
                  <a:pt x="226" y="241"/>
                  <a:pt x="224" y="246"/>
                </a:cubicBezTo>
                <a:cubicBezTo>
                  <a:pt x="223" y="249"/>
                  <a:pt x="223" y="252"/>
                  <a:pt x="226" y="255"/>
                </a:cubicBezTo>
                <a:cubicBezTo>
                  <a:pt x="229" y="256"/>
                  <a:pt x="233" y="256"/>
                  <a:pt x="235" y="254"/>
                </a:cubicBezTo>
                <a:cubicBezTo>
                  <a:pt x="239" y="249"/>
                  <a:pt x="241" y="244"/>
                  <a:pt x="244" y="240"/>
                </a:cubicBezTo>
                <a:cubicBezTo>
                  <a:pt x="246" y="236"/>
                  <a:pt x="244" y="231"/>
                  <a:pt x="241" y="229"/>
                </a:cubicBezTo>
                <a:cubicBezTo>
                  <a:pt x="237" y="227"/>
                  <a:pt x="233" y="229"/>
                  <a:pt x="231" y="232"/>
                </a:cubicBezTo>
                <a:close/>
                <a:moveTo>
                  <a:pt x="86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1" y="3"/>
                  <a:pt x="97" y="7"/>
                  <a:pt x="94" y="6"/>
                </a:cubicBezTo>
                <a:cubicBezTo>
                  <a:pt x="92" y="5"/>
                  <a:pt x="88" y="2"/>
                  <a:pt x="86" y="0"/>
                </a:cubicBezTo>
                <a:close/>
                <a:moveTo>
                  <a:pt x="382" y="0"/>
                </a:moveTo>
                <a:cubicBezTo>
                  <a:pt x="399" y="0"/>
                  <a:pt x="399" y="0"/>
                  <a:pt x="399" y="0"/>
                </a:cubicBezTo>
                <a:cubicBezTo>
                  <a:pt x="398" y="1"/>
                  <a:pt x="397" y="2"/>
                  <a:pt x="396" y="3"/>
                </a:cubicBezTo>
                <a:cubicBezTo>
                  <a:pt x="394" y="6"/>
                  <a:pt x="391" y="9"/>
                  <a:pt x="388" y="11"/>
                </a:cubicBezTo>
                <a:cubicBezTo>
                  <a:pt x="384" y="14"/>
                  <a:pt x="379" y="10"/>
                  <a:pt x="380" y="6"/>
                </a:cubicBezTo>
                <a:cubicBezTo>
                  <a:pt x="380" y="4"/>
                  <a:pt x="381" y="2"/>
                  <a:pt x="382" y="0"/>
                </a:cubicBezTo>
                <a:close/>
                <a:moveTo>
                  <a:pt x="79" y="439"/>
                </a:moveTo>
                <a:cubicBezTo>
                  <a:pt x="76" y="444"/>
                  <a:pt x="84" y="448"/>
                  <a:pt x="87" y="443"/>
                </a:cubicBezTo>
                <a:cubicBezTo>
                  <a:pt x="88" y="440"/>
                  <a:pt x="91" y="436"/>
                  <a:pt x="90" y="433"/>
                </a:cubicBezTo>
                <a:cubicBezTo>
                  <a:pt x="89" y="431"/>
                  <a:pt x="87" y="430"/>
                  <a:pt x="85" y="431"/>
                </a:cubicBezTo>
                <a:cubicBezTo>
                  <a:pt x="82" y="431"/>
                  <a:pt x="80" y="436"/>
                  <a:pt x="79" y="439"/>
                </a:cubicBezTo>
                <a:close/>
                <a:moveTo>
                  <a:pt x="112" y="409"/>
                </a:moveTo>
                <a:cubicBezTo>
                  <a:pt x="110" y="412"/>
                  <a:pt x="108" y="415"/>
                  <a:pt x="107" y="418"/>
                </a:cubicBezTo>
                <a:cubicBezTo>
                  <a:pt x="105" y="423"/>
                  <a:pt x="112" y="428"/>
                  <a:pt x="116" y="425"/>
                </a:cubicBezTo>
                <a:cubicBezTo>
                  <a:pt x="119" y="423"/>
                  <a:pt x="121" y="419"/>
                  <a:pt x="123" y="416"/>
                </a:cubicBezTo>
                <a:cubicBezTo>
                  <a:pt x="126" y="410"/>
                  <a:pt x="117" y="403"/>
                  <a:pt x="112" y="409"/>
                </a:cubicBezTo>
                <a:close/>
                <a:moveTo>
                  <a:pt x="149" y="394"/>
                </a:moveTo>
                <a:cubicBezTo>
                  <a:pt x="143" y="399"/>
                  <a:pt x="140" y="406"/>
                  <a:pt x="141" y="413"/>
                </a:cubicBezTo>
                <a:cubicBezTo>
                  <a:pt x="141" y="415"/>
                  <a:pt x="143" y="417"/>
                  <a:pt x="145" y="418"/>
                </a:cubicBezTo>
                <a:cubicBezTo>
                  <a:pt x="147" y="418"/>
                  <a:pt x="150" y="417"/>
                  <a:pt x="151" y="415"/>
                </a:cubicBezTo>
                <a:cubicBezTo>
                  <a:pt x="152" y="411"/>
                  <a:pt x="155" y="408"/>
                  <a:pt x="157" y="405"/>
                </a:cubicBezTo>
                <a:cubicBezTo>
                  <a:pt x="159" y="402"/>
                  <a:pt x="160" y="399"/>
                  <a:pt x="157" y="396"/>
                </a:cubicBezTo>
                <a:cubicBezTo>
                  <a:pt x="156" y="394"/>
                  <a:pt x="152" y="392"/>
                  <a:pt x="149" y="394"/>
                </a:cubicBezTo>
                <a:close/>
                <a:moveTo>
                  <a:pt x="40" y="221"/>
                </a:moveTo>
                <a:cubicBezTo>
                  <a:pt x="39" y="222"/>
                  <a:pt x="39" y="224"/>
                  <a:pt x="40" y="225"/>
                </a:cubicBezTo>
                <a:cubicBezTo>
                  <a:pt x="41" y="227"/>
                  <a:pt x="43" y="228"/>
                  <a:pt x="45" y="228"/>
                </a:cubicBezTo>
                <a:cubicBezTo>
                  <a:pt x="47" y="228"/>
                  <a:pt x="49" y="228"/>
                  <a:pt x="51" y="228"/>
                </a:cubicBezTo>
                <a:cubicBezTo>
                  <a:pt x="57" y="227"/>
                  <a:pt x="57" y="217"/>
                  <a:pt x="50" y="217"/>
                </a:cubicBezTo>
                <a:cubicBezTo>
                  <a:pt x="49" y="217"/>
                  <a:pt x="47" y="217"/>
                  <a:pt x="45" y="218"/>
                </a:cubicBezTo>
                <a:cubicBezTo>
                  <a:pt x="42" y="218"/>
                  <a:pt x="41" y="219"/>
                  <a:pt x="40" y="221"/>
                </a:cubicBezTo>
                <a:close/>
                <a:moveTo>
                  <a:pt x="84" y="43"/>
                </a:moveTo>
                <a:cubicBezTo>
                  <a:pt x="85" y="47"/>
                  <a:pt x="88" y="49"/>
                  <a:pt x="92" y="51"/>
                </a:cubicBezTo>
                <a:cubicBezTo>
                  <a:pt x="97" y="54"/>
                  <a:pt x="102" y="47"/>
                  <a:pt x="98" y="43"/>
                </a:cubicBezTo>
                <a:cubicBezTo>
                  <a:pt x="95" y="40"/>
                  <a:pt x="92" y="37"/>
                  <a:pt x="88" y="38"/>
                </a:cubicBezTo>
                <a:cubicBezTo>
                  <a:pt x="85" y="38"/>
                  <a:pt x="83" y="40"/>
                  <a:pt x="84" y="43"/>
                </a:cubicBezTo>
                <a:close/>
                <a:moveTo>
                  <a:pt x="487" y="120"/>
                </a:moveTo>
                <a:cubicBezTo>
                  <a:pt x="484" y="121"/>
                  <a:pt x="480" y="123"/>
                  <a:pt x="478" y="126"/>
                </a:cubicBezTo>
                <a:cubicBezTo>
                  <a:pt x="473" y="130"/>
                  <a:pt x="478" y="136"/>
                  <a:pt x="483" y="135"/>
                </a:cubicBezTo>
                <a:cubicBezTo>
                  <a:pt x="487" y="134"/>
                  <a:pt x="490" y="132"/>
                  <a:pt x="493" y="131"/>
                </a:cubicBezTo>
                <a:cubicBezTo>
                  <a:pt x="496" y="129"/>
                  <a:pt x="499" y="128"/>
                  <a:pt x="501" y="125"/>
                </a:cubicBezTo>
                <a:cubicBezTo>
                  <a:pt x="504" y="122"/>
                  <a:pt x="502" y="116"/>
                  <a:pt x="497" y="116"/>
                </a:cubicBezTo>
                <a:cubicBezTo>
                  <a:pt x="493" y="116"/>
                  <a:pt x="490" y="118"/>
                  <a:pt x="487" y="120"/>
                </a:cubicBezTo>
                <a:close/>
                <a:moveTo>
                  <a:pt x="485" y="409"/>
                </a:moveTo>
                <a:cubicBezTo>
                  <a:pt x="487" y="412"/>
                  <a:pt x="490" y="413"/>
                  <a:pt x="493" y="414"/>
                </a:cubicBezTo>
                <a:cubicBezTo>
                  <a:pt x="495" y="415"/>
                  <a:pt x="498" y="413"/>
                  <a:pt x="499" y="412"/>
                </a:cubicBezTo>
                <a:cubicBezTo>
                  <a:pt x="500" y="410"/>
                  <a:pt x="499" y="408"/>
                  <a:pt x="498" y="406"/>
                </a:cubicBezTo>
                <a:cubicBezTo>
                  <a:pt x="496" y="404"/>
                  <a:pt x="494" y="402"/>
                  <a:pt x="491" y="400"/>
                </a:cubicBezTo>
                <a:cubicBezTo>
                  <a:pt x="485" y="398"/>
                  <a:pt x="480" y="405"/>
                  <a:pt x="485" y="409"/>
                </a:cubicBezTo>
                <a:close/>
                <a:moveTo>
                  <a:pt x="456" y="362"/>
                </a:moveTo>
                <a:cubicBezTo>
                  <a:pt x="454" y="364"/>
                  <a:pt x="452" y="367"/>
                  <a:pt x="454" y="370"/>
                </a:cubicBezTo>
                <a:cubicBezTo>
                  <a:pt x="456" y="373"/>
                  <a:pt x="459" y="373"/>
                  <a:pt x="462" y="375"/>
                </a:cubicBezTo>
                <a:cubicBezTo>
                  <a:pt x="464" y="376"/>
                  <a:pt x="466" y="377"/>
                  <a:pt x="468" y="379"/>
                </a:cubicBezTo>
                <a:cubicBezTo>
                  <a:pt x="473" y="383"/>
                  <a:pt x="480" y="377"/>
                  <a:pt x="477" y="372"/>
                </a:cubicBezTo>
                <a:cubicBezTo>
                  <a:pt x="475" y="368"/>
                  <a:pt x="472" y="365"/>
                  <a:pt x="469" y="363"/>
                </a:cubicBezTo>
                <a:cubicBezTo>
                  <a:pt x="465" y="361"/>
                  <a:pt x="460" y="359"/>
                  <a:pt x="456" y="362"/>
                </a:cubicBezTo>
                <a:close/>
                <a:moveTo>
                  <a:pt x="223" y="427"/>
                </a:moveTo>
                <a:cubicBezTo>
                  <a:pt x="219" y="429"/>
                  <a:pt x="218" y="435"/>
                  <a:pt x="217" y="439"/>
                </a:cubicBezTo>
                <a:cubicBezTo>
                  <a:pt x="217" y="442"/>
                  <a:pt x="216" y="445"/>
                  <a:pt x="217" y="447"/>
                </a:cubicBezTo>
                <a:cubicBezTo>
                  <a:pt x="218" y="450"/>
                  <a:pt x="221" y="452"/>
                  <a:pt x="224" y="452"/>
                </a:cubicBezTo>
                <a:cubicBezTo>
                  <a:pt x="229" y="450"/>
                  <a:pt x="230" y="445"/>
                  <a:pt x="231" y="441"/>
                </a:cubicBezTo>
                <a:cubicBezTo>
                  <a:pt x="231" y="437"/>
                  <a:pt x="233" y="433"/>
                  <a:pt x="232" y="429"/>
                </a:cubicBezTo>
                <a:cubicBezTo>
                  <a:pt x="231" y="426"/>
                  <a:pt x="226" y="424"/>
                  <a:pt x="223" y="427"/>
                </a:cubicBezTo>
                <a:close/>
                <a:moveTo>
                  <a:pt x="5" y="142"/>
                </a:moveTo>
                <a:cubicBezTo>
                  <a:pt x="7" y="142"/>
                  <a:pt x="10" y="142"/>
                  <a:pt x="13" y="143"/>
                </a:cubicBezTo>
                <a:cubicBezTo>
                  <a:pt x="15" y="144"/>
                  <a:pt x="17" y="144"/>
                  <a:pt x="19" y="142"/>
                </a:cubicBezTo>
                <a:cubicBezTo>
                  <a:pt x="20" y="140"/>
                  <a:pt x="20" y="137"/>
                  <a:pt x="18" y="135"/>
                </a:cubicBezTo>
                <a:cubicBezTo>
                  <a:pt x="14" y="132"/>
                  <a:pt x="9" y="131"/>
                  <a:pt x="4" y="132"/>
                </a:cubicBezTo>
                <a:cubicBezTo>
                  <a:pt x="0" y="133"/>
                  <a:pt x="0" y="141"/>
                  <a:pt x="5" y="142"/>
                </a:cubicBezTo>
                <a:close/>
                <a:moveTo>
                  <a:pt x="58" y="166"/>
                </a:moveTo>
                <a:cubicBezTo>
                  <a:pt x="63" y="170"/>
                  <a:pt x="69" y="171"/>
                  <a:pt x="75" y="171"/>
                </a:cubicBezTo>
                <a:cubicBezTo>
                  <a:pt x="84" y="172"/>
                  <a:pt x="86" y="161"/>
                  <a:pt x="78" y="159"/>
                </a:cubicBezTo>
                <a:cubicBezTo>
                  <a:pt x="76" y="158"/>
                  <a:pt x="73" y="157"/>
                  <a:pt x="70" y="156"/>
                </a:cubicBezTo>
                <a:cubicBezTo>
                  <a:pt x="67" y="155"/>
                  <a:pt x="64" y="155"/>
                  <a:pt x="60" y="156"/>
                </a:cubicBezTo>
                <a:cubicBezTo>
                  <a:pt x="56" y="157"/>
                  <a:pt x="55" y="163"/>
                  <a:pt x="58" y="166"/>
                </a:cubicBezTo>
                <a:close/>
                <a:moveTo>
                  <a:pt x="205" y="485"/>
                </a:moveTo>
                <a:cubicBezTo>
                  <a:pt x="202" y="489"/>
                  <a:pt x="197" y="497"/>
                  <a:pt x="203" y="500"/>
                </a:cubicBezTo>
                <a:cubicBezTo>
                  <a:pt x="209" y="503"/>
                  <a:pt x="213" y="495"/>
                  <a:pt x="215" y="491"/>
                </a:cubicBezTo>
                <a:cubicBezTo>
                  <a:pt x="218" y="484"/>
                  <a:pt x="209" y="479"/>
                  <a:pt x="205" y="485"/>
                </a:cubicBezTo>
                <a:close/>
                <a:moveTo>
                  <a:pt x="439" y="77"/>
                </a:moveTo>
                <a:cubicBezTo>
                  <a:pt x="434" y="81"/>
                  <a:pt x="429" y="86"/>
                  <a:pt x="425" y="91"/>
                </a:cubicBezTo>
                <a:cubicBezTo>
                  <a:pt x="420" y="97"/>
                  <a:pt x="426" y="105"/>
                  <a:pt x="433" y="101"/>
                </a:cubicBezTo>
                <a:cubicBezTo>
                  <a:pt x="439" y="98"/>
                  <a:pt x="443" y="93"/>
                  <a:pt x="448" y="89"/>
                </a:cubicBezTo>
                <a:cubicBezTo>
                  <a:pt x="452" y="86"/>
                  <a:pt x="457" y="80"/>
                  <a:pt x="452" y="75"/>
                </a:cubicBezTo>
                <a:cubicBezTo>
                  <a:pt x="449" y="71"/>
                  <a:pt x="443" y="74"/>
                  <a:pt x="439" y="77"/>
                </a:cubicBezTo>
                <a:close/>
                <a:moveTo>
                  <a:pt x="458" y="12"/>
                </a:moveTo>
                <a:cubicBezTo>
                  <a:pt x="455" y="15"/>
                  <a:pt x="453" y="18"/>
                  <a:pt x="451" y="22"/>
                </a:cubicBezTo>
                <a:cubicBezTo>
                  <a:pt x="449" y="25"/>
                  <a:pt x="454" y="31"/>
                  <a:pt x="457" y="28"/>
                </a:cubicBezTo>
                <a:cubicBezTo>
                  <a:pt x="461" y="25"/>
                  <a:pt x="464" y="23"/>
                  <a:pt x="466" y="20"/>
                </a:cubicBezTo>
                <a:cubicBezTo>
                  <a:pt x="469" y="17"/>
                  <a:pt x="472" y="12"/>
                  <a:pt x="469" y="8"/>
                </a:cubicBezTo>
                <a:cubicBezTo>
                  <a:pt x="465" y="5"/>
                  <a:pt x="460" y="9"/>
                  <a:pt x="458" y="12"/>
                </a:cubicBezTo>
                <a:close/>
                <a:moveTo>
                  <a:pt x="431" y="52"/>
                </a:moveTo>
                <a:cubicBezTo>
                  <a:pt x="425" y="55"/>
                  <a:pt x="422" y="60"/>
                  <a:pt x="421" y="65"/>
                </a:cubicBezTo>
                <a:cubicBezTo>
                  <a:pt x="420" y="71"/>
                  <a:pt x="428" y="75"/>
                  <a:pt x="431" y="69"/>
                </a:cubicBezTo>
                <a:cubicBezTo>
                  <a:pt x="433" y="66"/>
                  <a:pt x="435" y="62"/>
                  <a:pt x="437" y="60"/>
                </a:cubicBezTo>
                <a:cubicBezTo>
                  <a:pt x="441" y="55"/>
                  <a:pt x="436" y="48"/>
                  <a:pt x="431" y="52"/>
                </a:cubicBezTo>
                <a:close/>
                <a:moveTo>
                  <a:pt x="394" y="93"/>
                </a:moveTo>
                <a:cubicBezTo>
                  <a:pt x="391" y="98"/>
                  <a:pt x="387" y="102"/>
                  <a:pt x="386" y="108"/>
                </a:cubicBezTo>
                <a:cubicBezTo>
                  <a:pt x="385" y="114"/>
                  <a:pt x="393" y="119"/>
                  <a:pt x="397" y="114"/>
                </a:cubicBezTo>
                <a:cubicBezTo>
                  <a:pt x="400" y="110"/>
                  <a:pt x="402" y="106"/>
                  <a:pt x="405" y="102"/>
                </a:cubicBezTo>
                <a:cubicBezTo>
                  <a:pt x="409" y="98"/>
                  <a:pt x="413" y="95"/>
                  <a:pt x="415" y="90"/>
                </a:cubicBezTo>
                <a:cubicBezTo>
                  <a:pt x="416" y="85"/>
                  <a:pt x="411" y="81"/>
                  <a:pt x="406" y="82"/>
                </a:cubicBezTo>
                <a:cubicBezTo>
                  <a:pt x="401" y="83"/>
                  <a:pt x="397" y="89"/>
                  <a:pt x="394" y="93"/>
                </a:cubicBezTo>
                <a:close/>
                <a:moveTo>
                  <a:pt x="454" y="244"/>
                </a:moveTo>
                <a:cubicBezTo>
                  <a:pt x="462" y="246"/>
                  <a:pt x="470" y="247"/>
                  <a:pt x="478" y="247"/>
                </a:cubicBezTo>
                <a:cubicBezTo>
                  <a:pt x="485" y="248"/>
                  <a:pt x="486" y="237"/>
                  <a:pt x="479" y="235"/>
                </a:cubicBezTo>
                <a:cubicBezTo>
                  <a:pt x="472" y="233"/>
                  <a:pt x="464" y="230"/>
                  <a:pt x="456" y="230"/>
                </a:cubicBezTo>
                <a:cubicBezTo>
                  <a:pt x="447" y="229"/>
                  <a:pt x="447" y="242"/>
                  <a:pt x="454" y="244"/>
                </a:cubicBezTo>
                <a:close/>
                <a:moveTo>
                  <a:pt x="526" y="285"/>
                </a:moveTo>
                <a:cubicBezTo>
                  <a:pt x="531" y="288"/>
                  <a:pt x="537" y="289"/>
                  <a:pt x="542" y="290"/>
                </a:cubicBezTo>
                <a:cubicBezTo>
                  <a:pt x="548" y="292"/>
                  <a:pt x="551" y="283"/>
                  <a:pt x="546" y="281"/>
                </a:cubicBezTo>
                <a:cubicBezTo>
                  <a:pt x="541" y="279"/>
                  <a:pt x="535" y="275"/>
                  <a:pt x="530" y="276"/>
                </a:cubicBezTo>
                <a:cubicBezTo>
                  <a:pt x="526" y="276"/>
                  <a:pt x="523" y="282"/>
                  <a:pt x="526" y="285"/>
                </a:cubicBezTo>
                <a:close/>
                <a:moveTo>
                  <a:pt x="449" y="279"/>
                </a:moveTo>
                <a:cubicBezTo>
                  <a:pt x="452" y="280"/>
                  <a:pt x="455" y="281"/>
                  <a:pt x="458" y="282"/>
                </a:cubicBezTo>
                <a:cubicBezTo>
                  <a:pt x="461" y="283"/>
                  <a:pt x="464" y="284"/>
                  <a:pt x="466" y="284"/>
                </a:cubicBezTo>
                <a:cubicBezTo>
                  <a:pt x="471" y="285"/>
                  <a:pt x="475" y="280"/>
                  <a:pt x="472" y="276"/>
                </a:cubicBezTo>
                <a:cubicBezTo>
                  <a:pt x="468" y="270"/>
                  <a:pt x="458" y="265"/>
                  <a:pt x="450" y="267"/>
                </a:cubicBezTo>
                <a:cubicBezTo>
                  <a:pt x="445" y="268"/>
                  <a:pt x="445" y="276"/>
                  <a:pt x="449" y="279"/>
                </a:cubicBezTo>
                <a:close/>
                <a:moveTo>
                  <a:pt x="372" y="264"/>
                </a:moveTo>
                <a:cubicBezTo>
                  <a:pt x="374" y="266"/>
                  <a:pt x="378" y="267"/>
                  <a:pt x="381" y="268"/>
                </a:cubicBezTo>
                <a:cubicBezTo>
                  <a:pt x="383" y="269"/>
                  <a:pt x="386" y="270"/>
                  <a:pt x="389" y="270"/>
                </a:cubicBezTo>
                <a:cubicBezTo>
                  <a:pt x="397" y="271"/>
                  <a:pt x="401" y="262"/>
                  <a:pt x="394" y="257"/>
                </a:cubicBezTo>
                <a:cubicBezTo>
                  <a:pt x="391" y="256"/>
                  <a:pt x="388" y="255"/>
                  <a:pt x="385" y="254"/>
                </a:cubicBezTo>
                <a:cubicBezTo>
                  <a:pt x="383" y="252"/>
                  <a:pt x="380" y="251"/>
                  <a:pt x="377" y="251"/>
                </a:cubicBezTo>
                <a:cubicBezTo>
                  <a:pt x="369" y="249"/>
                  <a:pt x="365" y="260"/>
                  <a:pt x="372" y="264"/>
                </a:cubicBezTo>
                <a:close/>
                <a:moveTo>
                  <a:pt x="356" y="241"/>
                </a:moveTo>
                <a:cubicBezTo>
                  <a:pt x="361" y="243"/>
                  <a:pt x="366" y="244"/>
                  <a:pt x="371" y="245"/>
                </a:cubicBezTo>
                <a:cubicBezTo>
                  <a:pt x="377" y="245"/>
                  <a:pt x="382" y="247"/>
                  <a:pt x="387" y="244"/>
                </a:cubicBezTo>
                <a:cubicBezTo>
                  <a:pt x="390" y="243"/>
                  <a:pt x="391" y="238"/>
                  <a:pt x="389" y="236"/>
                </a:cubicBezTo>
                <a:cubicBezTo>
                  <a:pt x="385" y="231"/>
                  <a:pt x="379" y="230"/>
                  <a:pt x="374" y="230"/>
                </a:cubicBezTo>
                <a:cubicBezTo>
                  <a:pt x="369" y="229"/>
                  <a:pt x="363" y="229"/>
                  <a:pt x="357" y="230"/>
                </a:cubicBezTo>
                <a:cubicBezTo>
                  <a:pt x="353" y="232"/>
                  <a:pt x="351" y="239"/>
                  <a:pt x="356" y="241"/>
                </a:cubicBezTo>
                <a:close/>
                <a:moveTo>
                  <a:pt x="328" y="285"/>
                </a:moveTo>
                <a:cubicBezTo>
                  <a:pt x="329" y="288"/>
                  <a:pt x="332" y="292"/>
                  <a:pt x="335" y="295"/>
                </a:cubicBezTo>
                <a:cubicBezTo>
                  <a:pt x="338" y="297"/>
                  <a:pt x="341" y="299"/>
                  <a:pt x="345" y="300"/>
                </a:cubicBezTo>
                <a:cubicBezTo>
                  <a:pt x="352" y="302"/>
                  <a:pt x="355" y="293"/>
                  <a:pt x="351" y="289"/>
                </a:cubicBezTo>
                <a:cubicBezTo>
                  <a:pt x="349" y="287"/>
                  <a:pt x="347" y="285"/>
                  <a:pt x="345" y="283"/>
                </a:cubicBezTo>
                <a:cubicBezTo>
                  <a:pt x="343" y="281"/>
                  <a:pt x="342" y="279"/>
                  <a:pt x="340" y="277"/>
                </a:cubicBezTo>
                <a:cubicBezTo>
                  <a:pt x="334" y="273"/>
                  <a:pt x="327" y="278"/>
                  <a:pt x="328" y="285"/>
                </a:cubicBezTo>
                <a:close/>
                <a:moveTo>
                  <a:pt x="338" y="334"/>
                </a:moveTo>
                <a:cubicBezTo>
                  <a:pt x="339" y="340"/>
                  <a:pt x="346" y="348"/>
                  <a:pt x="352" y="351"/>
                </a:cubicBezTo>
                <a:cubicBezTo>
                  <a:pt x="358" y="353"/>
                  <a:pt x="363" y="348"/>
                  <a:pt x="360" y="342"/>
                </a:cubicBezTo>
                <a:cubicBezTo>
                  <a:pt x="359" y="339"/>
                  <a:pt x="357" y="337"/>
                  <a:pt x="355" y="335"/>
                </a:cubicBezTo>
                <a:cubicBezTo>
                  <a:pt x="353" y="332"/>
                  <a:pt x="352" y="329"/>
                  <a:pt x="349" y="327"/>
                </a:cubicBezTo>
                <a:cubicBezTo>
                  <a:pt x="344" y="325"/>
                  <a:pt x="338" y="329"/>
                  <a:pt x="338" y="334"/>
                </a:cubicBezTo>
                <a:close/>
                <a:moveTo>
                  <a:pt x="385" y="392"/>
                </a:moveTo>
                <a:cubicBezTo>
                  <a:pt x="386" y="398"/>
                  <a:pt x="391" y="402"/>
                  <a:pt x="395" y="406"/>
                </a:cubicBezTo>
                <a:cubicBezTo>
                  <a:pt x="400" y="411"/>
                  <a:pt x="408" y="405"/>
                  <a:pt x="404" y="399"/>
                </a:cubicBezTo>
                <a:cubicBezTo>
                  <a:pt x="401" y="394"/>
                  <a:pt x="398" y="388"/>
                  <a:pt x="392" y="386"/>
                </a:cubicBezTo>
                <a:cubicBezTo>
                  <a:pt x="389" y="386"/>
                  <a:pt x="385" y="388"/>
                  <a:pt x="385" y="392"/>
                </a:cubicBezTo>
                <a:close/>
                <a:moveTo>
                  <a:pt x="341" y="371"/>
                </a:moveTo>
                <a:cubicBezTo>
                  <a:pt x="340" y="376"/>
                  <a:pt x="345" y="382"/>
                  <a:pt x="349" y="385"/>
                </a:cubicBezTo>
                <a:cubicBezTo>
                  <a:pt x="355" y="389"/>
                  <a:pt x="361" y="382"/>
                  <a:pt x="356" y="376"/>
                </a:cubicBezTo>
                <a:cubicBezTo>
                  <a:pt x="354" y="373"/>
                  <a:pt x="352" y="370"/>
                  <a:pt x="349" y="367"/>
                </a:cubicBezTo>
                <a:cubicBezTo>
                  <a:pt x="346" y="364"/>
                  <a:pt x="341" y="367"/>
                  <a:pt x="341" y="371"/>
                </a:cubicBezTo>
                <a:close/>
                <a:moveTo>
                  <a:pt x="314" y="341"/>
                </a:moveTo>
                <a:cubicBezTo>
                  <a:pt x="314" y="347"/>
                  <a:pt x="317" y="354"/>
                  <a:pt x="321" y="358"/>
                </a:cubicBezTo>
                <a:cubicBezTo>
                  <a:pt x="326" y="362"/>
                  <a:pt x="331" y="358"/>
                  <a:pt x="332" y="353"/>
                </a:cubicBezTo>
                <a:cubicBezTo>
                  <a:pt x="332" y="350"/>
                  <a:pt x="331" y="348"/>
                  <a:pt x="330" y="345"/>
                </a:cubicBezTo>
                <a:cubicBezTo>
                  <a:pt x="329" y="342"/>
                  <a:pt x="328" y="340"/>
                  <a:pt x="327" y="337"/>
                </a:cubicBezTo>
                <a:cubicBezTo>
                  <a:pt x="325" y="335"/>
                  <a:pt x="322" y="333"/>
                  <a:pt x="319" y="334"/>
                </a:cubicBezTo>
                <a:cubicBezTo>
                  <a:pt x="316" y="335"/>
                  <a:pt x="313" y="338"/>
                  <a:pt x="314" y="341"/>
                </a:cubicBezTo>
                <a:close/>
                <a:moveTo>
                  <a:pt x="261" y="433"/>
                </a:moveTo>
                <a:cubicBezTo>
                  <a:pt x="259" y="436"/>
                  <a:pt x="259" y="440"/>
                  <a:pt x="258" y="443"/>
                </a:cubicBezTo>
                <a:cubicBezTo>
                  <a:pt x="257" y="450"/>
                  <a:pt x="267" y="451"/>
                  <a:pt x="269" y="445"/>
                </a:cubicBezTo>
                <a:cubicBezTo>
                  <a:pt x="270" y="441"/>
                  <a:pt x="271" y="438"/>
                  <a:pt x="270" y="434"/>
                </a:cubicBezTo>
                <a:cubicBezTo>
                  <a:pt x="270" y="429"/>
                  <a:pt x="263" y="429"/>
                  <a:pt x="261" y="433"/>
                </a:cubicBezTo>
                <a:close/>
                <a:moveTo>
                  <a:pt x="250" y="379"/>
                </a:moveTo>
                <a:cubicBezTo>
                  <a:pt x="246" y="382"/>
                  <a:pt x="244" y="388"/>
                  <a:pt x="242" y="393"/>
                </a:cubicBezTo>
                <a:cubicBezTo>
                  <a:pt x="241" y="398"/>
                  <a:pt x="241" y="403"/>
                  <a:pt x="242" y="408"/>
                </a:cubicBezTo>
                <a:cubicBezTo>
                  <a:pt x="243" y="414"/>
                  <a:pt x="252" y="413"/>
                  <a:pt x="253" y="408"/>
                </a:cubicBezTo>
                <a:cubicBezTo>
                  <a:pt x="254" y="404"/>
                  <a:pt x="255" y="400"/>
                  <a:pt x="257" y="396"/>
                </a:cubicBezTo>
                <a:cubicBezTo>
                  <a:pt x="258" y="392"/>
                  <a:pt x="260" y="389"/>
                  <a:pt x="260" y="385"/>
                </a:cubicBezTo>
                <a:cubicBezTo>
                  <a:pt x="260" y="380"/>
                  <a:pt x="254" y="377"/>
                  <a:pt x="250" y="379"/>
                </a:cubicBezTo>
                <a:close/>
                <a:moveTo>
                  <a:pt x="207" y="358"/>
                </a:moveTo>
                <a:cubicBezTo>
                  <a:pt x="206" y="360"/>
                  <a:pt x="206" y="361"/>
                  <a:pt x="205" y="362"/>
                </a:cubicBezTo>
                <a:cubicBezTo>
                  <a:pt x="205" y="364"/>
                  <a:pt x="205" y="365"/>
                  <a:pt x="205" y="367"/>
                </a:cubicBezTo>
                <a:cubicBezTo>
                  <a:pt x="204" y="369"/>
                  <a:pt x="205" y="372"/>
                  <a:pt x="208" y="373"/>
                </a:cubicBezTo>
                <a:cubicBezTo>
                  <a:pt x="211" y="374"/>
                  <a:pt x="213" y="373"/>
                  <a:pt x="215" y="371"/>
                </a:cubicBezTo>
                <a:cubicBezTo>
                  <a:pt x="215" y="371"/>
                  <a:pt x="215" y="371"/>
                  <a:pt x="215" y="371"/>
                </a:cubicBezTo>
                <a:cubicBezTo>
                  <a:pt x="217" y="369"/>
                  <a:pt x="218" y="366"/>
                  <a:pt x="219" y="364"/>
                </a:cubicBezTo>
                <a:cubicBezTo>
                  <a:pt x="220" y="361"/>
                  <a:pt x="222" y="357"/>
                  <a:pt x="220" y="354"/>
                </a:cubicBezTo>
                <a:cubicBezTo>
                  <a:pt x="218" y="352"/>
                  <a:pt x="216" y="351"/>
                  <a:pt x="213" y="351"/>
                </a:cubicBezTo>
                <a:cubicBezTo>
                  <a:pt x="210" y="352"/>
                  <a:pt x="208" y="355"/>
                  <a:pt x="207" y="358"/>
                </a:cubicBezTo>
                <a:close/>
                <a:moveTo>
                  <a:pt x="229" y="339"/>
                </a:moveTo>
                <a:cubicBezTo>
                  <a:pt x="229" y="342"/>
                  <a:pt x="229" y="346"/>
                  <a:pt x="228" y="349"/>
                </a:cubicBezTo>
                <a:cubicBezTo>
                  <a:pt x="228" y="353"/>
                  <a:pt x="228" y="357"/>
                  <a:pt x="231" y="359"/>
                </a:cubicBezTo>
                <a:cubicBezTo>
                  <a:pt x="233" y="361"/>
                  <a:pt x="236" y="361"/>
                  <a:pt x="238" y="360"/>
                </a:cubicBezTo>
                <a:cubicBezTo>
                  <a:pt x="241" y="358"/>
                  <a:pt x="242" y="354"/>
                  <a:pt x="243" y="351"/>
                </a:cubicBezTo>
                <a:cubicBezTo>
                  <a:pt x="243" y="347"/>
                  <a:pt x="244" y="344"/>
                  <a:pt x="244" y="341"/>
                </a:cubicBezTo>
                <a:cubicBezTo>
                  <a:pt x="244" y="332"/>
                  <a:pt x="231" y="331"/>
                  <a:pt x="229" y="339"/>
                </a:cubicBezTo>
                <a:close/>
                <a:moveTo>
                  <a:pt x="125" y="209"/>
                </a:moveTo>
                <a:cubicBezTo>
                  <a:pt x="120" y="214"/>
                  <a:pt x="123" y="222"/>
                  <a:pt x="130" y="220"/>
                </a:cubicBezTo>
                <a:cubicBezTo>
                  <a:pt x="132" y="220"/>
                  <a:pt x="134" y="219"/>
                  <a:pt x="136" y="219"/>
                </a:cubicBezTo>
                <a:cubicBezTo>
                  <a:pt x="138" y="218"/>
                  <a:pt x="139" y="218"/>
                  <a:pt x="141" y="217"/>
                </a:cubicBezTo>
                <a:cubicBezTo>
                  <a:pt x="145" y="216"/>
                  <a:pt x="147" y="209"/>
                  <a:pt x="142" y="208"/>
                </a:cubicBezTo>
                <a:cubicBezTo>
                  <a:pt x="137" y="206"/>
                  <a:pt x="129" y="206"/>
                  <a:pt x="125" y="209"/>
                </a:cubicBezTo>
                <a:close/>
                <a:moveTo>
                  <a:pt x="90" y="234"/>
                </a:moveTo>
                <a:cubicBezTo>
                  <a:pt x="84" y="238"/>
                  <a:pt x="87" y="246"/>
                  <a:pt x="93" y="246"/>
                </a:cubicBezTo>
                <a:cubicBezTo>
                  <a:pt x="99" y="246"/>
                  <a:pt x="105" y="243"/>
                  <a:pt x="110" y="240"/>
                </a:cubicBezTo>
                <a:cubicBezTo>
                  <a:pt x="115" y="237"/>
                  <a:pt x="112" y="230"/>
                  <a:pt x="107" y="230"/>
                </a:cubicBezTo>
                <a:cubicBezTo>
                  <a:pt x="101" y="230"/>
                  <a:pt x="94" y="231"/>
                  <a:pt x="90" y="234"/>
                </a:cubicBezTo>
                <a:close/>
                <a:moveTo>
                  <a:pt x="24" y="327"/>
                </a:moveTo>
                <a:cubicBezTo>
                  <a:pt x="24" y="328"/>
                  <a:pt x="24" y="330"/>
                  <a:pt x="26" y="331"/>
                </a:cubicBezTo>
                <a:cubicBezTo>
                  <a:pt x="28" y="332"/>
                  <a:pt x="30" y="331"/>
                  <a:pt x="33" y="330"/>
                </a:cubicBezTo>
                <a:cubicBezTo>
                  <a:pt x="38" y="329"/>
                  <a:pt x="35" y="321"/>
                  <a:pt x="31" y="323"/>
                </a:cubicBezTo>
                <a:cubicBezTo>
                  <a:pt x="28" y="324"/>
                  <a:pt x="26" y="324"/>
                  <a:pt x="24" y="327"/>
                </a:cubicBezTo>
                <a:close/>
                <a:moveTo>
                  <a:pt x="54" y="303"/>
                </a:moveTo>
                <a:cubicBezTo>
                  <a:pt x="52" y="306"/>
                  <a:pt x="54" y="311"/>
                  <a:pt x="58" y="311"/>
                </a:cubicBezTo>
                <a:cubicBezTo>
                  <a:pt x="61" y="312"/>
                  <a:pt x="63" y="311"/>
                  <a:pt x="66" y="310"/>
                </a:cubicBezTo>
                <a:cubicBezTo>
                  <a:pt x="68" y="308"/>
                  <a:pt x="69" y="307"/>
                  <a:pt x="71" y="305"/>
                </a:cubicBezTo>
                <a:cubicBezTo>
                  <a:pt x="73" y="301"/>
                  <a:pt x="70" y="297"/>
                  <a:pt x="66" y="296"/>
                </a:cubicBezTo>
                <a:cubicBezTo>
                  <a:pt x="61" y="296"/>
                  <a:pt x="56" y="299"/>
                  <a:pt x="54" y="303"/>
                </a:cubicBezTo>
                <a:close/>
                <a:moveTo>
                  <a:pt x="99" y="320"/>
                </a:moveTo>
                <a:cubicBezTo>
                  <a:pt x="97" y="321"/>
                  <a:pt x="95" y="322"/>
                  <a:pt x="93" y="323"/>
                </a:cubicBezTo>
                <a:cubicBezTo>
                  <a:pt x="91" y="325"/>
                  <a:pt x="90" y="330"/>
                  <a:pt x="94" y="331"/>
                </a:cubicBezTo>
                <a:cubicBezTo>
                  <a:pt x="97" y="332"/>
                  <a:pt x="99" y="332"/>
                  <a:pt x="101" y="331"/>
                </a:cubicBezTo>
                <a:cubicBezTo>
                  <a:pt x="103" y="330"/>
                  <a:pt x="105" y="329"/>
                  <a:pt x="107" y="327"/>
                </a:cubicBezTo>
                <a:cubicBezTo>
                  <a:pt x="109" y="325"/>
                  <a:pt x="109" y="321"/>
                  <a:pt x="107" y="319"/>
                </a:cubicBezTo>
                <a:cubicBezTo>
                  <a:pt x="104" y="317"/>
                  <a:pt x="101" y="317"/>
                  <a:pt x="99" y="320"/>
                </a:cubicBezTo>
                <a:close/>
                <a:moveTo>
                  <a:pt x="106" y="284"/>
                </a:moveTo>
                <a:cubicBezTo>
                  <a:pt x="105" y="286"/>
                  <a:pt x="103" y="287"/>
                  <a:pt x="102" y="288"/>
                </a:cubicBezTo>
                <a:cubicBezTo>
                  <a:pt x="100" y="290"/>
                  <a:pt x="100" y="292"/>
                  <a:pt x="99" y="294"/>
                </a:cubicBezTo>
                <a:cubicBezTo>
                  <a:pt x="98" y="298"/>
                  <a:pt x="102" y="301"/>
                  <a:pt x="106" y="300"/>
                </a:cubicBezTo>
                <a:cubicBezTo>
                  <a:pt x="107" y="299"/>
                  <a:pt x="109" y="299"/>
                  <a:pt x="110" y="298"/>
                </a:cubicBezTo>
                <a:cubicBezTo>
                  <a:pt x="112" y="297"/>
                  <a:pt x="113" y="296"/>
                  <a:pt x="114" y="295"/>
                </a:cubicBezTo>
                <a:cubicBezTo>
                  <a:pt x="117" y="293"/>
                  <a:pt x="120" y="291"/>
                  <a:pt x="122" y="288"/>
                </a:cubicBezTo>
                <a:cubicBezTo>
                  <a:pt x="124" y="285"/>
                  <a:pt x="120" y="280"/>
                  <a:pt x="116" y="280"/>
                </a:cubicBezTo>
                <a:cubicBezTo>
                  <a:pt x="113" y="280"/>
                  <a:pt x="109" y="282"/>
                  <a:pt x="106" y="284"/>
                </a:cubicBezTo>
                <a:close/>
                <a:moveTo>
                  <a:pt x="134" y="248"/>
                </a:moveTo>
                <a:cubicBezTo>
                  <a:pt x="130" y="250"/>
                  <a:pt x="126" y="252"/>
                  <a:pt x="124" y="256"/>
                </a:cubicBezTo>
                <a:cubicBezTo>
                  <a:pt x="122" y="260"/>
                  <a:pt x="125" y="265"/>
                  <a:pt x="129" y="265"/>
                </a:cubicBezTo>
                <a:cubicBezTo>
                  <a:pt x="134" y="265"/>
                  <a:pt x="138" y="262"/>
                  <a:pt x="141" y="259"/>
                </a:cubicBezTo>
                <a:cubicBezTo>
                  <a:pt x="144" y="257"/>
                  <a:pt x="146" y="253"/>
                  <a:pt x="143" y="250"/>
                </a:cubicBezTo>
                <a:cubicBezTo>
                  <a:pt x="141" y="247"/>
                  <a:pt x="137" y="246"/>
                  <a:pt x="134" y="248"/>
                </a:cubicBezTo>
                <a:close/>
                <a:moveTo>
                  <a:pt x="93" y="366"/>
                </a:moveTo>
                <a:cubicBezTo>
                  <a:pt x="91" y="368"/>
                  <a:pt x="93" y="374"/>
                  <a:pt x="97" y="372"/>
                </a:cubicBezTo>
                <a:cubicBezTo>
                  <a:pt x="101" y="371"/>
                  <a:pt x="106" y="368"/>
                  <a:pt x="108" y="364"/>
                </a:cubicBezTo>
                <a:cubicBezTo>
                  <a:pt x="111" y="361"/>
                  <a:pt x="108" y="356"/>
                  <a:pt x="104" y="357"/>
                </a:cubicBezTo>
                <a:cubicBezTo>
                  <a:pt x="100" y="359"/>
                  <a:pt x="96" y="362"/>
                  <a:pt x="93" y="366"/>
                </a:cubicBezTo>
                <a:close/>
                <a:moveTo>
                  <a:pt x="136" y="314"/>
                </a:moveTo>
                <a:cubicBezTo>
                  <a:pt x="134" y="315"/>
                  <a:pt x="131" y="317"/>
                  <a:pt x="129" y="318"/>
                </a:cubicBezTo>
                <a:cubicBezTo>
                  <a:pt x="128" y="319"/>
                  <a:pt x="127" y="319"/>
                  <a:pt x="126" y="320"/>
                </a:cubicBezTo>
                <a:cubicBezTo>
                  <a:pt x="125" y="321"/>
                  <a:pt x="124" y="322"/>
                  <a:pt x="123" y="324"/>
                </a:cubicBezTo>
                <a:cubicBezTo>
                  <a:pt x="120" y="328"/>
                  <a:pt x="123" y="335"/>
                  <a:pt x="129" y="333"/>
                </a:cubicBezTo>
                <a:cubicBezTo>
                  <a:pt x="130" y="333"/>
                  <a:pt x="132" y="333"/>
                  <a:pt x="134" y="332"/>
                </a:cubicBezTo>
                <a:cubicBezTo>
                  <a:pt x="135" y="331"/>
                  <a:pt x="136" y="330"/>
                  <a:pt x="137" y="329"/>
                </a:cubicBezTo>
                <a:cubicBezTo>
                  <a:pt x="140" y="328"/>
                  <a:pt x="142" y="326"/>
                  <a:pt x="144" y="324"/>
                </a:cubicBezTo>
                <a:cubicBezTo>
                  <a:pt x="147" y="322"/>
                  <a:pt x="146" y="318"/>
                  <a:pt x="144" y="315"/>
                </a:cubicBezTo>
                <a:cubicBezTo>
                  <a:pt x="142" y="313"/>
                  <a:pt x="139" y="313"/>
                  <a:pt x="136" y="314"/>
                </a:cubicBezTo>
                <a:close/>
                <a:moveTo>
                  <a:pt x="71" y="89"/>
                </a:moveTo>
                <a:cubicBezTo>
                  <a:pt x="70" y="91"/>
                  <a:pt x="69" y="94"/>
                  <a:pt x="70" y="96"/>
                </a:cubicBezTo>
                <a:cubicBezTo>
                  <a:pt x="71" y="97"/>
                  <a:pt x="72" y="98"/>
                  <a:pt x="73" y="99"/>
                </a:cubicBezTo>
                <a:cubicBezTo>
                  <a:pt x="75" y="101"/>
                  <a:pt x="79" y="101"/>
                  <a:pt x="81" y="99"/>
                </a:cubicBezTo>
                <a:cubicBezTo>
                  <a:pt x="83" y="97"/>
                  <a:pt x="82" y="94"/>
                  <a:pt x="80" y="92"/>
                </a:cubicBezTo>
                <a:cubicBezTo>
                  <a:pt x="80" y="91"/>
                  <a:pt x="79" y="90"/>
                  <a:pt x="78" y="89"/>
                </a:cubicBezTo>
                <a:cubicBezTo>
                  <a:pt x="76" y="88"/>
                  <a:pt x="74" y="88"/>
                  <a:pt x="71" y="89"/>
                </a:cubicBezTo>
                <a:close/>
                <a:moveTo>
                  <a:pt x="110" y="90"/>
                </a:moveTo>
                <a:cubicBezTo>
                  <a:pt x="109" y="92"/>
                  <a:pt x="108" y="95"/>
                  <a:pt x="110" y="97"/>
                </a:cubicBezTo>
                <a:cubicBezTo>
                  <a:pt x="112" y="100"/>
                  <a:pt x="114" y="102"/>
                  <a:pt x="117" y="103"/>
                </a:cubicBezTo>
                <a:cubicBezTo>
                  <a:pt x="122" y="107"/>
                  <a:pt x="126" y="100"/>
                  <a:pt x="124" y="96"/>
                </a:cubicBezTo>
                <a:cubicBezTo>
                  <a:pt x="122" y="93"/>
                  <a:pt x="120" y="90"/>
                  <a:pt x="117" y="89"/>
                </a:cubicBezTo>
                <a:cubicBezTo>
                  <a:pt x="115" y="87"/>
                  <a:pt x="112" y="88"/>
                  <a:pt x="110" y="90"/>
                </a:cubicBezTo>
                <a:close/>
                <a:moveTo>
                  <a:pt x="150" y="103"/>
                </a:moveTo>
                <a:cubicBezTo>
                  <a:pt x="151" y="106"/>
                  <a:pt x="153" y="108"/>
                  <a:pt x="154" y="110"/>
                </a:cubicBezTo>
                <a:cubicBezTo>
                  <a:pt x="155" y="111"/>
                  <a:pt x="156" y="112"/>
                  <a:pt x="157" y="113"/>
                </a:cubicBezTo>
                <a:cubicBezTo>
                  <a:pt x="158" y="114"/>
                  <a:pt x="159" y="115"/>
                  <a:pt x="160" y="116"/>
                </a:cubicBezTo>
                <a:cubicBezTo>
                  <a:pt x="163" y="120"/>
                  <a:pt x="170" y="117"/>
                  <a:pt x="169" y="112"/>
                </a:cubicBezTo>
                <a:cubicBezTo>
                  <a:pt x="169" y="110"/>
                  <a:pt x="169" y="109"/>
                  <a:pt x="169" y="107"/>
                </a:cubicBezTo>
                <a:cubicBezTo>
                  <a:pt x="168" y="105"/>
                  <a:pt x="167" y="104"/>
                  <a:pt x="166" y="102"/>
                </a:cubicBezTo>
                <a:cubicBezTo>
                  <a:pt x="164" y="99"/>
                  <a:pt x="162" y="96"/>
                  <a:pt x="158" y="95"/>
                </a:cubicBezTo>
                <a:cubicBezTo>
                  <a:pt x="153" y="93"/>
                  <a:pt x="149" y="98"/>
                  <a:pt x="150" y="103"/>
                </a:cubicBezTo>
                <a:close/>
                <a:moveTo>
                  <a:pt x="66" y="133"/>
                </a:moveTo>
                <a:cubicBezTo>
                  <a:pt x="65" y="134"/>
                  <a:pt x="65" y="136"/>
                  <a:pt x="65" y="137"/>
                </a:cubicBezTo>
                <a:cubicBezTo>
                  <a:pt x="65" y="138"/>
                  <a:pt x="65" y="139"/>
                  <a:pt x="66" y="140"/>
                </a:cubicBezTo>
                <a:cubicBezTo>
                  <a:pt x="66" y="140"/>
                  <a:pt x="67" y="141"/>
                  <a:pt x="67" y="141"/>
                </a:cubicBezTo>
                <a:cubicBezTo>
                  <a:pt x="68" y="144"/>
                  <a:pt x="71" y="146"/>
                  <a:pt x="74" y="145"/>
                </a:cubicBezTo>
                <a:cubicBezTo>
                  <a:pt x="76" y="144"/>
                  <a:pt x="79" y="141"/>
                  <a:pt x="77" y="138"/>
                </a:cubicBezTo>
                <a:cubicBezTo>
                  <a:pt x="76" y="136"/>
                  <a:pt x="75" y="134"/>
                  <a:pt x="73" y="133"/>
                </a:cubicBezTo>
                <a:cubicBezTo>
                  <a:pt x="71" y="131"/>
                  <a:pt x="69" y="132"/>
                  <a:pt x="66" y="133"/>
                </a:cubicBezTo>
                <a:close/>
                <a:moveTo>
                  <a:pt x="103" y="184"/>
                </a:moveTo>
                <a:cubicBezTo>
                  <a:pt x="104" y="187"/>
                  <a:pt x="107" y="189"/>
                  <a:pt x="110" y="191"/>
                </a:cubicBezTo>
                <a:cubicBezTo>
                  <a:pt x="112" y="193"/>
                  <a:pt x="115" y="193"/>
                  <a:pt x="118" y="191"/>
                </a:cubicBezTo>
                <a:cubicBezTo>
                  <a:pt x="120" y="189"/>
                  <a:pt x="120" y="185"/>
                  <a:pt x="117" y="183"/>
                </a:cubicBezTo>
                <a:cubicBezTo>
                  <a:pt x="114" y="180"/>
                  <a:pt x="111" y="178"/>
                  <a:pt x="107" y="178"/>
                </a:cubicBezTo>
                <a:cubicBezTo>
                  <a:pt x="104" y="178"/>
                  <a:pt x="102" y="181"/>
                  <a:pt x="103" y="184"/>
                </a:cubicBezTo>
                <a:close/>
                <a:moveTo>
                  <a:pt x="107" y="159"/>
                </a:moveTo>
                <a:cubicBezTo>
                  <a:pt x="109" y="161"/>
                  <a:pt x="112" y="161"/>
                  <a:pt x="114" y="162"/>
                </a:cubicBezTo>
                <a:cubicBezTo>
                  <a:pt x="116" y="163"/>
                  <a:pt x="118" y="164"/>
                  <a:pt x="120" y="164"/>
                </a:cubicBezTo>
                <a:cubicBezTo>
                  <a:pt x="124" y="165"/>
                  <a:pt x="128" y="162"/>
                  <a:pt x="127" y="157"/>
                </a:cubicBezTo>
                <a:cubicBezTo>
                  <a:pt x="125" y="154"/>
                  <a:pt x="123" y="151"/>
                  <a:pt x="119" y="150"/>
                </a:cubicBezTo>
                <a:cubicBezTo>
                  <a:pt x="118" y="149"/>
                  <a:pt x="116" y="148"/>
                  <a:pt x="115" y="148"/>
                </a:cubicBezTo>
                <a:cubicBezTo>
                  <a:pt x="112" y="147"/>
                  <a:pt x="110" y="148"/>
                  <a:pt x="108" y="148"/>
                </a:cubicBezTo>
                <a:cubicBezTo>
                  <a:pt x="103" y="149"/>
                  <a:pt x="102" y="157"/>
                  <a:pt x="107" y="159"/>
                </a:cubicBezTo>
                <a:close/>
                <a:moveTo>
                  <a:pt x="137" y="190"/>
                </a:moveTo>
                <a:cubicBezTo>
                  <a:pt x="139" y="197"/>
                  <a:pt x="148" y="199"/>
                  <a:pt x="154" y="200"/>
                </a:cubicBezTo>
                <a:cubicBezTo>
                  <a:pt x="162" y="202"/>
                  <a:pt x="165" y="189"/>
                  <a:pt x="157" y="187"/>
                </a:cubicBezTo>
                <a:cubicBezTo>
                  <a:pt x="154" y="187"/>
                  <a:pt x="152" y="186"/>
                  <a:pt x="150" y="185"/>
                </a:cubicBezTo>
                <a:cubicBezTo>
                  <a:pt x="147" y="184"/>
                  <a:pt x="143" y="182"/>
                  <a:pt x="140" y="184"/>
                </a:cubicBezTo>
                <a:cubicBezTo>
                  <a:pt x="137" y="184"/>
                  <a:pt x="136" y="187"/>
                  <a:pt x="137" y="190"/>
                </a:cubicBezTo>
                <a:close/>
                <a:moveTo>
                  <a:pt x="39" y="101"/>
                </a:moveTo>
                <a:cubicBezTo>
                  <a:pt x="35" y="104"/>
                  <a:pt x="42" y="107"/>
                  <a:pt x="43" y="109"/>
                </a:cubicBezTo>
                <a:cubicBezTo>
                  <a:pt x="44" y="114"/>
                  <a:pt x="52" y="112"/>
                  <a:pt x="50" y="107"/>
                </a:cubicBezTo>
                <a:cubicBezTo>
                  <a:pt x="49" y="103"/>
                  <a:pt x="44" y="97"/>
                  <a:pt x="39" y="101"/>
                </a:cubicBezTo>
                <a:close/>
                <a:moveTo>
                  <a:pt x="93" y="121"/>
                </a:moveTo>
                <a:cubicBezTo>
                  <a:pt x="92" y="122"/>
                  <a:pt x="91" y="124"/>
                  <a:pt x="91" y="125"/>
                </a:cubicBezTo>
                <a:cubicBezTo>
                  <a:pt x="92" y="129"/>
                  <a:pt x="96" y="131"/>
                  <a:pt x="99" y="134"/>
                </a:cubicBezTo>
                <a:cubicBezTo>
                  <a:pt x="101" y="135"/>
                  <a:pt x="102" y="136"/>
                  <a:pt x="104" y="137"/>
                </a:cubicBezTo>
                <a:cubicBezTo>
                  <a:pt x="106" y="138"/>
                  <a:pt x="107" y="139"/>
                  <a:pt x="110" y="140"/>
                </a:cubicBezTo>
                <a:cubicBezTo>
                  <a:pt x="112" y="140"/>
                  <a:pt x="116" y="138"/>
                  <a:pt x="115" y="135"/>
                </a:cubicBezTo>
                <a:cubicBezTo>
                  <a:pt x="115" y="130"/>
                  <a:pt x="110" y="126"/>
                  <a:pt x="106" y="124"/>
                </a:cubicBezTo>
                <a:cubicBezTo>
                  <a:pt x="102" y="121"/>
                  <a:pt x="97" y="119"/>
                  <a:pt x="93" y="121"/>
                </a:cubicBezTo>
                <a:close/>
                <a:moveTo>
                  <a:pt x="143" y="141"/>
                </a:moveTo>
                <a:cubicBezTo>
                  <a:pt x="147" y="146"/>
                  <a:pt x="154" y="148"/>
                  <a:pt x="160" y="150"/>
                </a:cubicBezTo>
                <a:cubicBezTo>
                  <a:pt x="163" y="151"/>
                  <a:pt x="167" y="148"/>
                  <a:pt x="168" y="146"/>
                </a:cubicBezTo>
                <a:cubicBezTo>
                  <a:pt x="169" y="143"/>
                  <a:pt x="168" y="139"/>
                  <a:pt x="165" y="138"/>
                </a:cubicBezTo>
                <a:cubicBezTo>
                  <a:pt x="162" y="136"/>
                  <a:pt x="160" y="135"/>
                  <a:pt x="157" y="134"/>
                </a:cubicBezTo>
                <a:cubicBezTo>
                  <a:pt x="154" y="132"/>
                  <a:pt x="151" y="131"/>
                  <a:pt x="148" y="131"/>
                </a:cubicBezTo>
                <a:cubicBezTo>
                  <a:pt x="143" y="131"/>
                  <a:pt x="139" y="137"/>
                  <a:pt x="143" y="141"/>
                </a:cubicBezTo>
                <a:close/>
                <a:moveTo>
                  <a:pt x="147" y="163"/>
                </a:moveTo>
                <a:cubicBezTo>
                  <a:pt x="146" y="166"/>
                  <a:pt x="148" y="170"/>
                  <a:pt x="151" y="171"/>
                </a:cubicBezTo>
                <a:cubicBezTo>
                  <a:pt x="154" y="172"/>
                  <a:pt x="156" y="173"/>
                  <a:pt x="159" y="174"/>
                </a:cubicBezTo>
                <a:cubicBezTo>
                  <a:pt x="162" y="176"/>
                  <a:pt x="164" y="177"/>
                  <a:pt x="166" y="179"/>
                </a:cubicBezTo>
                <a:cubicBezTo>
                  <a:pt x="169" y="180"/>
                  <a:pt x="172" y="179"/>
                  <a:pt x="174" y="177"/>
                </a:cubicBezTo>
                <a:cubicBezTo>
                  <a:pt x="176" y="175"/>
                  <a:pt x="176" y="172"/>
                  <a:pt x="175" y="170"/>
                </a:cubicBezTo>
                <a:cubicBezTo>
                  <a:pt x="171" y="163"/>
                  <a:pt x="162" y="158"/>
                  <a:pt x="154" y="157"/>
                </a:cubicBezTo>
                <a:cubicBezTo>
                  <a:pt x="151" y="157"/>
                  <a:pt x="148" y="160"/>
                  <a:pt x="147" y="163"/>
                </a:cubicBezTo>
                <a:close/>
                <a:moveTo>
                  <a:pt x="305" y="26"/>
                </a:moveTo>
                <a:cubicBezTo>
                  <a:pt x="305" y="29"/>
                  <a:pt x="309" y="31"/>
                  <a:pt x="312" y="30"/>
                </a:cubicBezTo>
                <a:cubicBezTo>
                  <a:pt x="315" y="30"/>
                  <a:pt x="317" y="27"/>
                  <a:pt x="317" y="24"/>
                </a:cubicBezTo>
                <a:cubicBezTo>
                  <a:pt x="317" y="20"/>
                  <a:pt x="319" y="16"/>
                  <a:pt x="318" y="12"/>
                </a:cubicBezTo>
                <a:cubicBezTo>
                  <a:pt x="317" y="10"/>
                  <a:pt x="314" y="8"/>
                  <a:pt x="311" y="9"/>
                </a:cubicBezTo>
                <a:cubicBezTo>
                  <a:pt x="304" y="11"/>
                  <a:pt x="304" y="20"/>
                  <a:pt x="305" y="26"/>
                </a:cubicBezTo>
                <a:close/>
                <a:moveTo>
                  <a:pt x="282" y="32"/>
                </a:moveTo>
                <a:cubicBezTo>
                  <a:pt x="279" y="36"/>
                  <a:pt x="279" y="40"/>
                  <a:pt x="279" y="45"/>
                </a:cubicBezTo>
                <a:cubicBezTo>
                  <a:pt x="279" y="50"/>
                  <a:pt x="279" y="54"/>
                  <a:pt x="280" y="59"/>
                </a:cubicBezTo>
                <a:cubicBezTo>
                  <a:pt x="282" y="63"/>
                  <a:pt x="289" y="65"/>
                  <a:pt x="292" y="60"/>
                </a:cubicBezTo>
                <a:cubicBezTo>
                  <a:pt x="294" y="56"/>
                  <a:pt x="294" y="51"/>
                  <a:pt x="294" y="47"/>
                </a:cubicBezTo>
                <a:cubicBezTo>
                  <a:pt x="295" y="42"/>
                  <a:pt x="296" y="37"/>
                  <a:pt x="293" y="33"/>
                </a:cubicBezTo>
                <a:cubicBezTo>
                  <a:pt x="290" y="30"/>
                  <a:pt x="285" y="29"/>
                  <a:pt x="282" y="32"/>
                </a:cubicBezTo>
                <a:close/>
                <a:moveTo>
                  <a:pt x="178" y="15"/>
                </a:moveTo>
                <a:cubicBezTo>
                  <a:pt x="178" y="16"/>
                  <a:pt x="177" y="17"/>
                  <a:pt x="177" y="18"/>
                </a:cubicBezTo>
                <a:cubicBezTo>
                  <a:pt x="177" y="19"/>
                  <a:pt x="177" y="21"/>
                  <a:pt x="178" y="22"/>
                </a:cubicBezTo>
                <a:cubicBezTo>
                  <a:pt x="178" y="24"/>
                  <a:pt x="179" y="26"/>
                  <a:pt x="180" y="28"/>
                </a:cubicBezTo>
                <a:cubicBezTo>
                  <a:pt x="182" y="36"/>
                  <a:pt x="194" y="32"/>
                  <a:pt x="192" y="24"/>
                </a:cubicBezTo>
                <a:cubicBezTo>
                  <a:pt x="191" y="22"/>
                  <a:pt x="190" y="20"/>
                  <a:pt x="190" y="18"/>
                </a:cubicBezTo>
                <a:cubicBezTo>
                  <a:pt x="189" y="17"/>
                  <a:pt x="189" y="16"/>
                  <a:pt x="188" y="15"/>
                </a:cubicBezTo>
                <a:cubicBezTo>
                  <a:pt x="188" y="14"/>
                  <a:pt x="187" y="13"/>
                  <a:pt x="186" y="12"/>
                </a:cubicBezTo>
                <a:cubicBezTo>
                  <a:pt x="183" y="10"/>
                  <a:pt x="179" y="11"/>
                  <a:pt x="178" y="15"/>
                </a:cubicBezTo>
                <a:close/>
                <a:moveTo>
                  <a:pt x="209" y="44"/>
                </a:moveTo>
                <a:cubicBezTo>
                  <a:pt x="210" y="49"/>
                  <a:pt x="212" y="53"/>
                  <a:pt x="214" y="58"/>
                </a:cubicBezTo>
                <a:cubicBezTo>
                  <a:pt x="216" y="61"/>
                  <a:pt x="218" y="65"/>
                  <a:pt x="222" y="68"/>
                </a:cubicBezTo>
                <a:cubicBezTo>
                  <a:pt x="225" y="70"/>
                  <a:pt x="230" y="68"/>
                  <a:pt x="230" y="64"/>
                </a:cubicBezTo>
                <a:cubicBezTo>
                  <a:pt x="231" y="60"/>
                  <a:pt x="229" y="55"/>
                  <a:pt x="228" y="51"/>
                </a:cubicBezTo>
                <a:cubicBezTo>
                  <a:pt x="226" y="47"/>
                  <a:pt x="224" y="42"/>
                  <a:pt x="221" y="39"/>
                </a:cubicBezTo>
                <a:cubicBezTo>
                  <a:pt x="217" y="34"/>
                  <a:pt x="208" y="38"/>
                  <a:pt x="209" y="44"/>
                </a:cubicBezTo>
                <a:close/>
                <a:moveTo>
                  <a:pt x="150" y="16"/>
                </a:moveTo>
                <a:cubicBezTo>
                  <a:pt x="149" y="19"/>
                  <a:pt x="150" y="22"/>
                  <a:pt x="151" y="24"/>
                </a:cubicBezTo>
                <a:cubicBezTo>
                  <a:pt x="152" y="27"/>
                  <a:pt x="154" y="29"/>
                  <a:pt x="155" y="32"/>
                </a:cubicBezTo>
                <a:cubicBezTo>
                  <a:pt x="156" y="34"/>
                  <a:pt x="160" y="35"/>
                  <a:pt x="162" y="33"/>
                </a:cubicBezTo>
                <a:cubicBezTo>
                  <a:pt x="165" y="32"/>
                  <a:pt x="165" y="29"/>
                  <a:pt x="164" y="26"/>
                </a:cubicBezTo>
                <a:cubicBezTo>
                  <a:pt x="162" y="22"/>
                  <a:pt x="160" y="15"/>
                  <a:pt x="155" y="14"/>
                </a:cubicBezTo>
                <a:cubicBezTo>
                  <a:pt x="153" y="14"/>
                  <a:pt x="151" y="14"/>
                  <a:pt x="150" y="16"/>
                </a:cubicBezTo>
                <a:close/>
                <a:moveTo>
                  <a:pt x="178" y="66"/>
                </a:moveTo>
                <a:cubicBezTo>
                  <a:pt x="177" y="67"/>
                  <a:pt x="177" y="68"/>
                  <a:pt x="178" y="69"/>
                </a:cubicBezTo>
                <a:cubicBezTo>
                  <a:pt x="177" y="71"/>
                  <a:pt x="178" y="74"/>
                  <a:pt x="179" y="76"/>
                </a:cubicBezTo>
                <a:cubicBezTo>
                  <a:pt x="181" y="79"/>
                  <a:pt x="182" y="82"/>
                  <a:pt x="183" y="84"/>
                </a:cubicBezTo>
                <a:cubicBezTo>
                  <a:pt x="187" y="89"/>
                  <a:pt x="193" y="87"/>
                  <a:pt x="194" y="81"/>
                </a:cubicBezTo>
                <a:cubicBezTo>
                  <a:pt x="194" y="78"/>
                  <a:pt x="192" y="74"/>
                  <a:pt x="191" y="71"/>
                </a:cubicBezTo>
                <a:cubicBezTo>
                  <a:pt x="189" y="68"/>
                  <a:pt x="188" y="66"/>
                  <a:pt x="185" y="65"/>
                </a:cubicBezTo>
                <a:cubicBezTo>
                  <a:pt x="184" y="64"/>
                  <a:pt x="184" y="64"/>
                  <a:pt x="182" y="63"/>
                </a:cubicBezTo>
                <a:cubicBezTo>
                  <a:pt x="180" y="63"/>
                  <a:pt x="178" y="64"/>
                  <a:pt x="178" y="66"/>
                </a:cubicBezTo>
                <a:close/>
                <a:moveTo>
                  <a:pt x="197" y="113"/>
                </a:moveTo>
                <a:cubicBezTo>
                  <a:pt x="199" y="119"/>
                  <a:pt x="204" y="126"/>
                  <a:pt x="209" y="131"/>
                </a:cubicBezTo>
                <a:cubicBezTo>
                  <a:pt x="214" y="134"/>
                  <a:pt x="221" y="130"/>
                  <a:pt x="220" y="124"/>
                </a:cubicBezTo>
                <a:cubicBezTo>
                  <a:pt x="218" y="117"/>
                  <a:pt x="214" y="110"/>
                  <a:pt x="209" y="105"/>
                </a:cubicBezTo>
                <a:cubicBezTo>
                  <a:pt x="204" y="100"/>
                  <a:pt x="194" y="106"/>
                  <a:pt x="197" y="113"/>
                </a:cubicBezTo>
                <a:close/>
                <a:moveTo>
                  <a:pt x="232" y="97"/>
                </a:moveTo>
                <a:cubicBezTo>
                  <a:pt x="229" y="100"/>
                  <a:pt x="229" y="105"/>
                  <a:pt x="230" y="109"/>
                </a:cubicBezTo>
                <a:cubicBezTo>
                  <a:pt x="231" y="113"/>
                  <a:pt x="233" y="116"/>
                  <a:pt x="235" y="119"/>
                </a:cubicBezTo>
                <a:cubicBezTo>
                  <a:pt x="239" y="123"/>
                  <a:pt x="246" y="119"/>
                  <a:pt x="246" y="114"/>
                </a:cubicBezTo>
                <a:cubicBezTo>
                  <a:pt x="245" y="112"/>
                  <a:pt x="245" y="109"/>
                  <a:pt x="245" y="107"/>
                </a:cubicBezTo>
                <a:cubicBezTo>
                  <a:pt x="244" y="103"/>
                  <a:pt x="244" y="100"/>
                  <a:pt x="241" y="97"/>
                </a:cubicBezTo>
                <a:cubicBezTo>
                  <a:pt x="239" y="94"/>
                  <a:pt x="235" y="95"/>
                  <a:pt x="232" y="97"/>
                </a:cubicBezTo>
                <a:close/>
                <a:moveTo>
                  <a:pt x="260" y="17"/>
                </a:moveTo>
                <a:cubicBezTo>
                  <a:pt x="257" y="23"/>
                  <a:pt x="255" y="31"/>
                  <a:pt x="258" y="37"/>
                </a:cubicBezTo>
                <a:cubicBezTo>
                  <a:pt x="260" y="43"/>
                  <a:pt x="268" y="42"/>
                  <a:pt x="270" y="36"/>
                </a:cubicBezTo>
                <a:cubicBezTo>
                  <a:pt x="271" y="33"/>
                  <a:pt x="272" y="29"/>
                  <a:pt x="273" y="25"/>
                </a:cubicBezTo>
                <a:cubicBezTo>
                  <a:pt x="274" y="22"/>
                  <a:pt x="274" y="19"/>
                  <a:pt x="273" y="16"/>
                </a:cubicBezTo>
                <a:cubicBezTo>
                  <a:pt x="271" y="14"/>
                  <a:pt x="269" y="13"/>
                  <a:pt x="266" y="13"/>
                </a:cubicBezTo>
                <a:cubicBezTo>
                  <a:pt x="264" y="13"/>
                  <a:pt x="261" y="15"/>
                  <a:pt x="260" y="17"/>
                </a:cubicBezTo>
                <a:close/>
                <a:moveTo>
                  <a:pt x="260" y="71"/>
                </a:moveTo>
                <a:cubicBezTo>
                  <a:pt x="255" y="79"/>
                  <a:pt x="252" y="95"/>
                  <a:pt x="259" y="103"/>
                </a:cubicBezTo>
                <a:cubicBezTo>
                  <a:pt x="262" y="106"/>
                  <a:pt x="266" y="104"/>
                  <a:pt x="269" y="101"/>
                </a:cubicBezTo>
                <a:cubicBezTo>
                  <a:pt x="271" y="98"/>
                  <a:pt x="270" y="93"/>
                  <a:pt x="271" y="89"/>
                </a:cubicBezTo>
                <a:cubicBezTo>
                  <a:pt x="272" y="84"/>
                  <a:pt x="273" y="80"/>
                  <a:pt x="274" y="76"/>
                </a:cubicBezTo>
                <a:cubicBezTo>
                  <a:pt x="274" y="74"/>
                  <a:pt x="274" y="71"/>
                  <a:pt x="272" y="69"/>
                </a:cubicBezTo>
                <a:cubicBezTo>
                  <a:pt x="271" y="68"/>
                  <a:pt x="270" y="67"/>
                  <a:pt x="268" y="67"/>
                </a:cubicBezTo>
                <a:cubicBezTo>
                  <a:pt x="265" y="67"/>
                  <a:pt x="262" y="68"/>
                  <a:pt x="260" y="71"/>
                </a:cubicBezTo>
                <a:close/>
                <a:moveTo>
                  <a:pt x="277" y="97"/>
                </a:moveTo>
                <a:cubicBezTo>
                  <a:pt x="275" y="100"/>
                  <a:pt x="274" y="104"/>
                  <a:pt x="274" y="107"/>
                </a:cubicBezTo>
                <a:cubicBezTo>
                  <a:pt x="273" y="111"/>
                  <a:pt x="275" y="114"/>
                  <a:pt x="278" y="115"/>
                </a:cubicBezTo>
                <a:cubicBezTo>
                  <a:pt x="281" y="117"/>
                  <a:pt x="286" y="116"/>
                  <a:pt x="287" y="112"/>
                </a:cubicBezTo>
                <a:cubicBezTo>
                  <a:pt x="288" y="108"/>
                  <a:pt x="290" y="104"/>
                  <a:pt x="290" y="100"/>
                </a:cubicBezTo>
                <a:cubicBezTo>
                  <a:pt x="290" y="93"/>
                  <a:pt x="280" y="91"/>
                  <a:pt x="277" y="97"/>
                </a:cubicBezTo>
                <a:close/>
                <a:moveTo>
                  <a:pt x="328" y="68"/>
                </a:moveTo>
                <a:cubicBezTo>
                  <a:pt x="327" y="71"/>
                  <a:pt x="326" y="73"/>
                  <a:pt x="325" y="76"/>
                </a:cubicBezTo>
                <a:cubicBezTo>
                  <a:pt x="324" y="78"/>
                  <a:pt x="323" y="79"/>
                  <a:pt x="323" y="81"/>
                </a:cubicBezTo>
                <a:cubicBezTo>
                  <a:pt x="323" y="83"/>
                  <a:pt x="323" y="84"/>
                  <a:pt x="322" y="86"/>
                </a:cubicBezTo>
                <a:cubicBezTo>
                  <a:pt x="321" y="91"/>
                  <a:pt x="328" y="96"/>
                  <a:pt x="332" y="91"/>
                </a:cubicBezTo>
                <a:cubicBezTo>
                  <a:pt x="335" y="89"/>
                  <a:pt x="337" y="87"/>
                  <a:pt x="338" y="84"/>
                </a:cubicBezTo>
                <a:cubicBezTo>
                  <a:pt x="340" y="81"/>
                  <a:pt x="341" y="78"/>
                  <a:pt x="342" y="75"/>
                </a:cubicBezTo>
                <a:cubicBezTo>
                  <a:pt x="344" y="71"/>
                  <a:pt x="343" y="67"/>
                  <a:pt x="339" y="65"/>
                </a:cubicBezTo>
                <a:cubicBezTo>
                  <a:pt x="335" y="63"/>
                  <a:pt x="330" y="64"/>
                  <a:pt x="328" y="68"/>
                </a:cubicBezTo>
                <a:close/>
                <a:moveTo>
                  <a:pt x="404" y="53"/>
                </a:moveTo>
                <a:cubicBezTo>
                  <a:pt x="403" y="54"/>
                  <a:pt x="402" y="55"/>
                  <a:pt x="401" y="57"/>
                </a:cubicBezTo>
                <a:cubicBezTo>
                  <a:pt x="399" y="59"/>
                  <a:pt x="397" y="61"/>
                  <a:pt x="396" y="64"/>
                </a:cubicBezTo>
                <a:cubicBezTo>
                  <a:pt x="393" y="69"/>
                  <a:pt x="399" y="75"/>
                  <a:pt x="403" y="71"/>
                </a:cubicBezTo>
                <a:cubicBezTo>
                  <a:pt x="406" y="70"/>
                  <a:pt x="408" y="68"/>
                  <a:pt x="410" y="65"/>
                </a:cubicBezTo>
                <a:cubicBezTo>
                  <a:pt x="411" y="64"/>
                  <a:pt x="412" y="63"/>
                  <a:pt x="413" y="62"/>
                </a:cubicBezTo>
                <a:cubicBezTo>
                  <a:pt x="414" y="60"/>
                  <a:pt x="414" y="59"/>
                  <a:pt x="415" y="57"/>
                </a:cubicBezTo>
                <a:cubicBezTo>
                  <a:pt x="416" y="54"/>
                  <a:pt x="412" y="50"/>
                  <a:pt x="408" y="51"/>
                </a:cubicBezTo>
                <a:cubicBezTo>
                  <a:pt x="406" y="52"/>
                  <a:pt x="405" y="52"/>
                  <a:pt x="404" y="53"/>
                </a:cubicBezTo>
                <a:close/>
                <a:moveTo>
                  <a:pt x="368" y="91"/>
                </a:moveTo>
                <a:cubicBezTo>
                  <a:pt x="367" y="93"/>
                  <a:pt x="366" y="94"/>
                  <a:pt x="365" y="96"/>
                </a:cubicBezTo>
                <a:cubicBezTo>
                  <a:pt x="363" y="99"/>
                  <a:pt x="362" y="102"/>
                  <a:pt x="361" y="105"/>
                </a:cubicBezTo>
                <a:cubicBezTo>
                  <a:pt x="359" y="110"/>
                  <a:pt x="365" y="115"/>
                  <a:pt x="369" y="111"/>
                </a:cubicBezTo>
                <a:cubicBezTo>
                  <a:pt x="372" y="109"/>
                  <a:pt x="374" y="107"/>
                  <a:pt x="376" y="104"/>
                </a:cubicBezTo>
                <a:cubicBezTo>
                  <a:pt x="377" y="103"/>
                  <a:pt x="378" y="101"/>
                  <a:pt x="379" y="100"/>
                </a:cubicBezTo>
                <a:cubicBezTo>
                  <a:pt x="380" y="97"/>
                  <a:pt x="381" y="95"/>
                  <a:pt x="380" y="92"/>
                </a:cubicBezTo>
                <a:cubicBezTo>
                  <a:pt x="379" y="90"/>
                  <a:pt x="377" y="88"/>
                  <a:pt x="374" y="88"/>
                </a:cubicBezTo>
                <a:cubicBezTo>
                  <a:pt x="372" y="89"/>
                  <a:pt x="370" y="89"/>
                  <a:pt x="368" y="91"/>
                </a:cubicBezTo>
                <a:close/>
                <a:moveTo>
                  <a:pt x="373" y="118"/>
                </a:moveTo>
                <a:cubicBezTo>
                  <a:pt x="369" y="121"/>
                  <a:pt x="366" y="124"/>
                  <a:pt x="364" y="127"/>
                </a:cubicBezTo>
                <a:cubicBezTo>
                  <a:pt x="363" y="128"/>
                  <a:pt x="362" y="130"/>
                  <a:pt x="361" y="132"/>
                </a:cubicBezTo>
                <a:cubicBezTo>
                  <a:pt x="359" y="134"/>
                  <a:pt x="359" y="136"/>
                  <a:pt x="358" y="138"/>
                </a:cubicBezTo>
                <a:cubicBezTo>
                  <a:pt x="356" y="144"/>
                  <a:pt x="365" y="148"/>
                  <a:pt x="368" y="144"/>
                </a:cubicBezTo>
                <a:cubicBezTo>
                  <a:pt x="373" y="139"/>
                  <a:pt x="377" y="134"/>
                  <a:pt x="381" y="129"/>
                </a:cubicBezTo>
                <a:cubicBezTo>
                  <a:pt x="383" y="126"/>
                  <a:pt x="384" y="122"/>
                  <a:pt x="381" y="120"/>
                </a:cubicBezTo>
                <a:cubicBezTo>
                  <a:pt x="379" y="117"/>
                  <a:pt x="375" y="116"/>
                  <a:pt x="373" y="118"/>
                </a:cubicBezTo>
                <a:close/>
                <a:moveTo>
                  <a:pt x="440" y="118"/>
                </a:moveTo>
                <a:cubicBezTo>
                  <a:pt x="439" y="120"/>
                  <a:pt x="437" y="121"/>
                  <a:pt x="436" y="122"/>
                </a:cubicBezTo>
                <a:cubicBezTo>
                  <a:pt x="434" y="125"/>
                  <a:pt x="434" y="127"/>
                  <a:pt x="435" y="130"/>
                </a:cubicBezTo>
                <a:cubicBezTo>
                  <a:pt x="435" y="132"/>
                  <a:pt x="437" y="134"/>
                  <a:pt x="439" y="134"/>
                </a:cubicBezTo>
                <a:cubicBezTo>
                  <a:pt x="444" y="135"/>
                  <a:pt x="447" y="132"/>
                  <a:pt x="451" y="129"/>
                </a:cubicBezTo>
                <a:cubicBezTo>
                  <a:pt x="454" y="126"/>
                  <a:pt x="457" y="123"/>
                  <a:pt x="458" y="119"/>
                </a:cubicBezTo>
                <a:cubicBezTo>
                  <a:pt x="460" y="114"/>
                  <a:pt x="454" y="109"/>
                  <a:pt x="450" y="111"/>
                </a:cubicBezTo>
                <a:cubicBezTo>
                  <a:pt x="445" y="112"/>
                  <a:pt x="443" y="115"/>
                  <a:pt x="440" y="118"/>
                </a:cubicBezTo>
                <a:close/>
                <a:moveTo>
                  <a:pt x="407" y="127"/>
                </a:moveTo>
                <a:cubicBezTo>
                  <a:pt x="404" y="130"/>
                  <a:pt x="401" y="132"/>
                  <a:pt x="400" y="135"/>
                </a:cubicBezTo>
                <a:cubicBezTo>
                  <a:pt x="398" y="139"/>
                  <a:pt x="400" y="145"/>
                  <a:pt x="405" y="144"/>
                </a:cubicBezTo>
                <a:cubicBezTo>
                  <a:pt x="413" y="144"/>
                  <a:pt x="420" y="138"/>
                  <a:pt x="425" y="132"/>
                </a:cubicBezTo>
                <a:cubicBezTo>
                  <a:pt x="428" y="127"/>
                  <a:pt x="422" y="121"/>
                  <a:pt x="417" y="123"/>
                </a:cubicBezTo>
                <a:cubicBezTo>
                  <a:pt x="413" y="124"/>
                  <a:pt x="411" y="125"/>
                  <a:pt x="407" y="127"/>
                </a:cubicBezTo>
                <a:close/>
                <a:moveTo>
                  <a:pt x="365" y="187"/>
                </a:moveTo>
                <a:cubicBezTo>
                  <a:pt x="362" y="189"/>
                  <a:pt x="363" y="193"/>
                  <a:pt x="366" y="195"/>
                </a:cubicBezTo>
                <a:cubicBezTo>
                  <a:pt x="369" y="196"/>
                  <a:pt x="372" y="196"/>
                  <a:pt x="376" y="196"/>
                </a:cubicBezTo>
                <a:cubicBezTo>
                  <a:pt x="379" y="196"/>
                  <a:pt x="384" y="195"/>
                  <a:pt x="386" y="192"/>
                </a:cubicBezTo>
                <a:cubicBezTo>
                  <a:pt x="388" y="189"/>
                  <a:pt x="388" y="185"/>
                  <a:pt x="384" y="182"/>
                </a:cubicBezTo>
                <a:cubicBezTo>
                  <a:pt x="381" y="180"/>
                  <a:pt x="377" y="181"/>
                  <a:pt x="373" y="182"/>
                </a:cubicBezTo>
                <a:cubicBezTo>
                  <a:pt x="370" y="183"/>
                  <a:pt x="367" y="184"/>
                  <a:pt x="365" y="187"/>
                </a:cubicBezTo>
                <a:close/>
                <a:moveTo>
                  <a:pt x="409" y="167"/>
                </a:moveTo>
                <a:cubicBezTo>
                  <a:pt x="405" y="170"/>
                  <a:pt x="402" y="172"/>
                  <a:pt x="400" y="177"/>
                </a:cubicBezTo>
                <a:cubicBezTo>
                  <a:pt x="398" y="181"/>
                  <a:pt x="402" y="185"/>
                  <a:pt x="406" y="184"/>
                </a:cubicBezTo>
                <a:cubicBezTo>
                  <a:pt x="410" y="184"/>
                  <a:pt x="413" y="182"/>
                  <a:pt x="416" y="181"/>
                </a:cubicBezTo>
                <a:cubicBezTo>
                  <a:pt x="419" y="179"/>
                  <a:pt x="423" y="179"/>
                  <a:pt x="426" y="176"/>
                </a:cubicBezTo>
                <a:cubicBezTo>
                  <a:pt x="432" y="172"/>
                  <a:pt x="429" y="164"/>
                  <a:pt x="422" y="163"/>
                </a:cubicBezTo>
                <a:cubicBezTo>
                  <a:pt x="418" y="163"/>
                  <a:pt x="413" y="165"/>
                  <a:pt x="409" y="167"/>
                </a:cubicBezTo>
                <a:close/>
                <a:moveTo>
                  <a:pt x="537" y="158"/>
                </a:moveTo>
                <a:cubicBezTo>
                  <a:pt x="534" y="159"/>
                  <a:pt x="531" y="160"/>
                  <a:pt x="528" y="161"/>
                </a:cubicBezTo>
                <a:cubicBezTo>
                  <a:pt x="525" y="164"/>
                  <a:pt x="526" y="169"/>
                  <a:pt x="530" y="169"/>
                </a:cubicBezTo>
                <a:cubicBezTo>
                  <a:pt x="533" y="169"/>
                  <a:pt x="537" y="167"/>
                  <a:pt x="540" y="167"/>
                </a:cubicBezTo>
                <a:cubicBezTo>
                  <a:pt x="543" y="166"/>
                  <a:pt x="546" y="165"/>
                  <a:pt x="547" y="162"/>
                </a:cubicBezTo>
                <a:cubicBezTo>
                  <a:pt x="547" y="161"/>
                  <a:pt x="547" y="159"/>
                  <a:pt x="546" y="158"/>
                </a:cubicBezTo>
                <a:cubicBezTo>
                  <a:pt x="543" y="156"/>
                  <a:pt x="540" y="157"/>
                  <a:pt x="537" y="158"/>
                </a:cubicBezTo>
                <a:close/>
                <a:moveTo>
                  <a:pt x="463" y="176"/>
                </a:moveTo>
                <a:cubicBezTo>
                  <a:pt x="455" y="179"/>
                  <a:pt x="459" y="191"/>
                  <a:pt x="468" y="189"/>
                </a:cubicBezTo>
                <a:cubicBezTo>
                  <a:pt x="474" y="188"/>
                  <a:pt x="483" y="187"/>
                  <a:pt x="489" y="183"/>
                </a:cubicBezTo>
                <a:cubicBezTo>
                  <a:pt x="494" y="178"/>
                  <a:pt x="492" y="170"/>
                  <a:pt x="485" y="170"/>
                </a:cubicBezTo>
                <a:cubicBezTo>
                  <a:pt x="478" y="169"/>
                  <a:pt x="470" y="173"/>
                  <a:pt x="463" y="176"/>
                </a:cubicBezTo>
                <a:close/>
                <a:moveTo>
                  <a:pt x="418" y="207"/>
                </a:moveTo>
                <a:cubicBezTo>
                  <a:pt x="425" y="209"/>
                  <a:pt x="432" y="210"/>
                  <a:pt x="439" y="210"/>
                </a:cubicBezTo>
                <a:cubicBezTo>
                  <a:pt x="449" y="209"/>
                  <a:pt x="448" y="196"/>
                  <a:pt x="439" y="195"/>
                </a:cubicBezTo>
                <a:cubicBezTo>
                  <a:pt x="432" y="195"/>
                  <a:pt x="424" y="196"/>
                  <a:pt x="417" y="197"/>
                </a:cubicBezTo>
                <a:cubicBezTo>
                  <a:pt x="412" y="199"/>
                  <a:pt x="413" y="206"/>
                  <a:pt x="418" y="207"/>
                </a:cubicBezTo>
                <a:close/>
                <a:moveTo>
                  <a:pt x="357" y="219"/>
                </a:moveTo>
                <a:cubicBezTo>
                  <a:pt x="361" y="222"/>
                  <a:pt x="366" y="223"/>
                  <a:pt x="372" y="224"/>
                </a:cubicBezTo>
                <a:cubicBezTo>
                  <a:pt x="380" y="226"/>
                  <a:pt x="383" y="214"/>
                  <a:pt x="375" y="211"/>
                </a:cubicBezTo>
                <a:cubicBezTo>
                  <a:pt x="370" y="210"/>
                  <a:pt x="365" y="208"/>
                  <a:pt x="359" y="209"/>
                </a:cubicBezTo>
                <a:cubicBezTo>
                  <a:pt x="355" y="210"/>
                  <a:pt x="354" y="216"/>
                  <a:pt x="357" y="219"/>
                </a:cubicBezTo>
                <a:close/>
                <a:moveTo>
                  <a:pt x="401" y="254"/>
                </a:moveTo>
                <a:cubicBezTo>
                  <a:pt x="404" y="257"/>
                  <a:pt x="409" y="258"/>
                  <a:pt x="414" y="259"/>
                </a:cubicBezTo>
                <a:cubicBezTo>
                  <a:pt x="418" y="260"/>
                  <a:pt x="422" y="261"/>
                  <a:pt x="427" y="261"/>
                </a:cubicBezTo>
                <a:cubicBezTo>
                  <a:pt x="433" y="261"/>
                  <a:pt x="434" y="252"/>
                  <a:pt x="429" y="249"/>
                </a:cubicBezTo>
                <a:cubicBezTo>
                  <a:pt x="426" y="247"/>
                  <a:pt x="422" y="246"/>
                  <a:pt x="418" y="244"/>
                </a:cubicBezTo>
                <a:cubicBezTo>
                  <a:pt x="414" y="243"/>
                  <a:pt x="410" y="241"/>
                  <a:pt x="405" y="242"/>
                </a:cubicBezTo>
                <a:cubicBezTo>
                  <a:pt x="400" y="242"/>
                  <a:pt x="396" y="249"/>
                  <a:pt x="401" y="254"/>
                </a:cubicBezTo>
                <a:close/>
                <a:moveTo>
                  <a:pt x="431" y="314"/>
                </a:moveTo>
                <a:cubicBezTo>
                  <a:pt x="432" y="315"/>
                  <a:pt x="433" y="316"/>
                  <a:pt x="434" y="317"/>
                </a:cubicBezTo>
                <a:cubicBezTo>
                  <a:pt x="435" y="317"/>
                  <a:pt x="437" y="318"/>
                  <a:pt x="438" y="319"/>
                </a:cubicBezTo>
                <a:cubicBezTo>
                  <a:pt x="441" y="320"/>
                  <a:pt x="444" y="321"/>
                  <a:pt x="447" y="321"/>
                </a:cubicBezTo>
                <a:cubicBezTo>
                  <a:pt x="450" y="321"/>
                  <a:pt x="453" y="316"/>
                  <a:pt x="451" y="313"/>
                </a:cubicBezTo>
                <a:cubicBezTo>
                  <a:pt x="449" y="311"/>
                  <a:pt x="446" y="309"/>
                  <a:pt x="443" y="308"/>
                </a:cubicBezTo>
                <a:cubicBezTo>
                  <a:pt x="442" y="307"/>
                  <a:pt x="441" y="306"/>
                  <a:pt x="439" y="306"/>
                </a:cubicBezTo>
                <a:cubicBezTo>
                  <a:pt x="437" y="305"/>
                  <a:pt x="436" y="305"/>
                  <a:pt x="434" y="305"/>
                </a:cubicBezTo>
                <a:cubicBezTo>
                  <a:pt x="429" y="305"/>
                  <a:pt x="428" y="311"/>
                  <a:pt x="431" y="314"/>
                </a:cubicBezTo>
                <a:close/>
                <a:moveTo>
                  <a:pt x="357" y="305"/>
                </a:moveTo>
                <a:cubicBezTo>
                  <a:pt x="358" y="308"/>
                  <a:pt x="359" y="309"/>
                  <a:pt x="362" y="311"/>
                </a:cubicBezTo>
                <a:cubicBezTo>
                  <a:pt x="364" y="312"/>
                  <a:pt x="365" y="313"/>
                  <a:pt x="367" y="314"/>
                </a:cubicBezTo>
                <a:cubicBezTo>
                  <a:pt x="370" y="316"/>
                  <a:pt x="374" y="318"/>
                  <a:pt x="378" y="318"/>
                </a:cubicBezTo>
                <a:cubicBezTo>
                  <a:pt x="383" y="319"/>
                  <a:pt x="388" y="314"/>
                  <a:pt x="384" y="309"/>
                </a:cubicBezTo>
                <a:cubicBezTo>
                  <a:pt x="382" y="306"/>
                  <a:pt x="379" y="303"/>
                  <a:pt x="375" y="301"/>
                </a:cubicBezTo>
                <a:cubicBezTo>
                  <a:pt x="371" y="299"/>
                  <a:pt x="368" y="296"/>
                  <a:pt x="363" y="296"/>
                </a:cubicBezTo>
                <a:cubicBezTo>
                  <a:pt x="359" y="296"/>
                  <a:pt x="355" y="301"/>
                  <a:pt x="357" y="305"/>
                </a:cubicBezTo>
                <a:close/>
                <a:moveTo>
                  <a:pt x="291" y="284"/>
                </a:moveTo>
                <a:cubicBezTo>
                  <a:pt x="294" y="289"/>
                  <a:pt x="298" y="293"/>
                  <a:pt x="301" y="296"/>
                </a:cubicBezTo>
                <a:cubicBezTo>
                  <a:pt x="305" y="300"/>
                  <a:pt x="309" y="304"/>
                  <a:pt x="314" y="306"/>
                </a:cubicBezTo>
                <a:cubicBezTo>
                  <a:pt x="319" y="307"/>
                  <a:pt x="324" y="301"/>
                  <a:pt x="322" y="297"/>
                </a:cubicBezTo>
                <a:cubicBezTo>
                  <a:pt x="320" y="291"/>
                  <a:pt x="316" y="288"/>
                  <a:pt x="312" y="284"/>
                </a:cubicBezTo>
                <a:cubicBezTo>
                  <a:pt x="308" y="281"/>
                  <a:pt x="304" y="277"/>
                  <a:pt x="300" y="275"/>
                </a:cubicBezTo>
                <a:cubicBezTo>
                  <a:pt x="294" y="271"/>
                  <a:pt x="287" y="279"/>
                  <a:pt x="291" y="284"/>
                </a:cubicBezTo>
                <a:close/>
                <a:moveTo>
                  <a:pt x="271" y="353"/>
                </a:moveTo>
                <a:cubicBezTo>
                  <a:pt x="272" y="358"/>
                  <a:pt x="275" y="373"/>
                  <a:pt x="283" y="370"/>
                </a:cubicBezTo>
                <a:cubicBezTo>
                  <a:pt x="291" y="368"/>
                  <a:pt x="285" y="355"/>
                  <a:pt x="283" y="349"/>
                </a:cubicBezTo>
                <a:cubicBezTo>
                  <a:pt x="281" y="341"/>
                  <a:pt x="268" y="345"/>
                  <a:pt x="271" y="353"/>
                </a:cubicBezTo>
                <a:close/>
                <a:moveTo>
                  <a:pt x="258" y="298"/>
                </a:moveTo>
                <a:cubicBezTo>
                  <a:pt x="257" y="306"/>
                  <a:pt x="256" y="315"/>
                  <a:pt x="259" y="322"/>
                </a:cubicBezTo>
                <a:cubicBezTo>
                  <a:pt x="261" y="328"/>
                  <a:pt x="270" y="329"/>
                  <a:pt x="272" y="322"/>
                </a:cubicBezTo>
                <a:cubicBezTo>
                  <a:pt x="273" y="314"/>
                  <a:pt x="272" y="305"/>
                  <a:pt x="269" y="298"/>
                </a:cubicBezTo>
                <a:cubicBezTo>
                  <a:pt x="268" y="293"/>
                  <a:pt x="259" y="292"/>
                  <a:pt x="258" y="298"/>
                </a:cubicBezTo>
                <a:close/>
                <a:moveTo>
                  <a:pt x="142" y="292"/>
                </a:moveTo>
                <a:cubicBezTo>
                  <a:pt x="144" y="298"/>
                  <a:pt x="154" y="295"/>
                  <a:pt x="152" y="288"/>
                </a:cubicBezTo>
                <a:cubicBezTo>
                  <a:pt x="150" y="282"/>
                  <a:pt x="140" y="285"/>
                  <a:pt x="142" y="292"/>
                </a:cubicBezTo>
                <a:close/>
                <a:moveTo>
                  <a:pt x="166" y="254"/>
                </a:moveTo>
                <a:cubicBezTo>
                  <a:pt x="164" y="256"/>
                  <a:pt x="164" y="260"/>
                  <a:pt x="166" y="263"/>
                </a:cubicBezTo>
                <a:cubicBezTo>
                  <a:pt x="169" y="266"/>
                  <a:pt x="172" y="266"/>
                  <a:pt x="175" y="265"/>
                </a:cubicBezTo>
                <a:cubicBezTo>
                  <a:pt x="179" y="263"/>
                  <a:pt x="182" y="260"/>
                  <a:pt x="185" y="256"/>
                </a:cubicBezTo>
                <a:cubicBezTo>
                  <a:pt x="188" y="251"/>
                  <a:pt x="182" y="246"/>
                  <a:pt x="177" y="247"/>
                </a:cubicBezTo>
                <a:cubicBezTo>
                  <a:pt x="173" y="248"/>
                  <a:pt x="170" y="251"/>
                  <a:pt x="166" y="254"/>
                </a:cubicBezTo>
                <a:close/>
                <a:moveTo>
                  <a:pt x="156" y="357"/>
                </a:moveTo>
                <a:cubicBezTo>
                  <a:pt x="154" y="360"/>
                  <a:pt x="149" y="364"/>
                  <a:pt x="149" y="368"/>
                </a:cubicBezTo>
                <a:cubicBezTo>
                  <a:pt x="150" y="369"/>
                  <a:pt x="151" y="370"/>
                  <a:pt x="152" y="370"/>
                </a:cubicBezTo>
                <a:cubicBezTo>
                  <a:pt x="156" y="370"/>
                  <a:pt x="160" y="365"/>
                  <a:pt x="162" y="363"/>
                </a:cubicBezTo>
                <a:cubicBezTo>
                  <a:pt x="166" y="359"/>
                  <a:pt x="160" y="353"/>
                  <a:pt x="156" y="357"/>
                </a:cubicBezTo>
                <a:close/>
                <a:moveTo>
                  <a:pt x="168" y="304"/>
                </a:moveTo>
                <a:cubicBezTo>
                  <a:pt x="164" y="307"/>
                  <a:pt x="158" y="311"/>
                  <a:pt x="158" y="317"/>
                </a:cubicBezTo>
                <a:cubicBezTo>
                  <a:pt x="158" y="320"/>
                  <a:pt x="161" y="322"/>
                  <a:pt x="163" y="322"/>
                </a:cubicBezTo>
                <a:cubicBezTo>
                  <a:pt x="169" y="322"/>
                  <a:pt x="172" y="315"/>
                  <a:pt x="176" y="311"/>
                </a:cubicBezTo>
                <a:cubicBezTo>
                  <a:pt x="181" y="306"/>
                  <a:pt x="173" y="299"/>
                  <a:pt x="168" y="304"/>
                </a:cubicBezTo>
                <a:close/>
                <a:moveTo>
                  <a:pt x="193" y="269"/>
                </a:moveTo>
                <a:cubicBezTo>
                  <a:pt x="190" y="273"/>
                  <a:pt x="186" y="276"/>
                  <a:pt x="187" y="281"/>
                </a:cubicBezTo>
                <a:cubicBezTo>
                  <a:pt x="187" y="284"/>
                  <a:pt x="190" y="287"/>
                  <a:pt x="194" y="287"/>
                </a:cubicBezTo>
                <a:cubicBezTo>
                  <a:pt x="199" y="287"/>
                  <a:pt x="201" y="283"/>
                  <a:pt x="204" y="279"/>
                </a:cubicBezTo>
                <a:cubicBezTo>
                  <a:pt x="207" y="276"/>
                  <a:pt x="210" y="272"/>
                  <a:pt x="210" y="268"/>
                </a:cubicBezTo>
                <a:cubicBezTo>
                  <a:pt x="210" y="264"/>
                  <a:pt x="206" y="262"/>
                  <a:pt x="202" y="262"/>
                </a:cubicBezTo>
                <a:cubicBezTo>
                  <a:pt x="198" y="263"/>
                  <a:pt x="195" y="267"/>
                  <a:pt x="193" y="269"/>
                </a:cubicBezTo>
                <a:close/>
                <a:moveTo>
                  <a:pt x="215" y="308"/>
                </a:moveTo>
                <a:cubicBezTo>
                  <a:pt x="212" y="311"/>
                  <a:pt x="206" y="317"/>
                  <a:pt x="210" y="321"/>
                </a:cubicBezTo>
                <a:cubicBezTo>
                  <a:pt x="214" y="325"/>
                  <a:pt x="220" y="318"/>
                  <a:pt x="222" y="315"/>
                </a:cubicBezTo>
                <a:cubicBezTo>
                  <a:pt x="226" y="310"/>
                  <a:pt x="219" y="304"/>
                  <a:pt x="215" y="308"/>
                </a:cubicBezTo>
                <a:close/>
                <a:moveTo>
                  <a:pt x="239" y="263"/>
                </a:moveTo>
                <a:cubicBezTo>
                  <a:pt x="237" y="264"/>
                  <a:pt x="236" y="265"/>
                  <a:pt x="235" y="266"/>
                </a:cubicBezTo>
                <a:cubicBezTo>
                  <a:pt x="235" y="267"/>
                  <a:pt x="234" y="269"/>
                  <a:pt x="233" y="270"/>
                </a:cubicBezTo>
                <a:cubicBezTo>
                  <a:pt x="232" y="273"/>
                  <a:pt x="230" y="276"/>
                  <a:pt x="230" y="279"/>
                </a:cubicBezTo>
                <a:cubicBezTo>
                  <a:pt x="230" y="282"/>
                  <a:pt x="231" y="286"/>
                  <a:pt x="235" y="287"/>
                </a:cubicBezTo>
                <a:cubicBezTo>
                  <a:pt x="238" y="288"/>
                  <a:pt x="242" y="287"/>
                  <a:pt x="244" y="284"/>
                </a:cubicBezTo>
                <a:cubicBezTo>
                  <a:pt x="245" y="281"/>
                  <a:pt x="246" y="278"/>
                  <a:pt x="247" y="275"/>
                </a:cubicBezTo>
                <a:cubicBezTo>
                  <a:pt x="247" y="274"/>
                  <a:pt x="247" y="273"/>
                  <a:pt x="248" y="271"/>
                </a:cubicBezTo>
                <a:cubicBezTo>
                  <a:pt x="248" y="270"/>
                  <a:pt x="248" y="268"/>
                  <a:pt x="248" y="266"/>
                </a:cubicBezTo>
                <a:cubicBezTo>
                  <a:pt x="247" y="262"/>
                  <a:pt x="242" y="260"/>
                  <a:pt x="239" y="263"/>
                </a:cubicBezTo>
                <a:close/>
                <a:moveTo>
                  <a:pt x="245" y="209"/>
                </a:moveTo>
                <a:cubicBezTo>
                  <a:pt x="242" y="215"/>
                  <a:pt x="241" y="224"/>
                  <a:pt x="245" y="230"/>
                </a:cubicBezTo>
                <a:cubicBezTo>
                  <a:pt x="248" y="236"/>
                  <a:pt x="257" y="233"/>
                  <a:pt x="256" y="227"/>
                </a:cubicBezTo>
                <a:cubicBezTo>
                  <a:pt x="256" y="223"/>
                  <a:pt x="255" y="219"/>
                  <a:pt x="257" y="215"/>
                </a:cubicBezTo>
                <a:cubicBezTo>
                  <a:pt x="258" y="212"/>
                  <a:pt x="257" y="208"/>
                  <a:pt x="254" y="206"/>
                </a:cubicBezTo>
                <a:cubicBezTo>
                  <a:pt x="251" y="204"/>
                  <a:pt x="247" y="205"/>
                  <a:pt x="245" y="209"/>
                </a:cubicBezTo>
                <a:close/>
                <a:moveTo>
                  <a:pt x="257" y="116"/>
                </a:moveTo>
                <a:cubicBezTo>
                  <a:pt x="255" y="119"/>
                  <a:pt x="255" y="123"/>
                  <a:pt x="255" y="126"/>
                </a:cubicBezTo>
                <a:cubicBezTo>
                  <a:pt x="255" y="131"/>
                  <a:pt x="264" y="134"/>
                  <a:pt x="266" y="129"/>
                </a:cubicBezTo>
                <a:cubicBezTo>
                  <a:pt x="268" y="125"/>
                  <a:pt x="269" y="121"/>
                  <a:pt x="268" y="117"/>
                </a:cubicBezTo>
                <a:cubicBezTo>
                  <a:pt x="267" y="112"/>
                  <a:pt x="259" y="112"/>
                  <a:pt x="257" y="116"/>
                </a:cubicBezTo>
                <a:close/>
                <a:moveTo>
                  <a:pt x="282" y="127"/>
                </a:moveTo>
                <a:cubicBezTo>
                  <a:pt x="280" y="133"/>
                  <a:pt x="278" y="139"/>
                  <a:pt x="280" y="145"/>
                </a:cubicBezTo>
                <a:cubicBezTo>
                  <a:pt x="282" y="148"/>
                  <a:pt x="286" y="149"/>
                  <a:pt x="289" y="147"/>
                </a:cubicBezTo>
                <a:cubicBezTo>
                  <a:pt x="293" y="144"/>
                  <a:pt x="295" y="138"/>
                  <a:pt x="296" y="133"/>
                </a:cubicBezTo>
                <a:cubicBezTo>
                  <a:pt x="296" y="129"/>
                  <a:pt x="295" y="125"/>
                  <a:pt x="291" y="124"/>
                </a:cubicBezTo>
                <a:cubicBezTo>
                  <a:pt x="288" y="123"/>
                  <a:pt x="283" y="124"/>
                  <a:pt x="282" y="127"/>
                </a:cubicBezTo>
                <a:close/>
                <a:moveTo>
                  <a:pt x="368" y="60"/>
                </a:moveTo>
                <a:cubicBezTo>
                  <a:pt x="367" y="63"/>
                  <a:pt x="366" y="66"/>
                  <a:pt x="365" y="68"/>
                </a:cubicBezTo>
                <a:cubicBezTo>
                  <a:pt x="364" y="73"/>
                  <a:pt x="371" y="76"/>
                  <a:pt x="373" y="71"/>
                </a:cubicBezTo>
                <a:cubicBezTo>
                  <a:pt x="375" y="69"/>
                  <a:pt x="376" y="66"/>
                  <a:pt x="377" y="63"/>
                </a:cubicBezTo>
                <a:cubicBezTo>
                  <a:pt x="378" y="58"/>
                  <a:pt x="370" y="55"/>
                  <a:pt x="368" y="60"/>
                </a:cubicBezTo>
                <a:close/>
                <a:moveTo>
                  <a:pt x="314" y="108"/>
                </a:moveTo>
                <a:cubicBezTo>
                  <a:pt x="312" y="111"/>
                  <a:pt x="309" y="115"/>
                  <a:pt x="310" y="118"/>
                </a:cubicBezTo>
                <a:cubicBezTo>
                  <a:pt x="310" y="123"/>
                  <a:pt x="315" y="126"/>
                  <a:pt x="319" y="123"/>
                </a:cubicBezTo>
                <a:cubicBezTo>
                  <a:pt x="322" y="122"/>
                  <a:pt x="324" y="118"/>
                  <a:pt x="326" y="116"/>
                </a:cubicBezTo>
                <a:cubicBezTo>
                  <a:pt x="328" y="112"/>
                  <a:pt x="328" y="107"/>
                  <a:pt x="324" y="104"/>
                </a:cubicBezTo>
                <a:cubicBezTo>
                  <a:pt x="320" y="102"/>
                  <a:pt x="316" y="105"/>
                  <a:pt x="314" y="108"/>
                </a:cubicBezTo>
                <a:close/>
                <a:moveTo>
                  <a:pt x="340" y="126"/>
                </a:moveTo>
                <a:cubicBezTo>
                  <a:pt x="338" y="127"/>
                  <a:pt x="337" y="130"/>
                  <a:pt x="335" y="132"/>
                </a:cubicBezTo>
                <a:cubicBezTo>
                  <a:pt x="333" y="134"/>
                  <a:pt x="332" y="138"/>
                  <a:pt x="335" y="140"/>
                </a:cubicBezTo>
                <a:cubicBezTo>
                  <a:pt x="337" y="143"/>
                  <a:pt x="341" y="144"/>
                  <a:pt x="343" y="142"/>
                </a:cubicBezTo>
                <a:cubicBezTo>
                  <a:pt x="346" y="140"/>
                  <a:pt x="348" y="138"/>
                  <a:pt x="351" y="135"/>
                </a:cubicBezTo>
                <a:cubicBezTo>
                  <a:pt x="353" y="133"/>
                  <a:pt x="353" y="128"/>
                  <a:pt x="350" y="125"/>
                </a:cubicBezTo>
                <a:cubicBezTo>
                  <a:pt x="347" y="122"/>
                  <a:pt x="343" y="123"/>
                  <a:pt x="340" y="126"/>
                </a:cubicBezTo>
                <a:close/>
                <a:moveTo>
                  <a:pt x="310" y="144"/>
                </a:moveTo>
                <a:cubicBezTo>
                  <a:pt x="310" y="145"/>
                  <a:pt x="309" y="146"/>
                  <a:pt x="308" y="146"/>
                </a:cubicBezTo>
                <a:cubicBezTo>
                  <a:pt x="308" y="146"/>
                  <a:pt x="308" y="146"/>
                  <a:pt x="308" y="146"/>
                </a:cubicBezTo>
                <a:cubicBezTo>
                  <a:pt x="309" y="146"/>
                  <a:pt x="308" y="147"/>
                  <a:pt x="308" y="147"/>
                </a:cubicBezTo>
                <a:cubicBezTo>
                  <a:pt x="308" y="147"/>
                  <a:pt x="307" y="147"/>
                  <a:pt x="307" y="147"/>
                </a:cubicBezTo>
                <a:cubicBezTo>
                  <a:pt x="309" y="146"/>
                  <a:pt x="307" y="147"/>
                  <a:pt x="307" y="147"/>
                </a:cubicBezTo>
                <a:cubicBezTo>
                  <a:pt x="299" y="150"/>
                  <a:pt x="301" y="162"/>
                  <a:pt x="309" y="162"/>
                </a:cubicBezTo>
                <a:cubicBezTo>
                  <a:pt x="315" y="161"/>
                  <a:pt x="322" y="157"/>
                  <a:pt x="323" y="151"/>
                </a:cubicBezTo>
                <a:cubicBezTo>
                  <a:pt x="323" y="147"/>
                  <a:pt x="322" y="144"/>
                  <a:pt x="319" y="143"/>
                </a:cubicBezTo>
                <a:cubicBezTo>
                  <a:pt x="316" y="141"/>
                  <a:pt x="313" y="142"/>
                  <a:pt x="310" y="144"/>
                </a:cubicBezTo>
                <a:close/>
                <a:moveTo>
                  <a:pt x="372" y="156"/>
                </a:moveTo>
                <a:cubicBezTo>
                  <a:pt x="369" y="157"/>
                  <a:pt x="365" y="158"/>
                  <a:pt x="362" y="160"/>
                </a:cubicBezTo>
                <a:cubicBezTo>
                  <a:pt x="358" y="163"/>
                  <a:pt x="360" y="169"/>
                  <a:pt x="365" y="170"/>
                </a:cubicBezTo>
                <a:cubicBezTo>
                  <a:pt x="368" y="170"/>
                  <a:pt x="372" y="168"/>
                  <a:pt x="376" y="167"/>
                </a:cubicBezTo>
                <a:cubicBezTo>
                  <a:pt x="379" y="166"/>
                  <a:pt x="383" y="166"/>
                  <a:pt x="385" y="162"/>
                </a:cubicBezTo>
                <a:cubicBezTo>
                  <a:pt x="386" y="159"/>
                  <a:pt x="385" y="157"/>
                  <a:pt x="383" y="155"/>
                </a:cubicBezTo>
                <a:cubicBezTo>
                  <a:pt x="380" y="153"/>
                  <a:pt x="376" y="155"/>
                  <a:pt x="372" y="156"/>
                </a:cubicBezTo>
                <a:close/>
                <a:moveTo>
                  <a:pt x="346" y="184"/>
                </a:moveTo>
                <a:cubicBezTo>
                  <a:pt x="342" y="186"/>
                  <a:pt x="338" y="187"/>
                  <a:pt x="334" y="189"/>
                </a:cubicBezTo>
                <a:cubicBezTo>
                  <a:pt x="330" y="192"/>
                  <a:pt x="332" y="198"/>
                  <a:pt x="336" y="200"/>
                </a:cubicBezTo>
                <a:cubicBezTo>
                  <a:pt x="340" y="201"/>
                  <a:pt x="344" y="201"/>
                  <a:pt x="348" y="199"/>
                </a:cubicBezTo>
                <a:cubicBezTo>
                  <a:pt x="353" y="197"/>
                  <a:pt x="358" y="194"/>
                  <a:pt x="357" y="188"/>
                </a:cubicBezTo>
                <a:cubicBezTo>
                  <a:pt x="356" y="183"/>
                  <a:pt x="350" y="183"/>
                  <a:pt x="346" y="184"/>
                </a:cubicBezTo>
                <a:close/>
                <a:moveTo>
                  <a:pt x="326" y="227"/>
                </a:moveTo>
                <a:cubicBezTo>
                  <a:pt x="324" y="228"/>
                  <a:pt x="323" y="230"/>
                  <a:pt x="324" y="232"/>
                </a:cubicBezTo>
                <a:cubicBezTo>
                  <a:pt x="326" y="236"/>
                  <a:pt x="328" y="237"/>
                  <a:pt x="332" y="239"/>
                </a:cubicBezTo>
                <a:cubicBezTo>
                  <a:pt x="336" y="241"/>
                  <a:pt x="339" y="242"/>
                  <a:pt x="343" y="241"/>
                </a:cubicBezTo>
                <a:cubicBezTo>
                  <a:pt x="348" y="240"/>
                  <a:pt x="349" y="233"/>
                  <a:pt x="346" y="230"/>
                </a:cubicBezTo>
                <a:cubicBezTo>
                  <a:pt x="343" y="227"/>
                  <a:pt x="339" y="227"/>
                  <a:pt x="336" y="226"/>
                </a:cubicBezTo>
                <a:cubicBezTo>
                  <a:pt x="333" y="226"/>
                  <a:pt x="329" y="224"/>
                  <a:pt x="326" y="227"/>
                </a:cubicBezTo>
                <a:close/>
                <a:moveTo>
                  <a:pt x="353" y="270"/>
                </a:moveTo>
                <a:cubicBezTo>
                  <a:pt x="352" y="273"/>
                  <a:pt x="353" y="276"/>
                  <a:pt x="355" y="278"/>
                </a:cubicBezTo>
                <a:cubicBezTo>
                  <a:pt x="359" y="279"/>
                  <a:pt x="368" y="284"/>
                  <a:pt x="371" y="279"/>
                </a:cubicBezTo>
                <a:cubicBezTo>
                  <a:pt x="375" y="273"/>
                  <a:pt x="364" y="270"/>
                  <a:pt x="360" y="268"/>
                </a:cubicBezTo>
                <a:cubicBezTo>
                  <a:pt x="357" y="267"/>
                  <a:pt x="355" y="268"/>
                  <a:pt x="353" y="270"/>
                </a:cubicBezTo>
                <a:close/>
                <a:moveTo>
                  <a:pt x="296" y="256"/>
                </a:moveTo>
                <a:cubicBezTo>
                  <a:pt x="298" y="258"/>
                  <a:pt x="300" y="260"/>
                  <a:pt x="303" y="263"/>
                </a:cubicBezTo>
                <a:cubicBezTo>
                  <a:pt x="306" y="265"/>
                  <a:pt x="309" y="268"/>
                  <a:pt x="313" y="268"/>
                </a:cubicBezTo>
                <a:cubicBezTo>
                  <a:pt x="318" y="269"/>
                  <a:pt x="322" y="263"/>
                  <a:pt x="320" y="258"/>
                </a:cubicBezTo>
                <a:cubicBezTo>
                  <a:pt x="318" y="255"/>
                  <a:pt x="314" y="253"/>
                  <a:pt x="311" y="251"/>
                </a:cubicBezTo>
                <a:cubicBezTo>
                  <a:pt x="308" y="249"/>
                  <a:pt x="306" y="248"/>
                  <a:pt x="302" y="247"/>
                </a:cubicBezTo>
                <a:cubicBezTo>
                  <a:pt x="298" y="245"/>
                  <a:pt x="293" y="252"/>
                  <a:pt x="296" y="256"/>
                </a:cubicBezTo>
                <a:close/>
                <a:moveTo>
                  <a:pt x="230" y="134"/>
                </a:moveTo>
                <a:cubicBezTo>
                  <a:pt x="229" y="138"/>
                  <a:pt x="228" y="141"/>
                  <a:pt x="229" y="145"/>
                </a:cubicBezTo>
                <a:cubicBezTo>
                  <a:pt x="230" y="148"/>
                  <a:pt x="231" y="151"/>
                  <a:pt x="233" y="154"/>
                </a:cubicBezTo>
                <a:cubicBezTo>
                  <a:pt x="236" y="160"/>
                  <a:pt x="246" y="155"/>
                  <a:pt x="244" y="149"/>
                </a:cubicBezTo>
                <a:cubicBezTo>
                  <a:pt x="243" y="147"/>
                  <a:pt x="242" y="144"/>
                  <a:pt x="242" y="142"/>
                </a:cubicBezTo>
                <a:cubicBezTo>
                  <a:pt x="242" y="141"/>
                  <a:pt x="241" y="139"/>
                  <a:pt x="241" y="138"/>
                </a:cubicBezTo>
                <a:cubicBezTo>
                  <a:pt x="241" y="136"/>
                  <a:pt x="240" y="135"/>
                  <a:pt x="239" y="134"/>
                </a:cubicBezTo>
                <a:cubicBezTo>
                  <a:pt x="237" y="131"/>
                  <a:pt x="232" y="131"/>
                  <a:pt x="230" y="134"/>
                </a:cubicBezTo>
                <a:close/>
                <a:moveTo>
                  <a:pt x="187" y="153"/>
                </a:moveTo>
                <a:cubicBezTo>
                  <a:pt x="184" y="158"/>
                  <a:pt x="187" y="163"/>
                  <a:pt x="191" y="167"/>
                </a:cubicBezTo>
                <a:cubicBezTo>
                  <a:pt x="194" y="170"/>
                  <a:pt x="198" y="172"/>
                  <a:pt x="202" y="173"/>
                </a:cubicBezTo>
                <a:cubicBezTo>
                  <a:pt x="209" y="175"/>
                  <a:pt x="212" y="164"/>
                  <a:pt x="206" y="161"/>
                </a:cubicBezTo>
                <a:cubicBezTo>
                  <a:pt x="204" y="159"/>
                  <a:pt x="202" y="157"/>
                  <a:pt x="200" y="155"/>
                </a:cubicBezTo>
                <a:cubicBezTo>
                  <a:pt x="198" y="153"/>
                  <a:pt x="197" y="151"/>
                  <a:pt x="194" y="150"/>
                </a:cubicBezTo>
                <a:cubicBezTo>
                  <a:pt x="191" y="150"/>
                  <a:pt x="189" y="151"/>
                  <a:pt x="187" y="153"/>
                </a:cubicBezTo>
                <a:close/>
                <a:moveTo>
                  <a:pt x="150" y="223"/>
                </a:moveTo>
                <a:cubicBezTo>
                  <a:pt x="148" y="225"/>
                  <a:pt x="150" y="228"/>
                  <a:pt x="152" y="229"/>
                </a:cubicBezTo>
                <a:cubicBezTo>
                  <a:pt x="158" y="234"/>
                  <a:pt x="169" y="229"/>
                  <a:pt x="176" y="226"/>
                </a:cubicBezTo>
                <a:cubicBezTo>
                  <a:pt x="182" y="224"/>
                  <a:pt x="181" y="214"/>
                  <a:pt x="174" y="215"/>
                </a:cubicBezTo>
                <a:cubicBezTo>
                  <a:pt x="166" y="216"/>
                  <a:pt x="154" y="216"/>
                  <a:pt x="150" y="223"/>
                </a:cubicBezTo>
                <a:close/>
                <a:moveTo>
                  <a:pt x="259" y="252"/>
                </a:moveTo>
                <a:cubicBezTo>
                  <a:pt x="258" y="258"/>
                  <a:pt x="260" y="265"/>
                  <a:pt x="264" y="270"/>
                </a:cubicBezTo>
                <a:cubicBezTo>
                  <a:pt x="269" y="278"/>
                  <a:pt x="282" y="271"/>
                  <a:pt x="277" y="262"/>
                </a:cubicBezTo>
                <a:cubicBezTo>
                  <a:pt x="274" y="258"/>
                  <a:pt x="273" y="254"/>
                  <a:pt x="271" y="250"/>
                </a:cubicBezTo>
                <a:cubicBezTo>
                  <a:pt x="268" y="246"/>
                  <a:pt x="260" y="247"/>
                  <a:pt x="259" y="252"/>
                </a:cubicBezTo>
                <a:close/>
                <a:moveTo>
                  <a:pt x="297" y="191"/>
                </a:moveTo>
                <a:cubicBezTo>
                  <a:pt x="304" y="190"/>
                  <a:pt x="311" y="189"/>
                  <a:pt x="318" y="187"/>
                </a:cubicBezTo>
                <a:cubicBezTo>
                  <a:pt x="323" y="186"/>
                  <a:pt x="330" y="185"/>
                  <a:pt x="333" y="179"/>
                </a:cubicBezTo>
                <a:cubicBezTo>
                  <a:pt x="334" y="178"/>
                  <a:pt x="333" y="175"/>
                  <a:pt x="332" y="174"/>
                </a:cubicBezTo>
                <a:cubicBezTo>
                  <a:pt x="327" y="169"/>
                  <a:pt x="321" y="172"/>
                  <a:pt x="315" y="173"/>
                </a:cubicBezTo>
                <a:cubicBezTo>
                  <a:pt x="308" y="175"/>
                  <a:pt x="300" y="177"/>
                  <a:pt x="293" y="179"/>
                </a:cubicBezTo>
                <a:cubicBezTo>
                  <a:pt x="285" y="181"/>
                  <a:pt x="289" y="193"/>
                  <a:pt x="297" y="191"/>
                </a:cubicBezTo>
                <a:close/>
                <a:moveTo>
                  <a:pt x="288" y="215"/>
                </a:moveTo>
                <a:cubicBezTo>
                  <a:pt x="290" y="218"/>
                  <a:pt x="294" y="219"/>
                  <a:pt x="298" y="220"/>
                </a:cubicBezTo>
                <a:cubicBezTo>
                  <a:pt x="301" y="221"/>
                  <a:pt x="305" y="222"/>
                  <a:pt x="309" y="223"/>
                </a:cubicBezTo>
                <a:cubicBezTo>
                  <a:pt x="317" y="224"/>
                  <a:pt x="320" y="213"/>
                  <a:pt x="312" y="210"/>
                </a:cubicBezTo>
                <a:cubicBezTo>
                  <a:pt x="308" y="209"/>
                  <a:pt x="304" y="208"/>
                  <a:pt x="301" y="208"/>
                </a:cubicBezTo>
                <a:cubicBezTo>
                  <a:pt x="297" y="207"/>
                  <a:pt x="293" y="206"/>
                  <a:pt x="289" y="208"/>
                </a:cubicBezTo>
                <a:cubicBezTo>
                  <a:pt x="286" y="209"/>
                  <a:pt x="285" y="213"/>
                  <a:pt x="288" y="215"/>
                </a:cubicBezTo>
                <a:close/>
                <a:moveTo>
                  <a:pt x="213" y="229"/>
                </a:moveTo>
                <a:cubicBezTo>
                  <a:pt x="207" y="231"/>
                  <a:pt x="200" y="234"/>
                  <a:pt x="197" y="239"/>
                </a:cubicBezTo>
                <a:cubicBezTo>
                  <a:pt x="194" y="244"/>
                  <a:pt x="198" y="249"/>
                  <a:pt x="203" y="249"/>
                </a:cubicBezTo>
                <a:cubicBezTo>
                  <a:pt x="209" y="249"/>
                  <a:pt x="215" y="244"/>
                  <a:pt x="220" y="240"/>
                </a:cubicBezTo>
                <a:cubicBezTo>
                  <a:pt x="223" y="238"/>
                  <a:pt x="224" y="234"/>
                  <a:pt x="222" y="231"/>
                </a:cubicBezTo>
                <a:cubicBezTo>
                  <a:pt x="220" y="227"/>
                  <a:pt x="216" y="227"/>
                  <a:pt x="213" y="229"/>
                </a:cubicBezTo>
                <a:close/>
                <a:moveTo>
                  <a:pt x="269" y="175"/>
                </a:moveTo>
                <a:cubicBezTo>
                  <a:pt x="268" y="178"/>
                  <a:pt x="271" y="181"/>
                  <a:pt x="274" y="181"/>
                </a:cubicBezTo>
                <a:cubicBezTo>
                  <a:pt x="277" y="181"/>
                  <a:pt x="279" y="180"/>
                  <a:pt x="282" y="178"/>
                </a:cubicBezTo>
                <a:cubicBezTo>
                  <a:pt x="284" y="177"/>
                  <a:pt x="286" y="175"/>
                  <a:pt x="287" y="173"/>
                </a:cubicBezTo>
                <a:cubicBezTo>
                  <a:pt x="289" y="169"/>
                  <a:pt x="287" y="164"/>
                  <a:pt x="282" y="164"/>
                </a:cubicBezTo>
                <a:cubicBezTo>
                  <a:pt x="277" y="165"/>
                  <a:pt x="271" y="170"/>
                  <a:pt x="269" y="175"/>
                </a:cubicBezTo>
                <a:close/>
                <a:moveTo>
                  <a:pt x="252" y="161"/>
                </a:moveTo>
                <a:cubicBezTo>
                  <a:pt x="250" y="164"/>
                  <a:pt x="249" y="168"/>
                  <a:pt x="248" y="172"/>
                </a:cubicBezTo>
                <a:cubicBezTo>
                  <a:pt x="247" y="175"/>
                  <a:pt x="249" y="178"/>
                  <a:pt x="252" y="179"/>
                </a:cubicBezTo>
                <a:cubicBezTo>
                  <a:pt x="255" y="180"/>
                  <a:pt x="258" y="179"/>
                  <a:pt x="259" y="176"/>
                </a:cubicBezTo>
                <a:cubicBezTo>
                  <a:pt x="262" y="173"/>
                  <a:pt x="263" y="170"/>
                  <a:pt x="265" y="167"/>
                </a:cubicBezTo>
                <a:cubicBezTo>
                  <a:pt x="266" y="163"/>
                  <a:pt x="269" y="159"/>
                  <a:pt x="267" y="155"/>
                </a:cubicBezTo>
                <a:cubicBezTo>
                  <a:pt x="266" y="152"/>
                  <a:pt x="263" y="150"/>
                  <a:pt x="260" y="151"/>
                </a:cubicBezTo>
                <a:cubicBezTo>
                  <a:pt x="255" y="152"/>
                  <a:pt x="254" y="157"/>
                  <a:pt x="252" y="161"/>
                </a:cubicBezTo>
                <a:close/>
                <a:moveTo>
                  <a:pt x="220" y="176"/>
                </a:moveTo>
                <a:cubicBezTo>
                  <a:pt x="221" y="182"/>
                  <a:pt x="226" y="189"/>
                  <a:pt x="231" y="194"/>
                </a:cubicBezTo>
                <a:cubicBezTo>
                  <a:pt x="234" y="196"/>
                  <a:pt x="238" y="196"/>
                  <a:pt x="241" y="194"/>
                </a:cubicBezTo>
                <a:cubicBezTo>
                  <a:pt x="243" y="191"/>
                  <a:pt x="244" y="187"/>
                  <a:pt x="242" y="184"/>
                </a:cubicBezTo>
                <a:cubicBezTo>
                  <a:pt x="241" y="182"/>
                  <a:pt x="239" y="180"/>
                  <a:pt x="237" y="178"/>
                </a:cubicBezTo>
                <a:cubicBezTo>
                  <a:pt x="236" y="175"/>
                  <a:pt x="234" y="172"/>
                  <a:pt x="232" y="170"/>
                </a:cubicBezTo>
                <a:cubicBezTo>
                  <a:pt x="228" y="166"/>
                  <a:pt x="219" y="169"/>
                  <a:pt x="220" y="176"/>
                </a:cubicBezTo>
                <a:close/>
                <a:moveTo>
                  <a:pt x="187" y="192"/>
                </a:moveTo>
                <a:cubicBezTo>
                  <a:pt x="190" y="194"/>
                  <a:pt x="193" y="195"/>
                  <a:pt x="197" y="196"/>
                </a:cubicBezTo>
                <a:cubicBezTo>
                  <a:pt x="200" y="197"/>
                  <a:pt x="204" y="199"/>
                  <a:pt x="207" y="197"/>
                </a:cubicBezTo>
                <a:cubicBezTo>
                  <a:pt x="210" y="196"/>
                  <a:pt x="212" y="193"/>
                  <a:pt x="210" y="190"/>
                </a:cubicBezTo>
                <a:cubicBezTo>
                  <a:pt x="208" y="187"/>
                  <a:pt x="204" y="186"/>
                  <a:pt x="201" y="185"/>
                </a:cubicBezTo>
                <a:cubicBezTo>
                  <a:pt x="197" y="184"/>
                  <a:pt x="194" y="182"/>
                  <a:pt x="190" y="183"/>
                </a:cubicBezTo>
                <a:cubicBezTo>
                  <a:pt x="186" y="183"/>
                  <a:pt x="183" y="189"/>
                  <a:pt x="187" y="192"/>
                </a:cubicBezTo>
                <a:close/>
                <a:moveTo>
                  <a:pt x="213" y="207"/>
                </a:moveTo>
                <a:cubicBezTo>
                  <a:pt x="207" y="210"/>
                  <a:pt x="206" y="219"/>
                  <a:pt x="214" y="221"/>
                </a:cubicBezTo>
                <a:cubicBezTo>
                  <a:pt x="221" y="222"/>
                  <a:pt x="234" y="220"/>
                  <a:pt x="238" y="214"/>
                </a:cubicBezTo>
                <a:cubicBezTo>
                  <a:pt x="241" y="210"/>
                  <a:pt x="240" y="205"/>
                  <a:pt x="235" y="204"/>
                </a:cubicBezTo>
                <a:cubicBezTo>
                  <a:pt x="232" y="203"/>
                  <a:pt x="228" y="204"/>
                  <a:pt x="224" y="205"/>
                </a:cubicBezTo>
                <a:cubicBezTo>
                  <a:pt x="221" y="206"/>
                  <a:pt x="217" y="206"/>
                  <a:pt x="213" y="207"/>
                </a:cubicBezTo>
                <a:close/>
                <a:moveTo>
                  <a:pt x="259" y="196"/>
                </a:moveTo>
                <a:cubicBezTo>
                  <a:pt x="258" y="199"/>
                  <a:pt x="259" y="203"/>
                  <a:pt x="262" y="204"/>
                </a:cubicBezTo>
                <a:cubicBezTo>
                  <a:pt x="267" y="206"/>
                  <a:pt x="272" y="206"/>
                  <a:pt x="276" y="203"/>
                </a:cubicBezTo>
                <a:cubicBezTo>
                  <a:pt x="283" y="200"/>
                  <a:pt x="278" y="190"/>
                  <a:pt x="271" y="192"/>
                </a:cubicBezTo>
                <a:cubicBezTo>
                  <a:pt x="269" y="192"/>
                  <a:pt x="268" y="193"/>
                  <a:pt x="266" y="193"/>
                </a:cubicBezTo>
                <a:cubicBezTo>
                  <a:pt x="263" y="192"/>
                  <a:pt x="260" y="193"/>
                  <a:pt x="259" y="196"/>
                </a:cubicBezTo>
                <a:close/>
                <a:moveTo>
                  <a:pt x="264" y="218"/>
                </a:moveTo>
                <a:cubicBezTo>
                  <a:pt x="262" y="220"/>
                  <a:pt x="262" y="223"/>
                  <a:pt x="264" y="226"/>
                </a:cubicBezTo>
                <a:cubicBezTo>
                  <a:pt x="267" y="230"/>
                  <a:pt x="271" y="235"/>
                  <a:pt x="276" y="237"/>
                </a:cubicBezTo>
                <a:cubicBezTo>
                  <a:pt x="279" y="239"/>
                  <a:pt x="283" y="238"/>
                  <a:pt x="285" y="235"/>
                </a:cubicBezTo>
                <a:cubicBezTo>
                  <a:pt x="288" y="232"/>
                  <a:pt x="287" y="228"/>
                  <a:pt x="285" y="226"/>
                </a:cubicBezTo>
                <a:cubicBezTo>
                  <a:pt x="283" y="223"/>
                  <a:pt x="280" y="222"/>
                  <a:pt x="278" y="220"/>
                </a:cubicBezTo>
                <a:cubicBezTo>
                  <a:pt x="276" y="219"/>
                  <a:pt x="274" y="218"/>
                  <a:pt x="272" y="217"/>
                </a:cubicBezTo>
                <a:cubicBezTo>
                  <a:pt x="269" y="216"/>
                  <a:pt x="266" y="216"/>
                  <a:pt x="264" y="218"/>
                </a:cubicBezTo>
                <a:close/>
              </a:path>
            </a:pathLst>
          </a:custGeom>
          <a:solidFill>
            <a:srgbClr val="638B9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5" name="Google Shape;221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2459" y="889675"/>
            <a:ext cx="1083970" cy="4025470"/>
          </a:xfrm>
          <a:prstGeom prst="rect">
            <a:avLst/>
          </a:prstGeom>
          <a:noFill/>
          <a:ln>
            <a:noFill/>
          </a:ln>
        </p:spPr>
      </p:pic>
      <p:sp>
        <p:nvSpPr>
          <p:cNvPr id="2216" name="Google Shape;2216;p43"/>
          <p:cNvSpPr/>
          <p:nvPr/>
        </p:nvSpPr>
        <p:spPr>
          <a:xfrm>
            <a:off x="468000" y="368100"/>
            <a:ext cx="317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2217" name="Google Shape;2217;p43"/>
          <p:cNvSpPr/>
          <p:nvPr/>
        </p:nvSpPr>
        <p:spPr>
          <a:xfrm>
            <a:off x="423257" y="1285229"/>
            <a:ext cx="774897" cy="3182569"/>
          </a:xfrm>
          <a:prstGeom prst="roundRect">
            <a:avLst>
              <a:gd name="adj" fmla="val 1581"/>
            </a:avLst>
          </a:prstGeom>
          <a:solidFill>
            <a:schemeClr val="lt1"/>
          </a:solidFill>
          <a:ln>
            <a:noFill/>
          </a:ln>
          <a:effectLst>
            <a:outerShdw blurRad="177800" dist="63500" dir="5400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8" name="Google Shape;2218;p43"/>
          <p:cNvGrpSpPr/>
          <p:nvPr/>
        </p:nvGrpSpPr>
        <p:grpSpPr>
          <a:xfrm>
            <a:off x="274585" y="1761579"/>
            <a:ext cx="225062" cy="225062"/>
            <a:chOff x="5857448" y="5537808"/>
            <a:chExt cx="477102" cy="477102"/>
          </a:xfrm>
        </p:grpSpPr>
        <p:sp>
          <p:nvSpPr>
            <p:cNvPr id="2219" name="Google Shape;2219;p43"/>
            <p:cNvSpPr/>
            <p:nvPr/>
          </p:nvSpPr>
          <p:spPr>
            <a:xfrm rot="-5400000">
              <a:off x="5857448" y="5537808"/>
              <a:ext cx="477102" cy="477102"/>
            </a:xfrm>
            <a:prstGeom prst="ellipse">
              <a:avLst/>
            </a:prstGeom>
            <a:solidFill>
              <a:srgbClr val="033862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43"/>
            <p:cNvSpPr/>
            <p:nvPr/>
          </p:nvSpPr>
          <p:spPr>
            <a:xfrm rot="5400000">
              <a:off x="5965249" y="5700323"/>
              <a:ext cx="261501" cy="163155"/>
            </a:xfrm>
            <a:custGeom>
              <a:avLst/>
              <a:gdLst/>
              <a:ahLst/>
              <a:cxnLst/>
              <a:rect l="l" t="t" r="r" b="b"/>
              <a:pathLst>
                <a:path w="333" h="207" extrusionOk="0">
                  <a:moveTo>
                    <a:pt x="167" y="0"/>
                  </a:moveTo>
                  <a:cubicBezTo>
                    <a:pt x="177" y="0"/>
                    <a:pt x="187" y="4"/>
                    <a:pt x="195" y="12"/>
                  </a:cubicBezTo>
                  <a:cubicBezTo>
                    <a:pt x="318" y="135"/>
                    <a:pt x="318" y="135"/>
                    <a:pt x="318" y="135"/>
                  </a:cubicBezTo>
                  <a:cubicBezTo>
                    <a:pt x="333" y="150"/>
                    <a:pt x="333" y="176"/>
                    <a:pt x="318" y="191"/>
                  </a:cubicBezTo>
                  <a:cubicBezTo>
                    <a:pt x="302" y="207"/>
                    <a:pt x="277" y="207"/>
                    <a:pt x="261" y="191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72" y="191"/>
                    <a:pt x="72" y="191"/>
                    <a:pt x="72" y="191"/>
                  </a:cubicBezTo>
                  <a:cubicBezTo>
                    <a:pt x="57" y="207"/>
                    <a:pt x="32" y="207"/>
                    <a:pt x="16" y="191"/>
                  </a:cubicBezTo>
                  <a:cubicBezTo>
                    <a:pt x="0" y="176"/>
                    <a:pt x="0" y="150"/>
                    <a:pt x="16" y="135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6" y="4"/>
                    <a:pt x="157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2" name="Google Shape;2222;p43"/>
          <p:cNvGrpSpPr/>
          <p:nvPr/>
        </p:nvGrpSpPr>
        <p:grpSpPr>
          <a:xfrm>
            <a:off x="274585" y="2622816"/>
            <a:ext cx="225062" cy="225062"/>
            <a:chOff x="5857448" y="5537808"/>
            <a:chExt cx="477102" cy="477102"/>
          </a:xfrm>
        </p:grpSpPr>
        <p:sp>
          <p:nvSpPr>
            <p:cNvPr id="2223" name="Google Shape;2223;p43"/>
            <p:cNvSpPr/>
            <p:nvPr/>
          </p:nvSpPr>
          <p:spPr>
            <a:xfrm rot="-5400000">
              <a:off x="5857448" y="5537808"/>
              <a:ext cx="477102" cy="477102"/>
            </a:xfrm>
            <a:prstGeom prst="ellipse">
              <a:avLst/>
            </a:prstGeom>
            <a:solidFill>
              <a:srgbClr val="033862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43"/>
            <p:cNvSpPr/>
            <p:nvPr/>
          </p:nvSpPr>
          <p:spPr>
            <a:xfrm rot="5400000">
              <a:off x="5965249" y="5700323"/>
              <a:ext cx="261501" cy="163155"/>
            </a:xfrm>
            <a:custGeom>
              <a:avLst/>
              <a:gdLst/>
              <a:ahLst/>
              <a:cxnLst/>
              <a:rect l="l" t="t" r="r" b="b"/>
              <a:pathLst>
                <a:path w="333" h="207" extrusionOk="0">
                  <a:moveTo>
                    <a:pt x="167" y="0"/>
                  </a:moveTo>
                  <a:cubicBezTo>
                    <a:pt x="177" y="0"/>
                    <a:pt x="187" y="4"/>
                    <a:pt x="195" y="12"/>
                  </a:cubicBezTo>
                  <a:cubicBezTo>
                    <a:pt x="318" y="135"/>
                    <a:pt x="318" y="135"/>
                    <a:pt x="318" y="135"/>
                  </a:cubicBezTo>
                  <a:cubicBezTo>
                    <a:pt x="333" y="150"/>
                    <a:pt x="333" y="176"/>
                    <a:pt x="318" y="191"/>
                  </a:cubicBezTo>
                  <a:cubicBezTo>
                    <a:pt x="302" y="207"/>
                    <a:pt x="277" y="207"/>
                    <a:pt x="261" y="191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72" y="191"/>
                    <a:pt x="72" y="191"/>
                    <a:pt x="72" y="191"/>
                  </a:cubicBezTo>
                  <a:cubicBezTo>
                    <a:pt x="57" y="207"/>
                    <a:pt x="32" y="207"/>
                    <a:pt x="16" y="191"/>
                  </a:cubicBezTo>
                  <a:cubicBezTo>
                    <a:pt x="0" y="176"/>
                    <a:pt x="0" y="150"/>
                    <a:pt x="16" y="135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6" y="4"/>
                    <a:pt x="157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5" name="Google Shape;2225;p43"/>
          <p:cNvGrpSpPr/>
          <p:nvPr/>
        </p:nvGrpSpPr>
        <p:grpSpPr>
          <a:xfrm>
            <a:off x="274585" y="3484053"/>
            <a:ext cx="225062" cy="225062"/>
            <a:chOff x="5857448" y="5537808"/>
            <a:chExt cx="477102" cy="477102"/>
          </a:xfrm>
        </p:grpSpPr>
        <p:sp>
          <p:nvSpPr>
            <p:cNvPr id="2226" name="Google Shape;2226;p43"/>
            <p:cNvSpPr/>
            <p:nvPr/>
          </p:nvSpPr>
          <p:spPr>
            <a:xfrm rot="-5400000">
              <a:off x="5857448" y="5537808"/>
              <a:ext cx="477102" cy="477102"/>
            </a:xfrm>
            <a:prstGeom prst="ellipse">
              <a:avLst/>
            </a:prstGeom>
            <a:solidFill>
              <a:srgbClr val="033862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7" name="Google Shape;2227;p43"/>
            <p:cNvSpPr/>
            <p:nvPr/>
          </p:nvSpPr>
          <p:spPr>
            <a:xfrm rot="5400000">
              <a:off x="5965249" y="5700323"/>
              <a:ext cx="261501" cy="163155"/>
            </a:xfrm>
            <a:custGeom>
              <a:avLst/>
              <a:gdLst/>
              <a:ahLst/>
              <a:cxnLst/>
              <a:rect l="l" t="t" r="r" b="b"/>
              <a:pathLst>
                <a:path w="333" h="207" extrusionOk="0">
                  <a:moveTo>
                    <a:pt x="167" y="0"/>
                  </a:moveTo>
                  <a:cubicBezTo>
                    <a:pt x="177" y="0"/>
                    <a:pt x="187" y="4"/>
                    <a:pt x="195" y="12"/>
                  </a:cubicBezTo>
                  <a:cubicBezTo>
                    <a:pt x="318" y="135"/>
                    <a:pt x="318" y="135"/>
                    <a:pt x="318" y="135"/>
                  </a:cubicBezTo>
                  <a:cubicBezTo>
                    <a:pt x="333" y="150"/>
                    <a:pt x="333" y="176"/>
                    <a:pt x="318" y="191"/>
                  </a:cubicBezTo>
                  <a:cubicBezTo>
                    <a:pt x="302" y="207"/>
                    <a:pt x="277" y="207"/>
                    <a:pt x="261" y="191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72" y="191"/>
                    <a:pt x="72" y="191"/>
                    <a:pt x="72" y="191"/>
                  </a:cubicBezTo>
                  <a:cubicBezTo>
                    <a:pt x="57" y="207"/>
                    <a:pt x="32" y="207"/>
                    <a:pt x="16" y="191"/>
                  </a:cubicBezTo>
                  <a:cubicBezTo>
                    <a:pt x="0" y="176"/>
                    <a:pt x="0" y="150"/>
                    <a:pt x="16" y="135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6" y="4"/>
                    <a:pt x="157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1" name="Google Shape;2231;p43"/>
          <p:cNvSpPr/>
          <p:nvPr/>
        </p:nvSpPr>
        <p:spPr>
          <a:xfrm>
            <a:off x="1339452" y="1649099"/>
            <a:ext cx="4036246" cy="37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4292F"/>
                </a:solidFill>
                <a:effectLst/>
                <a:latin typeface="-apple-system"/>
              </a:rPr>
              <a:t>Speech To Text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 for easier searching.</a:t>
            </a:r>
          </a:p>
        </p:txBody>
      </p:sp>
      <p:grpSp>
        <p:nvGrpSpPr>
          <p:cNvPr id="2233" name="Google Shape;2233;p43"/>
          <p:cNvGrpSpPr/>
          <p:nvPr/>
        </p:nvGrpSpPr>
        <p:grpSpPr>
          <a:xfrm>
            <a:off x="635442" y="1673766"/>
            <a:ext cx="348631" cy="370985"/>
            <a:chOff x="9067931" y="715031"/>
            <a:chExt cx="657508" cy="699666"/>
          </a:xfrm>
        </p:grpSpPr>
        <p:sp>
          <p:nvSpPr>
            <p:cNvPr id="2234" name="Google Shape;2234;p43"/>
            <p:cNvSpPr/>
            <p:nvPr/>
          </p:nvSpPr>
          <p:spPr>
            <a:xfrm>
              <a:off x="9344439" y="722135"/>
              <a:ext cx="381000" cy="323850"/>
            </a:xfrm>
            <a:custGeom>
              <a:avLst/>
              <a:gdLst/>
              <a:ahLst/>
              <a:cxnLst/>
              <a:rect l="l" t="t" r="r" b="b"/>
              <a:pathLst>
                <a:path w="381000" h="323850" extrusionOk="0">
                  <a:moveTo>
                    <a:pt x="38427" y="18899"/>
                  </a:moveTo>
                  <a:lnTo>
                    <a:pt x="38427" y="18899"/>
                  </a:lnTo>
                  <a:cubicBezTo>
                    <a:pt x="26807" y="18899"/>
                    <a:pt x="17758" y="28900"/>
                    <a:pt x="18901" y="40521"/>
                  </a:cubicBezTo>
                  <a:cubicBezTo>
                    <a:pt x="28807" y="141676"/>
                    <a:pt x="102340" y="312555"/>
                    <a:pt x="191590" y="312555"/>
                  </a:cubicBezTo>
                  <a:cubicBezTo>
                    <a:pt x="280077" y="312555"/>
                    <a:pt x="353133" y="144534"/>
                    <a:pt x="363992" y="42997"/>
                  </a:cubicBezTo>
                  <a:cubicBezTo>
                    <a:pt x="365421" y="30043"/>
                    <a:pt x="355229" y="18804"/>
                    <a:pt x="342180" y="18804"/>
                  </a:cubicBezTo>
                  <a:lnTo>
                    <a:pt x="342180" y="18804"/>
                  </a:lnTo>
                </a:path>
              </a:pathLst>
            </a:custGeom>
            <a:noFill/>
            <a:ln w="25050" cap="sq" cmpd="sng">
              <a:solidFill>
                <a:srgbClr val="28486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9385018" y="872630"/>
              <a:ext cx="295275" cy="95250"/>
            </a:xfrm>
            <a:custGeom>
              <a:avLst/>
              <a:gdLst/>
              <a:ahLst/>
              <a:cxnLst/>
              <a:rect l="l" t="t" r="r" b="b"/>
              <a:pathLst>
                <a:path w="295275" h="95250" extrusionOk="0">
                  <a:moveTo>
                    <a:pt x="18804" y="18804"/>
                  </a:moveTo>
                  <a:cubicBezTo>
                    <a:pt x="56999" y="55380"/>
                    <a:pt x="102338" y="80526"/>
                    <a:pt x="151011" y="80526"/>
                  </a:cubicBezTo>
                  <a:cubicBezTo>
                    <a:pt x="199588" y="80526"/>
                    <a:pt x="244927" y="55380"/>
                    <a:pt x="283218" y="18804"/>
                  </a:cubicBezTo>
                </a:path>
              </a:pathLst>
            </a:custGeom>
            <a:noFill/>
            <a:ln w="25050" cap="sq" cmpd="sng">
              <a:solidFill>
                <a:srgbClr val="28486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9382581" y="715031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 extrusionOk="0">
                  <a:moveTo>
                    <a:pt x="44862" y="26003"/>
                  </a:moveTo>
                  <a:cubicBezTo>
                    <a:pt x="44862" y="36385"/>
                    <a:pt x="36385" y="44863"/>
                    <a:pt x="26003" y="44863"/>
                  </a:cubicBezTo>
                  <a:cubicBezTo>
                    <a:pt x="15621" y="44863"/>
                    <a:pt x="7144" y="36385"/>
                    <a:pt x="7144" y="26003"/>
                  </a:cubicBezTo>
                  <a:cubicBezTo>
                    <a:pt x="7144" y="15621"/>
                    <a:pt x="15621" y="7144"/>
                    <a:pt x="26003" y="7144"/>
                  </a:cubicBezTo>
                  <a:cubicBezTo>
                    <a:pt x="36480" y="7144"/>
                    <a:pt x="44862" y="15526"/>
                    <a:pt x="44862" y="26003"/>
                  </a:cubicBezTo>
                  <a:close/>
                </a:path>
              </a:pathLst>
            </a:custGeom>
            <a:solidFill>
              <a:srgbClr val="28486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9117120" y="896291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 extrusionOk="0">
                  <a:moveTo>
                    <a:pt x="44862" y="26003"/>
                  </a:moveTo>
                  <a:cubicBezTo>
                    <a:pt x="44862" y="36385"/>
                    <a:pt x="36385" y="44863"/>
                    <a:pt x="26003" y="44863"/>
                  </a:cubicBezTo>
                  <a:cubicBezTo>
                    <a:pt x="15621" y="44863"/>
                    <a:pt x="7144" y="36385"/>
                    <a:pt x="7144" y="26003"/>
                  </a:cubicBezTo>
                  <a:cubicBezTo>
                    <a:pt x="7144" y="15621"/>
                    <a:pt x="15621" y="7144"/>
                    <a:pt x="26003" y="7144"/>
                  </a:cubicBezTo>
                  <a:cubicBezTo>
                    <a:pt x="36385" y="7144"/>
                    <a:pt x="44862" y="15621"/>
                    <a:pt x="44862" y="26003"/>
                  </a:cubicBezTo>
                  <a:close/>
                </a:path>
              </a:pathLst>
            </a:custGeom>
            <a:solidFill>
              <a:srgbClr val="28486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9637851" y="715031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 extrusionOk="0">
                  <a:moveTo>
                    <a:pt x="44862" y="26003"/>
                  </a:moveTo>
                  <a:cubicBezTo>
                    <a:pt x="44862" y="36385"/>
                    <a:pt x="36386" y="44863"/>
                    <a:pt x="26003" y="44863"/>
                  </a:cubicBezTo>
                  <a:cubicBezTo>
                    <a:pt x="15621" y="44863"/>
                    <a:pt x="7144" y="36385"/>
                    <a:pt x="7144" y="26003"/>
                  </a:cubicBezTo>
                  <a:cubicBezTo>
                    <a:pt x="7144" y="15621"/>
                    <a:pt x="15621" y="7144"/>
                    <a:pt x="26003" y="7144"/>
                  </a:cubicBezTo>
                  <a:cubicBezTo>
                    <a:pt x="36386" y="7144"/>
                    <a:pt x="44862" y="15526"/>
                    <a:pt x="44862" y="26003"/>
                  </a:cubicBezTo>
                  <a:close/>
                </a:path>
              </a:pathLst>
            </a:custGeom>
            <a:solidFill>
              <a:srgbClr val="28486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9124319" y="1005122"/>
              <a:ext cx="428625" cy="409575"/>
            </a:xfrm>
            <a:custGeom>
              <a:avLst/>
              <a:gdLst/>
              <a:ahLst/>
              <a:cxnLst/>
              <a:rect l="l" t="t" r="r" b="b"/>
              <a:pathLst>
                <a:path w="428625" h="409575" extrusionOk="0">
                  <a:moveTo>
                    <a:pt x="411710" y="29567"/>
                  </a:moveTo>
                  <a:lnTo>
                    <a:pt x="411710" y="346559"/>
                  </a:lnTo>
                  <a:cubicBezTo>
                    <a:pt x="411710" y="372753"/>
                    <a:pt x="390469" y="393898"/>
                    <a:pt x="364370" y="393898"/>
                  </a:cubicBezTo>
                  <a:lnTo>
                    <a:pt x="364370" y="393898"/>
                  </a:lnTo>
                  <a:cubicBezTo>
                    <a:pt x="338177" y="393898"/>
                    <a:pt x="317032" y="372657"/>
                    <a:pt x="317032" y="346559"/>
                  </a:cubicBezTo>
                  <a:lnTo>
                    <a:pt x="317032" y="224163"/>
                  </a:lnTo>
                  <a:cubicBezTo>
                    <a:pt x="317032" y="197874"/>
                    <a:pt x="295600" y="176633"/>
                    <a:pt x="269311" y="176824"/>
                  </a:cubicBezTo>
                  <a:lnTo>
                    <a:pt x="265787" y="176824"/>
                  </a:lnTo>
                  <a:cubicBezTo>
                    <a:pt x="239784" y="177014"/>
                    <a:pt x="218829" y="198160"/>
                    <a:pt x="218829" y="224163"/>
                  </a:cubicBezTo>
                  <a:lnTo>
                    <a:pt x="218829" y="276455"/>
                  </a:lnTo>
                  <a:cubicBezTo>
                    <a:pt x="218829" y="302649"/>
                    <a:pt x="197588" y="323794"/>
                    <a:pt x="171489" y="323794"/>
                  </a:cubicBezTo>
                  <a:lnTo>
                    <a:pt x="169394" y="323794"/>
                  </a:lnTo>
                  <a:cubicBezTo>
                    <a:pt x="143200" y="323794"/>
                    <a:pt x="122054" y="302554"/>
                    <a:pt x="122054" y="276455"/>
                  </a:cubicBezTo>
                  <a:lnTo>
                    <a:pt x="122054" y="194350"/>
                  </a:lnTo>
                  <a:cubicBezTo>
                    <a:pt x="122054" y="165870"/>
                    <a:pt x="98909" y="142724"/>
                    <a:pt x="70429" y="142724"/>
                  </a:cubicBezTo>
                  <a:lnTo>
                    <a:pt x="70429" y="142724"/>
                  </a:lnTo>
                  <a:cubicBezTo>
                    <a:pt x="41949" y="142724"/>
                    <a:pt x="18804" y="119578"/>
                    <a:pt x="18804" y="91098"/>
                  </a:cubicBezTo>
                  <a:lnTo>
                    <a:pt x="18804" y="18804"/>
                  </a:lnTo>
                </a:path>
              </a:pathLst>
            </a:custGeom>
            <a:noFill/>
            <a:ln w="25050" cap="sq" cmpd="sng">
              <a:solidFill>
                <a:srgbClr val="28486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9067931" y="847103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 extrusionOk="0">
                  <a:moveTo>
                    <a:pt x="131579" y="75192"/>
                  </a:moveTo>
                  <a:cubicBezTo>
                    <a:pt x="131579" y="106339"/>
                    <a:pt x="106339" y="131580"/>
                    <a:pt x="75192" y="131580"/>
                  </a:cubicBezTo>
                  <a:cubicBezTo>
                    <a:pt x="44045" y="131580"/>
                    <a:pt x="18804" y="106339"/>
                    <a:pt x="18804" y="75192"/>
                  </a:cubicBezTo>
                  <a:cubicBezTo>
                    <a:pt x="18804" y="44045"/>
                    <a:pt x="44045" y="18804"/>
                    <a:pt x="75192" y="18804"/>
                  </a:cubicBezTo>
                  <a:cubicBezTo>
                    <a:pt x="106339" y="18804"/>
                    <a:pt x="131579" y="44045"/>
                    <a:pt x="131579" y="75192"/>
                  </a:cubicBezTo>
                  <a:close/>
                </a:path>
              </a:pathLst>
            </a:custGeom>
            <a:noFill/>
            <a:ln w="25050" cap="sq" cmpd="sng">
              <a:solidFill>
                <a:srgbClr val="28486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1" name="Google Shape;2241;p43"/>
          <p:cNvGrpSpPr/>
          <p:nvPr/>
        </p:nvGrpSpPr>
        <p:grpSpPr>
          <a:xfrm>
            <a:off x="628785" y="2587182"/>
            <a:ext cx="414467" cy="289559"/>
            <a:chOff x="7743194" y="-670135"/>
            <a:chExt cx="695325" cy="485775"/>
          </a:xfrm>
        </p:grpSpPr>
        <p:sp>
          <p:nvSpPr>
            <p:cNvPr id="2242" name="Google Shape;2242;p43"/>
            <p:cNvSpPr/>
            <p:nvPr/>
          </p:nvSpPr>
          <p:spPr>
            <a:xfrm>
              <a:off x="7833396" y="-670135"/>
              <a:ext cx="161925" cy="485775"/>
            </a:xfrm>
            <a:custGeom>
              <a:avLst/>
              <a:gdLst/>
              <a:ahLst/>
              <a:cxnLst/>
              <a:rect l="l" t="t" r="r" b="b"/>
              <a:pathLst>
                <a:path w="161925" h="485775" extrusionOk="0">
                  <a:moveTo>
                    <a:pt x="18804" y="18804"/>
                  </a:moveTo>
                  <a:lnTo>
                    <a:pt x="18804" y="48808"/>
                  </a:lnTo>
                  <a:cubicBezTo>
                    <a:pt x="18804" y="56904"/>
                    <a:pt x="25376" y="63381"/>
                    <a:pt x="33377" y="63381"/>
                  </a:cubicBezTo>
                  <a:lnTo>
                    <a:pt x="33377" y="63381"/>
                  </a:lnTo>
                  <a:lnTo>
                    <a:pt x="33377" y="421140"/>
                  </a:lnTo>
                  <a:cubicBezTo>
                    <a:pt x="33377" y="446000"/>
                    <a:pt x="51570" y="468193"/>
                    <a:pt x="76335" y="470575"/>
                  </a:cubicBezTo>
                  <a:cubicBezTo>
                    <a:pt x="104719" y="473242"/>
                    <a:pt x="128627" y="451048"/>
                    <a:pt x="128627" y="423140"/>
                  </a:cubicBezTo>
                  <a:lnTo>
                    <a:pt x="128627" y="63476"/>
                  </a:lnTo>
                  <a:lnTo>
                    <a:pt x="128627" y="63476"/>
                  </a:lnTo>
                  <a:cubicBezTo>
                    <a:pt x="136723" y="63476"/>
                    <a:pt x="143200" y="56904"/>
                    <a:pt x="143200" y="48903"/>
                  </a:cubicBezTo>
                  <a:lnTo>
                    <a:pt x="143200" y="18804"/>
                  </a:lnTo>
                  <a:lnTo>
                    <a:pt x="18804" y="18804"/>
                  </a:lnTo>
                  <a:close/>
                </a:path>
              </a:pathLst>
            </a:custGeom>
            <a:noFill/>
            <a:ln w="25050" cap="sq" cmpd="sng">
              <a:solidFill>
                <a:srgbClr val="28486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7847969" y="-625462"/>
              <a:ext cx="76200" cy="28575"/>
            </a:xfrm>
            <a:custGeom>
              <a:avLst/>
              <a:gdLst/>
              <a:ahLst/>
              <a:cxnLst/>
              <a:rect l="l" t="t" r="r" b="b"/>
              <a:pathLst>
                <a:path w="76200" h="28575" extrusionOk="0">
                  <a:moveTo>
                    <a:pt x="18804" y="18804"/>
                  </a:moveTo>
                  <a:lnTo>
                    <a:pt x="66429" y="18804"/>
                  </a:lnTo>
                </a:path>
              </a:pathLst>
            </a:custGeom>
            <a:noFill/>
            <a:ln w="25050" cap="sq" cmpd="sng">
              <a:solidFill>
                <a:srgbClr val="28486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8014371" y="-670135"/>
              <a:ext cx="161925" cy="485775"/>
            </a:xfrm>
            <a:custGeom>
              <a:avLst/>
              <a:gdLst/>
              <a:ahLst/>
              <a:cxnLst/>
              <a:rect l="l" t="t" r="r" b="b"/>
              <a:pathLst>
                <a:path w="161925" h="485775" extrusionOk="0">
                  <a:moveTo>
                    <a:pt x="18804" y="18804"/>
                  </a:moveTo>
                  <a:lnTo>
                    <a:pt x="18804" y="48808"/>
                  </a:lnTo>
                  <a:cubicBezTo>
                    <a:pt x="18804" y="56904"/>
                    <a:pt x="25376" y="63381"/>
                    <a:pt x="33377" y="63381"/>
                  </a:cubicBezTo>
                  <a:lnTo>
                    <a:pt x="33377" y="63381"/>
                  </a:lnTo>
                  <a:lnTo>
                    <a:pt x="33377" y="421140"/>
                  </a:lnTo>
                  <a:cubicBezTo>
                    <a:pt x="33377" y="446000"/>
                    <a:pt x="51570" y="468193"/>
                    <a:pt x="76335" y="470575"/>
                  </a:cubicBezTo>
                  <a:cubicBezTo>
                    <a:pt x="104719" y="473242"/>
                    <a:pt x="128627" y="451048"/>
                    <a:pt x="128627" y="423140"/>
                  </a:cubicBezTo>
                  <a:lnTo>
                    <a:pt x="128627" y="63476"/>
                  </a:lnTo>
                  <a:lnTo>
                    <a:pt x="128627" y="63476"/>
                  </a:lnTo>
                  <a:cubicBezTo>
                    <a:pt x="136723" y="63476"/>
                    <a:pt x="143200" y="56904"/>
                    <a:pt x="143200" y="48903"/>
                  </a:cubicBezTo>
                  <a:lnTo>
                    <a:pt x="143200" y="18804"/>
                  </a:lnTo>
                  <a:lnTo>
                    <a:pt x="18804" y="18804"/>
                  </a:lnTo>
                  <a:close/>
                </a:path>
              </a:pathLst>
            </a:custGeom>
            <a:noFill/>
            <a:ln w="25050" cap="sq" cmpd="sng">
              <a:solidFill>
                <a:srgbClr val="28486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43"/>
            <p:cNvSpPr/>
            <p:nvPr/>
          </p:nvSpPr>
          <p:spPr>
            <a:xfrm>
              <a:off x="8028944" y="-625462"/>
              <a:ext cx="76200" cy="28575"/>
            </a:xfrm>
            <a:custGeom>
              <a:avLst/>
              <a:gdLst/>
              <a:ahLst/>
              <a:cxnLst/>
              <a:rect l="l" t="t" r="r" b="b"/>
              <a:pathLst>
                <a:path w="76200" h="28575" extrusionOk="0">
                  <a:moveTo>
                    <a:pt x="18804" y="18804"/>
                  </a:moveTo>
                  <a:lnTo>
                    <a:pt x="66429" y="18804"/>
                  </a:lnTo>
                </a:path>
              </a:pathLst>
            </a:custGeom>
            <a:noFill/>
            <a:ln w="25050" cap="sq" cmpd="sng">
              <a:solidFill>
                <a:srgbClr val="28486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43"/>
            <p:cNvSpPr/>
            <p:nvPr/>
          </p:nvSpPr>
          <p:spPr>
            <a:xfrm>
              <a:off x="8195346" y="-670135"/>
              <a:ext cx="161925" cy="485775"/>
            </a:xfrm>
            <a:custGeom>
              <a:avLst/>
              <a:gdLst/>
              <a:ahLst/>
              <a:cxnLst/>
              <a:rect l="l" t="t" r="r" b="b"/>
              <a:pathLst>
                <a:path w="161925" h="485775" extrusionOk="0">
                  <a:moveTo>
                    <a:pt x="18804" y="18804"/>
                  </a:moveTo>
                  <a:lnTo>
                    <a:pt x="18804" y="48808"/>
                  </a:lnTo>
                  <a:cubicBezTo>
                    <a:pt x="18804" y="56904"/>
                    <a:pt x="25376" y="63381"/>
                    <a:pt x="33377" y="63381"/>
                  </a:cubicBezTo>
                  <a:lnTo>
                    <a:pt x="33377" y="63381"/>
                  </a:lnTo>
                  <a:lnTo>
                    <a:pt x="33377" y="421140"/>
                  </a:lnTo>
                  <a:cubicBezTo>
                    <a:pt x="33377" y="446000"/>
                    <a:pt x="51570" y="468193"/>
                    <a:pt x="76335" y="470575"/>
                  </a:cubicBezTo>
                  <a:cubicBezTo>
                    <a:pt x="104719" y="473242"/>
                    <a:pt x="128627" y="451048"/>
                    <a:pt x="128627" y="423140"/>
                  </a:cubicBezTo>
                  <a:lnTo>
                    <a:pt x="128627" y="63476"/>
                  </a:lnTo>
                  <a:lnTo>
                    <a:pt x="128627" y="63476"/>
                  </a:lnTo>
                  <a:cubicBezTo>
                    <a:pt x="136723" y="63476"/>
                    <a:pt x="143200" y="56904"/>
                    <a:pt x="143200" y="48903"/>
                  </a:cubicBezTo>
                  <a:lnTo>
                    <a:pt x="143200" y="18804"/>
                  </a:lnTo>
                  <a:lnTo>
                    <a:pt x="18804" y="18804"/>
                  </a:lnTo>
                  <a:close/>
                </a:path>
              </a:pathLst>
            </a:custGeom>
            <a:noFill/>
            <a:ln w="25050" cap="sq" cmpd="sng">
              <a:solidFill>
                <a:srgbClr val="28486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43"/>
            <p:cNvSpPr/>
            <p:nvPr/>
          </p:nvSpPr>
          <p:spPr>
            <a:xfrm>
              <a:off x="8209919" y="-625462"/>
              <a:ext cx="76200" cy="28575"/>
            </a:xfrm>
            <a:custGeom>
              <a:avLst/>
              <a:gdLst/>
              <a:ahLst/>
              <a:cxnLst/>
              <a:rect l="l" t="t" r="r" b="b"/>
              <a:pathLst>
                <a:path w="76200" h="28575" extrusionOk="0">
                  <a:moveTo>
                    <a:pt x="18804" y="18804"/>
                  </a:moveTo>
                  <a:lnTo>
                    <a:pt x="66429" y="18804"/>
                  </a:lnTo>
                </a:path>
              </a:pathLst>
            </a:custGeom>
            <a:noFill/>
            <a:ln w="25050" cap="sq" cmpd="sng">
              <a:solidFill>
                <a:srgbClr val="28486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43"/>
            <p:cNvSpPr/>
            <p:nvPr/>
          </p:nvSpPr>
          <p:spPr>
            <a:xfrm>
              <a:off x="7743194" y="-432391"/>
              <a:ext cx="85725" cy="247650"/>
            </a:xfrm>
            <a:custGeom>
              <a:avLst/>
              <a:gdLst/>
              <a:ahLst/>
              <a:cxnLst/>
              <a:rect l="l" t="t" r="r" b="b"/>
              <a:pathLst>
                <a:path w="85725" h="247650" extrusionOk="0">
                  <a:moveTo>
                    <a:pt x="18804" y="233116"/>
                  </a:moveTo>
                  <a:lnTo>
                    <a:pt x="18804" y="18804"/>
                  </a:lnTo>
                  <a:lnTo>
                    <a:pt x="75382" y="18804"/>
                  </a:lnTo>
                </a:path>
              </a:pathLst>
            </a:custGeom>
            <a:noFill/>
            <a:ln w="25050" cap="sq" cmpd="sng">
              <a:solidFill>
                <a:srgbClr val="28486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43"/>
            <p:cNvSpPr/>
            <p:nvPr/>
          </p:nvSpPr>
          <p:spPr>
            <a:xfrm>
              <a:off x="8305169" y="-432391"/>
              <a:ext cx="133350" cy="247650"/>
            </a:xfrm>
            <a:custGeom>
              <a:avLst/>
              <a:gdLst/>
              <a:ahLst/>
              <a:cxnLst/>
              <a:rect l="l" t="t" r="r" b="b"/>
              <a:pathLst>
                <a:path w="133350" h="247650" extrusionOk="0">
                  <a:moveTo>
                    <a:pt x="123579" y="233116"/>
                  </a:moveTo>
                  <a:lnTo>
                    <a:pt x="123579" y="18804"/>
                  </a:lnTo>
                  <a:lnTo>
                    <a:pt x="18804" y="18804"/>
                  </a:lnTo>
                </a:path>
              </a:pathLst>
            </a:custGeom>
            <a:noFill/>
            <a:ln w="25050" cap="sq" cmpd="sng">
              <a:solidFill>
                <a:srgbClr val="28486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43"/>
            <p:cNvSpPr/>
            <p:nvPr/>
          </p:nvSpPr>
          <p:spPr>
            <a:xfrm>
              <a:off x="7943219" y="-432391"/>
              <a:ext cx="114300" cy="28575"/>
            </a:xfrm>
            <a:custGeom>
              <a:avLst/>
              <a:gdLst/>
              <a:ahLst/>
              <a:cxnLst/>
              <a:rect l="l" t="t" r="r" b="b"/>
              <a:pathLst>
                <a:path w="114300" h="28575" extrusionOk="0">
                  <a:moveTo>
                    <a:pt x="18804" y="18804"/>
                  </a:moveTo>
                  <a:lnTo>
                    <a:pt x="104529" y="18804"/>
                  </a:lnTo>
                </a:path>
              </a:pathLst>
            </a:custGeom>
            <a:noFill/>
            <a:ln w="25050" cap="sq" cmpd="sng">
              <a:solidFill>
                <a:srgbClr val="28486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43"/>
            <p:cNvSpPr/>
            <p:nvPr/>
          </p:nvSpPr>
          <p:spPr>
            <a:xfrm>
              <a:off x="8124194" y="-432391"/>
              <a:ext cx="114300" cy="28575"/>
            </a:xfrm>
            <a:custGeom>
              <a:avLst/>
              <a:gdLst/>
              <a:ahLst/>
              <a:cxnLst/>
              <a:rect l="l" t="t" r="r" b="b"/>
              <a:pathLst>
                <a:path w="114300" h="28575" extrusionOk="0">
                  <a:moveTo>
                    <a:pt x="18804" y="18804"/>
                  </a:moveTo>
                  <a:lnTo>
                    <a:pt x="104529" y="18804"/>
                  </a:lnTo>
                </a:path>
              </a:pathLst>
            </a:custGeom>
            <a:noFill/>
            <a:ln w="25050" cap="sq" cmpd="sng">
              <a:solidFill>
                <a:srgbClr val="28486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43"/>
            <p:cNvSpPr/>
            <p:nvPr/>
          </p:nvSpPr>
          <p:spPr>
            <a:xfrm>
              <a:off x="7847969" y="-383242"/>
              <a:ext cx="114300" cy="28575"/>
            </a:xfrm>
            <a:custGeom>
              <a:avLst/>
              <a:gdLst/>
              <a:ahLst/>
              <a:cxnLst/>
              <a:rect l="l" t="t" r="r" b="b"/>
              <a:pathLst>
                <a:path w="114300" h="28575" extrusionOk="0">
                  <a:moveTo>
                    <a:pt x="18804" y="18804"/>
                  </a:moveTo>
                  <a:lnTo>
                    <a:pt x="103005" y="18804"/>
                  </a:lnTo>
                </a:path>
              </a:pathLst>
            </a:custGeom>
            <a:noFill/>
            <a:ln w="25050" cap="sq" cmpd="sng">
              <a:solidFill>
                <a:srgbClr val="28486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43"/>
            <p:cNvSpPr/>
            <p:nvPr/>
          </p:nvSpPr>
          <p:spPr>
            <a:xfrm>
              <a:off x="8034563" y="-480016"/>
              <a:ext cx="114300" cy="28575"/>
            </a:xfrm>
            <a:custGeom>
              <a:avLst/>
              <a:gdLst/>
              <a:ahLst/>
              <a:cxnLst/>
              <a:rect l="l" t="t" r="r" b="b"/>
              <a:pathLst>
                <a:path w="114300" h="28575" extrusionOk="0">
                  <a:moveTo>
                    <a:pt x="18804" y="18804"/>
                  </a:moveTo>
                  <a:lnTo>
                    <a:pt x="102909" y="18804"/>
                  </a:lnTo>
                </a:path>
              </a:pathLst>
            </a:custGeom>
            <a:noFill/>
            <a:ln w="25050" cap="sq" cmpd="sng">
              <a:solidFill>
                <a:srgbClr val="28486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43"/>
            <p:cNvSpPr/>
            <p:nvPr/>
          </p:nvSpPr>
          <p:spPr>
            <a:xfrm>
              <a:off x="8215538" y="-335617"/>
              <a:ext cx="114300" cy="28575"/>
            </a:xfrm>
            <a:custGeom>
              <a:avLst/>
              <a:gdLst/>
              <a:ahLst/>
              <a:cxnLst/>
              <a:rect l="l" t="t" r="r" b="b"/>
              <a:pathLst>
                <a:path w="114300" h="28575" extrusionOk="0">
                  <a:moveTo>
                    <a:pt x="18804" y="18804"/>
                  </a:moveTo>
                  <a:lnTo>
                    <a:pt x="102909" y="18804"/>
                  </a:lnTo>
                </a:path>
              </a:pathLst>
            </a:custGeom>
            <a:noFill/>
            <a:ln w="25050" cap="sq" cmpd="sng">
              <a:solidFill>
                <a:srgbClr val="28486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5" name="Google Shape;2255;p43"/>
          <p:cNvGrpSpPr/>
          <p:nvPr/>
        </p:nvGrpSpPr>
        <p:grpSpPr>
          <a:xfrm>
            <a:off x="660486" y="3499209"/>
            <a:ext cx="311722" cy="245289"/>
            <a:chOff x="3895570" y="-607651"/>
            <a:chExt cx="581025" cy="457200"/>
          </a:xfrm>
        </p:grpSpPr>
        <p:sp>
          <p:nvSpPr>
            <p:cNvPr id="2256" name="Google Shape;2256;p43"/>
            <p:cNvSpPr/>
            <p:nvPr/>
          </p:nvSpPr>
          <p:spPr>
            <a:xfrm>
              <a:off x="3895570" y="-607651"/>
              <a:ext cx="581025" cy="457200"/>
            </a:xfrm>
            <a:custGeom>
              <a:avLst/>
              <a:gdLst/>
              <a:ahLst/>
              <a:cxnLst/>
              <a:rect l="l" t="t" r="r" b="b"/>
              <a:pathLst>
                <a:path w="581025" h="457200" extrusionOk="0">
                  <a:moveTo>
                    <a:pt x="531344" y="440095"/>
                  </a:moveTo>
                  <a:lnTo>
                    <a:pt x="54808" y="440095"/>
                  </a:lnTo>
                  <a:cubicBezTo>
                    <a:pt x="34901" y="440095"/>
                    <a:pt x="18804" y="423997"/>
                    <a:pt x="18804" y="404090"/>
                  </a:cubicBezTo>
                  <a:lnTo>
                    <a:pt x="18804" y="54808"/>
                  </a:lnTo>
                  <a:cubicBezTo>
                    <a:pt x="18804" y="34901"/>
                    <a:pt x="34901" y="18804"/>
                    <a:pt x="54808" y="18804"/>
                  </a:cubicBezTo>
                  <a:lnTo>
                    <a:pt x="531344" y="18804"/>
                  </a:lnTo>
                  <a:cubicBezTo>
                    <a:pt x="551251" y="18804"/>
                    <a:pt x="567349" y="34901"/>
                    <a:pt x="567349" y="54808"/>
                  </a:cubicBezTo>
                  <a:lnTo>
                    <a:pt x="567349" y="404185"/>
                  </a:lnTo>
                  <a:cubicBezTo>
                    <a:pt x="567349" y="423997"/>
                    <a:pt x="551251" y="440095"/>
                    <a:pt x="531344" y="440095"/>
                  </a:cubicBezTo>
                  <a:close/>
                </a:path>
              </a:pathLst>
            </a:custGeom>
            <a:solidFill>
              <a:srgbClr val="FFFFFF"/>
            </a:solidFill>
            <a:ln w="25050" cap="sq" cmpd="sng">
              <a:solidFill>
                <a:srgbClr val="28486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43"/>
            <p:cNvSpPr/>
            <p:nvPr/>
          </p:nvSpPr>
          <p:spPr>
            <a:xfrm>
              <a:off x="3895665" y="-509543"/>
              <a:ext cx="523875" cy="28575"/>
            </a:xfrm>
            <a:custGeom>
              <a:avLst/>
              <a:gdLst/>
              <a:ahLst/>
              <a:cxnLst/>
              <a:rect l="l" t="t" r="r" b="b"/>
              <a:pathLst>
                <a:path w="523875" h="28575" extrusionOk="0">
                  <a:moveTo>
                    <a:pt x="18804" y="18804"/>
                  </a:moveTo>
                  <a:lnTo>
                    <a:pt x="506293" y="18804"/>
                  </a:lnTo>
                </a:path>
              </a:pathLst>
            </a:custGeom>
            <a:noFill/>
            <a:ln w="25050" cap="sq" cmpd="sng">
              <a:solidFill>
                <a:srgbClr val="28486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43"/>
            <p:cNvSpPr/>
            <p:nvPr/>
          </p:nvSpPr>
          <p:spPr>
            <a:xfrm>
              <a:off x="4143033" y="-386765"/>
              <a:ext cx="85217" cy="85217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68537" y="66238"/>
                  </a:moveTo>
                  <a:lnTo>
                    <a:pt x="121102" y="66238"/>
                  </a:lnTo>
                  <a:lnTo>
                    <a:pt x="121102" y="18804"/>
                  </a:lnTo>
                  <a:lnTo>
                    <a:pt x="66143" y="18804"/>
                  </a:lnTo>
                  <a:lnTo>
                    <a:pt x="66143" y="66238"/>
                  </a:lnTo>
                  <a:lnTo>
                    <a:pt x="18804" y="66238"/>
                  </a:lnTo>
                  <a:lnTo>
                    <a:pt x="18804" y="121102"/>
                  </a:lnTo>
                  <a:lnTo>
                    <a:pt x="66143" y="121102"/>
                  </a:lnTo>
                  <a:lnTo>
                    <a:pt x="66143" y="168537"/>
                  </a:lnTo>
                  <a:lnTo>
                    <a:pt x="121102" y="168537"/>
                  </a:lnTo>
                  <a:lnTo>
                    <a:pt x="121102" y="121102"/>
                  </a:lnTo>
                  <a:lnTo>
                    <a:pt x="168537" y="121102"/>
                  </a:lnTo>
                  <a:close/>
                </a:path>
              </a:pathLst>
            </a:custGeom>
            <a:noFill/>
            <a:ln w="25050" cap="sq" cmpd="sng">
              <a:solidFill>
                <a:srgbClr val="28486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43"/>
            <p:cNvSpPr/>
            <p:nvPr/>
          </p:nvSpPr>
          <p:spPr>
            <a:xfrm>
              <a:off x="3967198" y="-436677"/>
              <a:ext cx="47625" cy="28575"/>
            </a:xfrm>
            <a:custGeom>
              <a:avLst/>
              <a:gdLst/>
              <a:ahLst/>
              <a:cxnLst/>
              <a:rect l="l" t="t" r="r" b="b"/>
              <a:pathLst>
                <a:path w="47625" h="28575" extrusionOk="0">
                  <a:moveTo>
                    <a:pt x="18804" y="18804"/>
                  </a:moveTo>
                  <a:lnTo>
                    <a:pt x="29377" y="18804"/>
                  </a:lnTo>
                </a:path>
              </a:pathLst>
            </a:custGeom>
            <a:noFill/>
            <a:ln w="25050" cap="sq" cmpd="sng">
              <a:solidFill>
                <a:srgbClr val="28486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43"/>
            <p:cNvSpPr/>
            <p:nvPr/>
          </p:nvSpPr>
          <p:spPr>
            <a:xfrm>
              <a:off x="3967198" y="-252559"/>
              <a:ext cx="47625" cy="28575"/>
            </a:xfrm>
            <a:custGeom>
              <a:avLst/>
              <a:gdLst/>
              <a:ahLst/>
              <a:cxnLst/>
              <a:rect l="l" t="t" r="r" b="b"/>
              <a:pathLst>
                <a:path w="47625" h="28575" extrusionOk="0">
                  <a:moveTo>
                    <a:pt x="18804" y="18804"/>
                  </a:moveTo>
                  <a:lnTo>
                    <a:pt x="29377" y="18804"/>
                  </a:lnTo>
                </a:path>
              </a:pathLst>
            </a:custGeom>
            <a:noFill/>
            <a:ln w="25050" cap="sq" cmpd="sng">
              <a:solidFill>
                <a:srgbClr val="28486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43"/>
            <p:cNvSpPr/>
            <p:nvPr/>
          </p:nvSpPr>
          <p:spPr>
            <a:xfrm>
              <a:off x="4368296" y="-436677"/>
              <a:ext cx="47625" cy="28575"/>
            </a:xfrm>
            <a:custGeom>
              <a:avLst/>
              <a:gdLst/>
              <a:ahLst/>
              <a:cxnLst/>
              <a:rect l="l" t="t" r="r" b="b"/>
              <a:pathLst>
                <a:path w="47625" h="28575" extrusionOk="0">
                  <a:moveTo>
                    <a:pt x="18804" y="18804"/>
                  </a:moveTo>
                  <a:lnTo>
                    <a:pt x="29377" y="18804"/>
                  </a:lnTo>
                </a:path>
              </a:pathLst>
            </a:custGeom>
            <a:noFill/>
            <a:ln w="25050" cap="sq" cmpd="sng">
              <a:solidFill>
                <a:srgbClr val="28486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43"/>
            <p:cNvSpPr/>
            <p:nvPr/>
          </p:nvSpPr>
          <p:spPr>
            <a:xfrm>
              <a:off x="4368296" y="-252559"/>
              <a:ext cx="47625" cy="28575"/>
            </a:xfrm>
            <a:custGeom>
              <a:avLst/>
              <a:gdLst/>
              <a:ahLst/>
              <a:cxnLst/>
              <a:rect l="l" t="t" r="r" b="b"/>
              <a:pathLst>
                <a:path w="47625" h="28575" extrusionOk="0">
                  <a:moveTo>
                    <a:pt x="18804" y="18804"/>
                  </a:moveTo>
                  <a:lnTo>
                    <a:pt x="29377" y="18804"/>
                  </a:lnTo>
                </a:path>
              </a:pathLst>
            </a:custGeom>
            <a:noFill/>
            <a:ln w="25050" cap="sq" cmpd="sng">
              <a:solidFill>
                <a:srgbClr val="28486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4" name="Google Shape;2264;p43"/>
          <p:cNvSpPr txBox="1">
            <a:spLocks noGrp="1"/>
          </p:cNvSpPr>
          <p:nvPr>
            <p:ph type="sldNum" idx="12"/>
          </p:nvPr>
        </p:nvSpPr>
        <p:spPr>
          <a:xfrm>
            <a:off x="6661460" y="6272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5</a:t>
            </a:fld>
            <a:endParaRPr sz="11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941E61-C458-DBE0-6B08-12843846109A}"/>
              </a:ext>
            </a:extLst>
          </p:cNvPr>
          <p:cNvSpPr txBox="1"/>
          <p:nvPr/>
        </p:nvSpPr>
        <p:spPr>
          <a:xfrm>
            <a:off x="274584" y="186569"/>
            <a:ext cx="6624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b="1" i="0" u="sng" dirty="0">
                <a:solidFill>
                  <a:srgbClr val="195E95"/>
                </a:solidFill>
                <a:effectLst/>
                <a:latin typeface="-apple-system"/>
              </a:rPr>
              <a:t>Azure Cognitive Services Used</a:t>
            </a:r>
          </a:p>
        </p:txBody>
      </p:sp>
      <p:sp>
        <p:nvSpPr>
          <p:cNvPr id="59" name="Google Shape;2231;p43">
            <a:extLst>
              <a:ext uri="{FF2B5EF4-FFF2-40B4-BE49-F238E27FC236}">
                <a16:creationId xmlns:a16="http://schemas.microsoft.com/office/drawing/2014/main" id="{37BE066C-B848-CFB0-60B6-0108AC72340E}"/>
              </a:ext>
            </a:extLst>
          </p:cNvPr>
          <p:cNvSpPr/>
          <p:nvPr/>
        </p:nvSpPr>
        <p:spPr>
          <a:xfrm>
            <a:off x="1311864" y="2522899"/>
            <a:ext cx="4036246" cy="37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4292F"/>
                </a:solidFill>
                <a:effectLst/>
                <a:latin typeface="-apple-system"/>
              </a:rPr>
              <a:t>Text Translation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 to accommodating the website for everyone.</a:t>
            </a:r>
          </a:p>
        </p:txBody>
      </p:sp>
      <p:sp>
        <p:nvSpPr>
          <p:cNvPr id="60" name="Google Shape;2231;p43">
            <a:extLst>
              <a:ext uri="{FF2B5EF4-FFF2-40B4-BE49-F238E27FC236}">
                <a16:creationId xmlns:a16="http://schemas.microsoft.com/office/drawing/2014/main" id="{643583D9-263C-418B-528B-AEF7BB06BB65}"/>
              </a:ext>
            </a:extLst>
          </p:cNvPr>
          <p:cNvSpPr/>
          <p:nvPr/>
        </p:nvSpPr>
        <p:spPr>
          <a:xfrm>
            <a:off x="1304997" y="3420144"/>
            <a:ext cx="4036246" cy="37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4292F"/>
                </a:solidFill>
                <a:effectLst/>
                <a:latin typeface="-apple-system"/>
              </a:rPr>
              <a:t>Azure Media Player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 for playback video services.</a:t>
            </a:r>
          </a:p>
        </p:txBody>
      </p:sp>
      <p:sp>
        <p:nvSpPr>
          <p:cNvPr id="61" name="Google Shape;2231;p43">
            <a:extLst>
              <a:ext uri="{FF2B5EF4-FFF2-40B4-BE49-F238E27FC236}">
                <a16:creationId xmlns:a16="http://schemas.microsoft.com/office/drawing/2014/main" id="{96806630-6F68-1E1B-9458-739876A80538}"/>
              </a:ext>
            </a:extLst>
          </p:cNvPr>
          <p:cNvSpPr/>
          <p:nvPr/>
        </p:nvSpPr>
        <p:spPr>
          <a:xfrm>
            <a:off x="517233" y="1573125"/>
            <a:ext cx="4036246" cy="37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l"/>
            <a:r>
              <a:rPr lang="en-US" sz="1050" b="1" dirty="0">
                <a:solidFill>
                  <a:srgbClr val="284866"/>
                </a:solidFill>
                <a:latin typeface="-apple-system"/>
              </a:rPr>
              <a:t>AK</a:t>
            </a:r>
            <a:endParaRPr lang="en-US" sz="1050" b="0" i="0" dirty="0">
              <a:solidFill>
                <a:srgbClr val="284866"/>
              </a:solidFill>
              <a:effectLst/>
              <a:latin typeface="-apple-system"/>
            </a:endParaRPr>
          </a:p>
        </p:txBody>
      </p:sp>
      <p:sp>
        <p:nvSpPr>
          <p:cNvPr id="62" name="Google Shape;2231;p43">
            <a:extLst>
              <a:ext uri="{FF2B5EF4-FFF2-40B4-BE49-F238E27FC236}">
                <a16:creationId xmlns:a16="http://schemas.microsoft.com/office/drawing/2014/main" id="{8BAF2C74-C899-FDDB-E6BA-0BD78C6627AF}"/>
              </a:ext>
            </a:extLst>
          </p:cNvPr>
          <p:cNvSpPr/>
          <p:nvPr/>
        </p:nvSpPr>
        <p:spPr>
          <a:xfrm>
            <a:off x="529279" y="2821088"/>
            <a:ext cx="4036246" cy="37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l"/>
            <a:r>
              <a:rPr lang="en-US" sz="1050" b="1" i="0" dirty="0">
                <a:solidFill>
                  <a:srgbClr val="284866"/>
                </a:solidFill>
                <a:effectLst/>
                <a:latin typeface="-apple-system"/>
              </a:rPr>
              <a:t>A</a:t>
            </a:r>
            <a:endParaRPr lang="en-US" sz="1050" b="0" i="0" dirty="0">
              <a:solidFill>
                <a:srgbClr val="284866"/>
              </a:solidFill>
              <a:effectLst/>
              <a:latin typeface="-apple-system"/>
            </a:endParaRPr>
          </a:p>
        </p:txBody>
      </p:sp>
      <p:sp>
        <p:nvSpPr>
          <p:cNvPr id="63" name="Google Shape;2231;p43">
            <a:extLst>
              <a:ext uri="{FF2B5EF4-FFF2-40B4-BE49-F238E27FC236}">
                <a16:creationId xmlns:a16="http://schemas.microsoft.com/office/drawing/2014/main" id="{B0E1249D-6DDF-C136-422A-4D1A93D3287B}"/>
              </a:ext>
            </a:extLst>
          </p:cNvPr>
          <p:cNvSpPr/>
          <p:nvPr/>
        </p:nvSpPr>
        <p:spPr>
          <a:xfrm>
            <a:off x="941338" y="2817414"/>
            <a:ext cx="4036246" cy="37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l"/>
            <a:r>
              <a:rPr lang="en-US" sz="1050" b="1" dirty="0">
                <a:solidFill>
                  <a:srgbClr val="284866"/>
                </a:solidFill>
                <a:latin typeface="-apple-system"/>
              </a:rPr>
              <a:t>E</a:t>
            </a:r>
            <a:endParaRPr lang="en-US" sz="1050" b="0" i="0" dirty="0">
              <a:solidFill>
                <a:srgbClr val="284866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28"/>
          <p:cNvGrpSpPr/>
          <p:nvPr/>
        </p:nvGrpSpPr>
        <p:grpSpPr>
          <a:xfrm>
            <a:off x="1774432" y="703292"/>
            <a:ext cx="5983670" cy="4091222"/>
            <a:chOff x="1458281" y="638761"/>
            <a:chExt cx="6278114" cy="4292543"/>
          </a:xfrm>
        </p:grpSpPr>
        <p:sp>
          <p:nvSpPr>
            <p:cNvPr id="496" name="Google Shape;496;p28"/>
            <p:cNvSpPr/>
            <p:nvPr/>
          </p:nvSpPr>
          <p:spPr>
            <a:xfrm>
              <a:off x="6349447" y="2352459"/>
              <a:ext cx="1386948" cy="438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 dirty="0">
                  <a:solidFill>
                    <a:schemeClr val="dk1"/>
                  </a:solidFill>
                </a:rPr>
                <a:t>Certified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 dirty="0">
                  <a:solidFill>
                    <a:schemeClr val="dk1"/>
                  </a:solidFill>
                </a:rPr>
                <a:t>Courses</a:t>
              </a:r>
              <a:endParaRPr sz="1100" dirty="0"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3204146" y="4474371"/>
              <a:ext cx="1386948" cy="438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IN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Ratings and Reviews</a:t>
              </a:r>
              <a:endParaRPr lang="en-IN" sz="1100" dirty="0"/>
            </a:p>
          </p:txBody>
        </p:sp>
        <p:pic>
          <p:nvPicPr>
            <p:cNvPr id="498" name="Google Shape;498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72229" y="4495200"/>
              <a:ext cx="342900" cy="3071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9" name="Google Shape;499;p28"/>
            <p:cNvSpPr/>
            <p:nvPr/>
          </p:nvSpPr>
          <p:spPr>
            <a:xfrm>
              <a:off x="4280977" y="2007562"/>
              <a:ext cx="879899" cy="801178"/>
            </a:xfrm>
            <a:custGeom>
              <a:avLst/>
              <a:gdLst/>
              <a:ahLst/>
              <a:cxnLst/>
              <a:rect l="l" t="t" r="r" b="b"/>
              <a:pathLst>
                <a:path w="551" h="503" extrusionOk="0">
                  <a:moveTo>
                    <a:pt x="231" y="232"/>
                  </a:moveTo>
                  <a:cubicBezTo>
                    <a:pt x="228" y="237"/>
                    <a:pt x="226" y="241"/>
                    <a:pt x="224" y="246"/>
                  </a:cubicBezTo>
                  <a:cubicBezTo>
                    <a:pt x="223" y="249"/>
                    <a:pt x="223" y="252"/>
                    <a:pt x="226" y="255"/>
                  </a:cubicBezTo>
                  <a:cubicBezTo>
                    <a:pt x="229" y="256"/>
                    <a:pt x="233" y="256"/>
                    <a:pt x="235" y="254"/>
                  </a:cubicBezTo>
                  <a:cubicBezTo>
                    <a:pt x="239" y="249"/>
                    <a:pt x="241" y="244"/>
                    <a:pt x="244" y="240"/>
                  </a:cubicBezTo>
                  <a:cubicBezTo>
                    <a:pt x="246" y="236"/>
                    <a:pt x="244" y="231"/>
                    <a:pt x="241" y="229"/>
                  </a:cubicBezTo>
                  <a:cubicBezTo>
                    <a:pt x="237" y="227"/>
                    <a:pt x="233" y="229"/>
                    <a:pt x="231" y="232"/>
                  </a:cubicBezTo>
                  <a:close/>
                  <a:moveTo>
                    <a:pt x="86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1" y="3"/>
                    <a:pt x="97" y="7"/>
                    <a:pt x="94" y="6"/>
                  </a:cubicBezTo>
                  <a:cubicBezTo>
                    <a:pt x="92" y="5"/>
                    <a:pt x="88" y="2"/>
                    <a:pt x="86" y="0"/>
                  </a:cubicBezTo>
                  <a:close/>
                  <a:moveTo>
                    <a:pt x="382" y="0"/>
                  </a:moveTo>
                  <a:cubicBezTo>
                    <a:pt x="399" y="0"/>
                    <a:pt x="399" y="0"/>
                    <a:pt x="399" y="0"/>
                  </a:cubicBezTo>
                  <a:cubicBezTo>
                    <a:pt x="398" y="1"/>
                    <a:pt x="397" y="2"/>
                    <a:pt x="396" y="3"/>
                  </a:cubicBezTo>
                  <a:cubicBezTo>
                    <a:pt x="394" y="6"/>
                    <a:pt x="391" y="9"/>
                    <a:pt x="388" y="11"/>
                  </a:cubicBezTo>
                  <a:cubicBezTo>
                    <a:pt x="384" y="14"/>
                    <a:pt x="379" y="10"/>
                    <a:pt x="380" y="6"/>
                  </a:cubicBezTo>
                  <a:cubicBezTo>
                    <a:pt x="380" y="4"/>
                    <a:pt x="381" y="2"/>
                    <a:pt x="382" y="0"/>
                  </a:cubicBezTo>
                  <a:close/>
                  <a:moveTo>
                    <a:pt x="79" y="439"/>
                  </a:moveTo>
                  <a:cubicBezTo>
                    <a:pt x="76" y="444"/>
                    <a:pt x="84" y="448"/>
                    <a:pt x="87" y="443"/>
                  </a:cubicBezTo>
                  <a:cubicBezTo>
                    <a:pt x="88" y="440"/>
                    <a:pt x="91" y="436"/>
                    <a:pt x="90" y="433"/>
                  </a:cubicBezTo>
                  <a:cubicBezTo>
                    <a:pt x="89" y="431"/>
                    <a:pt x="87" y="430"/>
                    <a:pt x="85" y="431"/>
                  </a:cubicBezTo>
                  <a:cubicBezTo>
                    <a:pt x="82" y="431"/>
                    <a:pt x="80" y="436"/>
                    <a:pt x="79" y="439"/>
                  </a:cubicBezTo>
                  <a:close/>
                  <a:moveTo>
                    <a:pt x="112" y="409"/>
                  </a:moveTo>
                  <a:cubicBezTo>
                    <a:pt x="110" y="412"/>
                    <a:pt x="108" y="415"/>
                    <a:pt x="107" y="418"/>
                  </a:cubicBezTo>
                  <a:cubicBezTo>
                    <a:pt x="105" y="423"/>
                    <a:pt x="112" y="428"/>
                    <a:pt x="116" y="425"/>
                  </a:cubicBezTo>
                  <a:cubicBezTo>
                    <a:pt x="119" y="423"/>
                    <a:pt x="121" y="419"/>
                    <a:pt x="123" y="416"/>
                  </a:cubicBezTo>
                  <a:cubicBezTo>
                    <a:pt x="126" y="410"/>
                    <a:pt x="117" y="403"/>
                    <a:pt x="112" y="409"/>
                  </a:cubicBezTo>
                  <a:close/>
                  <a:moveTo>
                    <a:pt x="149" y="394"/>
                  </a:moveTo>
                  <a:cubicBezTo>
                    <a:pt x="143" y="399"/>
                    <a:pt x="140" y="406"/>
                    <a:pt x="141" y="413"/>
                  </a:cubicBezTo>
                  <a:cubicBezTo>
                    <a:pt x="141" y="415"/>
                    <a:pt x="143" y="417"/>
                    <a:pt x="145" y="418"/>
                  </a:cubicBezTo>
                  <a:cubicBezTo>
                    <a:pt x="147" y="418"/>
                    <a:pt x="150" y="417"/>
                    <a:pt x="151" y="415"/>
                  </a:cubicBezTo>
                  <a:cubicBezTo>
                    <a:pt x="152" y="411"/>
                    <a:pt x="155" y="408"/>
                    <a:pt x="157" y="405"/>
                  </a:cubicBezTo>
                  <a:cubicBezTo>
                    <a:pt x="159" y="402"/>
                    <a:pt x="160" y="399"/>
                    <a:pt x="157" y="396"/>
                  </a:cubicBezTo>
                  <a:cubicBezTo>
                    <a:pt x="156" y="394"/>
                    <a:pt x="152" y="392"/>
                    <a:pt x="149" y="394"/>
                  </a:cubicBezTo>
                  <a:close/>
                  <a:moveTo>
                    <a:pt x="40" y="221"/>
                  </a:moveTo>
                  <a:cubicBezTo>
                    <a:pt x="39" y="222"/>
                    <a:pt x="39" y="224"/>
                    <a:pt x="40" y="225"/>
                  </a:cubicBezTo>
                  <a:cubicBezTo>
                    <a:pt x="41" y="227"/>
                    <a:pt x="43" y="228"/>
                    <a:pt x="45" y="228"/>
                  </a:cubicBezTo>
                  <a:cubicBezTo>
                    <a:pt x="47" y="228"/>
                    <a:pt x="49" y="228"/>
                    <a:pt x="51" y="228"/>
                  </a:cubicBezTo>
                  <a:cubicBezTo>
                    <a:pt x="57" y="227"/>
                    <a:pt x="57" y="217"/>
                    <a:pt x="50" y="217"/>
                  </a:cubicBezTo>
                  <a:cubicBezTo>
                    <a:pt x="49" y="217"/>
                    <a:pt x="47" y="217"/>
                    <a:pt x="45" y="218"/>
                  </a:cubicBezTo>
                  <a:cubicBezTo>
                    <a:pt x="42" y="218"/>
                    <a:pt x="41" y="219"/>
                    <a:pt x="40" y="221"/>
                  </a:cubicBezTo>
                  <a:close/>
                  <a:moveTo>
                    <a:pt x="84" y="43"/>
                  </a:moveTo>
                  <a:cubicBezTo>
                    <a:pt x="85" y="47"/>
                    <a:pt x="88" y="49"/>
                    <a:pt x="92" y="51"/>
                  </a:cubicBezTo>
                  <a:cubicBezTo>
                    <a:pt x="97" y="54"/>
                    <a:pt x="102" y="47"/>
                    <a:pt x="98" y="43"/>
                  </a:cubicBezTo>
                  <a:cubicBezTo>
                    <a:pt x="95" y="40"/>
                    <a:pt x="92" y="37"/>
                    <a:pt x="88" y="38"/>
                  </a:cubicBezTo>
                  <a:cubicBezTo>
                    <a:pt x="85" y="38"/>
                    <a:pt x="83" y="40"/>
                    <a:pt x="84" y="43"/>
                  </a:cubicBezTo>
                  <a:close/>
                  <a:moveTo>
                    <a:pt x="487" y="120"/>
                  </a:moveTo>
                  <a:cubicBezTo>
                    <a:pt x="484" y="121"/>
                    <a:pt x="480" y="123"/>
                    <a:pt x="478" y="126"/>
                  </a:cubicBezTo>
                  <a:cubicBezTo>
                    <a:pt x="473" y="130"/>
                    <a:pt x="478" y="136"/>
                    <a:pt x="483" y="135"/>
                  </a:cubicBezTo>
                  <a:cubicBezTo>
                    <a:pt x="487" y="134"/>
                    <a:pt x="490" y="132"/>
                    <a:pt x="493" y="131"/>
                  </a:cubicBezTo>
                  <a:cubicBezTo>
                    <a:pt x="496" y="129"/>
                    <a:pt x="499" y="128"/>
                    <a:pt x="501" y="125"/>
                  </a:cubicBezTo>
                  <a:cubicBezTo>
                    <a:pt x="504" y="122"/>
                    <a:pt x="502" y="116"/>
                    <a:pt x="497" y="116"/>
                  </a:cubicBezTo>
                  <a:cubicBezTo>
                    <a:pt x="493" y="116"/>
                    <a:pt x="490" y="118"/>
                    <a:pt x="487" y="120"/>
                  </a:cubicBezTo>
                  <a:close/>
                  <a:moveTo>
                    <a:pt x="485" y="409"/>
                  </a:moveTo>
                  <a:cubicBezTo>
                    <a:pt x="487" y="412"/>
                    <a:pt x="490" y="413"/>
                    <a:pt x="493" y="414"/>
                  </a:cubicBezTo>
                  <a:cubicBezTo>
                    <a:pt x="495" y="415"/>
                    <a:pt x="498" y="413"/>
                    <a:pt x="499" y="412"/>
                  </a:cubicBezTo>
                  <a:cubicBezTo>
                    <a:pt x="500" y="410"/>
                    <a:pt x="499" y="408"/>
                    <a:pt x="498" y="406"/>
                  </a:cubicBezTo>
                  <a:cubicBezTo>
                    <a:pt x="496" y="404"/>
                    <a:pt x="494" y="402"/>
                    <a:pt x="491" y="400"/>
                  </a:cubicBezTo>
                  <a:cubicBezTo>
                    <a:pt x="485" y="398"/>
                    <a:pt x="480" y="405"/>
                    <a:pt x="485" y="409"/>
                  </a:cubicBezTo>
                  <a:close/>
                  <a:moveTo>
                    <a:pt x="456" y="362"/>
                  </a:moveTo>
                  <a:cubicBezTo>
                    <a:pt x="454" y="364"/>
                    <a:pt x="452" y="367"/>
                    <a:pt x="454" y="370"/>
                  </a:cubicBezTo>
                  <a:cubicBezTo>
                    <a:pt x="456" y="373"/>
                    <a:pt x="459" y="373"/>
                    <a:pt x="462" y="375"/>
                  </a:cubicBezTo>
                  <a:cubicBezTo>
                    <a:pt x="464" y="376"/>
                    <a:pt x="466" y="377"/>
                    <a:pt x="468" y="379"/>
                  </a:cubicBezTo>
                  <a:cubicBezTo>
                    <a:pt x="473" y="383"/>
                    <a:pt x="480" y="377"/>
                    <a:pt x="477" y="372"/>
                  </a:cubicBezTo>
                  <a:cubicBezTo>
                    <a:pt x="475" y="368"/>
                    <a:pt x="472" y="365"/>
                    <a:pt x="469" y="363"/>
                  </a:cubicBezTo>
                  <a:cubicBezTo>
                    <a:pt x="465" y="361"/>
                    <a:pt x="460" y="359"/>
                    <a:pt x="456" y="362"/>
                  </a:cubicBezTo>
                  <a:close/>
                  <a:moveTo>
                    <a:pt x="223" y="427"/>
                  </a:moveTo>
                  <a:cubicBezTo>
                    <a:pt x="219" y="429"/>
                    <a:pt x="218" y="435"/>
                    <a:pt x="217" y="439"/>
                  </a:cubicBezTo>
                  <a:cubicBezTo>
                    <a:pt x="217" y="442"/>
                    <a:pt x="216" y="445"/>
                    <a:pt x="217" y="447"/>
                  </a:cubicBezTo>
                  <a:cubicBezTo>
                    <a:pt x="218" y="450"/>
                    <a:pt x="221" y="452"/>
                    <a:pt x="224" y="452"/>
                  </a:cubicBezTo>
                  <a:cubicBezTo>
                    <a:pt x="229" y="450"/>
                    <a:pt x="230" y="445"/>
                    <a:pt x="231" y="441"/>
                  </a:cubicBezTo>
                  <a:cubicBezTo>
                    <a:pt x="231" y="437"/>
                    <a:pt x="233" y="433"/>
                    <a:pt x="232" y="429"/>
                  </a:cubicBezTo>
                  <a:cubicBezTo>
                    <a:pt x="231" y="426"/>
                    <a:pt x="226" y="424"/>
                    <a:pt x="223" y="427"/>
                  </a:cubicBezTo>
                  <a:close/>
                  <a:moveTo>
                    <a:pt x="5" y="142"/>
                  </a:moveTo>
                  <a:cubicBezTo>
                    <a:pt x="7" y="142"/>
                    <a:pt x="10" y="142"/>
                    <a:pt x="13" y="143"/>
                  </a:cubicBezTo>
                  <a:cubicBezTo>
                    <a:pt x="15" y="144"/>
                    <a:pt x="17" y="144"/>
                    <a:pt x="19" y="142"/>
                  </a:cubicBezTo>
                  <a:cubicBezTo>
                    <a:pt x="20" y="140"/>
                    <a:pt x="20" y="137"/>
                    <a:pt x="18" y="135"/>
                  </a:cubicBezTo>
                  <a:cubicBezTo>
                    <a:pt x="14" y="132"/>
                    <a:pt x="9" y="131"/>
                    <a:pt x="4" y="132"/>
                  </a:cubicBezTo>
                  <a:cubicBezTo>
                    <a:pt x="0" y="133"/>
                    <a:pt x="0" y="141"/>
                    <a:pt x="5" y="142"/>
                  </a:cubicBezTo>
                  <a:close/>
                  <a:moveTo>
                    <a:pt x="58" y="166"/>
                  </a:moveTo>
                  <a:cubicBezTo>
                    <a:pt x="63" y="170"/>
                    <a:pt x="69" y="171"/>
                    <a:pt x="75" y="171"/>
                  </a:cubicBezTo>
                  <a:cubicBezTo>
                    <a:pt x="84" y="172"/>
                    <a:pt x="86" y="161"/>
                    <a:pt x="78" y="159"/>
                  </a:cubicBezTo>
                  <a:cubicBezTo>
                    <a:pt x="76" y="158"/>
                    <a:pt x="73" y="157"/>
                    <a:pt x="70" y="156"/>
                  </a:cubicBezTo>
                  <a:cubicBezTo>
                    <a:pt x="67" y="155"/>
                    <a:pt x="64" y="155"/>
                    <a:pt x="60" y="156"/>
                  </a:cubicBezTo>
                  <a:cubicBezTo>
                    <a:pt x="56" y="157"/>
                    <a:pt x="55" y="163"/>
                    <a:pt x="58" y="166"/>
                  </a:cubicBezTo>
                  <a:close/>
                  <a:moveTo>
                    <a:pt x="205" y="485"/>
                  </a:moveTo>
                  <a:cubicBezTo>
                    <a:pt x="202" y="489"/>
                    <a:pt x="197" y="497"/>
                    <a:pt x="203" y="500"/>
                  </a:cubicBezTo>
                  <a:cubicBezTo>
                    <a:pt x="209" y="503"/>
                    <a:pt x="213" y="495"/>
                    <a:pt x="215" y="491"/>
                  </a:cubicBezTo>
                  <a:cubicBezTo>
                    <a:pt x="218" y="484"/>
                    <a:pt x="209" y="479"/>
                    <a:pt x="205" y="485"/>
                  </a:cubicBezTo>
                  <a:close/>
                  <a:moveTo>
                    <a:pt x="439" y="77"/>
                  </a:moveTo>
                  <a:cubicBezTo>
                    <a:pt x="434" y="81"/>
                    <a:pt x="429" y="86"/>
                    <a:pt x="425" y="91"/>
                  </a:cubicBezTo>
                  <a:cubicBezTo>
                    <a:pt x="420" y="97"/>
                    <a:pt x="426" y="105"/>
                    <a:pt x="433" y="101"/>
                  </a:cubicBezTo>
                  <a:cubicBezTo>
                    <a:pt x="439" y="98"/>
                    <a:pt x="443" y="93"/>
                    <a:pt x="448" y="89"/>
                  </a:cubicBezTo>
                  <a:cubicBezTo>
                    <a:pt x="452" y="86"/>
                    <a:pt x="457" y="80"/>
                    <a:pt x="452" y="75"/>
                  </a:cubicBezTo>
                  <a:cubicBezTo>
                    <a:pt x="449" y="71"/>
                    <a:pt x="443" y="74"/>
                    <a:pt x="439" y="77"/>
                  </a:cubicBezTo>
                  <a:close/>
                  <a:moveTo>
                    <a:pt x="458" y="12"/>
                  </a:moveTo>
                  <a:cubicBezTo>
                    <a:pt x="455" y="15"/>
                    <a:pt x="453" y="18"/>
                    <a:pt x="451" y="22"/>
                  </a:cubicBezTo>
                  <a:cubicBezTo>
                    <a:pt x="449" y="25"/>
                    <a:pt x="454" y="31"/>
                    <a:pt x="457" y="28"/>
                  </a:cubicBezTo>
                  <a:cubicBezTo>
                    <a:pt x="461" y="25"/>
                    <a:pt x="464" y="23"/>
                    <a:pt x="466" y="20"/>
                  </a:cubicBezTo>
                  <a:cubicBezTo>
                    <a:pt x="469" y="17"/>
                    <a:pt x="472" y="12"/>
                    <a:pt x="469" y="8"/>
                  </a:cubicBezTo>
                  <a:cubicBezTo>
                    <a:pt x="465" y="5"/>
                    <a:pt x="460" y="9"/>
                    <a:pt x="458" y="12"/>
                  </a:cubicBezTo>
                  <a:close/>
                  <a:moveTo>
                    <a:pt x="431" y="52"/>
                  </a:moveTo>
                  <a:cubicBezTo>
                    <a:pt x="425" y="55"/>
                    <a:pt x="422" y="60"/>
                    <a:pt x="421" y="65"/>
                  </a:cubicBezTo>
                  <a:cubicBezTo>
                    <a:pt x="420" y="71"/>
                    <a:pt x="428" y="75"/>
                    <a:pt x="431" y="69"/>
                  </a:cubicBezTo>
                  <a:cubicBezTo>
                    <a:pt x="433" y="66"/>
                    <a:pt x="435" y="62"/>
                    <a:pt x="437" y="60"/>
                  </a:cubicBezTo>
                  <a:cubicBezTo>
                    <a:pt x="441" y="55"/>
                    <a:pt x="436" y="48"/>
                    <a:pt x="431" y="52"/>
                  </a:cubicBezTo>
                  <a:close/>
                  <a:moveTo>
                    <a:pt x="394" y="93"/>
                  </a:moveTo>
                  <a:cubicBezTo>
                    <a:pt x="391" y="98"/>
                    <a:pt x="387" y="102"/>
                    <a:pt x="386" y="108"/>
                  </a:cubicBezTo>
                  <a:cubicBezTo>
                    <a:pt x="385" y="114"/>
                    <a:pt x="393" y="119"/>
                    <a:pt x="397" y="114"/>
                  </a:cubicBezTo>
                  <a:cubicBezTo>
                    <a:pt x="400" y="110"/>
                    <a:pt x="402" y="106"/>
                    <a:pt x="405" y="102"/>
                  </a:cubicBezTo>
                  <a:cubicBezTo>
                    <a:pt x="409" y="98"/>
                    <a:pt x="413" y="95"/>
                    <a:pt x="415" y="90"/>
                  </a:cubicBezTo>
                  <a:cubicBezTo>
                    <a:pt x="416" y="85"/>
                    <a:pt x="411" y="81"/>
                    <a:pt x="406" y="82"/>
                  </a:cubicBezTo>
                  <a:cubicBezTo>
                    <a:pt x="401" y="83"/>
                    <a:pt x="397" y="89"/>
                    <a:pt x="394" y="93"/>
                  </a:cubicBezTo>
                  <a:close/>
                  <a:moveTo>
                    <a:pt x="454" y="244"/>
                  </a:moveTo>
                  <a:cubicBezTo>
                    <a:pt x="462" y="246"/>
                    <a:pt x="470" y="247"/>
                    <a:pt x="478" y="247"/>
                  </a:cubicBezTo>
                  <a:cubicBezTo>
                    <a:pt x="485" y="248"/>
                    <a:pt x="486" y="237"/>
                    <a:pt x="479" y="235"/>
                  </a:cubicBezTo>
                  <a:cubicBezTo>
                    <a:pt x="472" y="233"/>
                    <a:pt x="464" y="230"/>
                    <a:pt x="456" y="230"/>
                  </a:cubicBezTo>
                  <a:cubicBezTo>
                    <a:pt x="447" y="229"/>
                    <a:pt x="447" y="242"/>
                    <a:pt x="454" y="244"/>
                  </a:cubicBezTo>
                  <a:close/>
                  <a:moveTo>
                    <a:pt x="526" y="285"/>
                  </a:moveTo>
                  <a:cubicBezTo>
                    <a:pt x="531" y="288"/>
                    <a:pt x="537" y="289"/>
                    <a:pt x="542" y="290"/>
                  </a:cubicBezTo>
                  <a:cubicBezTo>
                    <a:pt x="548" y="292"/>
                    <a:pt x="551" y="283"/>
                    <a:pt x="546" y="281"/>
                  </a:cubicBezTo>
                  <a:cubicBezTo>
                    <a:pt x="541" y="279"/>
                    <a:pt x="535" y="275"/>
                    <a:pt x="530" y="276"/>
                  </a:cubicBezTo>
                  <a:cubicBezTo>
                    <a:pt x="526" y="276"/>
                    <a:pt x="523" y="282"/>
                    <a:pt x="526" y="285"/>
                  </a:cubicBezTo>
                  <a:close/>
                  <a:moveTo>
                    <a:pt x="449" y="279"/>
                  </a:moveTo>
                  <a:cubicBezTo>
                    <a:pt x="452" y="280"/>
                    <a:pt x="455" y="281"/>
                    <a:pt x="458" y="282"/>
                  </a:cubicBezTo>
                  <a:cubicBezTo>
                    <a:pt x="461" y="283"/>
                    <a:pt x="464" y="284"/>
                    <a:pt x="466" y="284"/>
                  </a:cubicBezTo>
                  <a:cubicBezTo>
                    <a:pt x="471" y="285"/>
                    <a:pt x="475" y="280"/>
                    <a:pt x="472" y="276"/>
                  </a:cubicBezTo>
                  <a:cubicBezTo>
                    <a:pt x="468" y="270"/>
                    <a:pt x="458" y="265"/>
                    <a:pt x="450" y="267"/>
                  </a:cubicBezTo>
                  <a:cubicBezTo>
                    <a:pt x="445" y="268"/>
                    <a:pt x="445" y="276"/>
                    <a:pt x="449" y="279"/>
                  </a:cubicBezTo>
                  <a:close/>
                  <a:moveTo>
                    <a:pt x="372" y="264"/>
                  </a:moveTo>
                  <a:cubicBezTo>
                    <a:pt x="374" y="266"/>
                    <a:pt x="378" y="267"/>
                    <a:pt x="381" y="268"/>
                  </a:cubicBezTo>
                  <a:cubicBezTo>
                    <a:pt x="383" y="269"/>
                    <a:pt x="386" y="270"/>
                    <a:pt x="389" y="270"/>
                  </a:cubicBezTo>
                  <a:cubicBezTo>
                    <a:pt x="397" y="271"/>
                    <a:pt x="401" y="262"/>
                    <a:pt x="394" y="257"/>
                  </a:cubicBezTo>
                  <a:cubicBezTo>
                    <a:pt x="391" y="256"/>
                    <a:pt x="388" y="255"/>
                    <a:pt x="385" y="254"/>
                  </a:cubicBezTo>
                  <a:cubicBezTo>
                    <a:pt x="383" y="252"/>
                    <a:pt x="380" y="251"/>
                    <a:pt x="377" y="251"/>
                  </a:cubicBezTo>
                  <a:cubicBezTo>
                    <a:pt x="369" y="249"/>
                    <a:pt x="365" y="260"/>
                    <a:pt x="372" y="264"/>
                  </a:cubicBezTo>
                  <a:close/>
                  <a:moveTo>
                    <a:pt x="356" y="241"/>
                  </a:moveTo>
                  <a:cubicBezTo>
                    <a:pt x="361" y="243"/>
                    <a:pt x="366" y="244"/>
                    <a:pt x="371" y="245"/>
                  </a:cubicBezTo>
                  <a:cubicBezTo>
                    <a:pt x="377" y="245"/>
                    <a:pt x="382" y="247"/>
                    <a:pt x="387" y="244"/>
                  </a:cubicBezTo>
                  <a:cubicBezTo>
                    <a:pt x="390" y="243"/>
                    <a:pt x="391" y="238"/>
                    <a:pt x="389" y="236"/>
                  </a:cubicBezTo>
                  <a:cubicBezTo>
                    <a:pt x="385" y="231"/>
                    <a:pt x="379" y="230"/>
                    <a:pt x="374" y="230"/>
                  </a:cubicBezTo>
                  <a:cubicBezTo>
                    <a:pt x="369" y="229"/>
                    <a:pt x="363" y="229"/>
                    <a:pt x="357" y="230"/>
                  </a:cubicBezTo>
                  <a:cubicBezTo>
                    <a:pt x="353" y="232"/>
                    <a:pt x="351" y="239"/>
                    <a:pt x="356" y="241"/>
                  </a:cubicBezTo>
                  <a:close/>
                  <a:moveTo>
                    <a:pt x="328" y="285"/>
                  </a:moveTo>
                  <a:cubicBezTo>
                    <a:pt x="329" y="288"/>
                    <a:pt x="332" y="292"/>
                    <a:pt x="335" y="295"/>
                  </a:cubicBezTo>
                  <a:cubicBezTo>
                    <a:pt x="338" y="297"/>
                    <a:pt x="341" y="299"/>
                    <a:pt x="345" y="300"/>
                  </a:cubicBezTo>
                  <a:cubicBezTo>
                    <a:pt x="352" y="302"/>
                    <a:pt x="355" y="293"/>
                    <a:pt x="351" y="289"/>
                  </a:cubicBezTo>
                  <a:cubicBezTo>
                    <a:pt x="349" y="287"/>
                    <a:pt x="347" y="285"/>
                    <a:pt x="345" y="283"/>
                  </a:cubicBezTo>
                  <a:cubicBezTo>
                    <a:pt x="343" y="281"/>
                    <a:pt x="342" y="279"/>
                    <a:pt x="340" y="277"/>
                  </a:cubicBezTo>
                  <a:cubicBezTo>
                    <a:pt x="334" y="273"/>
                    <a:pt x="327" y="278"/>
                    <a:pt x="328" y="285"/>
                  </a:cubicBezTo>
                  <a:close/>
                  <a:moveTo>
                    <a:pt x="338" y="334"/>
                  </a:moveTo>
                  <a:cubicBezTo>
                    <a:pt x="339" y="340"/>
                    <a:pt x="346" y="348"/>
                    <a:pt x="352" y="351"/>
                  </a:cubicBezTo>
                  <a:cubicBezTo>
                    <a:pt x="358" y="353"/>
                    <a:pt x="363" y="348"/>
                    <a:pt x="360" y="342"/>
                  </a:cubicBezTo>
                  <a:cubicBezTo>
                    <a:pt x="359" y="339"/>
                    <a:pt x="357" y="337"/>
                    <a:pt x="355" y="335"/>
                  </a:cubicBezTo>
                  <a:cubicBezTo>
                    <a:pt x="353" y="332"/>
                    <a:pt x="352" y="329"/>
                    <a:pt x="349" y="327"/>
                  </a:cubicBezTo>
                  <a:cubicBezTo>
                    <a:pt x="344" y="325"/>
                    <a:pt x="338" y="329"/>
                    <a:pt x="338" y="334"/>
                  </a:cubicBezTo>
                  <a:close/>
                  <a:moveTo>
                    <a:pt x="385" y="392"/>
                  </a:moveTo>
                  <a:cubicBezTo>
                    <a:pt x="386" y="398"/>
                    <a:pt x="391" y="402"/>
                    <a:pt x="395" y="406"/>
                  </a:cubicBezTo>
                  <a:cubicBezTo>
                    <a:pt x="400" y="411"/>
                    <a:pt x="408" y="405"/>
                    <a:pt x="404" y="399"/>
                  </a:cubicBezTo>
                  <a:cubicBezTo>
                    <a:pt x="401" y="394"/>
                    <a:pt x="398" y="388"/>
                    <a:pt x="392" y="386"/>
                  </a:cubicBezTo>
                  <a:cubicBezTo>
                    <a:pt x="389" y="386"/>
                    <a:pt x="385" y="388"/>
                    <a:pt x="385" y="392"/>
                  </a:cubicBezTo>
                  <a:close/>
                  <a:moveTo>
                    <a:pt x="341" y="371"/>
                  </a:moveTo>
                  <a:cubicBezTo>
                    <a:pt x="340" y="376"/>
                    <a:pt x="345" y="382"/>
                    <a:pt x="349" y="385"/>
                  </a:cubicBezTo>
                  <a:cubicBezTo>
                    <a:pt x="355" y="389"/>
                    <a:pt x="361" y="382"/>
                    <a:pt x="356" y="376"/>
                  </a:cubicBezTo>
                  <a:cubicBezTo>
                    <a:pt x="354" y="373"/>
                    <a:pt x="352" y="370"/>
                    <a:pt x="349" y="367"/>
                  </a:cubicBezTo>
                  <a:cubicBezTo>
                    <a:pt x="346" y="364"/>
                    <a:pt x="341" y="367"/>
                    <a:pt x="341" y="371"/>
                  </a:cubicBezTo>
                  <a:close/>
                  <a:moveTo>
                    <a:pt x="314" y="341"/>
                  </a:moveTo>
                  <a:cubicBezTo>
                    <a:pt x="314" y="347"/>
                    <a:pt x="317" y="354"/>
                    <a:pt x="321" y="358"/>
                  </a:cubicBezTo>
                  <a:cubicBezTo>
                    <a:pt x="326" y="362"/>
                    <a:pt x="331" y="358"/>
                    <a:pt x="332" y="353"/>
                  </a:cubicBezTo>
                  <a:cubicBezTo>
                    <a:pt x="332" y="350"/>
                    <a:pt x="331" y="348"/>
                    <a:pt x="330" y="345"/>
                  </a:cubicBezTo>
                  <a:cubicBezTo>
                    <a:pt x="329" y="342"/>
                    <a:pt x="328" y="340"/>
                    <a:pt x="327" y="337"/>
                  </a:cubicBezTo>
                  <a:cubicBezTo>
                    <a:pt x="325" y="335"/>
                    <a:pt x="322" y="333"/>
                    <a:pt x="319" y="334"/>
                  </a:cubicBezTo>
                  <a:cubicBezTo>
                    <a:pt x="316" y="335"/>
                    <a:pt x="313" y="338"/>
                    <a:pt x="314" y="341"/>
                  </a:cubicBezTo>
                  <a:close/>
                  <a:moveTo>
                    <a:pt x="261" y="433"/>
                  </a:moveTo>
                  <a:cubicBezTo>
                    <a:pt x="259" y="436"/>
                    <a:pt x="259" y="440"/>
                    <a:pt x="258" y="443"/>
                  </a:cubicBezTo>
                  <a:cubicBezTo>
                    <a:pt x="257" y="450"/>
                    <a:pt x="267" y="451"/>
                    <a:pt x="269" y="445"/>
                  </a:cubicBezTo>
                  <a:cubicBezTo>
                    <a:pt x="270" y="441"/>
                    <a:pt x="271" y="438"/>
                    <a:pt x="270" y="434"/>
                  </a:cubicBezTo>
                  <a:cubicBezTo>
                    <a:pt x="270" y="429"/>
                    <a:pt x="263" y="429"/>
                    <a:pt x="261" y="433"/>
                  </a:cubicBezTo>
                  <a:close/>
                  <a:moveTo>
                    <a:pt x="250" y="379"/>
                  </a:moveTo>
                  <a:cubicBezTo>
                    <a:pt x="246" y="382"/>
                    <a:pt x="244" y="388"/>
                    <a:pt x="242" y="393"/>
                  </a:cubicBezTo>
                  <a:cubicBezTo>
                    <a:pt x="241" y="398"/>
                    <a:pt x="241" y="403"/>
                    <a:pt x="242" y="408"/>
                  </a:cubicBezTo>
                  <a:cubicBezTo>
                    <a:pt x="243" y="414"/>
                    <a:pt x="252" y="413"/>
                    <a:pt x="253" y="408"/>
                  </a:cubicBezTo>
                  <a:cubicBezTo>
                    <a:pt x="254" y="404"/>
                    <a:pt x="255" y="400"/>
                    <a:pt x="257" y="396"/>
                  </a:cubicBezTo>
                  <a:cubicBezTo>
                    <a:pt x="258" y="392"/>
                    <a:pt x="260" y="389"/>
                    <a:pt x="260" y="385"/>
                  </a:cubicBezTo>
                  <a:cubicBezTo>
                    <a:pt x="260" y="380"/>
                    <a:pt x="254" y="377"/>
                    <a:pt x="250" y="379"/>
                  </a:cubicBezTo>
                  <a:close/>
                  <a:moveTo>
                    <a:pt x="207" y="358"/>
                  </a:moveTo>
                  <a:cubicBezTo>
                    <a:pt x="206" y="360"/>
                    <a:pt x="206" y="361"/>
                    <a:pt x="205" y="362"/>
                  </a:cubicBezTo>
                  <a:cubicBezTo>
                    <a:pt x="205" y="364"/>
                    <a:pt x="205" y="365"/>
                    <a:pt x="205" y="367"/>
                  </a:cubicBezTo>
                  <a:cubicBezTo>
                    <a:pt x="204" y="369"/>
                    <a:pt x="205" y="372"/>
                    <a:pt x="208" y="373"/>
                  </a:cubicBezTo>
                  <a:cubicBezTo>
                    <a:pt x="211" y="374"/>
                    <a:pt x="213" y="373"/>
                    <a:pt x="215" y="371"/>
                  </a:cubicBezTo>
                  <a:cubicBezTo>
                    <a:pt x="215" y="371"/>
                    <a:pt x="215" y="371"/>
                    <a:pt x="215" y="371"/>
                  </a:cubicBezTo>
                  <a:cubicBezTo>
                    <a:pt x="217" y="369"/>
                    <a:pt x="218" y="366"/>
                    <a:pt x="219" y="364"/>
                  </a:cubicBezTo>
                  <a:cubicBezTo>
                    <a:pt x="220" y="361"/>
                    <a:pt x="222" y="357"/>
                    <a:pt x="220" y="354"/>
                  </a:cubicBezTo>
                  <a:cubicBezTo>
                    <a:pt x="218" y="352"/>
                    <a:pt x="216" y="351"/>
                    <a:pt x="213" y="351"/>
                  </a:cubicBezTo>
                  <a:cubicBezTo>
                    <a:pt x="210" y="352"/>
                    <a:pt x="208" y="355"/>
                    <a:pt x="207" y="358"/>
                  </a:cubicBezTo>
                  <a:close/>
                  <a:moveTo>
                    <a:pt x="229" y="339"/>
                  </a:moveTo>
                  <a:cubicBezTo>
                    <a:pt x="229" y="342"/>
                    <a:pt x="229" y="346"/>
                    <a:pt x="228" y="349"/>
                  </a:cubicBezTo>
                  <a:cubicBezTo>
                    <a:pt x="228" y="353"/>
                    <a:pt x="228" y="357"/>
                    <a:pt x="231" y="359"/>
                  </a:cubicBezTo>
                  <a:cubicBezTo>
                    <a:pt x="233" y="361"/>
                    <a:pt x="236" y="361"/>
                    <a:pt x="238" y="360"/>
                  </a:cubicBezTo>
                  <a:cubicBezTo>
                    <a:pt x="241" y="358"/>
                    <a:pt x="242" y="354"/>
                    <a:pt x="243" y="351"/>
                  </a:cubicBezTo>
                  <a:cubicBezTo>
                    <a:pt x="243" y="347"/>
                    <a:pt x="244" y="344"/>
                    <a:pt x="244" y="341"/>
                  </a:cubicBezTo>
                  <a:cubicBezTo>
                    <a:pt x="244" y="332"/>
                    <a:pt x="231" y="331"/>
                    <a:pt x="229" y="339"/>
                  </a:cubicBezTo>
                  <a:close/>
                  <a:moveTo>
                    <a:pt x="125" y="209"/>
                  </a:moveTo>
                  <a:cubicBezTo>
                    <a:pt x="120" y="214"/>
                    <a:pt x="123" y="222"/>
                    <a:pt x="130" y="220"/>
                  </a:cubicBezTo>
                  <a:cubicBezTo>
                    <a:pt x="132" y="220"/>
                    <a:pt x="134" y="219"/>
                    <a:pt x="136" y="219"/>
                  </a:cubicBezTo>
                  <a:cubicBezTo>
                    <a:pt x="138" y="218"/>
                    <a:pt x="139" y="218"/>
                    <a:pt x="141" y="217"/>
                  </a:cubicBezTo>
                  <a:cubicBezTo>
                    <a:pt x="145" y="216"/>
                    <a:pt x="147" y="209"/>
                    <a:pt x="142" y="208"/>
                  </a:cubicBezTo>
                  <a:cubicBezTo>
                    <a:pt x="137" y="206"/>
                    <a:pt x="129" y="206"/>
                    <a:pt x="125" y="209"/>
                  </a:cubicBezTo>
                  <a:close/>
                  <a:moveTo>
                    <a:pt x="90" y="234"/>
                  </a:moveTo>
                  <a:cubicBezTo>
                    <a:pt x="84" y="238"/>
                    <a:pt x="87" y="246"/>
                    <a:pt x="93" y="246"/>
                  </a:cubicBezTo>
                  <a:cubicBezTo>
                    <a:pt x="99" y="246"/>
                    <a:pt x="105" y="243"/>
                    <a:pt x="110" y="240"/>
                  </a:cubicBezTo>
                  <a:cubicBezTo>
                    <a:pt x="115" y="237"/>
                    <a:pt x="112" y="230"/>
                    <a:pt x="107" y="230"/>
                  </a:cubicBezTo>
                  <a:cubicBezTo>
                    <a:pt x="101" y="230"/>
                    <a:pt x="94" y="231"/>
                    <a:pt x="90" y="234"/>
                  </a:cubicBezTo>
                  <a:close/>
                  <a:moveTo>
                    <a:pt x="24" y="327"/>
                  </a:moveTo>
                  <a:cubicBezTo>
                    <a:pt x="24" y="328"/>
                    <a:pt x="24" y="330"/>
                    <a:pt x="26" y="331"/>
                  </a:cubicBezTo>
                  <a:cubicBezTo>
                    <a:pt x="28" y="332"/>
                    <a:pt x="30" y="331"/>
                    <a:pt x="33" y="330"/>
                  </a:cubicBezTo>
                  <a:cubicBezTo>
                    <a:pt x="38" y="329"/>
                    <a:pt x="35" y="321"/>
                    <a:pt x="31" y="323"/>
                  </a:cubicBezTo>
                  <a:cubicBezTo>
                    <a:pt x="28" y="324"/>
                    <a:pt x="26" y="324"/>
                    <a:pt x="24" y="327"/>
                  </a:cubicBezTo>
                  <a:close/>
                  <a:moveTo>
                    <a:pt x="54" y="303"/>
                  </a:moveTo>
                  <a:cubicBezTo>
                    <a:pt x="52" y="306"/>
                    <a:pt x="54" y="311"/>
                    <a:pt x="58" y="311"/>
                  </a:cubicBezTo>
                  <a:cubicBezTo>
                    <a:pt x="61" y="312"/>
                    <a:pt x="63" y="311"/>
                    <a:pt x="66" y="310"/>
                  </a:cubicBezTo>
                  <a:cubicBezTo>
                    <a:pt x="68" y="308"/>
                    <a:pt x="69" y="307"/>
                    <a:pt x="71" y="305"/>
                  </a:cubicBezTo>
                  <a:cubicBezTo>
                    <a:pt x="73" y="301"/>
                    <a:pt x="70" y="297"/>
                    <a:pt x="66" y="296"/>
                  </a:cubicBezTo>
                  <a:cubicBezTo>
                    <a:pt x="61" y="296"/>
                    <a:pt x="56" y="299"/>
                    <a:pt x="54" y="303"/>
                  </a:cubicBezTo>
                  <a:close/>
                  <a:moveTo>
                    <a:pt x="99" y="320"/>
                  </a:moveTo>
                  <a:cubicBezTo>
                    <a:pt x="97" y="321"/>
                    <a:pt x="95" y="322"/>
                    <a:pt x="93" y="323"/>
                  </a:cubicBezTo>
                  <a:cubicBezTo>
                    <a:pt x="91" y="325"/>
                    <a:pt x="90" y="330"/>
                    <a:pt x="94" y="331"/>
                  </a:cubicBezTo>
                  <a:cubicBezTo>
                    <a:pt x="97" y="332"/>
                    <a:pt x="99" y="332"/>
                    <a:pt x="101" y="331"/>
                  </a:cubicBezTo>
                  <a:cubicBezTo>
                    <a:pt x="103" y="330"/>
                    <a:pt x="105" y="329"/>
                    <a:pt x="107" y="327"/>
                  </a:cubicBezTo>
                  <a:cubicBezTo>
                    <a:pt x="109" y="325"/>
                    <a:pt x="109" y="321"/>
                    <a:pt x="107" y="319"/>
                  </a:cubicBezTo>
                  <a:cubicBezTo>
                    <a:pt x="104" y="317"/>
                    <a:pt x="101" y="317"/>
                    <a:pt x="99" y="320"/>
                  </a:cubicBezTo>
                  <a:close/>
                  <a:moveTo>
                    <a:pt x="106" y="284"/>
                  </a:moveTo>
                  <a:cubicBezTo>
                    <a:pt x="105" y="286"/>
                    <a:pt x="103" y="287"/>
                    <a:pt x="102" y="288"/>
                  </a:cubicBezTo>
                  <a:cubicBezTo>
                    <a:pt x="100" y="290"/>
                    <a:pt x="100" y="292"/>
                    <a:pt x="99" y="294"/>
                  </a:cubicBezTo>
                  <a:cubicBezTo>
                    <a:pt x="98" y="298"/>
                    <a:pt x="102" y="301"/>
                    <a:pt x="106" y="300"/>
                  </a:cubicBezTo>
                  <a:cubicBezTo>
                    <a:pt x="107" y="299"/>
                    <a:pt x="109" y="299"/>
                    <a:pt x="110" y="298"/>
                  </a:cubicBezTo>
                  <a:cubicBezTo>
                    <a:pt x="112" y="297"/>
                    <a:pt x="113" y="296"/>
                    <a:pt x="114" y="295"/>
                  </a:cubicBezTo>
                  <a:cubicBezTo>
                    <a:pt x="117" y="293"/>
                    <a:pt x="120" y="291"/>
                    <a:pt x="122" y="288"/>
                  </a:cubicBezTo>
                  <a:cubicBezTo>
                    <a:pt x="124" y="285"/>
                    <a:pt x="120" y="280"/>
                    <a:pt x="116" y="280"/>
                  </a:cubicBezTo>
                  <a:cubicBezTo>
                    <a:pt x="113" y="280"/>
                    <a:pt x="109" y="282"/>
                    <a:pt x="106" y="284"/>
                  </a:cubicBezTo>
                  <a:close/>
                  <a:moveTo>
                    <a:pt x="134" y="248"/>
                  </a:moveTo>
                  <a:cubicBezTo>
                    <a:pt x="130" y="250"/>
                    <a:pt x="126" y="252"/>
                    <a:pt x="124" y="256"/>
                  </a:cubicBezTo>
                  <a:cubicBezTo>
                    <a:pt x="122" y="260"/>
                    <a:pt x="125" y="265"/>
                    <a:pt x="129" y="265"/>
                  </a:cubicBezTo>
                  <a:cubicBezTo>
                    <a:pt x="134" y="265"/>
                    <a:pt x="138" y="262"/>
                    <a:pt x="141" y="259"/>
                  </a:cubicBezTo>
                  <a:cubicBezTo>
                    <a:pt x="144" y="257"/>
                    <a:pt x="146" y="253"/>
                    <a:pt x="143" y="250"/>
                  </a:cubicBezTo>
                  <a:cubicBezTo>
                    <a:pt x="141" y="247"/>
                    <a:pt x="137" y="246"/>
                    <a:pt x="134" y="248"/>
                  </a:cubicBezTo>
                  <a:close/>
                  <a:moveTo>
                    <a:pt x="93" y="366"/>
                  </a:moveTo>
                  <a:cubicBezTo>
                    <a:pt x="91" y="368"/>
                    <a:pt x="93" y="374"/>
                    <a:pt x="97" y="372"/>
                  </a:cubicBezTo>
                  <a:cubicBezTo>
                    <a:pt x="101" y="371"/>
                    <a:pt x="106" y="368"/>
                    <a:pt x="108" y="364"/>
                  </a:cubicBezTo>
                  <a:cubicBezTo>
                    <a:pt x="111" y="361"/>
                    <a:pt x="108" y="356"/>
                    <a:pt x="104" y="357"/>
                  </a:cubicBezTo>
                  <a:cubicBezTo>
                    <a:pt x="100" y="359"/>
                    <a:pt x="96" y="362"/>
                    <a:pt x="93" y="366"/>
                  </a:cubicBezTo>
                  <a:close/>
                  <a:moveTo>
                    <a:pt x="136" y="314"/>
                  </a:moveTo>
                  <a:cubicBezTo>
                    <a:pt x="134" y="315"/>
                    <a:pt x="131" y="317"/>
                    <a:pt x="129" y="318"/>
                  </a:cubicBezTo>
                  <a:cubicBezTo>
                    <a:pt x="128" y="319"/>
                    <a:pt x="127" y="319"/>
                    <a:pt x="126" y="320"/>
                  </a:cubicBezTo>
                  <a:cubicBezTo>
                    <a:pt x="125" y="321"/>
                    <a:pt x="124" y="322"/>
                    <a:pt x="123" y="324"/>
                  </a:cubicBezTo>
                  <a:cubicBezTo>
                    <a:pt x="120" y="328"/>
                    <a:pt x="123" y="335"/>
                    <a:pt x="129" y="333"/>
                  </a:cubicBezTo>
                  <a:cubicBezTo>
                    <a:pt x="130" y="333"/>
                    <a:pt x="132" y="333"/>
                    <a:pt x="134" y="332"/>
                  </a:cubicBezTo>
                  <a:cubicBezTo>
                    <a:pt x="135" y="331"/>
                    <a:pt x="136" y="330"/>
                    <a:pt x="137" y="329"/>
                  </a:cubicBezTo>
                  <a:cubicBezTo>
                    <a:pt x="140" y="328"/>
                    <a:pt x="142" y="326"/>
                    <a:pt x="144" y="324"/>
                  </a:cubicBezTo>
                  <a:cubicBezTo>
                    <a:pt x="147" y="322"/>
                    <a:pt x="146" y="318"/>
                    <a:pt x="144" y="315"/>
                  </a:cubicBezTo>
                  <a:cubicBezTo>
                    <a:pt x="142" y="313"/>
                    <a:pt x="139" y="313"/>
                    <a:pt x="136" y="314"/>
                  </a:cubicBezTo>
                  <a:close/>
                  <a:moveTo>
                    <a:pt x="71" y="89"/>
                  </a:moveTo>
                  <a:cubicBezTo>
                    <a:pt x="70" y="91"/>
                    <a:pt x="69" y="94"/>
                    <a:pt x="70" y="96"/>
                  </a:cubicBezTo>
                  <a:cubicBezTo>
                    <a:pt x="71" y="97"/>
                    <a:pt x="72" y="98"/>
                    <a:pt x="73" y="99"/>
                  </a:cubicBezTo>
                  <a:cubicBezTo>
                    <a:pt x="75" y="101"/>
                    <a:pt x="79" y="101"/>
                    <a:pt x="81" y="99"/>
                  </a:cubicBezTo>
                  <a:cubicBezTo>
                    <a:pt x="83" y="97"/>
                    <a:pt x="82" y="94"/>
                    <a:pt x="80" y="92"/>
                  </a:cubicBezTo>
                  <a:cubicBezTo>
                    <a:pt x="80" y="91"/>
                    <a:pt x="79" y="90"/>
                    <a:pt x="78" y="89"/>
                  </a:cubicBezTo>
                  <a:cubicBezTo>
                    <a:pt x="76" y="88"/>
                    <a:pt x="74" y="88"/>
                    <a:pt x="71" y="89"/>
                  </a:cubicBezTo>
                  <a:close/>
                  <a:moveTo>
                    <a:pt x="110" y="90"/>
                  </a:moveTo>
                  <a:cubicBezTo>
                    <a:pt x="109" y="92"/>
                    <a:pt x="108" y="95"/>
                    <a:pt x="110" y="97"/>
                  </a:cubicBezTo>
                  <a:cubicBezTo>
                    <a:pt x="112" y="100"/>
                    <a:pt x="114" y="102"/>
                    <a:pt x="117" y="103"/>
                  </a:cubicBezTo>
                  <a:cubicBezTo>
                    <a:pt x="122" y="107"/>
                    <a:pt x="126" y="100"/>
                    <a:pt x="124" y="96"/>
                  </a:cubicBezTo>
                  <a:cubicBezTo>
                    <a:pt x="122" y="93"/>
                    <a:pt x="120" y="90"/>
                    <a:pt x="117" y="89"/>
                  </a:cubicBezTo>
                  <a:cubicBezTo>
                    <a:pt x="115" y="87"/>
                    <a:pt x="112" y="88"/>
                    <a:pt x="110" y="90"/>
                  </a:cubicBezTo>
                  <a:close/>
                  <a:moveTo>
                    <a:pt x="150" y="103"/>
                  </a:moveTo>
                  <a:cubicBezTo>
                    <a:pt x="151" y="106"/>
                    <a:pt x="153" y="108"/>
                    <a:pt x="154" y="110"/>
                  </a:cubicBezTo>
                  <a:cubicBezTo>
                    <a:pt x="155" y="111"/>
                    <a:pt x="156" y="112"/>
                    <a:pt x="157" y="113"/>
                  </a:cubicBezTo>
                  <a:cubicBezTo>
                    <a:pt x="158" y="114"/>
                    <a:pt x="159" y="115"/>
                    <a:pt x="160" y="116"/>
                  </a:cubicBezTo>
                  <a:cubicBezTo>
                    <a:pt x="163" y="120"/>
                    <a:pt x="170" y="117"/>
                    <a:pt x="169" y="112"/>
                  </a:cubicBezTo>
                  <a:cubicBezTo>
                    <a:pt x="169" y="110"/>
                    <a:pt x="169" y="109"/>
                    <a:pt x="169" y="107"/>
                  </a:cubicBezTo>
                  <a:cubicBezTo>
                    <a:pt x="168" y="105"/>
                    <a:pt x="167" y="104"/>
                    <a:pt x="166" y="102"/>
                  </a:cubicBezTo>
                  <a:cubicBezTo>
                    <a:pt x="164" y="99"/>
                    <a:pt x="162" y="96"/>
                    <a:pt x="158" y="95"/>
                  </a:cubicBezTo>
                  <a:cubicBezTo>
                    <a:pt x="153" y="93"/>
                    <a:pt x="149" y="98"/>
                    <a:pt x="150" y="103"/>
                  </a:cubicBezTo>
                  <a:close/>
                  <a:moveTo>
                    <a:pt x="66" y="133"/>
                  </a:moveTo>
                  <a:cubicBezTo>
                    <a:pt x="65" y="134"/>
                    <a:pt x="65" y="136"/>
                    <a:pt x="65" y="137"/>
                  </a:cubicBezTo>
                  <a:cubicBezTo>
                    <a:pt x="65" y="138"/>
                    <a:pt x="65" y="139"/>
                    <a:pt x="66" y="140"/>
                  </a:cubicBezTo>
                  <a:cubicBezTo>
                    <a:pt x="66" y="140"/>
                    <a:pt x="67" y="141"/>
                    <a:pt x="67" y="141"/>
                  </a:cubicBezTo>
                  <a:cubicBezTo>
                    <a:pt x="68" y="144"/>
                    <a:pt x="71" y="146"/>
                    <a:pt x="74" y="145"/>
                  </a:cubicBezTo>
                  <a:cubicBezTo>
                    <a:pt x="76" y="144"/>
                    <a:pt x="79" y="141"/>
                    <a:pt x="77" y="138"/>
                  </a:cubicBezTo>
                  <a:cubicBezTo>
                    <a:pt x="76" y="136"/>
                    <a:pt x="75" y="134"/>
                    <a:pt x="73" y="133"/>
                  </a:cubicBezTo>
                  <a:cubicBezTo>
                    <a:pt x="71" y="131"/>
                    <a:pt x="69" y="132"/>
                    <a:pt x="66" y="133"/>
                  </a:cubicBezTo>
                  <a:close/>
                  <a:moveTo>
                    <a:pt x="103" y="184"/>
                  </a:moveTo>
                  <a:cubicBezTo>
                    <a:pt x="104" y="187"/>
                    <a:pt x="107" y="189"/>
                    <a:pt x="110" y="191"/>
                  </a:cubicBezTo>
                  <a:cubicBezTo>
                    <a:pt x="112" y="193"/>
                    <a:pt x="115" y="193"/>
                    <a:pt x="118" y="191"/>
                  </a:cubicBezTo>
                  <a:cubicBezTo>
                    <a:pt x="120" y="189"/>
                    <a:pt x="120" y="185"/>
                    <a:pt x="117" y="183"/>
                  </a:cubicBezTo>
                  <a:cubicBezTo>
                    <a:pt x="114" y="180"/>
                    <a:pt x="111" y="178"/>
                    <a:pt x="107" y="178"/>
                  </a:cubicBezTo>
                  <a:cubicBezTo>
                    <a:pt x="104" y="178"/>
                    <a:pt x="102" y="181"/>
                    <a:pt x="103" y="184"/>
                  </a:cubicBezTo>
                  <a:close/>
                  <a:moveTo>
                    <a:pt x="107" y="159"/>
                  </a:moveTo>
                  <a:cubicBezTo>
                    <a:pt x="109" y="161"/>
                    <a:pt x="112" y="161"/>
                    <a:pt x="114" y="162"/>
                  </a:cubicBezTo>
                  <a:cubicBezTo>
                    <a:pt x="116" y="163"/>
                    <a:pt x="118" y="164"/>
                    <a:pt x="120" y="164"/>
                  </a:cubicBezTo>
                  <a:cubicBezTo>
                    <a:pt x="124" y="165"/>
                    <a:pt x="128" y="162"/>
                    <a:pt x="127" y="157"/>
                  </a:cubicBezTo>
                  <a:cubicBezTo>
                    <a:pt x="125" y="154"/>
                    <a:pt x="123" y="151"/>
                    <a:pt x="119" y="150"/>
                  </a:cubicBezTo>
                  <a:cubicBezTo>
                    <a:pt x="118" y="149"/>
                    <a:pt x="116" y="148"/>
                    <a:pt x="115" y="148"/>
                  </a:cubicBezTo>
                  <a:cubicBezTo>
                    <a:pt x="112" y="147"/>
                    <a:pt x="110" y="148"/>
                    <a:pt x="108" y="148"/>
                  </a:cubicBezTo>
                  <a:cubicBezTo>
                    <a:pt x="103" y="149"/>
                    <a:pt x="102" y="157"/>
                    <a:pt x="107" y="159"/>
                  </a:cubicBezTo>
                  <a:close/>
                  <a:moveTo>
                    <a:pt x="137" y="190"/>
                  </a:moveTo>
                  <a:cubicBezTo>
                    <a:pt x="139" y="197"/>
                    <a:pt x="148" y="199"/>
                    <a:pt x="154" y="200"/>
                  </a:cubicBezTo>
                  <a:cubicBezTo>
                    <a:pt x="162" y="202"/>
                    <a:pt x="165" y="189"/>
                    <a:pt x="157" y="187"/>
                  </a:cubicBezTo>
                  <a:cubicBezTo>
                    <a:pt x="154" y="187"/>
                    <a:pt x="152" y="186"/>
                    <a:pt x="150" y="185"/>
                  </a:cubicBezTo>
                  <a:cubicBezTo>
                    <a:pt x="147" y="184"/>
                    <a:pt x="143" y="182"/>
                    <a:pt x="140" y="184"/>
                  </a:cubicBezTo>
                  <a:cubicBezTo>
                    <a:pt x="137" y="184"/>
                    <a:pt x="136" y="187"/>
                    <a:pt x="137" y="190"/>
                  </a:cubicBezTo>
                  <a:close/>
                  <a:moveTo>
                    <a:pt x="39" y="101"/>
                  </a:moveTo>
                  <a:cubicBezTo>
                    <a:pt x="35" y="104"/>
                    <a:pt x="42" y="107"/>
                    <a:pt x="43" y="109"/>
                  </a:cubicBezTo>
                  <a:cubicBezTo>
                    <a:pt x="44" y="114"/>
                    <a:pt x="52" y="112"/>
                    <a:pt x="50" y="107"/>
                  </a:cubicBezTo>
                  <a:cubicBezTo>
                    <a:pt x="49" y="103"/>
                    <a:pt x="44" y="97"/>
                    <a:pt x="39" y="101"/>
                  </a:cubicBezTo>
                  <a:close/>
                  <a:moveTo>
                    <a:pt x="93" y="121"/>
                  </a:moveTo>
                  <a:cubicBezTo>
                    <a:pt x="92" y="122"/>
                    <a:pt x="91" y="124"/>
                    <a:pt x="91" y="125"/>
                  </a:cubicBezTo>
                  <a:cubicBezTo>
                    <a:pt x="92" y="129"/>
                    <a:pt x="96" y="131"/>
                    <a:pt x="99" y="134"/>
                  </a:cubicBezTo>
                  <a:cubicBezTo>
                    <a:pt x="101" y="135"/>
                    <a:pt x="102" y="136"/>
                    <a:pt x="104" y="137"/>
                  </a:cubicBezTo>
                  <a:cubicBezTo>
                    <a:pt x="106" y="138"/>
                    <a:pt x="107" y="139"/>
                    <a:pt x="110" y="140"/>
                  </a:cubicBezTo>
                  <a:cubicBezTo>
                    <a:pt x="112" y="140"/>
                    <a:pt x="116" y="138"/>
                    <a:pt x="115" y="135"/>
                  </a:cubicBezTo>
                  <a:cubicBezTo>
                    <a:pt x="115" y="130"/>
                    <a:pt x="110" y="126"/>
                    <a:pt x="106" y="124"/>
                  </a:cubicBezTo>
                  <a:cubicBezTo>
                    <a:pt x="102" y="121"/>
                    <a:pt x="97" y="119"/>
                    <a:pt x="93" y="121"/>
                  </a:cubicBezTo>
                  <a:close/>
                  <a:moveTo>
                    <a:pt x="143" y="141"/>
                  </a:moveTo>
                  <a:cubicBezTo>
                    <a:pt x="147" y="146"/>
                    <a:pt x="154" y="148"/>
                    <a:pt x="160" y="150"/>
                  </a:cubicBezTo>
                  <a:cubicBezTo>
                    <a:pt x="163" y="151"/>
                    <a:pt x="167" y="148"/>
                    <a:pt x="168" y="146"/>
                  </a:cubicBezTo>
                  <a:cubicBezTo>
                    <a:pt x="169" y="143"/>
                    <a:pt x="168" y="139"/>
                    <a:pt x="165" y="138"/>
                  </a:cubicBezTo>
                  <a:cubicBezTo>
                    <a:pt x="162" y="136"/>
                    <a:pt x="160" y="135"/>
                    <a:pt x="157" y="134"/>
                  </a:cubicBezTo>
                  <a:cubicBezTo>
                    <a:pt x="154" y="132"/>
                    <a:pt x="151" y="131"/>
                    <a:pt x="148" y="131"/>
                  </a:cubicBezTo>
                  <a:cubicBezTo>
                    <a:pt x="143" y="131"/>
                    <a:pt x="139" y="137"/>
                    <a:pt x="143" y="141"/>
                  </a:cubicBezTo>
                  <a:close/>
                  <a:moveTo>
                    <a:pt x="147" y="163"/>
                  </a:moveTo>
                  <a:cubicBezTo>
                    <a:pt x="146" y="166"/>
                    <a:pt x="148" y="170"/>
                    <a:pt x="151" y="171"/>
                  </a:cubicBezTo>
                  <a:cubicBezTo>
                    <a:pt x="154" y="172"/>
                    <a:pt x="156" y="173"/>
                    <a:pt x="159" y="174"/>
                  </a:cubicBezTo>
                  <a:cubicBezTo>
                    <a:pt x="162" y="176"/>
                    <a:pt x="164" y="177"/>
                    <a:pt x="166" y="179"/>
                  </a:cubicBezTo>
                  <a:cubicBezTo>
                    <a:pt x="169" y="180"/>
                    <a:pt x="172" y="179"/>
                    <a:pt x="174" y="177"/>
                  </a:cubicBezTo>
                  <a:cubicBezTo>
                    <a:pt x="176" y="175"/>
                    <a:pt x="176" y="172"/>
                    <a:pt x="175" y="170"/>
                  </a:cubicBezTo>
                  <a:cubicBezTo>
                    <a:pt x="171" y="163"/>
                    <a:pt x="162" y="158"/>
                    <a:pt x="154" y="157"/>
                  </a:cubicBezTo>
                  <a:cubicBezTo>
                    <a:pt x="151" y="157"/>
                    <a:pt x="148" y="160"/>
                    <a:pt x="147" y="163"/>
                  </a:cubicBezTo>
                  <a:close/>
                  <a:moveTo>
                    <a:pt x="305" y="26"/>
                  </a:moveTo>
                  <a:cubicBezTo>
                    <a:pt x="305" y="29"/>
                    <a:pt x="309" y="31"/>
                    <a:pt x="312" y="30"/>
                  </a:cubicBezTo>
                  <a:cubicBezTo>
                    <a:pt x="315" y="30"/>
                    <a:pt x="317" y="27"/>
                    <a:pt x="317" y="24"/>
                  </a:cubicBezTo>
                  <a:cubicBezTo>
                    <a:pt x="317" y="20"/>
                    <a:pt x="319" y="16"/>
                    <a:pt x="318" y="12"/>
                  </a:cubicBezTo>
                  <a:cubicBezTo>
                    <a:pt x="317" y="10"/>
                    <a:pt x="314" y="8"/>
                    <a:pt x="311" y="9"/>
                  </a:cubicBezTo>
                  <a:cubicBezTo>
                    <a:pt x="304" y="11"/>
                    <a:pt x="304" y="20"/>
                    <a:pt x="305" y="26"/>
                  </a:cubicBezTo>
                  <a:close/>
                  <a:moveTo>
                    <a:pt x="282" y="32"/>
                  </a:moveTo>
                  <a:cubicBezTo>
                    <a:pt x="279" y="36"/>
                    <a:pt x="279" y="40"/>
                    <a:pt x="279" y="45"/>
                  </a:cubicBezTo>
                  <a:cubicBezTo>
                    <a:pt x="279" y="50"/>
                    <a:pt x="279" y="54"/>
                    <a:pt x="280" y="59"/>
                  </a:cubicBezTo>
                  <a:cubicBezTo>
                    <a:pt x="282" y="63"/>
                    <a:pt x="289" y="65"/>
                    <a:pt x="292" y="60"/>
                  </a:cubicBezTo>
                  <a:cubicBezTo>
                    <a:pt x="294" y="56"/>
                    <a:pt x="294" y="51"/>
                    <a:pt x="294" y="47"/>
                  </a:cubicBezTo>
                  <a:cubicBezTo>
                    <a:pt x="295" y="42"/>
                    <a:pt x="296" y="37"/>
                    <a:pt x="293" y="33"/>
                  </a:cubicBezTo>
                  <a:cubicBezTo>
                    <a:pt x="290" y="30"/>
                    <a:pt x="285" y="29"/>
                    <a:pt x="282" y="32"/>
                  </a:cubicBezTo>
                  <a:close/>
                  <a:moveTo>
                    <a:pt x="178" y="15"/>
                  </a:moveTo>
                  <a:cubicBezTo>
                    <a:pt x="178" y="16"/>
                    <a:pt x="177" y="17"/>
                    <a:pt x="177" y="18"/>
                  </a:cubicBezTo>
                  <a:cubicBezTo>
                    <a:pt x="177" y="19"/>
                    <a:pt x="177" y="21"/>
                    <a:pt x="178" y="22"/>
                  </a:cubicBezTo>
                  <a:cubicBezTo>
                    <a:pt x="178" y="24"/>
                    <a:pt x="179" y="26"/>
                    <a:pt x="180" y="28"/>
                  </a:cubicBezTo>
                  <a:cubicBezTo>
                    <a:pt x="182" y="36"/>
                    <a:pt x="194" y="32"/>
                    <a:pt x="192" y="24"/>
                  </a:cubicBezTo>
                  <a:cubicBezTo>
                    <a:pt x="191" y="22"/>
                    <a:pt x="190" y="20"/>
                    <a:pt x="190" y="18"/>
                  </a:cubicBezTo>
                  <a:cubicBezTo>
                    <a:pt x="189" y="17"/>
                    <a:pt x="189" y="16"/>
                    <a:pt x="188" y="15"/>
                  </a:cubicBezTo>
                  <a:cubicBezTo>
                    <a:pt x="188" y="14"/>
                    <a:pt x="187" y="13"/>
                    <a:pt x="186" y="12"/>
                  </a:cubicBezTo>
                  <a:cubicBezTo>
                    <a:pt x="183" y="10"/>
                    <a:pt x="179" y="11"/>
                    <a:pt x="178" y="15"/>
                  </a:cubicBezTo>
                  <a:close/>
                  <a:moveTo>
                    <a:pt x="209" y="44"/>
                  </a:moveTo>
                  <a:cubicBezTo>
                    <a:pt x="210" y="49"/>
                    <a:pt x="212" y="53"/>
                    <a:pt x="214" y="58"/>
                  </a:cubicBezTo>
                  <a:cubicBezTo>
                    <a:pt x="216" y="61"/>
                    <a:pt x="218" y="65"/>
                    <a:pt x="222" y="68"/>
                  </a:cubicBezTo>
                  <a:cubicBezTo>
                    <a:pt x="225" y="70"/>
                    <a:pt x="230" y="68"/>
                    <a:pt x="230" y="64"/>
                  </a:cubicBezTo>
                  <a:cubicBezTo>
                    <a:pt x="231" y="60"/>
                    <a:pt x="229" y="55"/>
                    <a:pt x="228" y="51"/>
                  </a:cubicBezTo>
                  <a:cubicBezTo>
                    <a:pt x="226" y="47"/>
                    <a:pt x="224" y="42"/>
                    <a:pt x="221" y="39"/>
                  </a:cubicBezTo>
                  <a:cubicBezTo>
                    <a:pt x="217" y="34"/>
                    <a:pt x="208" y="38"/>
                    <a:pt x="209" y="44"/>
                  </a:cubicBezTo>
                  <a:close/>
                  <a:moveTo>
                    <a:pt x="150" y="16"/>
                  </a:moveTo>
                  <a:cubicBezTo>
                    <a:pt x="149" y="19"/>
                    <a:pt x="150" y="22"/>
                    <a:pt x="151" y="24"/>
                  </a:cubicBezTo>
                  <a:cubicBezTo>
                    <a:pt x="152" y="27"/>
                    <a:pt x="154" y="29"/>
                    <a:pt x="155" y="32"/>
                  </a:cubicBezTo>
                  <a:cubicBezTo>
                    <a:pt x="156" y="34"/>
                    <a:pt x="160" y="35"/>
                    <a:pt x="162" y="33"/>
                  </a:cubicBezTo>
                  <a:cubicBezTo>
                    <a:pt x="165" y="32"/>
                    <a:pt x="165" y="29"/>
                    <a:pt x="164" y="26"/>
                  </a:cubicBezTo>
                  <a:cubicBezTo>
                    <a:pt x="162" y="22"/>
                    <a:pt x="160" y="15"/>
                    <a:pt x="155" y="14"/>
                  </a:cubicBezTo>
                  <a:cubicBezTo>
                    <a:pt x="153" y="14"/>
                    <a:pt x="151" y="14"/>
                    <a:pt x="150" y="16"/>
                  </a:cubicBezTo>
                  <a:close/>
                  <a:moveTo>
                    <a:pt x="178" y="66"/>
                  </a:moveTo>
                  <a:cubicBezTo>
                    <a:pt x="177" y="67"/>
                    <a:pt x="177" y="68"/>
                    <a:pt x="178" y="69"/>
                  </a:cubicBezTo>
                  <a:cubicBezTo>
                    <a:pt x="177" y="71"/>
                    <a:pt x="178" y="74"/>
                    <a:pt x="179" y="76"/>
                  </a:cubicBezTo>
                  <a:cubicBezTo>
                    <a:pt x="181" y="79"/>
                    <a:pt x="182" y="82"/>
                    <a:pt x="183" y="84"/>
                  </a:cubicBezTo>
                  <a:cubicBezTo>
                    <a:pt x="187" y="89"/>
                    <a:pt x="193" y="87"/>
                    <a:pt x="194" y="81"/>
                  </a:cubicBezTo>
                  <a:cubicBezTo>
                    <a:pt x="194" y="78"/>
                    <a:pt x="192" y="74"/>
                    <a:pt x="191" y="71"/>
                  </a:cubicBezTo>
                  <a:cubicBezTo>
                    <a:pt x="189" y="68"/>
                    <a:pt x="188" y="66"/>
                    <a:pt x="185" y="65"/>
                  </a:cubicBezTo>
                  <a:cubicBezTo>
                    <a:pt x="184" y="64"/>
                    <a:pt x="184" y="64"/>
                    <a:pt x="182" y="63"/>
                  </a:cubicBezTo>
                  <a:cubicBezTo>
                    <a:pt x="180" y="63"/>
                    <a:pt x="178" y="64"/>
                    <a:pt x="178" y="66"/>
                  </a:cubicBezTo>
                  <a:close/>
                  <a:moveTo>
                    <a:pt x="197" y="113"/>
                  </a:moveTo>
                  <a:cubicBezTo>
                    <a:pt x="199" y="119"/>
                    <a:pt x="204" y="126"/>
                    <a:pt x="209" y="131"/>
                  </a:cubicBezTo>
                  <a:cubicBezTo>
                    <a:pt x="214" y="134"/>
                    <a:pt x="221" y="130"/>
                    <a:pt x="220" y="124"/>
                  </a:cubicBezTo>
                  <a:cubicBezTo>
                    <a:pt x="218" y="117"/>
                    <a:pt x="214" y="110"/>
                    <a:pt x="209" y="105"/>
                  </a:cubicBezTo>
                  <a:cubicBezTo>
                    <a:pt x="204" y="100"/>
                    <a:pt x="194" y="106"/>
                    <a:pt x="197" y="113"/>
                  </a:cubicBezTo>
                  <a:close/>
                  <a:moveTo>
                    <a:pt x="232" y="97"/>
                  </a:moveTo>
                  <a:cubicBezTo>
                    <a:pt x="229" y="100"/>
                    <a:pt x="229" y="105"/>
                    <a:pt x="230" y="109"/>
                  </a:cubicBezTo>
                  <a:cubicBezTo>
                    <a:pt x="231" y="113"/>
                    <a:pt x="233" y="116"/>
                    <a:pt x="235" y="119"/>
                  </a:cubicBezTo>
                  <a:cubicBezTo>
                    <a:pt x="239" y="123"/>
                    <a:pt x="246" y="119"/>
                    <a:pt x="246" y="114"/>
                  </a:cubicBezTo>
                  <a:cubicBezTo>
                    <a:pt x="245" y="112"/>
                    <a:pt x="245" y="109"/>
                    <a:pt x="245" y="107"/>
                  </a:cubicBezTo>
                  <a:cubicBezTo>
                    <a:pt x="244" y="103"/>
                    <a:pt x="244" y="100"/>
                    <a:pt x="241" y="97"/>
                  </a:cubicBezTo>
                  <a:cubicBezTo>
                    <a:pt x="239" y="94"/>
                    <a:pt x="235" y="95"/>
                    <a:pt x="232" y="97"/>
                  </a:cubicBezTo>
                  <a:close/>
                  <a:moveTo>
                    <a:pt x="260" y="17"/>
                  </a:moveTo>
                  <a:cubicBezTo>
                    <a:pt x="257" y="23"/>
                    <a:pt x="255" y="31"/>
                    <a:pt x="258" y="37"/>
                  </a:cubicBezTo>
                  <a:cubicBezTo>
                    <a:pt x="260" y="43"/>
                    <a:pt x="268" y="42"/>
                    <a:pt x="270" y="36"/>
                  </a:cubicBezTo>
                  <a:cubicBezTo>
                    <a:pt x="271" y="33"/>
                    <a:pt x="272" y="29"/>
                    <a:pt x="273" y="25"/>
                  </a:cubicBezTo>
                  <a:cubicBezTo>
                    <a:pt x="274" y="22"/>
                    <a:pt x="274" y="19"/>
                    <a:pt x="273" y="16"/>
                  </a:cubicBezTo>
                  <a:cubicBezTo>
                    <a:pt x="271" y="14"/>
                    <a:pt x="269" y="13"/>
                    <a:pt x="266" y="13"/>
                  </a:cubicBezTo>
                  <a:cubicBezTo>
                    <a:pt x="264" y="13"/>
                    <a:pt x="261" y="15"/>
                    <a:pt x="260" y="17"/>
                  </a:cubicBezTo>
                  <a:close/>
                  <a:moveTo>
                    <a:pt x="260" y="71"/>
                  </a:moveTo>
                  <a:cubicBezTo>
                    <a:pt x="255" y="79"/>
                    <a:pt x="252" y="95"/>
                    <a:pt x="259" y="103"/>
                  </a:cubicBezTo>
                  <a:cubicBezTo>
                    <a:pt x="262" y="106"/>
                    <a:pt x="266" y="104"/>
                    <a:pt x="269" y="101"/>
                  </a:cubicBezTo>
                  <a:cubicBezTo>
                    <a:pt x="271" y="98"/>
                    <a:pt x="270" y="93"/>
                    <a:pt x="271" y="89"/>
                  </a:cubicBezTo>
                  <a:cubicBezTo>
                    <a:pt x="272" y="84"/>
                    <a:pt x="273" y="80"/>
                    <a:pt x="274" y="76"/>
                  </a:cubicBezTo>
                  <a:cubicBezTo>
                    <a:pt x="274" y="74"/>
                    <a:pt x="274" y="71"/>
                    <a:pt x="272" y="69"/>
                  </a:cubicBezTo>
                  <a:cubicBezTo>
                    <a:pt x="271" y="68"/>
                    <a:pt x="270" y="67"/>
                    <a:pt x="268" y="67"/>
                  </a:cubicBezTo>
                  <a:cubicBezTo>
                    <a:pt x="265" y="67"/>
                    <a:pt x="262" y="68"/>
                    <a:pt x="260" y="71"/>
                  </a:cubicBezTo>
                  <a:close/>
                  <a:moveTo>
                    <a:pt x="277" y="97"/>
                  </a:moveTo>
                  <a:cubicBezTo>
                    <a:pt x="275" y="100"/>
                    <a:pt x="274" y="104"/>
                    <a:pt x="274" y="107"/>
                  </a:cubicBezTo>
                  <a:cubicBezTo>
                    <a:pt x="273" y="111"/>
                    <a:pt x="275" y="114"/>
                    <a:pt x="278" y="115"/>
                  </a:cubicBezTo>
                  <a:cubicBezTo>
                    <a:pt x="281" y="117"/>
                    <a:pt x="286" y="116"/>
                    <a:pt x="287" y="112"/>
                  </a:cubicBezTo>
                  <a:cubicBezTo>
                    <a:pt x="288" y="108"/>
                    <a:pt x="290" y="104"/>
                    <a:pt x="290" y="100"/>
                  </a:cubicBezTo>
                  <a:cubicBezTo>
                    <a:pt x="290" y="93"/>
                    <a:pt x="280" y="91"/>
                    <a:pt x="277" y="97"/>
                  </a:cubicBezTo>
                  <a:close/>
                  <a:moveTo>
                    <a:pt x="328" y="68"/>
                  </a:moveTo>
                  <a:cubicBezTo>
                    <a:pt x="327" y="71"/>
                    <a:pt x="326" y="73"/>
                    <a:pt x="325" y="76"/>
                  </a:cubicBezTo>
                  <a:cubicBezTo>
                    <a:pt x="324" y="78"/>
                    <a:pt x="323" y="79"/>
                    <a:pt x="323" y="81"/>
                  </a:cubicBezTo>
                  <a:cubicBezTo>
                    <a:pt x="323" y="83"/>
                    <a:pt x="323" y="84"/>
                    <a:pt x="322" y="86"/>
                  </a:cubicBezTo>
                  <a:cubicBezTo>
                    <a:pt x="321" y="91"/>
                    <a:pt x="328" y="96"/>
                    <a:pt x="332" y="91"/>
                  </a:cubicBezTo>
                  <a:cubicBezTo>
                    <a:pt x="335" y="89"/>
                    <a:pt x="337" y="87"/>
                    <a:pt x="338" y="84"/>
                  </a:cubicBezTo>
                  <a:cubicBezTo>
                    <a:pt x="340" y="81"/>
                    <a:pt x="341" y="78"/>
                    <a:pt x="342" y="75"/>
                  </a:cubicBezTo>
                  <a:cubicBezTo>
                    <a:pt x="344" y="71"/>
                    <a:pt x="343" y="67"/>
                    <a:pt x="339" y="65"/>
                  </a:cubicBezTo>
                  <a:cubicBezTo>
                    <a:pt x="335" y="63"/>
                    <a:pt x="330" y="64"/>
                    <a:pt x="328" y="68"/>
                  </a:cubicBezTo>
                  <a:close/>
                  <a:moveTo>
                    <a:pt x="404" y="53"/>
                  </a:moveTo>
                  <a:cubicBezTo>
                    <a:pt x="403" y="54"/>
                    <a:pt x="402" y="55"/>
                    <a:pt x="401" y="57"/>
                  </a:cubicBezTo>
                  <a:cubicBezTo>
                    <a:pt x="399" y="59"/>
                    <a:pt x="397" y="61"/>
                    <a:pt x="396" y="64"/>
                  </a:cubicBezTo>
                  <a:cubicBezTo>
                    <a:pt x="393" y="69"/>
                    <a:pt x="399" y="75"/>
                    <a:pt x="403" y="71"/>
                  </a:cubicBezTo>
                  <a:cubicBezTo>
                    <a:pt x="406" y="70"/>
                    <a:pt x="408" y="68"/>
                    <a:pt x="410" y="65"/>
                  </a:cubicBezTo>
                  <a:cubicBezTo>
                    <a:pt x="411" y="64"/>
                    <a:pt x="412" y="63"/>
                    <a:pt x="413" y="62"/>
                  </a:cubicBezTo>
                  <a:cubicBezTo>
                    <a:pt x="414" y="60"/>
                    <a:pt x="414" y="59"/>
                    <a:pt x="415" y="57"/>
                  </a:cubicBezTo>
                  <a:cubicBezTo>
                    <a:pt x="416" y="54"/>
                    <a:pt x="412" y="50"/>
                    <a:pt x="408" y="51"/>
                  </a:cubicBezTo>
                  <a:cubicBezTo>
                    <a:pt x="406" y="52"/>
                    <a:pt x="405" y="52"/>
                    <a:pt x="404" y="53"/>
                  </a:cubicBezTo>
                  <a:close/>
                  <a:moveTo>
                    <a:pt x="368" y="91"/>
                  </a:moveTo>
                  <a:cubicBezTo>
                    <a:pt x="367" y="93"/>
                    <a:pt x="366" y="94"/>
                    <a:pt x="365" y="96"/>
                  </a:cubicBezTo>
                  <a:cubicBezTo>
                    <a:pt x="363" y="99"/>
                    <a:pt x="362" y="102"/>
                    <a:pt x="361" y="105"/>
                  </a:cubicBezTo>
                  <a:cubicBezTo>
                    <a:pt x="359" y="110"/>
                    <a:pt x="365" y="115"/>
                    <a:pt x="369" y="111"/>
                  </a:cubicBezTo>
                  <a:cubicBezTo>
                    <a:pt x="372" y="109"/>
                    <a:pt x="374" y="107"/>
                    <a:pt x="376" y="104"/>
                  </a:cubicBezTo>
                  <a:cubicBezTo>
                    <a:pt x="377" y="103"/>
                    <a:pt x="378" y="101"/>
                    <a:pt x="379" y="100"/>
                  </a:cubicBezTo>
                  <a:cubicBezTo>
                    <a:pt x="380" y="97"/>
                    <a:pt x="381" y="95"/>
                    <a:pt x="380" y="92"/>
                  </a:cubicBezTo>
                  <a:cubicBezTo>
                    <a:pt x="379" y="90"/>
                    <a:pt x="377" y="88"/>
                    <a:pt x="374" y="88"/>
                  </a:cubicBezTo>
                  <a:cubicBezTo>
                    <a:pt x="372" y="89"/>
                    <a:pt x="370" y="89"/>
                    <a:pt x="368" y="91"/>
                  </a:cubicBezTo>
                  <a:close/>
                  <a:moveTo>
                    <a:pt x="373" y="118"/>
                  </a:moveTo>
                  <a:cubicBezTo>
                    <a:pt x="369" y="121"/>
                    <a:pt x="366" y="124"/>
                    <a:pt x="364" y="127"/>
                  </a:cubicBezTo>
                  <a:cubicBezTo>
                    <a:pt x="363" y="128"/>
                    <a:pt x="362" y="130"/>
                    <a:pt x="361" y="132"/>
                  </a:cubicBezTo>
                  <a:cubicBezTo>
                    <a:pt x="359" y="134"/>
                    <a:pt x="359" y="136"/>
                    <a:pt x="358" y="138"/>
                  </a:cubicBezTo>
                  <a:cubicBezTo>
                    <a:pt x="356" y="144"/>
                    <a:pt x="365" y="148"/>
                    <a:pt x="368" y="144"/>
                  </a:cubicBezTo>
                  <a:cubicBezTo>
                    <a:pt x="373" y="139"/>
                    <a:pt x="377" y="134"/>
                    <a:pt x="381" y="129"/>
                  </a:cubicBezTo>
                  <a:cubicBezTo>
                    <a:pt x="383" y="126"/>
                    <a:pt x="384" y="122"/>
                    <a:pt x="381" y="120"/>
                  </a:cubicBezTo>
                  <a:cubicBezTo>
                    <a:pt x="379" y="117"/>
                    <a:pt x="375" y="116"/>
                    <a:pt x="373" y="118"/>
                  </a:cubicBezTo>
                  <a:close/>
                  <a:moveTo>
                    <a:pt x="440" y="118"/>
                  </a:moveTo>
                  <a:cubicBezTo>
                    <a:pt x="439" y="120"/>
                    <a:pt x="437" y="121"/>
                    <a:pt x="436" y="122"/>
                  </a:cubicBezTo>
                  <a:cubicBezTo>
                    <a:pt x="434" y="125"/>
                    <a:pt x="434" y="127"/>
                    <a:pt x="435" y="130"/>
                  </a:cubicBezTo>
                  <a:cubicBezTo>
                    <a:pt x="435" y="132"/>
                    <a:pt x="437" y="134"/>
                    <a:pt x="439" y="134"/>
                  </a:cubicBezTo>
                  <a:cubicBezTo>
                    <a:pt x="444" y="135"/>
                    <a:pt x="447" y="132"/>
                    <a:pt x="451" y="129"/>
                  </a:cubicBezTo>
                  <a:cubicBezTo>
                    <a:pt x="454" y="126"/>
                    <a:pt x="457" y="123"/>
                    <a:pt x="458" y="119"/>
                  </a:cubicBezTo>
                  <a:cubicBezTo>
                    <a:pt x="460" y="114"/>
                    <a:pt x="454" y="109"/>
                    <a:pt x="450" y="111"/>
                  </a:cubicBezTo>
                  <a:cubicBezTo>
                    <a:pt x="445" y="112"/>
                    <a:pt x="443" y="115"/>
                    <a:pt x="440" y="118"/>
                  </a:cubicBezTo>
                  <a:close/>
                  <a:moveTo>
                    <a:pt x="407" y="127"/>
                  </a:moveTo>
                  <a:cubicBezTo>
                    <a:pt x="404" y="130"/>
                    <a:pt x="401" y="132"/>
                    <a:pt x="400" y="135"/>
                  </a:cubicBezTo>
                  <a:cubicBezTo>
                    <a:pt x="398" y="139"/>
                    <a:pt x="400" y="145"/>
                    <a:pt x="405" y="144"/>
                  </a:cubicBezTo>
                  <a:cubicBezTo>
                    <a:pt x="413" y="144"/>
                    <a:pt x="420" y="138"/>
                    <a:pt x="425" y="132"/>
                  </a:cubicBezTo>
                  <a:cubicBezTo>
                    <a:pt x="428" y="127"/>
                    <a:pt x="422" y="121"/>
                    <a:pt x="417" y="123"/>
                  </a:cubicBezTo>
                  <a:cubicBezTo>
                    <a:pt x="413" y="124"/>
                    <a:pt x="411" y="125"/>
                    <a:pt x="407" y="127"/>
                  </a:cubicBezTo>
                  <a:close/>
                  <a:moveTo>
                    <a:pt x="365" y="187"/>
                  </a:moveTo>
                  <a:cubicBezTo>
                    <a:pt x="362" y="189"/>
                    <a:pt x="363" y="193"/>
                    <a:pt x="366" y="195"/>
                  </a:cubicBezTo>
                  <a:cubicBezTo>
                    <a:pt x="369" y="196"/>
                    <a:pt x="372" y="196"/>
                    <a:pt x="376" y="196"/>
                  </a:cubicBezTo>
                  <a:cubicBezTo>
                    <a:pt x="379" y="196"/>
                    <a:pt x="384" y="195"/>
                    <a:pt x="386" y="192"/>
                  </a:cubicBezTo>
                  <a:cubicBezTo>
                    <a:pt x="388" y="189"/>
                    <a:pt x="388" y="185"/>
                    <a:pt x="384" y="182"/>
                  </a:cubicBezTo>
                  <a:cubicBezTo>
                    <a:pt x="381" y="180"/>
                    <a:pt x="377" y="181"/>
                    <a:pt x="373" y="182"/>
                  </a:cubicBezTo>
                  <a:cubicBezTo>
                    <a:pt x="370" y="183"/>
                    <a:pt x="367" y="184"/>
                    <a:pt x="365" y="187"/>
                  </a:cubicBezTo>
                  <a:close/>
                  <a:moveTo>
                    <a:pt x="409" y="167"/>
                  </a:moveTo>
                  <a:cubicBezTo>
                    <a:pt x="405" y="170"/>
                    <a:pt x="402" y="172"/>
                    <a:pt x="400" y="177"/>
                  </a:cubicBezTo>
                  <a:cubicBezTo>
                    <a:pt x="398" y="181"/>
                    <a:pt x="402" y="185"/>
                    <a:pt x="406" y="184"/>
                  </a:cubicBezTo>
                  <a:cubicBezTo>
                    <a:pt x="410" y="184"/>
                    <a:pt x="413" y="182"/>
                    <a:pt x="416" y="181"/>
                  </a:cubicBezTo>
                  <a:cubicBezTo>
                    <a:pt x="419" y="179"/>
                    <a:pt x="423" y="179"/>
                    <a:pt x="426" y="176"/>
                  </a:cubicBezTo>
                  <a:cubicBezTo>
                    <a:pt x="432" y="172"/>
                    <a:pt x="429" y="164"/>
                    <a:pt x="422" y="163"/>
                  </a:cubicBezTo>
                  <a:cubicBezTo>
                    <a:pt x="418" y="163"/>
                    <a:pt x="413" y="165"/>
                    <a:pt x="409" y="167"/>
                  </a:cubicBezTo>
                  <a:close/>
                  <a:moveTo>
                    <a:pt x="537" y="158"/>
                  </a:moveTo>
                  <a:cubicBezTo>
                    <a:pt x="534" y="159"/>
                    <a:pt x="531" y="160"/>
                    <a:pt x="528" y="161"/>
                  </a:cubicBezTo>
                  <a:cubicBezTo>
                    <a:pt x="525" y="164"/>
                    <a:pt x="526" y="169"/>
                    <a:pt x="530" y="169"/>
                  </a:cubicBezTo>
                  <a:cubicBezTo>
                    <a:pt x="533" y="169"/>
                    <a:pt x="537" y="167"/>
                    <a:pt x="540" y="167"/>
                  </a:cubicBezTo>
                  <a:cubicBezTo>
                    <a:pt x="543" y="166"/>
                    <a:pt x="546" y="165"/>
                    <a:pt x="547" y="162"/>
                  </a:cubicBezTo>
                  <a:cubicBezTo>
                    <a:pt x="547" y="161"/>
                    <a:pt x="547" y="159"/>
                    <a:pt x="546" y="158"/>
                  </a:cubicBezTo>
                  <a:cubicBezTo>
                    <a:pt x="543" y="156"/>
                    <a:pt x="540" y="157"/>
                    <a:pt x="537" y="158"/>
                  </a:cubicBezTo>
                  <a:close/>
                  <a:moveTo>
                    <a:pt x="463" y="176"/>
                  </a:moveTo>
                  <a:cubicBezTo>
                    <a:pt x="455" y="179"/>
                    <a:pt x="459" y="191"/>
                    <a:pt x="468" y="189"/>
                  </a:cubicBezTo>
                  <a:cubicBezTo>
                    <a:pt x="474" y="188"/>
                    <a:pt x="483" y="187"/>
                    <a:pt x="489" y="183"/>
                  </a:cubicBezTo>
                  <a:cubicBezTo>
                    <a:pt x="494" y="178"/>
                    <a:pt x="492" y="170"/>
                    <a:pt x="485" y="170"/>
                  </a:cubicBezTo>
                  <a:cubicBezTo>
                    <a:pt x="478" y="169"/>
                    <a:pt x="470" y="173"/>
                    <a:pt x="463" y="176"/>
                  </a:cubicBezTo>
                  <a:close/>
                  <a:moveTo>
                    <a:pt x="418" y="207"/>
                  </a:moveTo>
                  <a:cubicBezTo>
                    <a:pt x="425" y="209"/>
                    <a:pt x="432" y="210"/>
                    <a:pt x="439" y="210"/>
                  </a:cubicBezTo>
                  <a:cubicBezTo>
                    <a:pt x="449" y="209"/>
                    <a:pt x="448" y="196"/>
                    <a:pt x="439" y="195"/>
                  </a:cubicBezTo>
                  <a:cubicBezTo>
                    <a:pt x="432" y="195"/>
                    <a:pt x="424" y="196"/>
                    <a:pt x="417" y="197"/>
                  </a:cubicBezTo>
                  <a:cubicBezTo>
                    <a:pt x="412" y="199"/>
                    <a:pt x="413" y="206"/>
                    <a:pt x="418" y="207"/>
                  </a:cubicBezTo>
                  <a:close/>
                  <a:moveTo>
                    <a:pt x="357" y="219"/>
                  </a:moveTo>
                  <a:cubicBezTo>
                    <a:pt x="361" y="222"/>
                    <a:pt x="366" y="223"/>
                    <a:pt x="372" y="224"/>
                  </a:cubicBezTo>
                  <a:cubicBezTo>
                    <a:pt x="380" y="226"/>
                    <a:pt x="383" y="214"/>
                    <a:pt x="375" y="211"/>
                  </a:cubicBezTo>
                  <a:cubicBezTo>
                    <a:pt x="370" y="210"/>
                    <a:pt x="365" y="208"/>
                    <a:pt x="359" y="209"/>
                  </a:cubicBezTo>
                  <a:cubicBezTo>
                    <a:pt x="355" y="210"/>
                    <a:pt x="354" y="216"/>
                    <a:pt x="357" y="219"/>
                  </a:cubicBezTo>
                  <a:close/>
                  <a:moveTo>
                    <a:pt x="401" y="254"/>
                  </a:moveTo>
                  <a:cubicBezTo>
                    <a:pt x="404" y="257"/>
                    <a:pt x="409" y="258"/>
                    <a:pt x="414" y="259"/>
                  </a:cubicBezTo>
                  <a:cubicBezTo>
                    <a:pt x="418" y="260"/>
                    <a:pt x="422" y="261"/>
                    <a:pt x="427" y="261"/>
                  </a:cubicBezTo>
                  <a:cubicBezTo>
                    <a:pt x="433" y="261"/>
                    <a:pt x="434" y="252"/>
                    <a:pt x="429" y="249"/>
                  </a:cubicBezTo>
                  <a:cubicBezTo>
                    <a:pt x="426" y="247"/>
                    <a:pt x="422" y="246"/>
                    <a:pt x="418" y="244"/>
                  </a:cubicBezTo>
                  <a:cubicBezTo>
                    <a:pt x="414" y="243"/>
                    <a:pt x="410" y="241"/>
                    <a:pt x="405" y="242"/>
                  </a:cubicBezTo>
                  <a:cubicBezTo>
                    <a:pt x="400" y="242"/>
                    <a:pt x="396" y="249"/>
                    <a:pt x="401" y="254"/>
                  </a:cubicBezTo>
                  <a:close/>
                  <a:moveTo>
                    <a:pt x="431" y="314"/>
                  </a:moveTo>
                  <a:cubicBezTo>
                    <a:pt x="432" y="315"/>
                    <a:pt x="433" y="316"/>
                    <a:pt x="434" y="317"/>
                  </a:cubicBezTo>
                  <a:cubicBezTo>
                    <a:pt x="435" y="317"/>
                    <a:pt x="437" y="318"/>
                    <a:pt x="438" y="319"/>
                  </a:cubicBezTo>
                  <a:cubicBezTo>
                    <a:pt x="441" y="320"/>
                    <a:pt x="444" y="321"/>
                    <a:pt x="447" y="321"/>
                  </a:cubicBezTo>
                  <a:cubicBezTo>
                    <a:pt x="450" y="321"/>
                    <a:pt x="453" y="316"/>
                    <a:pt x="451" y="313"/>
                  </a:cubicBezTo>
                  <a:cubicBezTo>
                    <a:pt x="449" y="311"/>
                    <a:pt x="446" y="309"/>
                    <a:pt x="443" y="308"/>
                  </a:cubicBezTo>
                  <a:cubicBezTo>
                    <a:pt x="442" y="307"/>
                    <a:pt x="441" y="306"/>
                    <a:pt x="439" y="306"/>
                  </a:cubicBezTo>
                  <a:cubicBezTo>
                    <a:pt x="437" y="305"/>
                    <a:pt x="436" y="305"/>
                    <a:pt x="434" y="305"/>
                  </a:cubicBezTo>
                  <a:cubicBezTo>
                    <a:pt x="429" y="305"/>
                    <a:pt x="428" y="311"/>
                    <a:pt x="431" y="314"/>
                  </a:cubicBezTo>
                  <a:close/>
                  <a:moveTo>
                    <a:pt x="357" y="305"/>
                  </a:moveTo>
                  <a:cubicBezTo>
                    <a:pt x="358" y="308"/>
                    <a:pt x="359" y="309"/>
                    <a:pt x="362" y="311"/>
                  </a:cubicBezTo>
                  <a:cubicBezTo>
                    <a:pt x="364" y="312"/>
                    <a:pt x="365" y="313"/>
                    <a:pt x="367" y="314"/>
                  </a:cubicBezTo>
                  <a:cubicBezTo>
                    <a:pt x="370" y="316"/>
                    <a:pt x="374" y="318"/>
                    <a:pt x="378" y="318"/>
                  </a:cubicBezTo>
                  <a:cubicBezTo>
                    <a:pt x="383" y="319"/>
                    <a:pt x="388" y="314"/>
                    <a:pt x="384" y="309"/>
                  </a:cubicBezTo>
                  <a:cubicBezTo>
                    <a:pt x="382" y="306"/>
                    <a:pt x="379" y="303"/>
                    <a:pt x="375" y="301"/>
                  </a:cubicBezTo>
                  <a:cubicBezTo>
                    <a:pt x="371" y="299"/>
                    <a:pt x="368" y="296"/>
                    <a:pt x="363" y="296"/>
                  </a:cubicBezTo>
                  <a:cubicBezTo>
                    <a:pt x="359" y="296"/>
                    <a:pt x="355" y="301"/>
                    <a:pt x="357" y="305"/>
                  </a:cubicBezTo>
                  <a:close/>
                  <a:moveTo>
                    <a:pt x="291" y="284"/>
                  </a:moveTo>
                  <a:cubicBezTo>
                    <a:pt x="294" y="289"/>
                    <a:pt x="298" y="293"/>
                    <a:pt x="301" y="296"/>
                  </a:cubicBezTo>
                  <a:cubicBezTo>
                    <a:pt x="305" y="300"/>
                    <a:pt x="309" y="304"/>
                    <a:pt x="314" y="306"/>
                  </a:cubicBezTo>
                  <a:cubicBezTo>
                    <a:pt x="319" y="307"/>
                    <a:pt x="324" y="301"/>
                    <a:pt x="322" y="297"/>
                  </a:cubicBezTo>
                  <a:cubicBezTo>
                    <a:pt x="320" y="291"/>
                    <a:pt x="316" y="288"/>
                    <a:pt x="312" y="284"/>
                  </a:cubicBezTo>
                  <a:cubicBezTo>
                    <a:pt x="308" y="281"/>
                    <a:pt x="304" y="277"/>
                    <a:pt x="300" y="275"/>
                  </a:cubicBezTo>
                  <a:cubicBezTo>
                    <a:pt x="294" y="271"/>
                    <a:pt x="287" y="279"/>
                    <a:pt x="291" y="284"/>
                  </a:cubicBezTo>
                  <a:close/>
                  <a:moveTo>
                    <a:pt x="271" y="353"/>
                  </a:moveTo>
                  <a:cubicBezTo>
                    <a:pt x="272" y="358"/>
                    <a:pt x="275" y="373"/>
                    <a:pt x="283" y="370"/>
                  </a:cubicBezTo>
                  <a:cubicBezTo>
                    <a:pt x="291" y="368"/>
                    <a:pt x="285" y="355"/>
                    <a:pt x="283" y="349"/>
                  </a:cubicBezTo>
                  <a:cubicBezTo>
                    <a:pt x="281" y="341"/>
                    <a:pt x="268" y="345"/>
                    <a:pt x="271" y="353"/>
                  </a:cubicBezTo>
                  <a:close/>
                  <a:moveTo>
                    <a:pt x="258" y="298"/>
                  </a:moveTo>
                  <a:cubicBezTo>
                    <a:pt x="257" y="306"/>
                    <a:pt x="256" y="315"/>
                    <a:pt x="259" y="322"/>
                  </a:cubicBezTo>
                  <a:cubicBezTo>
                    <a:pt x="261" y="328"/>
                    <a:pt x="270" y="329"/>
                    <a:pt x="272" y="322"/>
                  </a:cubicBezTo>
                  <a:cubicBezTo>
                    <a:pt x="273" y="314"/>
                    <a:pt x="272" y="305"/>
                    <a:pt x="269" y="298"/>
                  </a:cubicBezTo>
                  <a:cubicBezTo>
                    <a:pt x="268" y="293"/>
                    <a:pt x="259" y="292"/>
                    <a:pt x="258" y="298"/>
                  </a:cubicBezTo>
                  <a:close/>
                  <a:moveTo>
                    <a:pt x="142" y="292"/>
                  </a:moveTo>
                  <a:cubicBezTo>
                    <a:pt x="144" y="298"/>
                    <a:pt x="154" y="295"/>
                    <a:pt x="152" y="288"/>
                  </a:cubicBezTo>
                  <a:cubicBezTo>
                    <a:pt x="150" y="282"/>
                    <a:pt x="140" y="285"/>
                    <a:pt x="142" y="292"/>
                  </a:cubicBezTo>
                  <a:close/>
                  <a:moveTo>
                    <a:pt x="166" y="254"/>
                  </a:moveTo>
                  <a:cubicBezTo>
                    <a:pt x="164" y="256"/>
                    <a:pt x="164" y="260"/>
                    <a:pt x="166" y="263"/>
                  </a:cubicBezTo>
                  <a:cubicBezTo>
                    <a:pt x="169" y="266"/>
                    <a:pt x="172" y="266"/>
                    <a:pt x="175" y="265"/>
                  </a:cubicBezTo>
                  <a:cubicBezTo>
                    <a:pt x="179" y="263"/>
                    <a:pt x="182" y="260"/>
                    <a:pt x="185" y="256"/>
                  </a:cubicBezTo>
                  <a:cubicBezTo>
                    <a:pt x="188" y="251"/>
                    <a:pt x="182" y="246"/>
                    <a:pt x="177" y="247"/>
                  </a:cubicBezTo>
                  <a:cubicBezTo>
                    <a:pt x="173" y="248"/>
                    <a:pt x="170" y="251"/>
                    <a:pt x="166" y="254"/>
                  </a:cubicBezTo>
                  <a:close/>
                  <a:moveTo>
                    <a:pt x="156" y="357"/>
                  </a:moveTo>
                  <a:cubicBezTo>
                    <a:pt x="154" y="360"/>
                    <a:pt x="149" y="364"/>
                    <a:pt x="149" y="368"/>
                  </a:cubicBezTo>
                  <a:cubicBezTo>
                    <a:pt x="150" y="369"/>
                    <a:pt x="151" y="370"/>
                    <a:pt x="152" y="370"/>
                  </a:cubicBezTo>
                  <a:cubicBezTo>
                    <a:pt x="156" y="370"/>
                    <a:pt x="160" y="365"/>
                    <a:pt x="162" y="363"/>
                  </a:cubicBezTo>
                  <a:cubicBezTo>
                    <a:pt x="166" y="359"/>
                    <a:pt x="160" y="353"/>
                    <a:pt x="156" y="357"/>
                  </a:cubicBezTo>
                  <a:close/>
                  <a:moveTo>
                    <a:pt x="168" y="304"/>
                  </a:moveTo>
                  <a:cubicBezTo>
                    <a:pt x="164" y="307"/>
                    <a:pt x="158" y="311"/>
                    <a:pt x="158" y="317"/>
                  </a:cubicBezTo>
                  <a:cubicBezTo>
                    <a:pt x="158" y="320"/>
                    <a:pt x="161" y="322"/>
                    <a:pt x="163" y="322"/>
                  </a:cubicBezTo>
                  <a:cubicBezTo>
                    <a:pt x="169" y="322"/>
                    <a:pt x="172" y="315"/>
                    <a:pt x="176" y="311"/>
                  </a:cubicBezTo>
                  <a:cubicBezTo>
                    <a:pt x="181" y="306"/>
                    <a:pt x="173" y="299"/>
                    <a:pt x="168" y="304"/>
                  </a:cubicBezTo>
                  <a:close/>
                  <a:moveTo>
                    <a:pt x="193" y="269"/>
                  </a:moveTo>
                  <a:cubicBezTo>
                    <a:pt x="190" y="273"/>
                    <a:pt x="186" y="276"/>
                    <a:pt x="187" y="281"/>
                  </a:cubicBezTo>
                  <a:cubicBezTo>
                    <a:pt x="187" y="284"/>
                    <a:pt x="190" y="287"/>
                    <a:pt x="194" y="287"/>
                  </a:cubicBezTo>
                  <a:cubicBezTo>
                    <a:pt x="199" y="287"/>
                    <a:pt x="201" y="283"/>
                    <a:pt x="204" y="279"/>
                  </a:cubicBezTo>
                  <a:cubicBezTo>
                    <a:pt x="207" y="276"/>
                    <a:pt x="210" y="272"/>
                    <a:pt x="210" y="268"/>
                  </a:cubicBezTo>
                  <a:cubicBezTo>
                    <a:pt x="210" y="264"/>
                    <a:pt x="206" y="262"/>
                    <a:pt x="202" y="262"/>
                  </a:cubicBezTo>
                  <a:cubicBezTo>
                    <a:pt x="198" y="263"/>
                    <a:pt x="195" y="267"/>
                    <a:pt x="193" y="269"/>
                  </a:cubicBezTo>
                  <a:close/>
                  <a:moveTo>
                    <a:pt x="215" y="308"/>
                  </a:moveTo>
                  <a:cubicBezTo>
                    <a:pt x="212" y="311"/>
                    <a:pt x="206" y="317"/>
                    <a:pt x="210" y="321"/>
                  </a:cubicBezTo>
                  <a:cubicBezTo>
                    <a:pt x="214" y="325"/>
                    <a:pt x="220" y="318"/>
                    <a:pt x="222" y="315"/>
                  </a:cubicBezTo>
                  <a:cubicBezTo>
                    <a:pt x="226" y="310"/>
                    <a:pt x="219" y="304"/>
                    <a:pt x="215" y="308"/>
                  </a:cubicBezTo>
                  <a:close/>
                  <a:moveTo>
                    <a:pt x="239" y="263"/>
                  </a:moveTo>
                  <a:cubicBezTo>
                    <a:pt x="237" y="264"/>
                    <a:pt x="236" y="265"/>
                    <a:pt x="235" y="266"/>
                  </a:cubicBezTo>
                  <a:cubicBezTo>
                    <a:pt x="235" y="267"/>
                    <a:pt x="234" y="269"/>
                    <a:pt x="233" y="270"/>
                  </a:cubicBezTo>
                  <a:cubicBezTo>
                    <a:pt x="232" y="273"/>
                    <a:pt x="230" y="276"/>
                    <a:pt x="230" y="279"/>
                  </a:cubicBezTo>
                  <a:cubicBezTo>
                    <a:pt x="230" y="282"/>
                    <a:pt x="231" y="286"/>
                    <a:pt x="235" y="287"/>
                  </a:cubicBezTo>
                  <a:cubicBezTo>
                    <a:pt x="238" y="288"/>
                    <a:pt x="242" y="287"/>
                    <a:pt x="244" y="284"/>
                  </a:cubicBezTo>
                  <a:cubicBezTo>
                    <a:pt x="245" y="281"/>
                    <a:pt x="246" y="278"/>
                    <a:pt x="247" y="275"/>
                  </a:cubicBezTo>
                  <a:cubicBezTo>
                    <a:pt x="247" y="274"/>
                    <a:pt x="247" y="273"/>
                    <a:pt x="248" y="271"/>
                  </a:cubicBezTo>
                  <a:cubicBezTo>
                    <a:pt x="248" y="270"/>
                    <a:pt x="248" y="268"/>
                    <a:pt x="248" y="266"/>
                  </a:cubicBezTo>
                  <a:cubicBezTo>
                    <a:pt x="247" y="262"/>
                    <a:pt x="242" y="260"/>
                    <a:pt x="239" y="263"/>
                  </a:cubicBezTo>
                  <a:close/>
                  <a:moveTo>
                    <a:pt x="245" y="209"/>
                  </a:moveTo>
                  <a:cubicBezTo>
                    <a:pt x="242" y="215"/>
                    <a:pt x="241" y="224"/>
                    <a:pt x="245" y="230"/>
                  </a:cubicBezTo>
                  <a:cubicBezTo>
                    <a:pt x="248" y="236"/>
                    <a:pt x="257" y="233"/>
                    <a:pt x="256" y="227"/>
                  </a:cubicBezTo>
                  <a:cubicBezTo>
                    <a:pt x="256" y="223"/>
                    <a:pt x="255" y="219"/>
                    <a:pt x="257" y="215"/>
                  </a:cubicBezTo>
                  <a:cubicBezTo>
                    <a:pt x="258" y="212"/>
                    <a:pt x="257" y="208"/>
                    <a:pt x="254" y="206"/>
                  </a:cubicBezTo>
                  <a:cubicBezTo>
                    <a:pt x="251" y="204"/>
                    <a:pt x="247" y="205"/>
                    <a:pt x="245" y="209"/>
                  </a:cubicBezTo>
                  <a:close/>
                  <a:moveTo>
                    <a:pt x="257" y="116"/>
                  </a:moveTo>
                  <a:cubicBezTo>
                    <a:pt x="255" y="119"/>
                    <a:pt x="255" y="123"/>
                    <a:pt x="255" y="126"/>
                  </a:cubicBezTo>
                  <a:cubicBezTo>
                    <a:pt x="255" y="131"/>
                    <a:pt x="264" y="134"/>
                    <a:pt x="266" y="129"/>
                  </a:cubicBezTo>
                  <a:cubicBezTo>
                    <a:pt x="268" y="125"/>
                    <a:pt x="269" y="121"/>
                    <a:pt x="268" y="117"/>
                  </a:cubicBezTo>
                  <a:cubicBezTo>
                    <a:pt x="267" y="112"/>
                    <a:pt x="259" y="112"/>
                    <a:pt x="257" y="116"/>
                  </a:cubicBezTo>
                  <a:close/>
                  <a:moveTo>
                    <a:pt x="282" y="127"/>
                  </a:moveTo>
                  <a:cubicBezTo>
                    <a:pt x="280" y="133"/>
                    <a:pt x="278" y="139"/>
                    <a:pt x="280" y="145"/>
                  </a:cubicBezTo>
                  <a:cubicBezTo>
                    <a:pt x="282" y="148"/>
                    <a:pt x="286" y="149"/>
                    <a:pt x="289" y="147"/>
                  </a:cubicBezTo>
                  <a:cubicBezTo>
                    <a:pt x="293" y="144"/>
                    <a:pt x="295" y="138"/>
                    <a:pt x="296" y="133"/>
                  </a:cubicBezTo>
                  <a:cubicBezTo>
                    <a:pt x="296" y="129"/>
                    <a:pt x="295" y="125"/>
                    <a:pt x="291" y="124"/>
                  </a:cubicBezTo>
                  <a:cubicBezTo>
                    <a:pt x="288" y="123"/>
                    <a:pt x="283" y="124"/>
                    <a:pt x="282" y="127"/>
                  </a:cubicBezTo>
                  <a:close/>
                  <a:moveTo>
                    <a:pt x="368" y="60"/>
                  </a:moveTo>
                  <a:cubicBezTo>
                    <a:pt x="367" y="63"/>
                    <a:pt x="366" y="66"/>
                    <a:pt x="365" y="68"/>
                  </a:cubicBezTo>
                  <a:cubicBezTo>
                    <a:pt x="364" y="73"/>
                    <a:pt x="371" y="76"/>
                    <a:pt x="373" y="71"/>
                  </a:cubicBezTo>
                  <a:cubicBezTo>
                    <a:pt x="375" y="69"/>
                    <a:pt x="376" y="66"/>
                    <a:pt x="377" y="63"/>
                  </a:cubicBezTo>
                  <a:cubicBezTo>
                    <a:pt x="378" y="58"/>
                    <a:pt x="370" y="55"/>
                    <a:pt x="368" y="60"/>
                  </a:cubicBezTo>
                  <a:close/>
                  <a:moveTo>
                    <a:pt x="314" y="108"/>
                  </a:moveTo>
                  <a:cubicBezTo>
                    <a:pt x="312" y="111"/>
                    <a:pt x="309" y="115"/>
                    <a:pt x="310" y="118"/>
                  </a:cubicBezTo>
                  <a:cubicBezTo>
                    <a:pt x="310" y="123"/>
                    <a:pt x="315" y="126"/>
                    <a:pt x="319" y="123"/>
                  </a:cubicBezTo>
                  <a:cubicBezTo>
                    <a:pt x="322" y="122"/>
                    <a:pt x="324" y="118"/>
                    <a:pt x="326" y="116"/>
                  </a:cubicBezTo>
                  <a:cubicBezTo>
                    <a:pt x="328" y="112"/>
                    <a:pt x="328" y="107"/>
                    <a:pt x="324" y="104"/>
                  </a:cubicBezTo>
                  <a:cubicBezTo>
                    <a:pt x="320" y="102"/>
                    <a:pt x="316" y="105"/>
                    <a:pt x="314" y="108"/>
                  </a:cubicBezTo>
                  <a:close/>
                  <a:moveTo>
                    <a:pt x="340" y="126"/>
                  </a:moveTo>
                  <a:cubicBezTo>
                    <a:pt x="338" y="127"/>
                    <a:pt x="337" y="130"/>
                    <a:pt x="335" y="132"/>
                  </a:cubicBezTo>
                  <a:cubicBezTo>
                    <a:pt x="333" y="134"/>
                    <a:pt x="332" y="138"/>
                    <a:pt x="335" y="140"/>
                  </a:cubicBezTo>
                  <a:cubicBezTo>
                    <a:pt x="337" y="143"/>
                    <a:pt x="341" y="144"/>
                    <a:pt x="343" y="142"/>
                  </a:cubicBezTo>
                  <a:cubicBezTo>
                    <a:pt x="346" y="140"/>
                    <a:pt x="348" y="138"/>
                    <a:pt x="351" y="135"/>
                  </a:cubicBezTo>
                  <a:cubicBezTo>
                    <a:pt x="353" y="133"/>
                    <a:pt x="353" y="128"/>
                    <a:pt x="350" y="125"/>
                  </a:cubicBezTo>
                  <a:cubicBezTo>
                    <a:pt x="347" y="122"/>
                    <a:pt x="343" y="123"/>
                    <a:pt x="340" y="126"/>
                  </a:cubicBezTo>
                  <a:close/>
                  <a:moveTo>
                    <a:pt x="310" y="144"/>
                  </a:moveTo>
                  <a:cubicBezTo>
                    <a:pt x="310" y="145"/>
                    <a:pt x="309" y="146"/>
                    <a:pt x="308" y="146"/>
                  </a:cubicBezTo>
                  <a:cubicBezTo>
                    <a:pt x="308" y="146"/>
                    <a:pt x="308" y="146"/>
                    <a:pt x="308" y="146"/>
                  </a:cubicBezTo>
                  <a:cubicBezTo>
                    <a:pt x="309" y="146"/>
                    <a:pt x="308" y="147"/>
                    <a:pt x="308" y="147"/>
                  </a:cubicBezTo>
                  <a:cubicBezTo>
                    <a:pt x="308" y="147"/>
                    <a:pt x="307" y="147"/>
                    <a:pt x="307" y="147"/>
                  </a:cubicBezTo>
                  <a:cubicBezTo>
                    <a:pt x="309" y="146"/>
                    <a:pt x="307" y="147"/>
                    <a:pt x="307" y="147"/>
                  </a:cubicBezTo>
                  <a:cubicBezTo>
                    <a:pt x="299" y="150"/>
                    <a:pt x="301" y="162"/>
                    <a:pt x="309" y="162"/>
                  </a:cubicBezTo>
                  <a:cubicBezTo>
                    <a:pt x="315" y="161"/>
                    <a:pt x="322" y="157"/>
                    <a:pt x="323" y="151"/>
                  </a:cubicBezTo>
                  <a:cubicBezTo>
                    <a:pt x="323" y="147"/>
                    <a:pt x="322" y="144"/>
                    <a:pt x="319" y="143"/>
                  </a:cubicBezTo>
                  <a:cubicBezTo>
                    <a:pt x="316" y="141"/>
                    <a:pt x="313" y="142"/>
                    <a:pt x="310" y="144"/>
                  </a:cubicBezTo>
                  <a:close/>
                  <a:moveTo>
                    <a:pt x="372" y="156"/>
                  </a:moveTo>
                  <a:cubicBezTo>
                    <a:pt x="369" y="157"/>
                    <a:pt x="365" y="158"/>
                    <a:pt x="362" y="160"/>
                  </a:cubicBezTo>
                  <a:cubicBezTo>
                    <a:pt x="358" y="163"/>
                    <a:pt x="360" y="169"/>
                    <a:pt x="365" y="170"/>
                  </a:cubicBezTo>
                  <a:cubicBezTo>
                    <a:pt x="368" y="170"/>
                    <a:pt x="372" y="168"/>
                    <a:pt x="376" y="167"/>
                  </a:cubicBezTo>
                  <a:cubicBezTo>
                    <a:pt x="379" y="166"/>
                    <a:pt x="383" y="166"/>
                    <a:pt x="385" y="162"/>
                  </a:cubicBezTo>
                  <a:cubicBezTo>
                    <a:pt x="386" y="159"/>
                    <a:pt x="385" y="157"/>
                    <a:pt x="383" y="155"/>
                  </a:cubicBezTo>
                  <a:cubicBezTo>
                    <a:pt x="380" y="153"/>
                    <a:pt x="376" y="155"/>
                    <a:pt x="372" y="156"/>
                  </a:cubicBezTo>
                  <a:close/>
                  <a:moveTo>
                    <a:pt x="346" y="184"/>
                  </a:moveTo>
                  <a:cubicBezTo>
                    <a:pt x="342" y="186"/>
                    <a:pt x="338" y="187"/>
                    <a:pt x="334" y="189"/>
                  </a:cubicBezTo>
                  <a:cubicBezTo>
                    <a:pt x="330" y="192"/>
                    <a:pt x="332" y="198"/>
                    <a:pt x="336" y="200"/>
                  </a:cubicBezTo>
                  <a:cubicBezTo>
                    <a:pt x="340" y="201"/>
                    <a:pt x="344" y="201"/>
                    <a:pt x="348" y="199"/>
                  </a:cubicBezTo>
                  <a:cubicBezTo>
                    <a:pt x="353" y="197"/>
                    <a:pt x="358" y="194"/>
                    <a:pt x="357" y="188"/>
                  </a:cubicBezTo>
                  <a:cubicBezTo>
                    <a:pt x="356" y="183"/>
                    <a:pt x="350" y="183"/>
                    <a:pt x="346" y="184"/>
                  </a:cubicBezTo>
                  <a:close/>
                  <a:moveTo>
                    <a:pt x="326" y="227"/>
                  </a:moveTo>
                  <a:cubicBezTo>
                    <a:pt x="324" y="228"/>
                    <a:pt x="323" y="230"/>
                    <a:pt x="324" y="232"/>
                  </a:cubicBezTo>
                  <a:cubicBezTo>
                    <a:pt x="326" y="236"/>
                    <a:pt x="328" y="237"/>
                    <a:pt x="332" y="239"/>
                  </a:cubicBezTo>
                  <a:cubicBezTo>
                    <a:pt x="336" y="241"/>
                    <a:pt x="339" y="242"/>
                    <a:pt x="343" y="241"/>
                  </a:cubicBezTo>
                  <a:cubicBezTo>
                    <a:pt x="348" y="240"/>
                    <a:pt x="349" y="233"/>
                    <a:pt x="346" y="230"/>
                  </a:cubicBezTo>
                  <a:cubicBezTo>
                    <a:pt x="343" y="227"/>
                    <a:pt x="339" y="227"/>
                    <a:pt x="336" y="226"/>
                  </a:cubicBezTo>
                  <a:cubicBezTo>
                    <a:pt x="333" y="226"/>
                    <a:pt x="329" y="224"/>
                    <a:pt x="326" y="227"/>
                  </a:cubicBezTo>
                  <a:close/>
                  <a:moveTo>
                    <a:pt x="353" y="270"/>
                  </a:moveTo>
                  <a:cubicBezTo>
                    <a:pt x="352" y="273"/>
                    <a:pt x="353" y="276"/>
                    <a:pt x="355" y="278"/>
                  </a:cubicBezTo>
                  <a:cubicBezTo>
                    <a:pt x="359" y="279"/>
                    <a:pt x="368" y="284"/>
                    <a:pt x="371" y="279"/>
                  </a:cubicBezTo>
                  <a:cubicBezTo>
                    <a:pt x="375" y="273"/>
                    <a:pt x="364" y="270"/>
                    <a:pt x="360" y="268"/>
                  </a:cubicBezTo>
                  <a:cubicBezTo>
                    <a:pt x="357" y="267"/>
                    <a:pt x="355" y="268"/>
                    <a:pt x="353" y="270"/>
                  </a:cubicBezTo>
                  <a:close/>
                  <a:moveTo>
                    <a:pt x="296" y="256"/>
                  </a:moveTo>
                  <a:cubicBezTo>
                    <a:pt x="298" y="258"/>
                    <a:pt x="300" y="260"/>
                    <a:pt x="303" y="263"/>
                  </a:cubicBezTo>
                  <a:cubicBezTo>
                    <a:pt x="306" y="265"/>
                    <a:pt x="309" y="268"/>
                    <a:pt x="313" y="268"/>
                  </a:cubicBezTo>
                  <a:cubicBezTo>
                    <a:pt x="318" y="269"/>
                    <a:pt x="322" y="263"/>
                    <a:pt x="320" y="258"/>
                  </a:cubicBezTo>
                  <a:cubicBezTo>
                    <a:pt x="318" y="255"/>
                    <a:pt x="314" y="253"/>
                    <a:pt x="311" y="251"/>
                  </a:cubicBezTo>
                  <a:cubicBezTo>
                    <a:pt x="308" y="249"/>
                    <a:pt x="306" y="248"/>
                    <a:pt x="302" y="247"/>
                  </a:cubicBezTo>
                  <a:cubicBezTo>
                    <a:pt x="298" y="245"/>
                    <a:pt x="293" y="252"/>
                    <a:pt x="296" y="256"/>
                  </a:cubicBezTo>
                  <a:close/>
                  <a:moveTo>
                    <a:pt x="230" y="134"/>
                  </a:moveTo>
                  <a:cubicBezTo>
                    <a:pt x="229" y="138"/>
                    <a:pt x="228" y="141"/>
                    <a:pt x="229" y="145"/>
                  </a:cubicBezTo>
                  <a:cubicBezTo>
                    <a:pt x="230" y="148"/>
                    <a:pt x="231" y="151"/>
                    <a:pt x="233" y="154"/>
                  </a:cubicBezTo>
                  <a:cubicBezTo>
                    <a:pt x="236" y="160"/>
                    <a:pt x="246" y="155"/>
                    <a:pt x="244" y="149"/>
                  </a:cubicBezTo>
                  <a:cubicBezTo>
                    <a:pt x="243" y="147"/>
                    <a:pt x="242" y="144"/>
                    <a:pt x="242" y="142"/>
                  </a:cubicBezTo>
                  <a:cubicBezTo>
                    <a:pt x="242" y="141"/>
                    <a:pt x="241" y="139"/>
                    <a:pt x="241" y="138"/>
                  </a:cubicBezTo>
                  <a:cubicBezTo>
                    <a:pt x="241" y="136"/>
                    <a:pt x="240" y="135"/>
                    <a:pt x="239" y="134"/>
                  </a:cubicBezTo>
                  <a:cubicBezTo>
                    <a:pt x="237" y="131"/>
                    <a:pt x="232" y="131"/>
                    <a:pt x="230" y="134"/>
                  </a:cubicBezTo>
                  <a:close/>
                  <a:moveTo>
                    <a:pt x="187" y="153"/>
                  </a:moveTo>
                  <a:cubicBezTo>
                    <a:pt x="184" y="158"/>
                    <a:pt x="187" y="163"/>
                    <a:pt x="191" y="167"/>
                  </a:cubicBezTo>
                  <a:cubicBezTo>
                    <a:pt x="194" y="170"/>
                    <a:pt x="198" y="172"/>
                    <a:pt x="202" y="173"/>
                  </a:cubicBezTo>
                  <a:cubicBezTo>
                    <a:pt x="209" y="175"/>
                    <a:pt x="212" y="164"/>
                    <a:pt x="206" y="161"/>
                  </a:cubicBezTo>
                  <a:cubicBezTo>
                    <a:pt x="204" y="159"/>
                    <a:pt x="202" y="157"/>
                    <a:pt x="200" y="155"/>
                  </a:cubicBezTo>
                  <a:cubicBezTo>
                    <a:pt x="198" y="153"/>
                    <a:pt x="197" y="151"/>
                    <a:pt x="194" y="150"/>
                  </a:cubicBezTo>
                  <a:cubicBezTo>
                    <a:pt x="191" y="150"/>
                    <a:pt x="189" y="151"/>
                    <a:pt x="187" y="153"/>
                  </a:cubicBezTo>
                  <a:close/>
                  <a:moveTo>
                    <a:pt x="150" y="223"/>
                  </a:moveTo>
                  <a:cubicBezTo>
                    <a:pt x="148" y="225"/>
                    <a:pt x="150" y="228"/>
                    <a:pt x="152" y="229"/>
                  </a:cubicBezTo>
                  <a:cubicBezTo>
                    <a:pt x="158" y="234"/>
                    <a:pt x="169" y="229"/>
                    <a:pt x="176" y="226"/>
                  </a:cubicBezTo>
                  <a:cubicBezTo>
                    <a:pt x="182" y="224"/>
                    <a:pt x="181" y="214"/>
                    <a:pt x="174" y="215"/>
                  </a:cubicBezTo>
                  <a:cubicBezTo>
                    <a:pt x="166" y="216"/>
                    <a:pt x="154" y="216"/>
                    <a:pt x="150" y="223"/>
                  </a:cubicBezTo>
                  <a:close/>
                  <a:moveTo>
                    <a:pt x="259" y="252"/>
                  </a:moveTo>
                  <a:cubicBezTo>
                    <a:pt x="258" y="258"/>
                    <a:pt x="260" y="265"/>
                    <a:pt x="264" y="270"/>
                  </a:cubicBezTo>
                  <a:cubicBezTo>
                    <a:pt x="269" y="278"/>
                    <a:pt x="282" y="271"/>
                    <a:pt x="277" y="262"/>
                  </a:cubicBezTo>
                  <a:cubicBezTo>
                    <a:pt x="274" y="258"/>
                    <a:pt x="273" y="254"/>
                    <a:pt x="271" y="250"/>
                  </a:cubicBezTo>
                  <a:cubicBezTo>
                    <a:pt x="268" y="246"/>
                    <a:pt x="260" y="247"/>
                    <a:pt x="259" y="252"/>
                  </a:cubicBezTo>
                  <a:close/>
                  <a:moveTo>
                    <a:pt x="297" y="191"/>
                  </a:moveTo>
                  <a:cubicBezTo>
                    <a:pt x="304" y="190"/>
                    <a:pt x="311" y="189"/>
                    <a:pt x="318" y="187"/>
                  </a:cubicBezTo>
                  <a:cubicBezTo>
                    <a:pt x="323" y="186"/>
                    <a:pt x="330" y="185"/>
                    <a:pt x="333" y="179"/>
                  </a:cubicBezTo>
                  <a:cubicBezTo>
                    <a:pt x="334" y="178"/>
                    <a:pt x="333" y="175"/>
                    <a:pt x="332" y="174"/>
                  </a:cubicBezTo>
                  <a:cubicBezTo>
                    <a:pt x="327" y="169"/>
                    <a:pt x="321" y="172"/>
                    <a:pt x="315" y="173"/>
                  </a:cubicBezTo>
                  <a:cubicBezTo>
                    <a:pt x="308" y="175"/>
                    <a:pt x="300" y="177"/>
                    <a:pt x="293" y="179"/>
                  </a:cubicBezTo>
                  <a:cubicBezTo>
                    <a:pt x="285" y="181"/>
                    <a:pt x="289" y="193"/>
                    <a:pt x="297" y="191"/>
                  </a:cubicBezTo>
                  <a:close/>
                  <a:moveTo>
                    <a:pt x="288" y="215"/>
                  </a:moveTo>
                  <a:cubicBezTo>
                    <a:pt x="290" y="218"/>
                    <a:pt x="294" y="219"/>
                    <a:pt x="298" y="220"/>
                  </a:cubicBezTo>
                  <a:cubicBezTo>
                    <a:pt x="301" y="221"/>
                    <a:pt x="305" y="222"/>
                    <a:pt x="309" y="223"/>
                  </a:cubicBezTo>
                  <a:cubicBezTo>
                    <a:pt x="317" y="224"/>
                    <a:pt x="320" y="213"/>
                    <a:pt x="312" y="210"/>
                  </a:cubicBezTo>
                  <a:cubicBezTo>
                    <a:pt x="308" y="209"/>
                    <a:pt x="304" y="208"/>
                    <a:pt x="301" y="208"/>
                  </a:cubicBezTo>
                  <a:cubicBezTo>
                    <a:pt x="297" y="207"/>
                    <a:pt x="293" y="206"/>
                    <a:pt x="289" y="208"/>
                  </a:cubicBezTo>
                  <a:cubicBezTo>
                    <a:pt x="286" y="209"/>
                    <a:pt x="285" y="213"/>
                    <a:pt x="288" y="215"/>
                  </a:cubicBezTo>
                  <a:close/>
                  <a:moveTo>
                    <a:pt x="213" y="229"/>
                  </a:moveTo>
                  <a:cubicBezTo>
                    <a:pt x="207" y="231"/>
                    <a:pt x="200" y="234"/>
                    <a:pt x="197" y="239"/>
                  </a:cubicBezTo>
                  <a:cubicBezTo>
                    <a:pt x="194" y="244"/>
                    <a:pt x="198" y="249"/>
                    <a:pt x="203" y="249"/>
                  </a:cubicBezTo>
                  <a:cubicBezTo>
                    <a:pt x="209" y="249"/>
                    <a:pt x="215" y="244"/>
                    <a:pt x="220" y="240"/>
                  </a:cubicBezTo>
                  <a:cubicBezTo>
                    <a:pt x="223" y="238"/>
                    <a:pt x="224" y="234"/>
                    <a:pt x="222" y="231"/>
                  </a:cubicBezTo>
                  <a:cubicBezTo>
                    <a:pt x="220" y="227"/>
                    <a:pt x="216" y="227"/>
                    <a:pt x="213" y="229"/>
                  </a:cubicBezTo>
                  <a:close/>
                  <a:moveTo>
                    <a:pt x="269" y="175"/>
                  </a:moveTo>
                  <a:cubicBezTo>
                    <a:pt x="268" y="178"/>
                    <a:pt x="271" y="181"/>
                    <a:pt x="274" y="181"/>
                  </a:cubicBezTo>
                  <a:cubicBezTo>
                    <a:pt x="277" y="181"/>
                    <a:pt x="279" y="180"/>
                    <a:pt x="282" y="178"/>
                  </a:cubicBezTo>
                  <a:cubicBezTo>
                    <a:pt x="284" y="177"/>
                    <a:pt x="286" y="175"/>
                    <a:pt x="287" y="173"/>
                  </a:cubicBezTo>
                  <a:cubicBezTo>
                    <a:pt x="289" y="169"/>
                    <a:pt x="287" y="164"/>
                    <a:pt x="282" y="164"/>
                  </a:cubicBezTo>
                  <a:cubicBezTo>
                    <a:pt x="277" y="165"/>
                    <a:pt x="271" y="170"/>
                    <a:pt x="269" y="175"/>
                  </a:cubicBezTo>
                  <a:close/>
                  <a:moveTo>
                    <a:pt x="252" y="161"/>
                  </a:moveTo>
                  <a:cubicBezTo>
                    <a:pt x="250" y="164"/>
                    <a:pt x="249" y="168"/>
                    <a:pt x="248" y="172"/>
                  </a:cubicBezTo>
                  <a:cubicBezTo>
                    <a:pt x="247" y="175"/>
                    <a:pt x="249" y="178"/>
                    <a:pt x="252" y="179"/>
                  </a:cubicBezTo>
                  <a:cubicBezTo>
                    <a:pt x="255" y="180"/>
                    <a:pt x="258" y="179"/>
                    <a:pt x="259" y="176"/>
                  </a:cubicBezTo>
                  <a:cubicBezTo>
                    <a:pt x="262" y="173"/>
                    <a:pt x="263" y="170"/>
                    <a:pt x="265" y="167"/>
                  </a:cubicBezTo>
                  <a:cubicBezTo>
                    <a:pt x="266" y="163"/>
                    <a:pt x="269" y="159"/>
                    <a:pt x="267" y="155"/>
                  </a:cubicBezTo>
                  <a:cubicBezTo>
                    <a:pt x="266" y="152"/>
                    <a:pt x="263" y="150"/>
                    <a:pt x="260" y="151"/>
                  </a:cubicBezTo>
                  <a:cubicBezTo>
                    <a:pt x="255" y="152"/>
                    <a:pt x="254" y="157"/>
                    <a:pt x="252" y="161"/>
                  </a:cubicBezTo>
                  <a:close/>
                  <a:moveTo>
                    <a:pt x="220" y="176"/>
                  </a:moveTo>
                  <a:cubicBezTo>
                    <a:pt x="221" y="182"/>
                    <a:pt x="226" y="189"/>
                    <a:pt x="231" y="194"/>
                  </a:cubicBezTo>
                  <a:cubicBezTo>
                    <a:pt x="234" y="196"/>
                    <a:pt x="238" y="196"/>
                    <a:pt x="241" y="194"/>
                  </a:cubicBezTo>
                  <a:cubicBezTo>
                    <a:pt x="243" y="191"/>
                    <a:pt x="244" y="187"/>
                    <a:pt x="242" y="184"/>
                  </a:cubicBezTo>
                  <a:cubicBezTo>
                    <a:pt x="241" y="182"/>
                    <a:pt x="239" y="180"/>
                    <a:pt x="237" y="178"/>
                  </a:cubicBezTo>
                  <a:cubicBezTo>
                    <a:pt x="236" y="175"/>
                    <a:pt x="234" y="172"/>
                    <a:pt x="232" y="170"/>
                  </a:cubicBezTo>
                  <a:cubicBezTo>
                    <a:pt x="228" y="166"/>
                    <a:pt x="219" y="169"/>
                    <a:pt x="220" y="176"/>
                  </a:cubicBezTo>
                  <a:close/>
                  <a:moveTo>
                    <a:pt x="187" y="192"/>
                  </a:moveTo>
                  <a:cubicBezTo>
                    <a:pt x="190" y="194"/>
                    <a:pt x="193" y="195"/>
                    <a:pt x="197" y="196"/>
                  </a:cubicBezTo>
                  <a:cubicBezTo>
                    <a:pt x="200" y="197"/>
                    <a:pt x="204" y="199"/>
                    <a:pt x="207" y="197"/>
                  </a:cubicBezTo>
                  <a:cubicBezTo>
                    <a:pt x="210" y="196"/>
                    <a:pt x="212" y="193"/>
                    <a:pt x="210" y="190"/>
                  </a:cubicBezTo>
                  <a:cubicBezTo>
                    <a:pt x="208" y="187"/>
                    <a:pt x="204" y="186"/>
                    <a:pt x="201" y="185"/>
                  </a:cubicBezTo>
                  <a:cubicBezTo>
                    <a:pt x="197" y="184"/>
                    <a:pt x="194" y="182"/>
                    <a:pt x="190" y="183"/>
                  </a:cubicBezTo>
                  <a:cubicBezTo>
                    <a:pt x="186" y="183"/>
                    <a:pt x="183" y="189"/>
                    <a:pt x="187" y="192"/>
                  </a:cubicBezTo>
                  <a:close/>
                  <a:moveTo>
                    <a:pt x="213" y="207"/>
                  </a:moveTo>
                  <a:cubicBezTo>
                    <a:pt x="207" y="210"/>
                    <a:pt x="206" y="219"/>
                    <a:pt x="214" y="221"/>
                  </a:cubicBezTo>
                  <a:cubicBezTo>
                    <a:pt x="221" y="222"/>
                    <a:pt x="234" y="220"/>
                    <a:pt x="238" y="214"/>
                  </a:cubicBezTo>
                  <a:cubicBezTo>
                    <a:pt x="241" y="210"/>
                    <a:pt x="240" y="205"/>
                    <a:pt x="235" y="204"/>
                  </a:cubicBezTo>
                  <a:cubicBezTo>
                    <a:pt x="232" y="203"/>
                    <a:pt x="228" y="204"/>
                    <a:pt x="224" y="205"/>
                  </a:cubicBezTo>
                  <a:cubicBezTo>
                    <a:pt x="221" y="206"/>
                    <a:pt x="217" y="206"/>
                    <a:pt x="213" y="207"/>
                  </a:cubicBezTo>
                  <a:close/>
                  <a:moveTo>
                    <a:pt x="259" y="196"/>
                  </a:moveTo>
                  <a:cubicBezTo>
                    <a:pt x="258" y="199"/>
                    <a:pt x="259" y="203"/>
                    <a:pt x="262" y="204"/>
                  </a:cubicBezTo>
                  <a:cubicBezTo>
                    <a:pt x="267" y="206"/>
                    <a:pt x="272" y="206"/>
                    <a:pt x="276" y="203"/>
                  </a:cubicBezTo>
                  <a:cubicBezTo>
                    <a:pt x="283" y="200"/>
                    <a:pt x="278" y="190"/>
                    <a:pt x="271" y="192"/>
                  </a:cubicBezTo>
                  <a:cubicBezTo>
                    <a:pt x="269" y="192"/>
                    <a:pt x="268" y="193"/>
                    <a:pt x="266" y="193"/>
                  </a:cubicBezTo>
                  <a:cubicBezTo>
                    <a:pt x="263" y="192"/>
                    <a:pt x="260" y="193"/>
                    <a:pt x="259" y="196"/>
                  </a:cubicBezTo>
                  <a:close/>
                  <a:moveTo>
                    <a:pt x="264" y="218"/>
                  </a:moveTo>
                  <a:cubicBezTo>
                    <a:pt x="262" y="220"/>
                    <a:pt x="262" y="223"/>
                    <a:pt x="264" y="226"/>
                  </a:cubicBezTo>
                  <a:cubicBezTo>
                    <a:pt x="267" y="230"/>
                    <a:pt x="271" y="235"/>
                    <a:pt x="276" y="237"/>
                  </a:cubicBezTo>
                  <a:cubicBezTo>
                    <a:pt x="279" y="239"/>
                    <a:pt x="283" y="238"/>
                    <a:pt x="285" y="235"/>
                  </a:cubicBezTo>
                  <a:cubicBezTo>
                    <a:pt x="288" y="232"/>
                    <a:pt x="287" y="228"/>
                    <a:pt x="285" y="226"/>
                  </a:cubicBezTo>
                  <a:cubicBezTo>
                    <a:pt x="283" y="223"/>
                    <a:pt x="280" y="222"/>
                    <a:pt x="278" y="220"/>
                  </a:cubicBezTo>
                  <a:cubicBezTo>
                    <a:pt x="276" y="219"/>
                    <a:pt x="274" y="218"/>
                    <a:pt x="272" y="217"/>
                  </a:cubicBezTo>
                  <a:cubicBezTo>
                    <a:pt x="269" y="216"/>
                    <a:pt x="266" y="216"/>
                    <a:pt x="264" y="218"/>
                  </a:cubicBezTo>
                  <a:close/>
                </a:path>
              </a:pathLst>
            </a:custGeom>
            <a:solidFill>
              <a:srgbClr val="638B9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28"/>
            <p:cNvGrpSpPr/>
            <p:nvPr/>
          </p:nvGrpSpPr>
          <p:grpSpPr>
            <a:xfrm>
              <a:off x="1583037" y="650233"/>
              <a:ext cx="5968318" cy="4281071"/>
              <a:chOff x="1978688" y="812520"/>
              <a:chExt cx="7612651" cy="5460549"/>
            </a:xfrm>
          </p:grpSpPr>
          <p:grpSp>
            <p:nvGrpSpPr>
              <p:cNvPr id="501" name="Google Shape;501;p28"/>
              <p:cNvGrpSpPr/>
              <p:nvPr/>
            </p:nvGrpSpPr>
            <p:grpSpPr>
              <a:xfrm>
                <a:off x="5138150" y="1857879"/>
                <a:ext cx="1552381" cy="3392847"/>
                <a:chOff x="8802458" y="882242"/>
                <a:chExt cx="2593395" cy="5668064"/>
              </a:xfrm>
            </p:grpSpPr>
            <p:sp>
              <p:nvSpPr>
                <p:cNvPr id="502" name="Google Shape;502;p28"/>
                <p:cNvSpPr/>
                <p:nvPr/>
              </p:nvSpPr>
              <p:spPr>
                <a:xfrm>
                  <a:off x="10006021" y="6081608"/>
                  <a:ext cx="278623" cy="462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22" h="462105" extrusionOk="0">
                      <a:moveTo>
                        <a:pt x="93119" y="6864"/>
                      </a:moveTo>
                      <a:cubicBezTo>
                        <a:pt x="93119" y="6864"/>
                        <a:pt x="-30223" y="451233"/>
                        <a:pt x="15105" y="458029"/>
                      </a:cubicBezTo>
                      <a:lnTo>
                        <a:pt x="261448" y="458029"/>
                      </a:lnTo>
                      <a:cubicBezTo>
                        <a:pt x="261448" y="458029"/>
                        <a:pt x="298212" y="471416"/>
                        <a:pt x="258322" y="15834"/>
                      </a:cubicBezTo>
                      <a:lnTo>
                        <a:pt x="168551" y="5097"/>
                      </a:lnTo>
                      <a:lnTo>
                        <a:pt x="93119" y="6864"/>
                      </a:lnTo>
                      <a:close/>
                    </a:path>
                  </a:pathLst>
                </a:custGeom>
                <a:solidFill>
                  <a:srgbClr val="273C5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28"/>
                <p:cNvSpPr/>
                <p:nvPr/>
              </p:nvSpPr>
              <p:spPr>
                <a:xfrm>
                  <a:off x="10052929" y="5979809"/>
                  <a:ext cx="210666" cy="462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665" h="462105" extrusionOk="0">
                      <a:moveTo>
                        <a:pt x="46211" y="106692"/>
                      </a:moveTo>
                      <a:lnTo>
                        <a:pt x="5097" y="443826"/>
                      </a:lnTo>
                      <a:cubicBezTo>
                        <a:pt x="26503" y="448378"/>
                        <a:pt x="140263" y="426021"/>
                        <a:pt x="182804" y="457417"/>
                      </a:cubicBezTo>
                      <a:cubicBezTo>
                        <a:pt x="182804" y="457417"/>
                        <a:pt x="208831" y="311650"/>
                        <a:pt x="211413" y="115731"/>
                      </a:cubicBezTo>
                      <a:lnTo>
                        <a:pt x="135234" y="5097"/>
                      </a:lnTo>
                      <a:lnTo>
                        <a:pt x="46211" y="106692"/>
                      </a:lnTo>
                      <a:close/>
                    </a:path>
                  </a:pathLst>
                </a:custGeom>
                <a:solidFill>
                  <a:srgbClr val="F4A98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28"/>
                <p:cNvSpPr/>
                <p:nvPr/>
              </p:nvSpPr>
              <p:spPr>
                <a:xfrm>
                  <a:off x="8802458" y="6081404"/>
                  <a:ext cx="543654" cy="468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53" h="468901" extrusionOk="0">
                      <a:moveTo>
                        <a:pt x="473929" y="5097"/>
                      </a:moveTo>
                      <a:cubicBezTo>
                        <a:pt x="417865" y="165747"/>
                        <a:pt x="272981" y="342230"/>
                        <a:pt x="272981" y="342230"/>
                      </a:cubicBezTo>
                      <a:lnTo>
                        <a:pt x="146786" y="356637"/>
                      </a:lnTo>
                      <a:lnTo>
                        <a:pt x="20386" y="386606"/>
                      </a:lnTo>
                      <a:cubicBezTo>
                        <a:pt x="20386" y="386606"/>
                        <a:pt x="-11214" y="417390"/>
                        <a:pt x="16445" y="464960"/>
                      </a:cubicBezTo>
                      <a:lnTo>
                        <a:pt x="337676" y="464960"/>
                      </a:lnTo>
                      <a:lnTo>
                        <a:pt x="447494" y="191298"/>
                      </a:lnTo>
                      <a:lnTo>
                        <a:pt x="439951" y="465028"/>
                      </a:lnTo>
                      <a:lnTo>
                        <a:pt x="473522" y="465028"/>
                      </a:lnTo>
                      <a:lnTo>
                        <a:pt x="542022" y="126739"/>
                      </a:lnTo>
                      <a:cubicBezTo>
                        <a:pt x="542022" y="126739"/>
                        <a:pt x="535091" y="46890"/>
                        <a:pt x="473929" y="5097"/>
                      </a:cubicBezTo>
                      <a:close/>
                    </a:path>
                  </a:pathLst>
                </a:custGeom>
                <a:solidFill>
                  <a:srgbClr val="273C5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28"/>
                <p:cNvSpPr/>
                <p:nvPr/>
              </p:nvSpPr>
              <p:spPr>
                <a:xfrm>
                  <a:off x="8944147" y="6007603"/>
                  <a:ext cx="332988" cy="434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988" h="434923" extrusionOk="0">
                      <a:moveTo>
                        <a:pt x="332241" y="78490"/>
                      </a:moveTo>
                      <a:lnTo>
                        <a:pt x="251576" y="5097"/>
                      </a:lnTo>
                      <a:lnTo>
                        <a:pt x="160786" y="78422"/>
                      </a:lnTo>
                      <a:cubicBezTo>
                        <a:pt x="160786" y="78422"/>
                        <a:pt x="62860" y="389732"/>
                        <a:pt x="5097" y="430506"/>
                      </a:cubicBezTo>
                      <a:lnTo>
                        <a:pt x="120487" y="429690"/>
                      </a:lnTo>
                      <a:cubicBezTo>
                        <a:pt x="120487" y="429622"/>
                        <a:pt x="276176" y="239207"/>
                        <a:pt x="332241" y="78490"/>
                      </a:cubicBezTo>
                      <a:close/>
                    </a:path>
                  </a:pathLst>
                </a:custGeom>
                <a:solidFill>
                  <a:srgbClr val="F4A98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28"/>
                <p:cNvSpPr/>
                <p:nvPr/>
              </p:nvSpPr>
              <p:spPr>
                <a:xfrm>
                  <a:off x="9075032" y="3199019"/>
                  <a:ext cx="1413500" cy="2928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3500" h="2928935" extrusionOk="0">
                      <a:moveTo>
                        <a:pt x="229354" y="1658688"/>
                      </a:moveTo>
                      <a:cubicBezTo>
                        <a:pt x="228063" y="1576596"/>
                        <a:pt x="239548" y="680111"/>
                        <a:pt x="557313" y="5097"/>
                      </a:cubicBezTo>
                      <a:lnTo>
                        <a:pt x="1159818" y="12980"/>
                      </a:lnTo>
                      <a:cubicBezTo>
                        <a:pt x="1159818" y="12980"/>
                        <a:pt x="1628380" y="438865"/>
                        <a:pt x="1286489" y="1528619"/>
                      </a:cubicBezTo>
                      <a:cubicBezTo>
                        <a:pt x="1286489" y="1528619"/>
                        <a:pt x="1454546" y="1991744"/>
                        <a:pt x="1207863" y="2898083"/>
                      </a:cubicBezTo>
                      <a:cubicBezTo>
                        <a:pt x="1207863" y="2898083"/>
                        <a:pt x="1190942" y="2934644"/>
                        <a:pt x="1110549" y="2929547"/>
                      </a:cubicBezTo>
                      <a:cubicBezTo>
                        <a:pt x="1030156" y="2924451"/>
                        <a:pt x="995566" y="2881978"/>
                        <a:pt x="995566" y="2881978"/>
                      </a:cubicBezTo>
                      <a:cubicBezTo>
                        <a:pt x="995566" y="2881978"/>
                        <a:pt x="1031176" y="1911555"/>
                        <a:pt x="972325" y="1623623"/>
                      </a:cubicBezTo>
                      <a:cubicBezTo>
                        <a:pt x="944803" y="1488864"/>
                        <a:pt x="881739" y="642803"/>
                        <a:pt x="881739" y="642803"/>
                      </a:cubicBezTo>
                      <a:cubicBezTo>
                        <a:pt x="881739" y="642803"/>
                        <a:pt x="776406" y="1092473"/>
                        <a:pt x="589525" y="1564772"/>
                      </a:cubicBezTo>
                      <a:cubicBezTo>
                        <a:pt x="589525" y="1564772"/>
                        <a:pt x="681266" y="1866024"/>
                        <a:pt x="394353" y="2447598"/>
                      </a:cubicBezTo>
                      <a:cubicBezTo>
                        <a:pt x="344609" y="2548446"/>
                        <a:pt x="280186" y="2722619"/>
                        <a:pt x="231868" y="2887618"/>
                      </a:cubicBezTo>
                      <a:cubicBezTo>
                        <a:pt x="231868" y="2887618"/>
                        <a:pt x="196463" y="2926421"/>
                        <a:pt x="112672" y="2918266"/>
                      </a:cubicBezTo>
                      <a:cubicBezTo>
                        <a:pt x="28882" y="2909908"/>
                        <a:pt x="5097" y="2880211"/>
                        <a:pt x="5097" y="2880211"/>
                      </a:cubicBezTo>
                      <a:cubicBezTo>
                        <a:pt x="5097" y="2880211"/>
                        <a:pt x="232276" y="1847336"/>
                        <a:pt x="229354" y="1658688"/>
                      </a:cubicBezTo>
                      <a:close/>
                    </a:path>
                  </a:pathLst>
                </a:custGeom>
                <a:solidFill>
                  <a:srgbClr val="273C5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7" name="Google Shape;507;p28"/>
                <p:cNvSpPr/>
                <p:nvPr/>
              </p:nvSpPr>
              <p:spPr>
                <a:xfrm>
                  <a:off x="10037843" y="4793216"/>
                  <a:ext cx="190279" cy="557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78" h="557245" extrusionOk="0">
                      <a:moveTo>
                        <a:pt x="187357" y="244576"/>
                      </a:moveTo>
                      <a:cubicBezTo>
                        <a:pt x="187357" y="244576"/>
                        <a:pt x="68025" y="470600"/>
                        <a:pt x="42745" y="555478"/>
                      </a:cubicBezTo>
                      <a:cubicBezTo>
                        <a:pt x="42745" y="555478"/>
                        <a:pt x="36833" y="102003"/>
                        <a:pt x="5097" y="5097"/>
                      </a:cubicBezTo>
                      <a:cubicBezTo>
                        <a:pt x="5097" y="5097"/>
                        <a:pt x="160174" y="69588"/>
                        <a:pt x="187357" y="244576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28"/>
                <p:cNvSpPr/>
                <p:nvPr/>
              </p:nvSpPr>
              <p:spPr>
                <a:xfrm>
                  <a:off x="9238128" y="4822030"/>
                  <a:ext cx="190279" cy="462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78" h="462105" extrusionOk="0">
                      <a:moveTo>
                        <a:pt x="67005" y="5097"/>
                      </a:moveTo>
                      <a:cubicBezTo>
                        <a:pt x="67005" y="5097"/>
                        <a:pt x="198773" y="96838"/>
                        <a:pt x="188580" y="215763"/>
                      </a:cubicBezTo>
                      <a:cubicBezTo>
                        <a:pt x="188580" y="215763"/>
                        <a:pt x="18348" y="389188"/>
                        <a:pt x="5097" y="459795"/>
                      </a:cubicBezTo>
                      <a:cubicBezTo>
                        <a:pt x="5097" y="459795"/>
                        <a:pt x="61229" y="151951"/>
                        <a:pt x="63947" y="84199"/>
                      </a:cubicBezTo>
                      <a:lnTo>
                        <a:pt x="67005" y="5097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28"/>
                <p:cNvSpPr/>
                <p:nvPr/>
              </p:nvSpPr>
              <p:spPr>
                <a:xfrm>
                  <a:off x="9471948" y="882242"/>
                  <a:ext cx="951394" cy="159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394" h="1590187" extrusionOk="0">
                      <a:moveTo>
                        <a:pt x="940269" y="1463240"/>
                      </a:moveTo>
                      <a:cubicBezTo>
                        <a:pt x="940269" y="1463240"/>
                        <a:pt x="999187" y="627644"/>
                        <a:pt x="803744" y="263192"/>
                      </a:cubicBezTo>
                      <a:cubicBezTo>
                        <a:pt x="608300" y="-101260"/>
                        <a:pt x="439156" y="26974"/>
                        <a:pt x="439156" y="26974"/>
                      </a:cubicBezTo>
                      <a:cubicBezTo>
                        <a:pt x="439156" y="26974"/>
                        <a:pt x="42696" y="-50700"/>
                        <a:pt x="7970" y="444297"/>
                      </a:cubicBezTo>
                      <a:cubicBezTo>
                        <a:pt x="-26824" y="939362"/>
                        <a:pt x="265866" y="1589232"/>
                        <a:pt x="265866" y="1589232"/>
                      </a:cubicBezTo>
                      <a:lnTo>
                        <a:pt x="940269" y="1463240"/>
                      </a:lnTo>
                      <a:close/>
                    </a:path>
                  </a:pathLst>
                </a:custGeom>
                <a:solidFill>
                  <a:srgbClr val="FFE97B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0" name="Google Shape;510;p28"/>
                <p:cNvSpPr/>
                <p:nvPr/>
              </p:nvSpPr>
              <p:spPr>
                <a:xfrm>
                  <a:off x="9532836" y="1306627"/>
                  <a:ext cx="835868" cy="1155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867" h="1155264" extrusionOk="0">
                      <a:moveTo>
                        <a:pt x="721314" y="5097"/>
                      </a:moveTo>
                      <a:cubicBezTo>
                        <a:pt x="721314" y="5097"/>
                        <a:pt x="881895" y="409303"/>
                        <a:pt x="825152" y="1048980"/>
                      </a:cubicBezTo>
                      <a:lnTo>
                        <a:pt x="254043" y="1155740"/>
                      </a:lnTo>
                      <a:cubicBezTo>
                        <a:pt x="254043" y="1155740"/>
                        <a:pt x="-74324" y="372811"/>
                        <a:pt x="23194" y="204210"/>
                      </a:cubicBezTo>
                      <a:lnTo>
                        <a:pt x="721314" y="5097"/>
                      </a:lnTo>
                      <a:close/>
                    </a:path>
                  </a:pathLst>
                </a:custGeom>
                <a:solidFill>
                  <a:srgbClr val="BFA63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1" name="Google Shape;511;p28"/>
                <p:cNvSpPr/>
                <p:nvPr/>
              </p:nvSpPr>
              <p:spPr>
                <a:xfrm>
                  <a:off x="9479510" y="986211"/>
                  <a:ext cx="781503" cy="29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502" h="292214" extrusionOk="0">
                      <a:moveTo>
                        <a:pt x="5097" y="287797"/>
                      </a:moveTo>
                      <a:cubicBezTo>
                        <a:pt x="15018" y="212025"/>
                        <a:pt x="34114" y="151544"/>
                        <a:pt x="59054" y="103226"/>
                      </a:cubicBezTo>
                      <a:cubicBezTo>
                        <a:pt x="399993" y="148825"/>
                        <a:pt x="601621" y="62792"/>
                        <a:pt x="693703" y="5097"/>
                      </a:cubicBezTo>
                      <a:cubicBezTo>
                        <a:pt x="721293" y="36561"/>
                        <a:pt x="750107" y="76927"/>
                        <a:pt x="779600" y="128302"/>
                      </a:cubicBezTo>
                      <a:cubicBezTo>
                        <a:pt x="627105" y="171727"/>
                        <a:pt x="274749" y="265303"/>
                        <a:pt x="5097" y="287797"/>
                      </a:cubicBezTo>
                      <a:close/>
                    </a:path>
                  </a:pathLst>
                </a:custGeom>
                <a:solidFill>
                  <a:srgbClr val="FFF4C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2" name="Google Shape;512;p28"/>
                <p:cNvSpPr/>
                <p:nvPr/>
              </p:nvSpPr>
              <p:spPr>
                <a:xfrm>
                  <a:off x="10235257" y="1937198"/>
                  <a:ext cx="604815" cy="12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815" h="1257199" extrusionOk="0">
                      <a:moveTo>
                        <a:pt x="606446" y="1253938"/>
                      </a:moveTo>
                      <a:cubicBezTo>
                        <a:pt x="606446" y="1253938"/>
                        <a:pt x="210598" y="54501"/>
                        <a:pt x="98877" y="5097"/>
                      </a:cubicBezTo>
                      <a:lnTo>
                        <a:pt x="5097" y="10261"/>
                      </a:lnTo>
                      <a:cubicBezTo>
                        <a:pt x="5097" y="10261"/>
                        <a:pt x="209171" y="308388"/>
                        <a:pt x="515588" y="1252035"/>
                      </a:cubicBezTo>
                      <a:lnTo>
                        <a:pt x="606446" y="1253938"/>
                      </a:lnTo>
                      <a:close/>
                    </a:path>
                  </a:pathLst>
                </a:custGeom>
                <a:solidFill>
                  <a:srgbClr val="3D332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28"/>
                <p:cNvSpPr/>
                <p:nvPr/>
              </p:nvSpPr>
              <p:spPr>
                <a:xfrm>
                  <a:off x="9869582" y="1829894"/>
                  <a:ext cx="217462" cy="15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61" h="156300" extrusionOk="0">
                      <a:moveTo>
                        <a:pt x="6932" y="53482"/>
                      </a:moveTo>
                      <a:lnTo>
                        <a:pt x="5097" y="153718"/>
                      </a:lnTo>
                      <a:lnTo>
                        <a:pt x="210870" y="155961"/>
                      </a:lnTo>
                      <a:lnTo>
                        <a:pt x="213248" y="5097"/>
                      </a:lnTo>
                      <a:cubicBezTo>
                        <a:pt x="127283" y="60482"/>
                        <a:pt x="41997" y="58307"/>
                        <a:pt x="6932" y="53482"/>
                      </a:cubicBezTo>
                      <a:close/>
                    </a:path>
                  </a:pathLst>
                </a:custGeom>
                <a:solidFill>
                  <a:srgbClr val="F4A98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4" name="Google Shape;514;p28"/>
                <p:cNvSpPr/>
                <p:nvPr/>
              </p:nvSpPr>
              <p:spPr>
                <a:xfrm>
                  <a:off x="9871417" y="1659119"/>
                  <a:ext cx="217462" cy="231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61" h="231052" extrusionOk="0">
                      <a:moveTo>
                        <a:pt x="211413" y="175872"/>
                      </a:moveTo>
                      <a:lnTo>
                        <a:pt x="213248" y="7339"/>
                      </a:lnTo>
                      <a:lnTo>
                        <a:pt x="7475" y="5097"/>
                      </a:lnTo>
                      <a:lnTo>
                        <a:pt x="5097" y="224257"/>
                      </a:lnTo>
                      <a:cubicBezTo>
                        <a:pt x="40162" y="229082"/>
                        <a:pt x="125448" y="231257"/>
                        <a:pt x="211413" y="175872"/>
                      </a:cubicBezTo>
                      <a:close/>
                    </a:path>
                  </a:pathLst>
                </a:custGeom>
                <a:solidFill>
                  <a:srgbClr val="D88D6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5" name="Google Shape;515;p28"/>
                <p:cNvSpPr/>
                <p:nvPr/>
              </p:nvSpPr>
              <p:spPr>
                <a:xfrm>
                  <a:off x="9871417" y="1829894"/>
                  <a:ext cx="217462" cy="15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61" h="156300" extrusionOk="0">
                      <a:moveTo>
                        <a:pt x="211413" y="53482"/>
                      </a:moveTo>
                      <a:lnTo>
                        <a:pt x="213248" y="153718"/>
                      </a:lnTo>
                      <a:lnTo>
                        <a:pt x="7475" y="155961"/>
                      </a:lnTo>
                      <a:lnTo>
                        <a:pt x="5097" y="5097"/>
                      </a:lnTo>
                      <a:cubicBezTo>
                        <a:pt x="90994" y="60482"/>
                        <a:pt x="176348" y="58307"/>
                        <a:pt x="211413" y="53482"/>
                      </a:cubicBezTo>
                      <a:close/>
                    </a:path>
                  </a:pathLst>
                </a:custGeom>
                <a:solidFill>
                  <a:srgbClr val="F4A98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6" name="Google Shape;516;p28"/>
                <p:cNvSpPr/>
                <p:nvPr/>
              </p:nvSpPr>
              <p:spPr>
                <a:xfrm>
                  <a:off x="9869582" y="1659119"/>
                  <a:ext cx="217462" cy="231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61" h="231052" extrusionOk="0">
                      <a:moveTo>
                        <a:pt x="6932" y="175872"/>
                      </a:moveTo>
                      <a:lnTo>
                        <a:pt x="5097" y="7339"/>
                      </a:lnTo>
                      <a:lnTo>
                        <a:pt x="210870" y="5097"/>
                      </a:lnTo>
                      <a:lnTo>
                        <a:pt x="213248" y="224257"/>
                      </a:lnTo>
                      <a:cubicBezTo>
                        <a:pt x="178183" y="229082"/>
                        <a:pt x="92829" y="231257"/>
                        <a:pt x="6932" y="175872"/>
                      </a:cubicBezTo>
                      <a:close/>
                    </a:path>
                  </a:pathLst>
                </a:custGeom>
                <a:solidFill>
                  <a:srgbClr val="D88D6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7" name="Google Shape;517;p28"/>
                <p:cNvSpPr/>
                <p:nvPr/>
              </p:nvSpPr>
              <p:spPr>
                <a:xfrm>
                  <a:off x="9550457" y="1017199"/>
                  <a:ext cx="727137" cy="815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137" h="815480" extrusionOk="0">
                      <a:moveTo>
                        <a:pt x="404682" y="5097"/>
                      </a:moveTo>
                      <a:cubicBezTo>
                        <a:pt x="449806" y="12572"/>
                        <a:pt x="531286" y="39075"/>
                        <a:pt x="703692" y="294525"/>
                      </a:cubicBezTo>
                      <a:cubicBezTo>
                        <a:pt x="720070" y="381101"/>
                        <a:pt x="723060" y="420788"/>
                        <a:pt x="726729" y="509947"/>
                      </a:cubicBezTo>
                      <a:cubicBezTo>
                        <a:pt x="732098" y="639405"/>
                        <a:pt x="681130" y="741884"/>
                        <a:pt x="562614" y="788230"/>
                      </a:cubicBezTo>
                      <a:cubicBezTo>
                        <a:pt x="276788" y="900087"/>
                        <a:pt x="149641" y="604068"/>
                        <a:pt x="149641" y="604068"/>
                      </a:cubicBezTo>
                      <a:cubicBezTo>
                        <a:pt x="149641" y="604068"/>
                        <a:pt x="55792" y="617047"/>
                        <a:pt x="5097" y="491123"/>
                      </a:cubicBezTo>
                      <a:cubicBezTo>
                        <a:pt x="43900" y="430914"/>
                        <a:pt x="135778" y="387693"/>
                        <a:pt x="215627" y="285282"/>
                      </a:cubicBezTo>
                      <a:cubicBezTo>
                        <a:pt x="333464" y="134215"/>
                        <a:pt x="404682" y="5097"/>
                        <a:pt x="404682" y="5097"/>
                      </a:cubicBezTo>
                      <a:close/>
                    </a:path>
                  </a:pathLst>
                </a:custGeom>
                <a:solidFill>
                  <a:srgbClr val="F4A98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8" name="Google Shape;518;p28"/>
                <p:cNvSpPr/>
                <p:nvPr/>
              </p:nvSpPr>
              <p:spPr>
                <a:xfrm>
                  <a:off x="9928568" y="1612229"/>
                  <a:ext cx="210666" cy="115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665" h="115526" extrusionOk="0">
                      <a:moveTo>
                        <a:pt x="208219" y="5097"/>
                      </a:moveTo>
                      <a:cubicBezTo>
                        <a:pt x="208219" y="5097"/>
                        <a:pt x="133535" y="40230"/>
                        <a:pt x="5097" y="32755"/>
                      </a:cubicBezTo>
                      <a:cubicBezTo>
                        <a:pt x="5097" y="32755"/>
                        <a:pt x="49405" y="129933"/>
                        <a:pt x="133603" y="111653"/>
                      </a:cubicBezTo>
                      <a:cubicBezTo>
                        <a:pt x="208627" y="95275"/>
                        <a:pt x="208219" y="5097"/>
                        <a:pt x="208219" y="5097"/>
                      </a:cubicBezTo>
                      <a:close/>
                    </a:path>
                  </a:pathLst>
                </a:custGeom>
                <a:solidFill>
                  <a:srgbClr val="56362E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9" name="Google Shape;519;p28"/>
                <p:cNvSpPr/>
                <p:nvPr/>
              </p:nvSpPr>
              <p:spPr>
                <a:xfrm>
                  <a:off x="9934345" y="1617733"/>
                  <a:ext cx="203870" cy="6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70" h="61161" extrusionOk="0">
                      <a:moveTo>
                        <a:pt x="200133" y="5097"/>
                      </a:moveTo>
                      <a:cubicBezTo>
                        <a:pt x="200133" y="5097"/>
                        <a:pt x="122798" y="44036"/>
                        <a:pt x="5097" y="31668"/>
                      </a:cubicBezTo>
                      <a:cubicBezTo>
                        <a:pt x="5097" y="31668"/>
                        <a:pt x="30037" y="71355"/>
                        <a:pt x="119332" y="56268"/>
                      </a:cubicBezTo>
                      <a:cubicBezTo>
                        <a:pt x="198705" y="42881"/>
                        <a:pt x="200133" y="5097"/>
                        <a:pt x="200133" y="50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0" name="Google Shape;520;p28"/>
                <p:cNvSpPr/>
                <p:nvPr/>
              </p:nvSpPr>
              <p:spPr>
                <a:xfrm>
                  <a:off x="10081051" y="1282799"/>
                  <a:ext cx="149505" cy="81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04" h="81548" extrusionOk="0">
                      <a:moveTo>
                        <a:pt x="10681" y="80165"/>
                      </a:moveTo>
                      <a:cubicBezTo>
                        <a:pt x="10681" y="80165"/>
                        <a:pt x="54446" y="14315"/>
                        <a:pt x="146799" y="23761"/>
                      </a:cubicBezTo>
                      <a:cubicBezTo>
                        <a:pt x="146799" y="23761"/>
                        <a:pt x="142518" y="14247"/>
                        <a:pt x="121111" y="7723"/>
                      </a:cubicBezTo>
                      <a:cubicBezTo>
                        <a:pt x="99705" y="1199"/>
                        <a:pt x="47854" y="4665"/>
                        <a:pt x="12992" y="43332"/>
                      </a:cubicBezTo>
                      <a:cubicBezTo>
                        <a:pt x="12992" y="43264"/>
                        <a:pt x="-3114" y="76631"/>
                        <a:pt x="10681" y="80165"/>
                      </a:cubicBezTo>
                      <a:close/>
                    </a:path>
                  </a:pathLst>
                </a:custGeom>
                <a:solidFill>
                  <a:srgbClr val="8E593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1" name="Google Shape;521;p28"/>
                <p:cNvSpPr/>
                <p:nvPr/>
              </p:nvSpPr>
              <p:spPr>
                <a:xfrm>
                  <a:off x="9776481" y="1343169"/>
                  <a:ext cx="156301" cy="54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00" h="54365" extrusionOk="0">
                      <a:moveTo>
                        <a:pt x="152359" y="50239"/>
                      </a:moveTo>
                      <a:cubicBezTo>
                        <a:pt x="152359" y="50239"/>
                        <a:pt x="87868" y="5048"/>
                        <a:pt x="5097" y="47045"/>
                      </a:cubicBezTo>
                      <a:cubicBezTo>
                        <a:pt x="5097" y="47045"/>
                        <a:pt x="5640" y="36715"/>
                        <a:pt x="23241" y="22988"/>
                      </a:cubicBezTo>
                      <a:cubicBezTo>
                        <a:pt x="40910" y="9261"/>
                        <a:pt x="90518" y="-6165"/>
                        <a:pt x="136933" y="17008"/>
                      </a:cubicBezTo>
                      <a:cubicBezTo>
                        <a:pt x="137001" y="16940"/>
                        <a:pt x="163980" y="42016"/>
                        <a:pt x="152359" y="50239"/>
                      </a:cubicBezTo>
                      <a:close/>
                    </a:path>
                  </a:pathLst>
                </a:custGeom>
                <a:solidFill>
                  <a:srgbClr val="8E593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2" name="Google Shape;522;p28"/>
                <p:cNvSpPr/>
                <p:nvPr/>
              </p:nvSpPr>
              <p:spPr>
                <a:xfrm>
                  <a:off x="10036015" y="1411756"/>
                  <a:ext cx="88344" cy="183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43" h="183483" extrusionOk="0">
                      <a:moveTo>
                        <a:pt x="42738" y="178386"/>
                      </a:moveTo>
                      <a:cubicBezTo>
                        <a:pt x="49262" y="177163"/>
                        <a:pt x="55921" y="174581"/>
                        <a:pt x="61970" y="170775"/>
                      </a:cubicBezTo>
                      <a:cubicBezTo>
                        <a:pt x="77260" y="161058"/>
                        <a:pt x="85551" y="145088"/>
                        <a:pt x="84667" y="126875"/>
                      </a:cubicBezTo>
                      <a:cubicBezTo>
                        <a:pt x="84259" y="117565"/>
                        <a:pt x="81609" y="110770"/>
                        <a:pt x="76580" y="106284"/>
                      </a:cubicBezTo>
                      <a:cubicBezTo>
                        <a:pt x="68969" y="99353"/>
                        <a:pt x="58300" y="99896"/>
                        <a:pt x="48922" y="100372"/>
                      </a:cubicBezTo>
                      <a:cubicBezTo>
                        <a:pt x="38185" y="100916"/>
                        <a:pt x="31457" y="100916"/>
                        <a:pt x="28059" y="95547"/>
                      </a:cubicBezTo>
                      <a:cubicBezTo>
                        <a:pt x="17730" y="79034"/>
                        <a:pt x="9507" y="24668"/>
                        <a:pt x="7264" y="5097"/>
                      </a:cubicBezTo>
                      <a:lnTo>
                        <a:pt x="5158" y="19707"/>
                      </a:lnTo>
                      <a:cubicBezTo>
                        <a:pt x="6041" y="27251"/>
                        <a:pt x="1420" y="81208"/>
                        <a:pt x="15419" y="103498"/>
                      </a:cubicBezTo>
                      <a:cubicBezTo>
                        <a:pt x="23642" y="116614"/>
                        <a:pt x="38049" y="115866"/>
                        <a:pt x="49669" y="115323"/>
                      </a:cubicBezTo>
                      <a:cubicBezTo>
                        <a:pt x="56533" y="114983"/>
                        <a:pt x="63533" y="114643"/>
                        <a:pt x="66591" y="117361"/>
                      </a:cubicBezTo>
                      <a:cubicBezTo>
                        <a:pt x="68493" y="119060"/>
                        <a:pt x="69581" y="122526"/>
                        <a:pt x="69785" y="127623"/>
                      </a:cubicBezTo>
                      <a:cubicBezTo>
                        <a:pt x="70600" y="144952"/>
                        <a:pt x="60610" y="155009"/>
                        <a:pt x="54630" y="159359"/>
                      </a:cubicBezTo>
                      <a:cubicBezTo>
                        <a:pt x="46068" y="165543"/>
                        <a:pt x="43010" y="168940"/>
                        <a:pt x="28263" y="170028"/>
                      </a:cubicBezTo>
                      <a:lnTo>
                        <a:pt x="19904" y="169484"/>
                      </a:lnTo>
                      <a:cubicBezTo>
                        <a:pt x="25953" y="172678"/>
                        <a:pt x="34243" y="180017"/>
                        <a:pt x="42738" y="178386"/>
                      </a:cubicBezTo>
                      <a:close/>
                    </a:path>
                  </a:pathLst>
                </a:custGeom>
                <a:solidFill>
                  <a:srgbClr val="D88D6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p28"/>
                <p:cNvSpPr/>
                <p:nvPr/>
              </p:nvSpPr>
              <p:spPr>
                <a:xfrm>
                  <a:off x="10114936" y="1338499"/>
                  <a:ext cx="81548" cy="122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48" h="122322" extrusionOk="0">
                      <a:moveTo>
                        <a:pt x="33609" y="26639"/>
                      </a:moveTo>
                      <a:cubicBezTo>
                        <a:pt x="33609" y="26639"/>
                        <a:pt x="71121" y="20115"/>
                        <a:pt x="73703" y="5097"/>
                      </a:cubicBezTo>
                      <a:cubicBezTo>
                        <a:pt x="73703" y="5097"/>
                        <a:pt x="82130" y="23989"/>
                        <a:pt x="60656" y="34862"/>
                      </a:cubicBezTo>
                      <a:cubicBezTo>
                        <a:pt x="69490" y="42337"/>
                        <a:pt x="76422" y="54162"/>
                        <a:pt x="79072" y="68229"/>
                      </a:cubicBezTo>
                      <a:cubicBezTo>
                        <a:pt x="84033" y="95004"/>
                        <a:pt x="71801" y="119672"/>
                        <a:pt x="51685" y="123477"/>
                      </a:cubicBezTo>
                      <a:cubicBezTo>
                        <a:pt x="31570" y="127215"/>
                        <a:pt x="11183" y="108595"/>
                        <a:pt x="6222" y="81888"/>
                      </a:cubicBezTo>
                      <a:cubicBezTo>
                        <a:pt x="1193" y="55113"/>
                        <a:pt x="13494" y="30377"/>
                        <a:pt x="33609" y="26639"/>
                      </a:cubicBezTo>
                      <a:close/>
                    </a:path>
                  </a:pathLst>
                </a:custGeom>
                <a:solidFill>
                  <a:srgbClr val="6A371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4" name="Google Shape;524;p28"/>
                <p:cNvSpPr/>
                <p:nvPr/>
              </p:nvSpPr>
              <p:spPr>
                <a:xfrm>
                  <a:off x="9642946" y="1017199"/>
                  <a:ext cx="618406" cy="400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406" h="400944" extrusionOk="0">
                      <a:moveTo>
                        <a:pt x="348618" y="62248"/>
                      </a:moveTo>
                      <a:cubicBezTo>
                        <a:pt x="348618" y="62248"/>
                        <a:pt x="219432" y="296835"/>
                        <a:pt x="5097" y="401896"/>
                      </a:cubicBezTo>
                      <a:cubicBezTo>
                        <a:pt x="42269" y="371248"/>
                        <a:pt x="84130" y="335367"/>
                        <a:pt x="123138" y="285282"/>
                      </a:cubicBezTo>
                      <a:cubicBezTo>
                        <a:pt x="240907" y="134215"/>
                        <a:pt x="312193" y="5097"/>
                        <a:pt x="312193" y="5097"/>
                      </a:cubicBezTo>
                      <a:cubicBezTo>
                        <a:pt x="426972" y="24125"/>
                        <a:pt x="540188" y="190415"/>
                        <a:pt x="611203" y="294525"/>
                      </a:cubicBezTo>
                      <a:cubicBezTo>
                        <a:pt x="612290" y="300369"/>
                        <a:pt x="613310" y="306281"/>
                        <a:pt x="614397" y="312125"/>
                      </a:cubicBezTo>
                      <a:cubicBezTo>
                        <a:pt x="568458" y="257964"/>
                        <a:pt x="459999" y="105673"/>
                        <a:pt x="348618" y="62248"/>
                      </a:cubicBezTo>
                      <a:close/>
                    </a:path>
                  </a:pathLst>
                </a:custGeom>
                <a:solidFill>
                  <a:srgbClr val="D88D6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5" name="Google Shape;525;p28"/>
                <p:cNvSpPr/>
                <p:nvPr/>
              </p:nvSpPr>
              <p:spPr>
                <a:xfrm>
                  <a:off x="9550525" y="1503158"/>
                  <a:ext cx="706750" cy="32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750" h="326192" extrusionOk="0">
                      <a:moveTo>
                        <a:pt x="166154" y="93441"/>
                      </a:moveTo>
                      <a:cubicBezTo>
                        <a:pt x="166154" y="93441"/>
                        <a:pt x="215967" y="276856"/>
                        <a:pt x="425885" y="292894"/>
                      </a:cubicBezTo>
                      <a:cubicBezTo>
                        <a:pt x="578788" y="304582"/>
                        <a:pt x="665840" y="219500"/>
                        <a:pt x="701993" y="172406"/>
                      </a:cubicBezTo>
                      <a:cubicBezTo>
                        <a:pt x="676374" y="230509"/>
                        <a:pt x="630639" y="275565"/>
                        <a:pt x="562614" y="302204"/>
                      </a:cubicBezTo>
                      <a:cubicBezTo>
                        <a:pt x="276788" y="414060"/>
                        <a:pt x="149641" y="118041"/>
                        <a:pt x="149641" y="118041"/>
                      </a:cubicBezTo>
                      <a:cubicBezTo>
                        <a:pt x="149641" y="118041"/>
                        <a:pt x="55793" y="131021"/>
                        <a:pt x="5097" y="5097"/>
                      </a:cubicBezTo>
                      <a:cubicBezTo>
                        <a:pt x="61841" y="112129"/>
                        <a:pt x="166154" y="93441"/>
                        <a:pt x="166154" y="93441"/>
                      </a:cubicBezTo>
                      <a:close/>
                    </a:path>
                  </a:pathLst>
                </a:custGeom>
                <a:solidFill>
                  <a:srgbClr val="D88D6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6" name="Google Shape;526;p28"/>
                <p:cNvSpPr/>
                <p:nvPr/>
              </p:nvSpPr>
              <p:spPr>
                <a:xfrm>
                  <a:off x="9808353" y="1441536"/>
                  <a:ext cx="129118" cy="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17" h="67956" extrusionOk="0">
                      <a:moveTo>
                        <a:pt x="129933" y="37430"/>
                      </a:moveTo>
                      <a:cubicBezTo>
                        <a:pt x="129933" y="37430"/>
                        <a:pt x="69656" y="21392"/>
                        <a:pt x="12028" y="65496"/>
                      </a:cubicBezTo>
                      <a:cubicBezTo>
                        <a:pt x="12028" y="65496"/>
                        <a:pt x="13931" y="42458"/>
                        <a:pt x="39143" y="30090"/>
                      </a:cubicBezTo>
                      <a:cubicBezTo>
                        <a:pt x="39143" y="30090"/>
                        <a:pt x="32483" y="27576"/>
                        <a:pt x="5097" y="31653"/>
                      </a:cubicBezTo>
                      <a:cubicBezTo>
                        <a:pt x="5097" y="31721"/>
                        <a:pt x="82635" y="-31818"/>
                        <a:pt x="129933" y="37430"/>
                      </a:cubicBezTo>
                      <a:close/>
                    </a:path>
                  </a:pathLst>
                </a:custGeom>
                <a:solidFill>
                  <a:srgbClr val="6A371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7" name="Google Shape;527;p28"/>
                <p:cNvSpPr/>
                <p:nvPr/>
              </p:nvSpPr>
              <p:spPr>
                <a:xfrm>
                  <a:off x="9253257" y="2019357"/>
                  <a:ext cx="441719" cy="70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718" h="706750" extrusionOk="0">
                      <a:moveTo>
                        <a:pt x="363934" y="5097"/>
                      </a:moveTo>
                      <a:cubicBezTo>
                        <a:pt x="363934" y="5097"/>
                        <a:pt x="270969" y="49608"/>
                        <a:pt x="6073" y="468834"/>
                      </a:cubicBezTo>
                      <a:cubicBezTo>
                        <a:pt x="6073" y="468834"/>
                        <a:pt x="-14653" y="730059"/>
                        <a:pt x="134852" y="702877"/>
                      </a:cubicBezTo>
                      <a:cubicBezTo>
                        <a:pt x="134852" y="702877"/>
                        <a:pt x="617073" y="156233"/>
                        <a:pt x="363934" y="5097"/>
                      </a:cubicBezTo>
                      <a:close/>
                    </a:path>
                  </a:pathLst>
                </a:custGeom>
                <a:solidFill>
                  <a:srgbClr val="E04127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8" name="Google Shape;528;p28"/>
                <p:cNvSpPr/>
                <p:nvPr/>
              </p:nvSpPr>
              <p:spPr>
                <a:xfrm>
                  <a:off x="9344154" y="1547624"/>
                  <a:ext cx="251440" cy="523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439" h="523266" extrusionOk="0">
                      <a:moveTo>
                        <a:pt x="28868" y="448221"/>
                      </a:moveTo>
                      <a:cubicBezTo>
                        <a:pt x="28868" y="448221"/>
                        <a:pt x="-7557" y="341664"/>
                        <a:pt x="9772" y="289949"/>
                      </a:cubicBezTo>
                      <a:cubicBezTo>
                        <a:pt x="27101" y="238234"/>
                        <a:pt x="90912" y="218187"/>
                        <a:pt x="90912" y="218187"/>
                      </a:cubicBezTo>
                      <a:lnTo>
                        <a:pt x="136919" y="209149"/>
                      </a:lnTo>
                      <a:lnTo>
                        <a:pt x="136919" y="5278"/>
                      </a:lnTo>
                      <a:cubicBezTo>
                        <a:pt x="136919" y="5278"/>
                        <a:pt x="174771" y="589"/>
                        <a:pt x="175314" y="38849"/>
                      </a:cubicBezTo>
                      <a:cubicBezTo>
                        <a:pt x="175858" y="72420"/>
                        <a:pt x="185440" y="216624"/>
                        <a:pt x="185440" y="216624"/>
                      </a:cubicBezTo>
                      <a:lnTo>
                        <a:pt x="219147" y="18394"/>
                      </a:lnTo>
                      <a:cubicBezTo>
                        <a:pt x="219147" y="18394"/>
                        <a:pt x="259241" y="16899"/>
                        <a:pt x="252173" y="59032"/>
                      </a:cubicBezTo>
                      <a:cubicBezTo>
                        <a:pt x="245038" y="101165"/>
                        <a:pt x="235524" y="246797"/>
                        <a:pt x="235524" y="246797"/>
                      </a:cubicBezTo>
                      <a:cubicBezTo>
                        <a:pt x="235524" y="246797"/>
                        <a:pt x="226622" y="401398"/>
                        <a:pt x="160568" y="476898"/>
                      </a:cubicBezTo>
                      <a:lnTo>
                        <a:pt x="67399" y="524264"/>
                      </a:lnTo>
                      <a:lnTo>
                        <a:pt x="28868" y="448221"/>
                      </a:lnTo>
                      <a:close/>
                    </a:path>
                  </a:pathLst>
                </a:custGeom>
                <a:solidFill>
                  <a:srgbClr val="F4A98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9" name="Google Shape;529;p28"/>
                <p:cNvSpPr/>
                <p:nvPr/>
              </p:nvSpPr>
              <p:spPr>
                <a:xfrm>
                  <a:off x="9216010" y="1964924"/>
                  <a:ext cx="292214" cy="80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214" h="808685" extrusionOk="0">
                      <a:moveTo>
                        <a:pt x="288577" y="14067"/>
                      </a:moveTo>
                      <a:cubicBezTo>
                        <a:pt x="288577" y="14067"/>
                        <a:pt x="294421" y="840761"/>
                        <a:pt x="82260" y="804540"/>
                      </a:cubicBezTo>
                      <a:cubicBezTo>
                        <a:pt x="-129901" y="768387"/>
                        <a:pt x="162721" y="5097"/>
                        <a:pt x="162721" y="5097"/>
                      </a:cubicBezTo>
                      <a:lnTo>
                        <a:pt x="288577" y="14067"/>
                      </a:lnTo>
                      <a:close/>
                    </a:path>
                  </a:pathLst>
                </a:custGeom>
                <a:solidFill>
                  <a:srgbClr val="F4A98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0" name="Google Shape;530;p28"/>
                <p:cNvSpPr/>
                <p:nvPr/>
              </p:nvSpPr>
              <p:spPr>
                <a:xfrm>
                  <a:off x="9666240" y="1919318"/>
                  <a:ext cx="577632" cy="3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632" h="353375" extrusionOk="0">
                      <a:moveTo>
                        <a:pt x="576357" y="70547"/>
                      </a:moveTo>
                      <a:cubicBezTo>
                        <a:pt x="576357" y="70547"/>
                        <a:pt x="295492" y="-76716"/>
                        <a:pt x="34945" y="70547"/>
                      </a:cubicBezTo>
                      <a:cubicBezTo>
                        <a:pt x="34945" y="70547"/>
                        <a:pt x="-105521" y="344616"/>
                        <a:pt x="222982" y="351412"/>
                      </a:cubicBezTo>
                      <a:cubicBezTo>
                        <a:pt x="551417" y="358208"/>
                        <a:pt x="576357" y="70547"/>
                        <a:pt x="576357" y="70547"/>
                      </a:cubicBezTo>
                      <a:close/>
                    </a:path>
                  </a:pathLst>
                </a:custGeom>
                <a:solidFill>
                  <a:srgbClr val="F4A98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1" name="Google Shape;531;p28"/>
                <p:cNvSpPr/>
                <p:nvPr/>
              </p:nvSpPr>
              <p:spPr>
                <a:xfrm>
                  <a:off x="9448826" y="1923131"/>
                  <a:ext cx="985373" cy="1644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372" h="1644553" extrusionOk="0">
                      <a:moveTo>
                        <a:pt x="984321" y="1586043"/>
                      </a:moveTo>
                      <a:cubicBezTo>
                        <a:pt x="899851" y="1307964"/>
                        <a:pt x="682321" y="1102598"/>
                        <a:pt x="682321" y="1102598"/>
                      </a:cubicBezTo>
                      <a:cubicBezTo>
                        <a:pt x="736551" y="912795"/>
                        <a:pt x="852961" y="347803"/>
                        <a:pt x="852961" y="347803"/>
                      </a:cubicBezTo>
                      <a:lnTo>
                        <a:pt x="854795" y="21338"/>
                      </a:lnTo>
                      <a:cubicBezTo>
                        <a:pt x="793770" y="21338"/>
                        <a:pt x="759588" y="11825"/>
                        <a:pt x="673827" y="12436"/>
                      </a:cubicBezTo>
                      <a:cubicBezTo>
                        <a:pt x="657653" y="70471"/>
                        <a:pt x="646712" y="274477"/>
                        <a:pt x="441890" y="255381"/>
                      </a:cubicBezTo>
                      <a:cubicBezTo>
                        <a:pt x="314471" y="243489"/>
                        <a:pt x="360410" y="91402"/>
                        <a:pt x="390379" y="5097"/>
                      </a:cubicBezTo>
                      <a:cubicBezTo>
                        <a:pt x="386234" y="7000"/>
                        <a:pt x="303191" y="24329"/>
                        <a:pt x="253786" y="47366"/>
                      </a:cubicBezTo>
                      <a:cubicBezTo>
                        <a:pt x="197858" y="73461"/>
                        <a:pt x="168364" y="101459"/>
                        <a:pt x="168364" y="101459"/>
                      </a:cubicBezTo>
                      <a:lnTo>
                        <a:pt x="140774" y="257896"/>
                      </a:lnTo>
                      <a:cubicBezTo>
                        <a:pt x="37208" y="390412"/>
                        <a:pt x="6084" y="467475"/>
                        <a:pt x="5132" y="506006"/>
                      </a:cubicBezTo>
                      <a:cubicBezTo>
                        <a:pt x="2958" y="592719"/>
                        <a:pt x="101631" y="669782"/>
                        <a:pt x="101631" y="669782"/>
                      </a:cubicBezTo>
                      <a:lnTo>
                        <a:pt x="114271" y="1114762"/>
                      </a:lnTo>
                      <a:cubicBezTo>
                        <a:pt x="89059" y="1290091"/>
                        <a:pt x="73293" y="1423762"/>
                        <a:pt x="54605" y="1582305"/>
                      </a:cubicBezTo>
                      <a:cubicBezTo>
                        <a:pt x="243321" y="1631030"/>
                        <a:pt x="557077" y="1695861"/>
                        <a:pt x="984321" y="1586043"/>
                      </a:cubicBezTo>
                      <a:close/>
                    </a:path>
                  </a:pathLst>
                </a:custGeom>
                <a:solidFill>
                  <a:srgbClr val="F9512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2" name="Google Shape;532;p28"/>
                <p:cNvSpPr/>
                <p:nvPr/>
              </p:nvSpPr>
              <p:spPr>
                <a:xfrm>
                  <a:off x="10157990" y="2397061"/>
                  <a:ext cx="6796" cy="6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5" h="6795" extrusionOk="0">
                      <a:moveTo>
                        <a:pt x="5165" y="5097"/>
                      </a:moveTo>
                      <a:cubicBezTo>
                        <a:pt x="5165" y="5097"/>
                        <a:pt x="5165" y="5640"/>
                        <a:pt x="5097" y="6524"/>
                      </a:cubicBezTo>
                      <a:cubicBezTo>
                        <a:pt x="5369" y="5504"/>
                        <a:pt x="5165" y="5097"/>
                        <a:pt x="5165" y="5097"/>
                      </a:cubicBezTo>
                      <a:close/>
                    </a:path>
                  </a:pathLst>
                </a:custGeom>
                <a:solidFill>
                  <a:srgbClr val="E04127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3" name="Google Shape;533;p28"/>
                <p:cNvSpPr/>
                <p:nvPr/>
              </p:nvSpPr>
              <p:spPr>
                <a:xfrm>
                  <a:off x="9467344" y="2398420"/>
                  <a:ext cx="699954" cy="116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954" h="1168856" extrusionOk="0">
                      <a:moveTo>
                        <a:pt x="695743" y="5097"/>
                      </a:moveTo>
                      <a:cubicBezTo>
                        <a:pt x="694248" y="10465"/>
                        <a:pt x="678618" y="31872"/>
                        <a:pt x="535025" y="74345"/>
                      </a:cubicBezTo>
                      <a:cubicBezTo>
                        <a:pt x="366425" y="124157"/>
                        <a:pt x="9176" y="24125"/>
                        <a:pt x="9176" y="24125"/>
                      </a:cubicBezTo>
                      <a:cubicBezTo>
                        <a:pt x="-18346" y="101120"/>
                        <a:pt x="102413" y="194017"/>
                        <a:pt x="102413" y="194017"/>
                      </a:cubicBezTo>
                      <a:cubicBezTo>
                        <a:pt x="82026" y="261973"/>
                        <a:pt x="125042" y="644774"/>
                        <a:pt x="125042" y="644774"/>
                      </a:cubicBezTo>
                      <a:cubicBezTo>
                        <a:pt x="88821" y="832606"/>
                        <a:pt x="36155" y="1106879"/>
                        <a:pt x="36155" y="1106879"/>
                      </a:cubicBezTo>
                      <a:lnTo>
                        <a:pt x="179136" y="1139499"/>
                      </a:lnTo>
                      <a:lnTo>
                        <a:pt x="360716" y="1164711"/>
                      </a:lnTo>
                      <a:cubicBezTo>
                        <a:pt x="136595" y="726390"/>
                        <a:pt x="598565" y="148961"/>
                        <a:pt x="598633" y="148893"/>
                      </a:cubicBezTo>
                      <a:cubicBezTo>
                        <a:pt x="685482" y="91742"/>
                        <a:pt x="694792" y="16106"/>
                        <a:pt x="695743" y="5097"/>
                      </a:cubicBezTo>
                      <a:close/>
                    </a:path>
                  </a:pathLst>
                </a:custGeom>
                <a:solidFill>
                  <a:srgbClr val="E04127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4" name="Google Shape;534;p28"/>
                <p:cNvSpPr/>
                <p:nvPr/>
              </p:nvSpPr>
              <p:spPr>
                <a:xfrm>
                  <a:off x="10265242" y="1705193"/>
                  <a:ext cx="638793" cy="564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793" h="564040" extrusionOk="0">
                      <a:moveTo>
                        <a:pt x="490496" y="5097"/>
                      </a:moveTo>
                      <a:lnTo>
                        <a:pt x="38380" y="239208"/>
                      </a:lnTo>
                      <a:cubicBezTo>
                        <a:pt x="-35421" y="349773"/>
                        <a:pt x="36545" y="565672"/>
                        <a:pt x="36545" y="565672"/>
                      </a:cubicBezTo>
                      <a:cubicBezTo>
                        <a:pt x="227435" y="476988"/>
                        <a:pt x="507689" y="283244"/>
                        <a:pt x="634768" y="192793"/>
                      </a:cubicBezTo>
                      <a:cubicBezTo>
                        <a:pt x="529707" y="130681"/>
                        <a:pt x="499330" y="48453"/>
                        <a:pt x="490496" y="5097"/>
                      </a:cubicBezTo>
                      <a:close/>
                    </a:path>
                  </a:pathLst>
                </a:custGeom>
                <a:solidFill>
                  <a:srgbClr val="F9512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5" name="Google Shape;535;p28"/>
                <p:cNvSpPr/>
                <p:nvPr/>
              </p:nvSpPr>
              <p:spPr>
                <a:xfrm>
                  <a:off x="10736302" y="1226982"/>
                  <a:ext cx="645589" cy="679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589" h="679567" extrusionOk="0">
                      <a:moveTo>
                        <a:pt x="644094" y="5097"/>
                      </a:moveTo>
                      <a:lnTo>
                        <a:pt x="476785" y="18892"/>
                      </a:lnTo>
                      <a:cubicBezTo>
                        <a:pt x="369141" y="110905"/>
                        <a:pt x="45327" y="469989"/>
                        <a:pt x="45327" y="469989"/>
                      </a:cubicBezTo>
                      <a:lnTo>
                        <a:pt x="5097" y="497919"/>
                      </a:lnTo>
                      <a:cubicBezTo>
                        <a:pt x="13863" y="541276"/>
                        <a:pt x="38803" y="615348"/>
                        <a:pt x="143865" y="677461"/>
                      </a:cubicBezTo>
                      <a:cubicBezTo>
                        <a:pt x="185658" y="647696"/>
                        <a:pt x="230713" y="622756"/>
                        <a:pt x="230713" y="622756"/>
                      </a:cubicBezTo>
                      <a:cubicBezTo>
                        <a:pt x="354191" y="481949"/>
                        <a:pt x="644094" y="5097"/>
                        <a:pt x="644094" y="5097"/>
                      </a:cubicBezTo>
                      <a:close/>
                    </a:path>
                  </a:pathLst>
                </a:custGeom>
                <a:solidFill>
                  <a:srgbClr val="F4A98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6" name="Google Shape;536;p28"/>
                <p:cNvSpPr/>
                <p:nvPr/>
              </p:nvSpPr>
              <p:spPr>
                <a:xfrm>
                  <a:off x="11117230" y="993550"/>
                  <a:ext cx="278623" cy="299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22" h="299009" extrusionOk="0">
                      <a:moveTo>
                        <a:pt x="110807" y="244984"/>
                      </a:moveTo>
                      <a:cubicBezTo>
                        <a:pt x="115020" y="243217"/>
                        <a:pt x="115088" y="243081"/>
                        <a:pt x="119098" y="241586"/>
                      </a:cubicBezTo>
                      <a:lnTo>
                        <a:pt x="117942" y="236625"/>
                      </a:lnTo>
                      <a:cubicBezTo>
                        <a:pt x="117942" y="236625"/>
                        <a:pt x="77101" y="88208"/>
                        <a:pt x="63237" y="66190"/>
                      </a:cubicBezTo>
                      <a:lnTo>
                        <a:pt x="227557" y="5097"/>
                      </a:lnTo>
                      <a:cubicBezTo>
                        <a:pt x="227557" y="5097"/>
                        <a:pt x="253720" y="12436"/>
                        <a:pt x="263914" y="73189"/>
                      </a:cubicBezTo>
                      <a:cubicBezTo>
                        <a:pt x="268127" y="98265"/>
                        <a:pt x="279747" y="181716"/>
                        <a:pt x="275262" y="210734"/>
                      </a:cubicBezTo>
                      <a:cubicBezTo>
                        <a:pt x="270709" y="239751"/>
                        <a:pt x="233945" y="277128"/>
                        <a:pt x="189569" y="285214"/>
                      </a:cubicBezTo>
                      <a:cubicBezTo>
                        <a:pt x="71596" y="304310"/>
                        <a:pt x="7037" y="300369"/>
                        <a:pt x="7037" y="300369"/>
                      </a:cubicBezTo>
                      <a:cubicBezTo>
                        <a:pt x="-11651" y="251644"/>
                        <a:pt x="110807" y="244984"/>
                        <a:pt x="110807" y="244984"/>
                      </a:cubicBezTo>
                      <a:close/>
                    </a:path>
                  </a:pathLst>
                </a:custGeom>
                <a:solidFill>
                  <a:srgbClr val="D88D6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7" name="Google Shape;537;p28"/>
                <p:cNvSpPr/>
                <p:nvPr/>
              </p:nvSpPr>
              <p:spPr>
                <a:xfrm>
                  <a:off x="10993655" y="1043363"/>
                  <a:ext cx="400945" cy="244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44" h="244644" extrusionOk="0">
                      <a:moveTo>
                        <a:pt x="372199" y="5097"/>
                      </a:moveTo>
                      <a:lnTo>
                        <a:pt x="399721" y="182056"/>
                      </a:lnTo>
                      <a:lnTo>
                        <a:pt x="51579" y="245052"/>
                      </a:lnTo>
                      <a:lnTo>
                        <a:pt x="5097" y="28134"/>
                      </a:lnTo>
                      <a:close/>
                    </a:path>
                  </a:pathLst>
                </a:custGeom>
                <a:solidFill>
                  <a:srgbClr val="4F4B4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8" name="Google Shape;538;p28"/>
                <p:cNvSpPr/>
                <p:nvPr/>
              </p:nvSpPr>
              <p:spPr>
                <a:xfrm>
                  <a:off x="10960763" y="1066400"/>
                  <a:ext cx="88344" cy="224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43" h="224257" extrusionOk="0">
                      <a:moveTo>
                        <a:pt x="37988" y="5097"/>
                      </a:moveTo>
                      <a:lnTo>
                        <a:pt x="5097" y="15698"/>
                      </a:lnTo>
                      <a:lnTo>
                        <a:pt x="50152" y="215559"/>
                      </a:lnTo>
                      <a:lnTo>
                        <a:pt x="84470" y="222015"/>
                      </a:lnTo>
                      <a:close/>
                    </a:path>
                  </a:pathLst>
                </a:custGeom>
                <a:solidFill>
                  <a:srgbClr val="68635B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9" name="Google Shape;539;p28"/>
                <p:cNvSpPr/>
                <p:nvPr/>
              </p:nvSpPr>
              <p:spPr>
                <a:xfrm>
                  <a:off x="11052082" y="1210571"/>
                  <a:ext cx="33978" cy="47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78" h="47569" extrusionOk="0">
                      <a:moveTo>
                        <a:pt x="5180" y="25245"/>
                      </a:moveTo>
                      <a:cubicBezTo>
                        <a:pt x="6064" y="35778"/>
                        <a:pt x="12724" y="43797"/>
                        <a:pt x="20131" y="43185"/>
                      </a:cubicBezTo>
                      <a:cubicBezTo>
                        <a:pt x="27538" y="42574"/>
                        <a:pt x="32771" y="33535"/>
                        <a:pt x="31955" y="23070"/>
                      </a:cubicBezTo>
                      <a:cubicBezTo>
                        <a:pt x="31072" y="12537"/>
                        <a:pt x="24412" y="4518"/>
                        <a:pt x="17005" y="5130"/>
                      </a:cubicBezTo>
                      <a:cubicBezTo>
                        <a:pt x="9598" y="5741"/>
                        <a:pt x="4365" y="14711"/>
                        <a:pt x="5180" y="25245"/>
                      </a:cubicBezTo>
                      <a:close/>
                    </a:path>
                  </a:pathLst>
                </a:custGeom>
                <a:solidFill>
                  <a:srgbClr val="26242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0" name="Google Shape;540;p28"/>
                <p:cNvSpPr/>
                <p:nvPr/>
              </p:nvSpPr>
              <p:spPr>
                <a:xfrm>
                  <a:off x="11116452" y="1052673"/>
                  <a:ext cx="278623" cy="190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22" h="190278" extrusionOk="0">
                      <a:moveTo>
                        <a:pt x="273730" y="152155"/>
                      </a:moveTo>
                      <a:lnTo>
                        <a:pt x="101392" y="5097"/>
                      </a:lnTo>
                      <a:lnTo>
                        <a:pt x="5097" y="11145"/>
                      </a:lnTo>
                      <a:lnTo>
                        <a:pt x="205297" y="185726"/>
                      </a:lnTo>
                      <a:lnTo>
                        <a:pt x="276924" y="172746"/>
                      </a:lnTo>
                      <a:close/>
                    </a:path>
                  </a:pathLst>
                </a:custGeom>
                <a:solidFill>
                  <a:srgbClr val="68635B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" name="Google Shape;541;p28"/>
                <p:cNvSpPr/>
                <p:nvPr/>
              </p:nvSpPr>
              <p:spPr>
                <a:xfrm>
                  <a:off x="11013702" y="1062866"/>
                  <a:ext cx="237849" cy="203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848" h="203870" extrusionOk="0">
                      <a:moveTo>
                        <a:pt x="237917" y="188240"/>
                      </a:moveTo>
                      <a:lnTo>
                        <a:pt x="41318" y="5097"/>
                      </a:lnTo>
                      <a:lnTo>
                        <a:pt x="5097" y="7407"/>
                      </a:lnTo>
                      <a:lnTo>
                        <a:pt x="171659" y="200201"/>
                      </a:lnTo>
                      <a:close/>
                    </a:path>
                  </a:pathLst>
                </a:custGeom>
                <a:solidFill>
                  <a:srgbClr val="68635B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" name="Google Shape;542;p28"/>
                <p:cNvSpPr/>
                <p:nvPr/>
              </p:nvSpPr>
              <p:spPr>
                <a:xfrm>
                  <a:off x="11113366" y="989677"/>
                  <a:ext cx="231053" cy="115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052" h="115526" extrusionOk="0">
                      <a:moveTo>
                        <a:pt x="52015" y="15902"/>
                      </a:moveTo>
                      <a:cubicBezTo>
                        <a:pt x="52015" y="15902"/>
                        <a:pt x="3766" y="37376"/>
                        <a:pt x="5125" y="54365"/>
                      </a:cubicBezTo>
                      <a:cubicBezTo>
                        <a:pt x="6484" y="71355"/>
                        <a:pt x="18105" y="120963"/>
                        <a:pt x="44268" y="116682"/>
                      </a:cubicBezTo>
                      <a:cubicBezTo>
                        <a:pt x="70431" y="112468"/>
                        <a:pt x="175085" y="77810"/>
                        <a:pt x="196355" y="67685"/>
                      </a:cubicBezTo>
                      <a:cubicBezTo>
                        <a:pt x="217626" y="57491"/>
                        <a:pt x="203287" y="26027"/>
                        <a:pt x="231489" y="10397"/>
                      </a:cubicBezTo>
                      <a:cubicBezTo>
                        <a:pt x="231489" y="10397"/>
                        <a:pt x="240527" y="-4621"/>
                        <a:pt x="52015" y="15902"/>
                      </a:cubicBezTo>
                      <a:close/>
                    </a:path>
                  </a:pathLst>
                </a:custGeom>
                <a:solidFill>
                  <a:srgbClr val="F4A98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28"/>
                <p:cNvSpPr/>
                <p:nvPr/>
              </p:nvSpPr>
              <p:spPr>
                <a:xfrm>
                  <a:off x="10190683" y="2764401"/>
                  <a:ext cx="795094" cy="70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093" h="706750" extrusionOk="0">
                      <a:moveTo>
                        <a:pt x="632128" y="31771"/>
                      </a:moveTo>
                      <a:cubicBezTo>
                        <a:pt x="632128" y="31771"/>
                        <a:pt x="753227" y="341925"/>
                        <a:pt x="792710" y="556261"/>
                      </a:cubicBezTo>
                      <a:lnTo>
                        <a:pt x="202573" y="703455"/>
                      </a:lnTo>
                      <a:lnTo>
                        <a:pt x="76174" y="660031"/>
                      </a:lnTo>
                      <a:cubicBezTo>
                        <a:pt x="76174" y="660031"/>
                        <a:pt x="-59128" y="187663"/>
                        <a:pt x="43623" y="122289"/>
                      </a:cubicBezTo>
                      <a:cubicBezTo>
                        <a:pt x="146373" y="56914"/>
                        <a:pt x="559142" y="-43186"/>
                        <a:pt x="632128" y="31771"/>
                      </a:cubicBezTo>
                      <a:close/>
                    </a:path>
                  </a:pathLst>
                </a:custGeom>
                <a:solidFill>
                  <a:srgbClr val="594D4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28"/>
                <p:cNvSpPr/>
                <p:nvPr/>
              </p:nvSpPr>
              <p:spPr>
                <a:xfrm>
                  <a:off x="10233286" y="2884311"/>
                  <a:ext cx="699954" cy="373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954" h="373762" extrusionOk="0">
                      <a:moveTo>
                        <a:pt x="700498" y="236558"/>
                      </a:moveTo>
                      <a:lnTo>
                        <a:pt x="122594" y="369141"/>
                      </a:lnTo>
                      <a:lnTo>
                        <a:pt x="5097" y="5097"/>
                      </a:lnTo>
                      <a:lnTo>
                        <a:pt x="685684" y="187493"/>
                      </a:lnTo>
                      <a:close/>
                    </a:path>
                  </a:pathLst>
                </a:custGeom>
                <a:solidFill>
                  <a:srgbClr val="3D332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28"/>
                <p:cNvSpPr/>
                <p:nvPr/>
              </p:nvSpPr>
              <p:spPr>
                <a:xfrm>
                  <a:off x="10190173" y="2886830"/>
                  <a:ext cx="203870" cy="577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70" h="577632" extrusionOk="0">
                      <a:moveTo>
                        <a:pt x="201996" y="576948"/>
                      </a:moveTo>
                      <a:lnTo>
                        <a:pt x="76140" y="535562"/>
                      </a:lnTo>
                      <a:cubicBezTo>
                        <a:pt x="76140" y="535562"/>
                        <a:pt x="-49648" y="96358"/>
                        <a:pt x="33531" y="6451"/>
                      </a:cubicBezTo>
                      <a:lnTo>
                        <a:pt x="33531" y="6451"/>
                      </a:lnTo>
                      <a:cubicBezTo>
                        <a:pt x="113312" y="-27187"/>
                        <a:pt x="201996" y="576948"/>
                        <a:pt x="201996" y="576948"/>
                      </a:cubicBezTo>
                      <a:close/>
                    </a:path>
                  </a:pathLst>
                </a:custGeom>
                <a:solidFill>
                  <a:srgbClr val="493F36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28"/>
                <p:cNvSpPr/>
                <p:nvPr/>
              </p:nvSpPr>
              <p:spPr>
                <a:xfrm>
                  <a:off x="10227510" y="2764637"/>
                  <a:ext cx="720342" cy="462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341" h="462105" extrusionOk="0">
                      <a:moveTo>
                        <a:pt x="5097" y="123276"/>
                      </a:moveTo>
                      <a:cubicBezTo>
                        <a:pt x="5640" y="122868"/>
                        <a:pt x="5980" y="121441"/>
                        <a:pt x="6524" y="121033"/>
                      </a:cubicBezTo>
                      <a:cubicBezTo>
                        <a:pt x="109274" y="55659"/>
                        <a:pt x="522451" y="-42947"/>
                        <a:pt x="595437" y="32010"/>
                      </a:cubicBezTo>
                      <a:cubicBezTo>
                        <a:pt x="595437" y="32010"/>
                        <a:pt x="672500" y="163574"/>
                        <a:pt x="720274" y="319739"/>
                      </a:cubicBezTo>
                      <a:lnTo>
                        <a:pt x="160922" y="459254"/>
                      </a:lnTo>
                      <a:cubicBezTo>
                        <a:pt x="160922" y="459254"/>
                        <a:pt x="94935" y="165681"/>
                        <a:pt x="5097" y="123276"/>
                      </a:cubicBezTo>
                      <a:close/>
                    </a:path>
                  </a:pathLst>
                </a:custGeom>
                <a:solidFill>
                  <a:srgbClr val="594D4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547;p28"/>
                <p:cNvSpPr/>
                <p:nvPr/>
              </p:nvSpPr>
              <p:spPr>
                <a:xfrm>
                  <a:off x="10626458" y="3056511"/>
                  <a:ext cx="115526" cy="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26" h="67956" extrusionOk="0">
                      <a:moveTo>
                        <a:pt x="5531" y="48795"/>
                      </a:moveTo>
                      <a:cubicBezTo>
                        <a:pt x="9337" y="63881"/>
                        <a:pt x="36248" y="70201"/>
                        <a:pt x="65673" y="62862"/>
                      </a:cubicBezTo>
                      <a:cubicBezTo>
                        <a:pt x="95098" y="55523"/>
                        <a:pt x="115893" y="37310"/>
                        <a:pt x="112155" y="22224"/>
                      </a:cubicBezTo>
                      <a:cubicBezTo>
                        <a:pt x="108418" y="7138"/>
                        <a:pt x="81439" y="818"/>
                        <a:pt x="52014" y="8157"/>
                      </a:cubicBezTo>
                      <a:cubicBezTo>
                        <a:pt x="22588" y="15496"/>
                        <a:pt x="1793" y="33709"/>
                        <a:pt x="5531" y="48795"/>
                      </a:cubicBezTo>
                      <a:close/>
                    </a:path>
                  </a:pathLst>
                </a:custGeom>
                <a:solidFill>
                  <a:srgbClr val="FF992B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8" name="Google Shape;548;p28"/>
                <p:cNvSpPr/>
                <p:nvPr/>
              </p:nvSpPr>
              <p:spPr>
                <a:xfrm>
                  <a:off x="10113869" y="1920023"/>
                  <a:ext cx="176688" cy="1066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87" h="1066920" extrusionOk="0">
                      <a:moveTo>
                        <a:pt x="159240" y="1064593"/>
                      </a:moveTo>
                      <a:cubicBezTo>
                        <a:pt x="159240" y="1064593"/>
                        <a:pt x="-9836" y="119450"/>
                        <a:pt x="177453" y="17515"/>
                      </a:cubicBezTo>
                      <a:cubicBezTo>
                        <a:pt x="177453" y="17515"/>
                        <a:pt x="144494" y="-8105"/>
                        <a:pt x="88225" y="14253"/>
                      </a:cubicBezTo>
                      <a:cubicBezTo>
                        <a:pt x="88225" y="14253"/>
                        <a:pt x="-95462" y="101306"/>
                        <a:pt x="83265" y="1051885"/>
                      </a:cubicBezTo>
                      <a:lnTo>
                        <a:pt x="159240" y="1064593"/>
                      </a:lnTo>
                      <a:close/>
                    </a:path>
                  </a:pathLst>
                </a:custGeom>
                <a:solidFill>
                  <a:srgbClr val="493F36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9" name="Google Shape;549;p28"/>
                <p:cNvSpPr/>
                <p:nvPr/>
              </p:nvSpPr>
              <p:spPr>
                <a:xfrm>
                  <a:off x="9784296" y="3690550"/>
                  <a:ext cx="176688" cy="3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87" h="353375" extrusionOk="0">
                      <a:moveTo>
                        <a:pt x="172474" y="151204"/>
                      </a:moveTo>
                      <a:cubicBezTo>
                        <a:pt x="172474" y="151204"/>
                        <a:pt x="41589" y="45871"/>
                        <a:pt x="5097" y="5097"/>
                      </a:cubicBezTo>
                      <a:cubicBezTo>
                        <a:pt x="5097" y="5097"/>
                        <a:pt x="103430" y="313281"/>
                        <a:pt x="120963" y="348618"/>
                      </a:cubicBezTo>
                      <a:lnTo>
                        <a:pt x="172474" y="151204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50" name="Google Shape;550;p28"/>
              <p:cNvSpPr/>
              <p:nvPr/>
            </p:nvSpPr>
            <p:spPr>
              <a:xfrm>
                <a:off x="3795790" y="1521796"/>
                <a:ext cx="4038978" cy="4038978"/>
              </a:xfrm>
              <a:prstGeom prst="ellipse">
                <a:avLst/>
              </a:prstGeom>
              <a:noFill/>
              <a:ln w="168275" cap="flat" cmpd="sng">
                <a:solidFill>
                  <a:srgbClr val="E5454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8"/>
              <p:cNvSpPr/>
              <p:nvPr/>
            </p:nvSpPr>
            <p:spPr>
              <a:xfrm>
                <a:off x="5662778" y="1347900"/>
                <a:ext cx="305003" cy="305003"/>
              </a:xfrm>
              <a:prstGeom prst="ellipse">
                <a:avLst/>
              </a:prstGeom>
              <a:solidFill>
                <a:srgbClr val="214E7D"/>
              </a:solidFill>
              <a:ln w="635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8"/>
              <p:cNvSpPr/>
              <p:nvPr/>
            </p:nvSpPr>
            <p:spPr>
              <a:xfrm>
                <a:off x="3643289" y="3437121"/>
                <a:ext cx="305003" cy="305003"/>
              </a:xfrm>
              <a:prstGeom prst="ellipse">
                <a:avLst/>
              </a:prstGeom>
              <a:solidFill>
                <a:srgbClr val="964C73"/>
              </a:solidFill>
              <a:ln w="635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8"/>
              <p:cNvSpPr/>
              <p:nvPr/>
            </p:nvSpPr>
            <p:spPr>
              <a:xfrm>
                <a:off x="7700752" y="3437121"/>
                <a:ext cx="305003" cy="305003"/>
              </a:xfrm>
              <a:prstGeom prst="ellipse">
                <a:avLst/>
              </a:prstGeom>
              <a:solidFill>
                <a:srgbClr val="B34B6C"/>
              </a:solidFill>
              <a:ln w="635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8"/>
              <p:cNvSpPr/>
              <p:nvPr/>
            </p:nvSpPr>
            <p:spPr>
              <a:xfrm>
                <a:off x="5662778" y="5414605"/>
                <a:ext cx="305003" cy="305003"/>
              </a:xfrm>
              <a:prstGeom prst="ellipse">
                <a:avLst/>
              </a:prstGeom>
              <a:solidFill>
                <a:srgbClr val="E54648"/>
              </a:solidFill>
              <a:ln w="635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>
                <a:off x="4147006" y="4730659"/>
                <a:ext cx="305003" cy="305003"/>
              </a:xfrm>
              <a:prstGeom prst="ellipse">
                <a:avLst/>
              </a:prstGeom>
              <a:solidFill>
                <a:srgbClr val="D6495C"/>
              </a:solidFill>
              <a:ln w="635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>
                <a:off x="7197036" y="4730659"/>
                <a:ext cx="305003" cy="305003"/>
              </a:xfrm>
              <a:prstGeom prst="ellipse">
                <a:avLst/>
              </a:prstGeom>
              <a:solidFill>
                <a:srgbClr val="E14751"/>
              </a:solidFill>
              <a:ln w="635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8"/>
              <p:cNvSpPr/>
              <p:nvPr/>
            </p:nvSpPr>
            <p:spPr>
              <a:xfrm>
                <a:off x="4101670" y="2067199"/>
                <a:ext cx="305003" cy="305003"/>
              </a:xfrm>
              <a:prstGeom prst="ellipse">
                <a:avLst/>
              </a:prstGeom>
              <a:solidFill>
                <a:srgbClr val="344E7D"/>
              </a:solidFill>
              <a:ln w="635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8"/>
              <p:cNvSpPr/>
              <p:nvPr/>
            </p:nvSpPr>
            <p:spPr>
              <a:xfrm>
                <a:off x="7203844" y="2027016"/>
                <a:ext cx="305003" cy="305003"/>
              </a:xfrm>
              <a:prstGeom prst="ellipse">
                <a:avLst/>
              </a:prstGeom>
              <a:solidFill>
                <a:srgbClr val="634D7A"/>
              </a:solidFill>
              <a:ln w="635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59" name="Google Shape;559;p28"/>
              <p:cNvCxnSpPr/>
              <p:nvPr/>
            </p:nvCxnSpPr>
            <p:spPr>
              <a:xfrm rot="10800000">
                <a:off x="1978688" y="3587834"/>
                <a:ext cx="1643633" cy="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A5A5A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0" name="Google Shape;560;p28"/>
              <p:cNvCxnSpPr/>
              <p:nvPr/>
            </p:nvCxnSpPr>
            <p:spPr>
              <a:xfrm rot="10800000">
                <a:off x="8006819" y="3587834"/>
                <a:ext cx="1584520" cy="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A5A5A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1" name="Google Shape;561;p28"/>
              <p:cNvCxnSpPr/>
              <p:nvPr/>
            </p:nvCxnSpPr>
            <p:spPr>
              <a:xfrm>
                <a:off x="5808688" y="5698094"/>
                <a:ext cx="0" cy="574975"/>
              </a:xfrm>
              <a:prstGeom prst="straightConnector1">
                <a:avLst/>
              </a:prstGeom>
              <a:noFill/>
              <a:ln w="15875" cap="flat" cmpd="sng">
                <a:solidFill>
                  <a:srgbClr val="A5A5A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2" name="Google Shape;562;p28"/>
              <p:cNvCxnSpPr/>
              <p:nvPr/>
            </p:nvCxnSpPr>
            <p:spPr>
              <a:xfrm>
                <a:off x="5808688" y="812520"/>
                <a:ext cx="0" cy="564724"/>
              </a:xfrm>
              <a:prstGeom prst="straightConnector1">
                <a:avLst/>
              </a:prstGeom>
              <a:noFill/>
              <a:ln w="15875" cap="flat" cmpd="sng">
                <a:solidFill>
                  <a:srgbClr val="A5A5A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563" name="Google Shape;563;p28"/>
              <p:cNvGrpSpPr/>
              <p:nvPr/>
            </p:nvGrpSpPr>
            <p:grpSpPr>
              <a:xfrm rot="10800000" flipH="1">
                <a:off x="2139991" y="1564054"/>
                <a:ext cx="1967964" cy="520421"/>
                <a:chOff x="2084238" y="4784121"/>
                <a:chExt cx="1967964" cy="520421"/>
              </a:xfrm>
            </p:grpSpPr>
            <p:cxnSp>
              <p:nvCxnSpPr>
                <p:cNvPr id="564" name="Google Shape;564;p28"/>
                <p:cNvCxnSpPr/>
                <p:nvPr/>
              </p:nvCxnSpPr>
              <p:spPr>
                <a:xfrm rot="10800000">
                  <a:off x="2084238" y="5304542"/>
                  <a:ext cx="1430350" cy="0"/>
                </a:xfrm>
                <a:prstGeom prst="straightConnector1">
                  <a:avLst/>
                </a:prstGeom>
                <a:noFill/>
                <a:ln w="15875" cap="flat" cmpd="sng">
                  <a:solidFill>
                    <a:srgbClr val="A5A5A5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65" name="Google Shape;565;p28"/>
                <p:cNvCxnSpPr/>
                <p:nvPr/>
              </p:nvCxnSpPr>
              <p:spPr>
                <a:xfrm flipH="1">
                  <a:off x="3511622" y="4784121"/>
                  <a:ext cx="540580" cy="519949"/>
                </a:xfrm>
                <a:prstGeom prst="straightConnector1">
                  <a:avLst/>
                </a:prstGeom>
                <a:noFill/>
                <a:ln w="15875" cap="flat" cmpd="sng">
                  <a:solidFill>
                    <a:srgbClr val="A5A5A5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66" name="Google Shape;566;p28"/>
              <p:cNvGrpSpPr/>
              <p:nvPr/>
            </p:nvGrpSpPr>
            <p:grpSpPr>
              <a:xfrm>
                <a:off x="2212938" y="4993152"/>
                <a:ext cx="1963641" cy="523060"/>
                <a:chOff x="2091526" y="4793016"/>
                <a:chExt cx="1963641" cy="523060"/>
              </a:xfrm>
            </p:grpSpPr>
            <p:cxnSp>
              <p:nvCxnSpPr>
                <p:cNvPr id="567" name="Google Shape;567;p28"/>
                <p:cNvCxnSpPr/>
                <p:nvPr/>
              </p:nvCxnSpPr>
              <p:spPr>
                <a:xfrm rot="10800000">
                  <a:off x="2091526" y="5316076"/>
                  <a:ext cx="1430350" cy="0"/>
                </a:xfrm>
                <a:prstGeom prst="straightConnector1">
                  <a:avLst/>
                </a:prstGeom>
                <a:noFill/>
                <a:ln w="15875" cap="flat" cmpd="sng">
                  <a:solidFill>
                    <a:srgbClr val="A5A5A5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68" name="Google Shape;568;p28"/>
                <p:cNvCxnSpPr/>
                <p:nvPr/>
              </p:nvCxnSpPr>
              <p:spPr>
                <a:xfrm flipH="1">
                  <a:off x="3514587" y="4793016"/>
                  <a:ext cx="540580" cy="519949"/>
                </a:xfrm>
                <a:prstGeom prst="straightConnector1">
                  <a:avLst/>
                </a:prstGeom>
                <a:noFill/>
                <a:ln w="15875" cap="flat" cmpd="sng">
                  <a:solidFill>
                    <a:srgbClr val="A5A5A5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69" name="Google Shape;569;p28"/>
              <p:cNvGrpSpPr/>
              <p:nvPr/>
            </p:nvGrpSpPr>
            <p:grpSpPr>
              <a:xfrm rot="10800000">
                <a:off x="7485448" y="1577699"/>
                <a:ext cx="1967434" cy="519949"/>
                <a:chOff x="2087733" y="4793016"/>
                <a:chExt cx="1967434" cy="519949"/>
              </a:xfrm>
            </p:grpSpPr>
            <p:cxnSp>
              <p:nvCxnSpPr>
                <p:cNvPr id="570" name="Google Shape;570;p28"/>
                <p:cNvCxnSpPr/>
                <p:nvPr/>
              </p:nvCxnSpPr>
              <p:spPr>
                <a:xfrm rot="10800000">
                  <a:off x="2087733" y="5312965"/>
                  <a:ext cx="1430350" cy="0"/>
                </a:xfrm>
                <a:prstGeom prst="straightConnector1">
                  <a:avLst/>
                </a:prstGeom>
                <a:noFill/>
                <a:ln w="15875" cap="flat" cmpd="sng">
                  <a:solidFill>
                    <a:srgbClr val="A5A5A5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71" name="Google Shape;571;p28"/>
                <p:cNvCxnSpPr/>
                <p:nvPr/>
              </p:nvCxnSpPr>
              <p:spPr>
                <a:xfrm flipH="1">
                  <a:off x="3514587" y="4793016"/>
                  <a:ext cx="540580" cy="519949"/>
                </a:xfrm>
                <a:prstGeom prst="straightConnector1">
                  <a:avLst/>
                </a:prstGeom>
                <a:noFill/>
                <a:ln w="15875" cap="flat" cmpd="sng">
                  <a:solidFill>
                    <a:srgbClr val="A5A5A5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72" name="Google Shape;572;p28"/>
              <p:cNvGrpSpPr/>
              <p:nvPr/>
            </p:nvGrpSpPr>
            <p:grpSpPr>
              <a:xfrm flipH="1">
                <a:off x="7500435" y="4978221"/>
                <a:ext cx="1965000" cy="519949"/>
                <a:chOff x="2090167" y="4793016"/>
                <a:chExt cx="1965000" cy="519949"/>
              </a:xfrm>
            </p:grpSpPr>
            <p:cxnSp>
              <p:nvCxnSpPr>
                <p:cNvPr id="573" name="Google Shape;573;p28"/>
                <p:cNvCxnSpPr/>
                <p:nvPr/>
              </p:nvCxnSpPr>
              <p:spPr>
                <a:xfrm rot="10800000">
                  <a:off x="2090167" y="5312965"/>
                  <a:ext cx="1430350" cy="0"/>
                </a:xfrm>
                <a:prstGeom prst="straightConnector1">
                  <a:avLst/>
                </a:prstGeom>
                <a:noFill/>
                <a:ln w="15875" cap="flat" cmpd="sng">
                  <a:solidFill>
                    <a:srgbClr val="A5A5A5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74" name="Google Shape;574;p28"/>
                <p:cNvCxnSpPr/>
                <p:nvPr/>
              </p:nvCxnSpPr>
              <p:spPr>
                <a:xfrm flipH="1">
                  <a:off x="3514587" y="4793016"/>
                  <a:ext cx="540580" cy="519949"/>
                </a:xfrm>
                <a:prstGeom prst="straightConnector1">
                  <a:avLst/>
                </a:prstGeom>
                <a:noFill/>
                <a:ln w="15875" cap="flat" cmpd="sng">
                  <a:solidFill>
                    <a:srgbClr val="A5A5A5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pic>
          <p:nvPicPr>
            <p:cNvPr id="575" name="Google Shape;575;p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58281" y="2393229"/>
              <a:ext cx="459905" cy="3832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6" name="Google Shape;576;p28"/>
            <p:cNvSpPr/>
            <p:nvPr/>
          </p:nvSpPr>
          <p:spPr>
            <a:xfrm>
              <a:off x="1935182" y="2352459"/>
              <a:ext cx="1386948" cy="438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IN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Creates Employment</a:t>
              </a:r>
              <a:endParaRPr lang="en-IN" sz="1100" dirty="0"/>
            </a:p>
          </p:txBody>
        </p:sp>
        <p:pic>
          <p:nvPicPr>
            <p:cNvPr id="577" name="Google Shape;577;p2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583394" y="3906341"/>
              <a:ext cx="342900" cy="34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8" name="Google Shape;578;p28"/>
            <p:cNvSpPr/>
            <p:nvPr/>
          </p:nvSpPr>
          <p:spPr>
            <a:xfrm>
              <a:off x="1908532" y="3844539"/>
              <a:ext cx="1386948" cy="438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200"/>
              </a:pPr>
              <a:r>
                <a:rPr lang="en-US" sz="1200" dirty="0">
                  <a:solidFill>
                    <a:schemeClr val="dk1"/>
                  </a:solidFill>
                </a:rPr>
                <a:t>custom price for course</a:t>
              </a:r>
              <a:endParaRPr sz="1200" dirty="0">
                <a:solidFill>
                  <a:schemeClr val="dk1"/>
                </a:solidFill>
              </a:endParaRPr>
            </a:p>
          </p:txBody>
        </p:sp>
        <p:pic>
          <p:nvPicPr>
            <p:cNvPr id="579" name="Google Shape;579;p2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688233" y="779748"/>
              <a:ext cx="462716" cy="40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0" name="Google Shape;580;p28"/>
            <p:cNvSpPr/>
            <p:nvPr/>
          </p:nvSpPr>
          <p:spPr>
            <a:xfrm>
              <a:off x="2169775" y="749170"/>
              <a:ext cx="1386948" cy="438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IN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blogs and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IN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articles</a:t>
              </a:r>
              <a:endParaRPr lang="en-IN" sz="1100" dirty="0"/>
            </a:p>
          </p:txBody>
        </p:sp>
        <p:pic>
          <p:nvPicPr>
            <p:cNvPr id="581" name="Google Shape;581;p2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034905" y="657315"/>
              <a:ext cx="482421" cy="37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2" name="Google Shape;582;p28"/>
            <p:cNvSpPr/>
            <p:nvPr/>
          </p:nvSpPr>
          <p:spPr>
            <a:xfrm>
              <a:off x="4597655" y="638761"/>
              <a:ext cx="1386948" cy="438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IN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Free and Paid Courses</a:t>
              </a:r>
              <a:endParaRPr lang="en-IN" sz="1100" dirty="0"/>
            </a:p>
          </p:txBody>
        </p:sp>
        <p:pic>
          <p:nvPicPr>
            <p:cNvPr id="583" name="Google Shape;583;p2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27283" y="3791509"/>
              <a:ext cx="355530" cy="426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4" name="Google Shape;584;p28"/>
            <p:cNvSpPr/>
            <p:nvPr/>
          </p:nvSpPr>
          <p:spPr>
            <a:xfrm>
              <a:off x="6349447" y="3844538"/>
              <a:ext cx="1386948" cy="438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IN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Ecommerce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IN" sz="1200" dirty="0">
                  <a:solidFill>
                    <a:schemeClr val="dk1"/>
                  </a:solidFill>
                </a:rPr>
                <a:t>Website</a:t>
              </a:r>
              <a:endParaRPr sz="1100" dirty="0"/>
            </a:p>
          </p:txBody>
        </p:sp>
        <p:pic>
          <p:nvPicPr>
            <p:cNvPr id="585" name="Google Shape;585;p2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82978" y="2438491"/>
              <a:ext cx="342900" cy="3286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6" name="Google Shape;586;p28"/>
            <p:cNvSpPr/>
            <p:nvPr/>
          </p:nvSpPr>
          <p:spPr>
            <a:xfrm>
              <a:off x="6321645" y="749170"/>
              <a:ext cx="1386948" cy="438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IN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social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IN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platform</a:t>
              </a:r>
              <a:endParaRPr lang="en-IN" sz="1100" dirty="0"/>
            </a:p>
          </p:txBody>
        </p:sp>
        <p:pic>
          <p:nvPicPr>
            <p:cNvPr id="587" name="Google Shape;587;p28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253630" y="789706"/>
              <a:ext cx="342900" cy="342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8" name="Google Shape;588;p28"/>
          <p:cNvSpPr/>
          <p:nvPr/>
        </p:nvSpPr>
        <p:spPr>
          <a:xfrm>
            <a:off x="0" y="4302771"/>
            <a:ext cx="9167519" cy="843631"/>
          </a:xfrm>
          <a:custGeom>
            <a:avLst/>
            <a:gdLst/>
            <a:ahLst/>
            <a:cxnLst/>
            <a:rect l="l" t="t" r="r" b="b"/>
            <a:pathLst>
              <a:path w="3292" h="406" extrusionOk="0">
                <a:moveTo>
                  <a:pt x="0" y="0"/>
                </a:moveTo>
                <a:cubicBezTo>
                  <a:pt x="0" y="406"/>
                  <a:pt x="0" y="406"/>
                  <a:pt x="0" y="406"/>
                </a:cubicBezTo>
                <a:cubicBezTo>
                  <a:pt x="3292" y="406"/>
                  <a:pt x="3292" y="406"/>
                  <a:pt x="3292" y="406"/>
                </a:cubicBezTo>
                <a:cubicBezTo>
                  <a:pt x="3292" y="1"/>
                  <a:pt x="3292" y="1"/>
                  <a:pt x="3292" y="1"/>
                </a:cubicBezTo>
                <a:cubicBezTo>
                  <a:pt x="2860" y="177"/>
                  <a:pt x="2282" y="284"/>
                  <a:pt x="1647" y="284"/>
                </a:cubicBezTo>
                <a:cubicBezTo>
                  <a:pt x="1011" y="284"/>
                  <a:pt x="432" y="176"/>
                  <a:pt x="0" y="0"/>
                </a:cubicBezTo>
                <a:close/>
              </a:path>
            </a:pathLst>
          </a:custGeom>
          <a:solidFill>
            <a:srgbClr val="E54545"/>
          </a:solidFill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8"/>
          <p:cNvSpPr/>
          <p:nvPr/>
        </p:nvSpPr>
        <p:spPr>
          <a:xfrm>
            <a:off x="325075" y="-48128"/>
            <a:ext cx="348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u="sng" dirty="0">
                <a:solidFill>
                  <a:srgbClr val="E54545"/>
                </a:solidFill>
              </a:rPr>
              <a:t>Features</a:t>
            </a:r>
            <a:endParaRPr sz="4000" b="1" u="sng" dirty="0">
              <a:solidFill>
                <a:srgbClr val="E54545"/>
              </a:solidFill>
            </a:endParaRPr>
          </a:p>
        </p:txBody>
      </p:sp>
      <p:sp>
        <p:nvSpPr>
          <p:cNvPr id="590" name="Google Shape;590;p28"/>
          <p:cNvSpPr txBox="1">
            <a:spLocks noGrp="1"/>
          </p:cNvSpPr>
          <p:nvPr>
            <p:ph type="sldNum" idx="12"/>
          </p:nvPr>
        </p:nvSpPr>
        <p:spPr>
          <a:xfrm>
            <a:off x="6661460" y="627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6</a:t>
            </a:fld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0"/>
          <p:cNvSpPr/>
          <p:nvPr/>
        </p:nvSpPr>
        <p:spPr>
          <a:xfrm>
            <a:off x="2554624" y="505318"/>
            <a:ext cx="6164236" cy="3946796"/>
          </a:xfrm>
          <a:prstGeom prst="roundRect">
            <a:avLst>
              <a:gd name="adj" fmla="val 1581"/>
            </a:avLst>
          </a:prstGeom>
          <a:solidFill>
            <a:schemeClr val="lt1"/>
          </a:solidFill>
          <a:ln>
            <a:noFill/>
          </a:ln>
          <a:effectLst>
            <a:outerShdw blurRad="177800" dist="63500" dir="5400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30"/>
          <p:cNvSpPr/>
          <p:nvPr/>
        </p:nvSpPr>
        <p:spPr>
          <a:xfrm rot="10800000" flipH="1">
            <a:off x="-31820" y="-9834"/>
            <a:ext cx="3247881" cy="5156179"/>
          </a:xfrm>
          <a:custGeom>
            <a:avLst/>
            <a:gdLst/>
            <a:ahLst/>
            <a:cxnLst/>
            <a:rect l="l" t="t" r="r" b="b"/>
            <a:pathLst>
              <a:path w="4330508" h="6874906" extrusionOk="0">
                <a:moveTo>
                  <a:pt x="0" y="0"/>
                </a:moveTo>
                <a:lnTo>
                  <a:pt x="56216" y="0"/>
                </a:lnTo>
                <a:cubicBezTo>
                  <a:pt x="819018" y="0"/>
                  <a:pt x="2103738" y="0"/>
                  <a:pt x="4267477" y="0"/>
                </a:cubicBezTo>
                <a:cubicBezTo>
                  <a:pt x="4598963" y="1620248"/>
                  <a:pt x="3585882" y="3407724"/>
                  <a:pt x="2099781" y="4890474"/>
                </a:cubicBezTo>
                <a:cubicBezTo>
                  <a:pt x="1507575" y="5481344"/>
                  <a:pt x="1213335" y="6194848"/>
                  <a:pt x="1086700" y="6874906"/>
                </a:cubicBezTo>
                <a:cubicBezTo>
                  <a:pt x="1086700" y="6874906"/>
                  <a:pt x="1086700" y="6874906"/>
                  <a:pt x="63718" y="6874906"/>
                </a:cubicBezTo>
                <a:lnTo>
                  <a:pt x="0" y="6874906"/>
                </a:lnTo>
                <a:lnTo>
                  <a:pt x="0" y="0"/>
                </a:lnTo>
                <a:close/>
              </a:path>
            </a:pathLst>
          </a:custGeom>
          <a:solidFill>
            <a:srgbClr val="E5454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0"/>
          <p:cNvSpPr/>
          <p:nvPr/>
        </p:nvSpPr>
        <p:spPr>
          <a:xfrm>
            <a:off x="7838961" y="3826363"/>
            <a:ext cx="1363041" cy="1254412"/>
          </a:xfrm>
          <a:custGeom>
            <a:avLst/>
            <a:gdLst/>
            <a:ahLst/>
            <a:cxnLst/>
            <a:rect l="l" t="t" r="r" b="b"/>
            <a:pathLst>
              <a:path w="551" h="503" extrusionOk="0">
                <a:moveTo>
                  <a:pt x="231" y="232"/>
                </a:moveTo>
                <a:cubicBezTo>
                  <a:pt x="228" y="237"/>
                  <a:pt x="226" y="241"/>
                  <a:pt x="224" y="246"/>
                </a:cubicBezTo>
                <a:cubicBezTo>
                  <a:pt x="223" y="249"/>
                  <a:pt x="223" y="252"/>
                  <a:pt x="226" y="255"/>
                </a:cubicBezTo>
                <a:cubicBezTo>
                  <a:pt x="229" y="256"/>
                  <a:pt x="233" y="256"/>
                  <a:pt x="235" y="254"/>
                </a:cubicBezTo>
                <a:cubicBezTo>
                  <a:pt x="239" y="249"/>
                  <a:pt x="241" y="244"/>
                  <a:pt x="244" y="240"/>
                </a:cubicBezTo>
                <a:cubicBezTo>
                  <a:pt x="246" y="236"/>
                  <a:pt x="244" y="231"/>
                  <a:pt x="241" y="229"/>
                </a:cubicBezTo>
                <a:cubicBezTo>
                  <a:pt x="237" y="227"/>
                  <a:pt x="233" y="229"/>
                  <a:pt x="231" y="232"/>
                </a:cubicBezTo>
                <a:close/>
                <a:moveTo>
                  <a:pt x="86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1" y="3"/>
                  <a:pt x="97" y="7"/>
                  <a:pt x="94" y="6"/>
                </a:cubicBezTo>
                <a:cubicBezTo>
                  <a:pt x="92" y="5"/>
                  <a:pt x="88" y="2"/>
                  <a:pt x="86" y="0"/>
                </a:cubicBezTo>
                <a:close/>
                <a:moveTo>
                  <a:pt x="382" y="0"/>
                </a:moveTo>
                <a:cubicBezTo>
                  <a:pt x="399" y="0"/>
                  <a:pt x="399" y="0"/>
                  <a:pt x="399" y="0"/>
                </a:cubicBezTo>
                <a:cubicBezTo>
                  <a:pt x="398" y="1"/>
                  <a:pt x="397" y="2"/>
                  <a:pt x="396" y="3"/>
                </a:cubicBezTo>
                <a:cubicBezTo>
                  <a:pt x="394" y="6"/>
                  <a:pt x="391" y="9"/>
                  <a:pt x="388" y="11"/>
                </a:cubicBezTo>
                <a:cubicBezTo>
                  <a:pt x="384" y="14"/>
                  <a:pt x="379" y="10"/>
                  <a:pt x="380" y="6"/>
                </a:cubicBezTo>
                <a:cubicBezTo>
                  <a:pt x="380" y="4"/>
                  <a:pt x="381" y="2"/>
                  <a:pt x="382" y="0"/>
                </a:cubicBezTo>
                <a:close/>
                <a:moveTo>
                  <a:pt x="79" y="439"/>
                </a:moveTo>
                <a:cubicBezTo>
                  <a:pt x="76" y="444"/>
                  <a:pt x="84" y="448"/>
                  <a:pt x="87" y="443"/>
                </a:cubicBezTo>
                <a:cubicBezTo>
                  <a:pt x="88" y="440"/>
                  <a:pt x="91" y="436"/>
                  <a:pt x="90" y="433"/>
                </a:cubicBezTo>
                <a:cubicBezTo>
                  <a:pt x="89" y="431"/>
                  <a:pt x="87" y="430"/>
                  <a:pt x="85" y="431"/>
                </a:cubicBezTo>
                <a:cubicBezTo>
                  <a:pt x="82" y="431"/>
                  <a:pt x="80" y="436"/>
                  <a:pt x="79" y="439"/>
                </a:cubicBezTo>
                <a:close/>
                <a:moveTo>
                  <a:pt x="112" y="409"/>
                </a:moveTo>
                <a:cubicBezTo>
                  <a:pt x="110" y="412"/>
                  <a:pt x="108" y="415"/>
                  <a:pt x="107" y="418"/>
                </a:cubicBezTo>
                <a:cubicBezTo>
                  <a:pt x="105" y="423"/>
                  <a:pt x="112" y="428"/>
                  <a:pt x="116" y="425"/>
                </a:cubicBezTo>
                <a:cubicBezTo>
                  <a:pt x="119" y="423"/>
                  <a:pt x="121" y="419"/>
                  <a:pt x="123" y="416"/>
                </a:cubicBezTo>
                <a:cubicBezTo>
                  <a:pt x="126" y="410"/>
                  <a:pt x="117" y="403"/>
                  <a:pt x="112" y="409"/>
                </a:cubicBezTo>
                <a:close/>
                <a:moveTo>
                  <a:pt x="149" y="394"/>
                </a:moveTo>
                <a:cubicBezTo>
                  <a:pt x="143" y="399"/>
                  <a:pt x="140" y="406"/>
                  <a:pt x="141" y="413"/>
                </a:cubicBezTo>
                <a:cubicBezTo>
                  <a:pt x="141" y="415"/>
                  <a:pt x="143" y="417"/>
                  <a:pt x="145" y="418"/>
                </a:cubicBezTo>
                <a:cubicBezTo>
                  <a:pt x="147" y="418"/>
                  <a:pt x="150" y="417"/>
                  <a:pt x="151" y="415"/>
                </a:cubicBezTo>
                <a:cubicBezTo>
                  <a:pt x="152" y="411"/>
                  <a:pt x="155" y="408"/>
                  <a:pt x="157" y="405"/>
                </a:cubicBezTo>
                <a:cubicBezTo>
                  <a:pt x="159" y="402"/>
                  <a:pt x="160" y="399"/>
                  <a:pt x="157" y="396"/>
                </a:cubicBezTo>
                <a:cubicBezTo>
                  <a:pt x="156" y="394"/>
                  <a:pt x="152" y="392"/>
                  <a:pt x="149" y="394"/>
                </a:cubicBezTo>
                <a:close/>
                <a:moveTo>
                  <a:pt x="40" y="221"/>
                </a:moveTo>
                <a:cubicBezTo>
                  <a:pt x="39" y="222"/>
                  <a:pt x="39" y="224"/>
                  <a:pt x="40" y="225"/>
                </a:cubicBezTo>
                <a:cubicBezTo>
                  <a:pt x="41" y="227"/>
                  <a:pt x="43" y="228"/>
                  <a:pt x="45" y="228"/>
                </a:cubicBezTo>
                <a:cubicBezTo>
                  <a:pt x="47" y="228"/>
                  <a:pt x="49" y="228"/>
                  <a:pt x="51" y="228"/>
                </a:cubicBezTo>
                <a:cubicBezTo>
                  <a:pt x="57" y="227"/>
                  <a:pt x="57" y="217"/>
                  <a:pt x="50" y="217"/>
                </a:cubicBezTo>
                <a:cubicBezTo>
                  <a:pt x="49" y="217"/>
                  <a:pt x="47" y="217"/>
                  <a:pt x="45" y="218"/>
                </a:cubicBezTo>
                <a:cubicBezTo>
                  <a:pt x="42" y="218"/>
                  <a:pt x="41" y="219"/>
                  <a:pt x="40" y="221"/>
                </a:cubicBezTo>
                <a:close/>
                <a:moveTo>
                  <a:pt x="84" y="43"/>
                </a:moveTo>
                <a:cubicBezTo>
                  <a:pt x="85" y="47"/>
                  <a:pt x="88" y="49"/>
                  <a:pt x="92" y="51"/>
                </a:cubicBezTo>
                <a:cubicBezTo>
                  <a:pt x="97" y="54"/>
                  <a:pt x="102" y="47"/>
                  <a:pt x="98" y="43"/>
                </a:cubicBezTo>
                <a:cubicBezTo>
                  <a:pt x="95" y="40"/>
                  <a:pt x="92" y="37"/>
                  <a:pt x="88" y="38"/>
                </a:cubicBezTo>
                <a:cubicBezTo>
                  <a:pt x="85" y="38"/>
                  <a:pt x="83" y="40"/>
                  <a:pt x="84" y="43"/>
                </a:cubicBezTo>
                <a:close/>
                <a:moveTo>
                  <a:pt x="487" y="120"/>
                </a:moveTo>
                <a:cubicBezTo>
                  <a:pt x="484" y="121"/>
                  <a:pt x="480" y="123"/>
                  <a:pt x="478" y="126"/>
                </a:cubicBezTo>
                <a:cubicBezTo>
                  <a:pt x="473" y="130"/>
                  <a:pt x="478" y="136"/>
                  <a:pt x="483" y="135"/>
                </a:cubicBezTo>
                <a:cubicBezTo>
                  <a:pt x="487" y="134"/>
                  <a:pt x="490" y="132"/>
                  <a:pt x="493" y="131"/>
                </a:cubicBezTo>
                <a:cubicBezTo>
                  <a:pt x="496" y="129"/>
                  <a:pt x="499" y="128"/>
                  <a:pt x="501" y="125"/>
                </a:cubicBezTo>
                <a:cubicBezTo>
                  <a:pt x="504" y="122"/>
                  <a:pt x="502" y="116"/>
                  <a:pt x="497" y="116"/>
                </a:cubicBezTo>
                <a:cubicBezTo>
                  <a:pt x="493" y="116"/>
                  <a:pt x="490" y="118"/>
                  <a:pt x="487" y="120"/>
                </a:cubicBezTo>
                <a:close/>
                <a:moveTo>
                  <a:pt x="485" y="409"/>
                </a:moveTo>
                <a:cubicBezTo>
                  <a:pt x="487" y="412"/>
                  <a:pt x="490" y="413"/>
                  <a:pt x="493" y="414"/>
                </a:cubicBezTo>
                <a:cubicBezTo>
                  <a:pt x="495" y="415"/>
                  <a:pt x="498" y="413"/>
                  <a:pt x="499" y="412"/>
                </a:cubicBezTo>
                <a:cubicBezTo>
                  <a:pt x="500" y="410"/>
                  <a:pt x="499" y="408"/>
                  <a:pt x="498" y="406"/>
                </a:cubicBezTo>
                <a:cubicBezTo>
                  <a:pt x="496" y="404"/>
                  <a:pt x="494" y="402"/>
                  <a:pt x="491" y="400"/>
                </a:cubicBezTo>
                <a:cubicBezTo>
                  <a:pt x="485" y="398"/>
                  <a:pt x="480" y="405"/>
                  <a:pt x="485" y="409"/>
                </a:cubicBezTo>
                <a:close/>
                <a:moveTo>
                  <a:pt x="456" y="362"/>
                </a:moveTo>
                <a:cubicBezTo>
                  <a:pt x="454" y="364"/>
                  <a:pt x="452" y="367"/>
                  <a:pt x="454" y="370"/>
                </a:cubicBezTo>
                <a:cubicBezTo>
                  <a:pt x="456" y="373"/>
                  <a:pt x="459" y="373"/>
                  <a:pt x="462" y="375"/>
                </a:cubicBezTo>
                <a:cubicBezTo>
                  <a:pt x="464" y="376"/>
                  <a:pt x="466" y="377"/>
                  <a:pt x="468" y="379"/>
                </a:cubicBezTo>
                <a:cubicBezTo>
                  <a:pt x="473" y="383"/>
                  <a:pt x="480" y="377"/>
                  <a:pt x="477" y="372"/>
                </a:cubicBezTo>
                <a:cubicBezTo>
                  <a:pt x="475" y="368"/>
                  <a:pt x="472" y="365"/>
                  <a:pt x="469" y="363"/>
                </a:cubicBezTo>
                <a:cubicBezTo>
                  <a:pt x="465" y="361"/>
                  <a:pt x="460" y="359"/>
                  <a:pt x="456" y="362"/>
                </a:cubicBezTo>
                <a:close/>
                <a:moveTo>
                  <a:pt x="223" y="427"/>
                </a:moveTo>
                <a:cubicBezTo>
                  <a:pt x="219" y="429"/>
                  <a:pt x="218" y="435"/>
                  <a:pt x="217" y="439"/>
                </a:cubicBezTo>
                <a:cubicBezTo>
                  <a:pt x="217" y="442"/>
                  <a:pt x="216" y="445"/>
                  <a:pt x="217" y="447"/>
                </a:cubicBezTo>
                <a:cubicBezTo>
                  <a:pt x="218" y="450"/>
                  <a:pt x="221" y="452"/>
                  <a:pt x="224" y="452"/>
                </a:cubicBezTo>
                <a:cubicBezTo>
                  <a:pt x="229" y="450"/>
                  <a:pt x="230" y="445"/>
                  <a:pt x="231" y="441"/>
                </a:cubicBezTo>
                <a:cubicBezTo>
                  <a:pt x="231" y="437"/>
                  <a:pt x="233" y="433"/>
                  <a:pt x="232" y="429"/>
                </a:cubicBezTo>
                <a:cubicBezTo>
                  <a:pt x="231" y="426"/>
                  <a:pt x="226" y="424"/>
                  <a:pt x="223" y="427"/>
                </a:cubicBezTo>
                <a:close/>
                <a:moveTo>
                  <a:pt x="5" y="142"/>
                </a:moveTo>
                <a:cubicBezTo>
                  <a:pt x="7" y="142"/>
                  <a:pt x="10" y="142"/>
                  <a:pt x="13" y="143"/>
                </a:cubicBezTo>
                <a:cubicBezTo>
                  <a:pt x="15" y="144"/>
                  <a:pt x="17" y="144"/>
                  <a:pt x="19" y="142"/>
                </a:cubicBezTo>
                <a:cubicBezTo>
                  <a:pt x="20" y="140"/>
                  <a:pt x="20" y="137"/>
                  <a:pt x="18" y="135"/>
                </a:cubicBezTo>
                <a:cubicBezTo>
                  <a:pt x="14" y="132"/>
                  <a:pt x="9" y="131"/>
                  <a:pt x="4" y="132"/>
                </a:cubicBezTo>
                <a:cubicBezTo>
                  <a:pt x="0" y="133"/>
                  <a:pt x="0" y="141"/>
                  <a:pt x="5" y="142"/>
                </a:cubicBezTo>
                <a:close/>
                <a:moveTo>
                  <a:pt x="58" y="166"/>
                </a:moveTo>
                <a:cubicBezTo>
                  <a:pt x="63" y="170"/>
                  <a:pt x="69" y="171"/>
                  <a:pt x="75" y="171"/>
                </a:cubicBezTo>
                <a:cubicBezTo>
                  <a:pt x="84" y="172"/>
                  <a:pt x="86" y="161"/>
                  <a:pt x="78" y="159"/>
                </a:cubicBezTo>
                <a:cubicBezTo>
                  <a:pt x="76" y="158"/>
                  <a:pt x="73" y="157"/>
                  <a:pt x="70" y="156"/>
                </a:cubicBezTo>
                <a:cubicBezTo>
                  <a:pt x="67" y="155"/>
                  <a:pt x="64" y="155"/>
                  <a:pt x="60" y="156"/>
                </a:cubicBezTo>
                <a:cubicBezTo>
                  <a:pt x="56" y="157"/>
                  <a:pt x="55" y="163"/>
                  <a:pt x="58" y="166"/>
                </a:cubicBezTo>
                <a:close/>
                <a:moveTo>
                  <a:pt x="205" y="485"/>
                </a:moveTo>
                <a:cubicBezTo>
                  <a:pt x="202" y="489"/>
                  <a:pt x="197" y="497"/>
                  <a:pt x="203" y="500"/>
                </a:cubicBezTo>
                <a:cubicBezTo>
                  <a:pt x="209" y="503"/>
                  <a:pt x="213" y="495"/>
                  <a:pt x="215" y="491"/>
                </a:cubicBezTo>
                <a:cubicBezTo>
                  <a:pt x="218" y="484"/>
                  <a:pt x="209" y="479"/>
                  <a:pt x="205" y="485"/>
                </a:cubicBezTo>
                <a:close/>
                <a:moveTo>
                  <a:pt x="439" y="77"/>
                </a:moveTo>
                <a:cubicBezTo>
                  <a:pt x="434" y="81"/>
                  <a:pt x="429" y="86"/>
                  <a:pt x="425" y="91"/>
                </a:cubicBezTo>
                <a:cubicBezTo>
                  <a:pt x="420" y="97"/>
                  <a:pt x="426" y="105"/>
                  <a:pt x="433" y="101"/>
                </a:cubicBezTo>
                <a:cubicBezTo>
                  <a:pt x="439" y="98"/>
                  <a:pt x="443" y="93"/>
                  <a:pt x="448" y="89"/>
                </a:cubicBezTo>
                <a:cubicBezTo>
                  <a:pt x="452" y="86"/>
                  <a:pt x="457" y="80"/>
                  <a:pt x="452" y="75"/>
                </a:cubicBezTo>
                <a:cubicBezTo>
                  <a:pt x="449" y="71"/>
                  <a:pt x="443" y="74"/>
                  <a:pt x="439" y="77"/>
                </a:cubicBezTo>
                <a:close/>
                <a:moveTo>
                  <a:pt x="458" y="12"/>
                </a:moveTo>
                <a:cubicBezTo>
                  <a:pt x="455" y="15"/>
                  <a:pt x="453" y="18"/>
                  <a:pt x="451" y="22"/>
                </a:cubicBezTo>
                <a:cubicBezTo>
                  <a:pt x="449" y="25"/>
                  <a:pt x="454" y="31"/>
                  <a:pt x="457" y="28"/>
                </a:cubicBezTo>
                <a:cubicBezTo>
                  <a:pt x="461" y="25"/>
                  <a:pt x="464" y="23"/>
                  <a:pt x="466" y="20"/>
                </a:cubicBezTo>
                <a:cubicBezTo>
                  <a:pt x="469" y="17"/>
                  <a:pt x="472" y="12"/>
                  <a:pt x="469" y="8"/>
                </a:cubicBezTo>
                <a:cubicBezTo>
                  <a:pt x="465" y="5"/>
                  <a:pt x="460" y="9"/>
                  <a:pt x="458" y="12"/>
                </a:cubicBezTo>
                <a:close/>
                <a:moveTo>
                  <a:pt x="431" y="52"/>
                </a:moveTo>
                <a:cubicBezTo>
                  <a:pt x="425" y="55"/>
                  <a:pt x="422" y="60"/>
                  <a:pt x="421" y="65"/>
                </a:cubicBezTo>
                <a:cubicBezTo>
                  <a:pt x="420" y="71"/>
                  <a:pt x="428" y="75"/>
                  <a:pt x="431" y="69"/>
                </a:cubicBezTo>
                <a:cubicBezTo>
                  <a:pt x="433" y="66"/>
                  <a:pt x="435" y="62"/>
                  <a:pt x="437" y="60"/>
                </a:cubicBezTo>
                <a:cubicBezTo>
                  <a:pt x="441" y="55"/>
                  <a:pt x="436" y="48"/>
                  <a:pt x="431" y="52"/>
                </a:cubicBezTo>
                <a:close/>
                <a:moveTo>
                  <a:pt x="394" y="93"/>
                </a:moveTo>
                <a:cubicBezTo>
                  <a:pt x="391" y="98"/>
                  <a:pt x="387" y="102"/>
                  <a:pt x="386" y="108"/>
                </a:cubicBezTo>
                <a:cubicBezTo>
                  <a:pt x="385" y="114"/>
                  <a:pt x="393" y="119"/>
                  <a:pt x="397" y="114"/>
                </a:cubicBezTo>
                <a:cubicBezTo>
                  <a:pt x="400" y="110"/>
                  <a:pt x="402" y="106"/>
                  <a:pt x="405" y="102"/>
                </a:cubicBezTo>
                <a:cubicBezTo>
                  <a:pt x="409" y="98"/>
                  <a:pt x="413" y="95"/>
                  <a:pt x="415" y="90"/>
                </a:cubicBezTo>
                <a:cubicBezTo>
                  <a:pt x="416" y="85"/>
                  <a:pt x="411" y="81"/>
                  <a:pt x="406" y="82"/>
                </a:cubicBezTo>
                <a:cubicBezTo>
                  <a:pt x="401" y="83"/>
                  <a:pt x="397" y="89"/>
                  <a:pt x="394" y="93"/>
                </a:cubicBezTo>
                <a:close/>
                <a:moveTo>
                  <a:pt x="454" y="244"/>
                </a:moveTo>
                <a:cubicBezTo>
                  <a:pt x="462" y="246"/>
                  <a:pt x="470" y="247"/>
                  <a:pt x="478" y="247"/>
                </a:cubicBezTo>
                <a:cubicBezTo>
                  <a:pt x="485" y="248"/>
                  <a:pt x="486" y="237"/>
                  <a:pt x="479" y="235"/>
                </a:cubicBezTo>
                <a:cubicBezTo>
                  <a:pt x="472" y="233"/>
                  <a:pt x="464" y="230"/>
                  <a:pt x="456" y="230"/>
                </a:cubicBezTo>
                <a:cubicBezTo>
                  <a:pt x="447" y="229"/>
                  <a:pt x="447" y="242"/>
                  <a:pt x="454" y="244"/>
                </a:cubicBezTo>
                <a:close/>
                <a:moveTo>
                  <a:pt x="526" y="285"/>
                </a:moveTo>
                <a:cubicBezTo>
                  <a:pt x="531" y="288"/>
                  <a:pt x="537" y="289"/>
                  <a:pt x="542" y="290"/>
                </a:cubicBezTo>
                <a:cubicBezTo>
                  <a:pt x="548" y="292"/>
                  <a:pt x="551" y="283"/>
                  <a:pt x="546" y="281"/>
                </a:cubicBezTo>
                <a:cubicBezTo>
                  <a:pt x="541" y="279"/>
                  <a:pt x="535" y="275"/>
                  <a:pt x="530" y="276"/>
                </a:cubicBezTo>
                <a:cubicBezTo>
                  <a:pt x="526" y="276"/>
                  <a:pt x="523" y="282"/>
                  <a:pt x="526" y="285"/>
                </a:cubicBezTo>
                <a:close/>
                <a:moveTo>
                  <a:pt x="449" y="279"/>
                </a:moveTo>
                <a:cubicBezTo>
                  <a:pt x="452" y="280"/>
                  <a:pt x="455" y="281"/>
                  <a:pt x="458" y="282"/>
                </a:cubicBezTo>
                <a:cubicBezTo>
                  <a:pt x="461" y="283"/>
                  <a:pt x="464" y="284"/>
                  <a:pt x="466" y="284"/>
                </a:cubicBezTo>
                <a:cubicBezTo>
                  <a:pt x="471" y="285"/>
                  <a:pt x="475" y="280"/>
                  <a:pt x="472" y="276"/>
                </a:cubicBezTo>
                <a:cubicBezTo>
                  <a:pt x="468" y="270"/>
                  <a:pt x="458" y="265"/>
                  <a:pt x="450" y="267"/>
                </a:cubicBezTo>
                <a:cubicBezTo>
                  <a:pt x="445" y="268"/>
                  <a:pt x="445" y="276"/>
                  <a:pt x="449" y="279"/>
                </a:cubicBezTo>
                <a:close/>
                <a:moveTo>
                  <a:pt x="372" y="264"/>
                </a:moveTo>
                <a:cubicBezTo>
                  <a:pt x="374" y="266"/>
                  <a:pt x="378" y="267"/>
                  <a:pt x="381" y="268"/>
                </a:cubicBezTo>
                <a:cubicBezTo>
                  <a:pt x="383" y="269"/>
                  <a:pt x="386" y="270"/>
                  <a:pt x="389" y="270"/>
                </a:cubicBezTo>
                <a:cubicBezTo>
                  <a:pt x="397" y="271"/>
                  <a:pt x="401" y="262"/>
                  <a:pt x="394" y="257"/>
                </a:cubicBezTo>
                <a:cubicBezTo>
                  <a:pt x="391" y="256"/>
                  <a:pt x="388" y="255"/>
                  <a:pt x="385" y="254"/>
                </a:cubicBezTo>
                <a:cubicBezTo>
                  <a:pt x="383" y="252"/>
                  <a:pt x="380" y="251"/>
                  <a:pt x="377" y="251"/>
                </a:cubicBezTo>
                <a:cubicBezTo>
                  <a:pt x="369" y="249"/>
                  <a:pt x="365" y="260"/>
                  <a:pt x="372" y="264"/>
                </a:cubicBezTo>
                <a:close/>
                <a:moveTo>
                  <a:pt x="356" y="241"/>
                </a:moveTo>
                <a:cubicBezTo>
                  <a:pt x="361" y="243"/>
                  <a:pt x="366" y="244"/>
                  <a:pt x="371" y="245"/>
                </a:cubicBezTo>
                <a:cubicBezTo>
                  <a:pt x="377" y="245"/>
                  <a:pt x="382" y="247"/>
                  <a:pt x="387" y="244"/>
                </a:cubicBezTo>
                <a:cubicBezTo>
                  <a:pt x="390" y="243"/>
                  <a:pt x="391" y="238"/>
                  <a:pt x="389" y="236"/>
                </a:cubicBezTo>
                <a:cubicBezTo>
                  <a:pt x="385" y="231"/>
                  <a:pt x="379" y="230"/>
                  <a:pt x="374" y="230"/>
                </a:cubicBezTo>
                <a:cubicBezTo>
                  <a:pt x="369" y="229"/>
                  <a:pt x="363" y="229"/>
                  <a:pt x="357" y="230"/>
                </a:cubicBezTo>
                <a:cubicBezTo>
                  <a:pt x="353" y="232"/>
                  <a:pt x="351" y="239"/>
                  <a:pt x="356" y="241"/>
                </a:cubicBezTo>
                <a:close/>
                <a:moveTo>
                  <a:pt x="328" y="285"/>
                </a:moveTo>
                <a:cubicBezTo>
                  <a:pt x="329" y="288"/>
                  <a:pt x="332" y="292"/>
                  <a:pt x="335" y="295"/>
                </a:cubicBezTo>
                <a:cubicBezTo>
                  <a:pt x="338" y="297"/>
                  <a:pt x="341" y="299"/>
                  <a:pt x="345" y="300"/>
                </a:cubicBezTo>
                <a:cubicBezTo>
                  <a:pt x="352" y="302"/>
                  <a:pt x="355" y="293"/>
                  <a:pt x="351" y="289"/>
                </a:cubicBezTo>
                <a:cubicBezTo>
                  <a:pt x="349" y="287"/>
                  <a:pt x="347" y="285"/>
                  <a:pt x="345" y="283"/>
                </a:cubicBezTo>
                <a:cubicBezTo>
                  <a:pt x="343" y="281"/>
                  <a:pt x="342" y="279"/>
                  <a:pt x="340" y="277"/>
                </a:cubicBezTo>
                <a:cubicBezTo>
                  <a:pt x="334" y="273"/>
                  <a:pt x="327" y="278"/>
                  <a:pt x="328" y="285"/>
                </a:cubicBezTo>
                <a:close/>
                <a:moveTo>
                  <a:pt x="338" y="334"/>
                </a:moveTo>
                <a:cubicBezTo>
                  <a:pt x="339" y="340"/>
                  <a:pt x="346" y="348"/>
                  <a:pt x="352" y="351"/>
                </a:cubicBezTo>
                <a:cubicBezTo>
                  <a:pt x="358" y="353"/>
                  <a:pt x="363" y="348"/>
                  <a:pt x="360" y="342"/>
                </a:cubicBezTo>
                <a:cubicBezTo>
                  <a:pt x="359" y="339"/>
                  <a:pt x="357" y="337"/>
                  <a:pt x="355" y="335"/>
                </a:cubicBezTo>
                <a:cubicBezTo>
                  <a:pt x="353" y="332"/>
                  <a:pt x="352" y="329"/>
                  <a:pt x="349" y="327"/>
                </a:cubicBezTo>
                <a:cubicBezTo>
                  <a:pt x="344" y="325"/>
                  <a:pt x="338" y="329"/>
                  <a:pt x="338" y="334"/>
                </a:cubicBezTo>
                <a:close/>
                <a:moveTo>
                  <a:pt x="385" y="392"/>
                </a:moveTo>
                <a:cubicBezTo>
                  <a:pt x="386" y="398"/>
                  <a:pt x="391" y="402"/>
                  <a:pt x="395" y="406"/>
                </a:cubicBezTo>
                <a:cubicBezTo>
                  <a:pt x="400" y="411"/>
                  <a:pt x="408" y="405"/>
                  <a:pt x="404" y="399"/>
                </a:cubicBezTo>
                <a:cubicBezTo>
                  <a:pt x="401" y="394"/>
                  <a:pt x="398" y="388"/>
                  <a:pt x="392" y="386"/>
                </a:cubicBezTo>
                <a:cubicBezTo>
                  <a:pt x="389" y="386"/>
                  <a:pt x="385" y="388"/>
                  <a:pt x="385" y="392"/>
                </a:cubicBezTo>
                <a:close/>
                <a:moveTo>
                  <a:pt x="341" y="371"/>
                </a:moveTo>
                <a:cubicBezTo>
                  <a:pt x="340" y="376"/>
                  <a:pt x="345" y="382"/>
                  <a:pt x="349" y="385"/>
                </a:cubicBezTo>
                <a:cubicBezTo>
                  <a:pt x="355" y="389"/>
                  <a:pt x="361" y="382"/>
                  <a:pt x="356" y="376"/>
                </a:cubicBezTo>
                <a:cubicBezTo>
                  <a:pt x="354" y="373"/>
                  <a:pt x="352" y="370"/>
                  <a:pt x="349" y="367"/>
                </a:cubicBezTo>
                <a:cubicBezTo>
                  <a:pt x="346" y="364"/>
                  <a:pt x="341" y="367"/>
                  <a:pt x="341" y="371"/>
                </a:cubicBezTo>
                <a:close/>
                <a:moveTo>
                  <a:pt x="314" y="341"/>
                </a:moveTo>
                <a:cubicBezTo>
                  <a:pt x="314" y="347"/>
                  <a:pt x="317" y="354"/>
                  <a:pt x="321" y="358"/>
                </a:cubicBezTo>
                <a:cubicBezTo>
                  <a:pt x="326" y="362"/>
                  <a:pt x="331" y="358"/>
                  <a:pt x="332" y="353"/>
                </a:cubicBezTo>
                <a:cubicBezTo>
                  <a:pt x="332" y="350"/>
                  <a:pt x="331" y="348"/>
                  <a:pt x="330" y="345"/>
                </a:cubicBezTo>
                <a:cubicBezTo>
                  <a:pt x="329" y="342"/>
                  <a:pt x="328" y="340"/>
                  <a:pt x="327" y="337"/>
                </a:cubicBezTo>
                <a:cubicBezTo>
                  <a:pt x="325" y="335"/>
                  <a:pt x="322" y="333"/>
                  <a:pt x="319" y="334"/>
                </a:cubicBezTo>
                <a:cubicBezTo>
                  <a:pt x="316" y="335"/>
                  <a:pt x="313" y="338"/>
                  <a:pt x="314" y="341"/>
                </a:cubicBezTo>
                <a:close/>
                <a:moveTo>
                  <a:pt x="261" y="433"/>
                </a:moveTo>
                <a:cubicBezTo>
                  <a:pt x="259" y="436"/>
                  <a:pt x="259" y="440"/>
                  <a:pt x="258" y="443"/>
                </a:cubicBezTo>
                <a:cubicBezTo>
                  <a:pt x="257" y="450"/>
                  <a:pt x="267" y="451"/>
                  <a:pt x="269" y="445"/>
                </a:cubicBezTo>
                <a:cubicBezTo>
                  <a:pt x="270" y="441"/>
                  <a:pt x="271" y="438"/>
                  <a:pt x="270" y="434"/>
                </a:cubicBezTo>
                <a:cubicBezTo>
                  <a:pt x="270" y="429"/>
                  <a:pt x="263" y="429"/>
                  <a:pt x="261" y="433"/>
                </a:cubicBezTo>
                <a:close/>
                <a:moveTo>
                  <a:pt x="250" y="379"/>
                </a:moveTo>
                <a:cubicBezTo>
                  <a:pt x="246" y="382"/>
                  <a:pt x="244" y="388"/>
                  <a:pt x="242" y="393"/>
                </a:cubicBezTo>
                <a:cubicBezTo>
                  <a:pt x="241" y="398"/>
                  <a:pt x="241" y="403"/>
                  <a:pt x="242" y="408"/>
                </a:cubicBezTo>
                <a:cubicBezTo>
                  <a:pt x="243" y="414"/>
                  <a:pt x="252" y="413"/>
                  <a:pt x="253" y="408"/>
                </a:cubicBezTo>
                <a:cubicBezTo>
                  <a:pt x="254" y="404"/>
                  <a:pt x="255" y="400"/>
                  <a:pt x="257" y="396"/>
                </a:cubicBezTo>
                <a:cubicBezTo>
                  <a:pt x="258" y="392"/>
                  <a:pt x="260" y="389"/>
                  <a:pt x="260" y="385"/>
                </a:cubicBezTo>
                <a:cubicBezTo>
                  <a:pt x="260" y="380"/>
                  <a:pt x="254" y="377"/>
                  <a:pt x="250" y="379"/>
                </a:cubicBezTo>
                <a:close/>
                <a:moveTo>
                  <a:pt x="207" y="358"/>
                </a:moveTo>
                <a:cubicBezTo>
                  <a:pt x="206" y="360"/>
                  <a:pt x="206" y="361"/>
                  <a:pt x="205" y="362"/>
                </a:cubicBezTo>
                <a:cubicBezTo>
                  <a:pt x="205" y="364"/>
                  <a:pt x="205" y="365"/>
                  <a:pt x="205" y="367"/>
                </a:cubicBezTo>
                <a:cubicBezTo>
                  <a:pt x="204" y="369"/>
                  <a:pt x="205" y="372"/>
                  <a:pt x="208" y="373"/>
                </a:cubicBezTo>
                <a:cubicBezTo>
                  <a:pt x="211" y="374"/>
                  <a:pt x="213" y="373"/>
                  <a:pt x="215" y="371"/>
                </a:cubicBezTo>
                <a:cubicBezTo>
                  <a:pt x="215" y="371"/>
                  <a:pt x="215" y="371"/>
                  <a:pt x="215" y="371"/>
                </a:cubicBezTo>
                <a:cubicBezTo>
                  <a:pt x="217" y="369"/>
                  <a:pt x="218" y="366"/>
                  <a:pt x="219" y="364"/>
                </a:cubicBezTo>
                <a:cubicBezTo>
                  <a:pt x="220" y="361"/>
                  <a:pt x="222" y="357"/>
                  <a:pt x="220" y="354"/>
                </a:cubicBezTo>
                <a:cubicBezTo>
                  <a:pt x="218" y="352"/>
                  <a:pt x="216" y="351"/>
                  <a:pt x="213" y="351"/>
                </a:cubicBezTo>
                <a:cubicBezTo>
                  <a:pt x="210" y="352"/>
                  <a:pt x="208" y="355"/>
                  <a:pt x="207" y="358"/>
                </a:cubicBezTo>
                <a:close/>
                <a:moveTo>
                  <a:pt x="229" y="339"/>
                </a:moveTo>
                <a:cubicBezTo>
                  <a:pt x="229" y="342"/>
                  <a:pt x="229" y="346"/>
                  <a:pt x="228" y="349"/>
                </a:cubicBezTo>
                <a:cubicBezTo>
                  <a:pt x="228" y="353"/>
                  <a:pt x="228" y="357"/>
                  <a:pt x="231" y="359"/>
                </a:cubicBezTo>
                <a:cubicBezTo>
                  <a:pt x="233" y="361"/>
                  <a:pt x="236" y="361"/>
                  <a:pt x="238" y="360"/>
                </a:cubicBezTo>
                <a:cubicBezTo>
                  <a:pt x="241" y="358"/>
                  <a:pt x="242" y="354"/>
                  <a:pt x="243" y="351"/>
                </a:cubicBezTo>
                <a:cubicBezTo>
                  <a:pt x="243" y="347"/>
                  <a:pt x="244" y="344"/>
                  <a:pt x="244" y="341"/>
                </a:cubicBezTo>
                <a:cubicBezTo>
                  <a:pt x="244" y="332"/>
                  <a:pt x="231" y="331"/>
                  <a:pt x="229" y="339"/>
                </a:cubicBezTo>
                <a:close/>
                <a:moveTo>
                  <a:pt x="125" y="209"/>
                </a:moveTo>
                <a:cubicBezTo>
                  <a:pt x="120" y="214"/>
                  <a:pt x="123" y="222"/>
                  <a:pt x="130" y="220"/>
                </a:cubicBezTo>
                <a:cubicBezTo>
                  <a:pt x="132" y="220"/>
                  <a:pt x="134" y="219"/>
                  <a:pt x="136" y="219"/>
                </a:cubicBezTo>
                <a:cubicBezTo>
                  <a:pt x="138" y="218"/>
                  <a:pt x="139" y="218"/>
                  <a:pt x="141" y="217"/>
                </a:cubicBezTo>
                <a:cubicBezTo>
                  <a:pt x="145" y="216"/>
                  <a:pt x="147" y="209"/>
                  <a:pt x="142" y="208"/>
                </a:cubicBezTo>
                <a:cubicBezTo>
                  <a:pt x="137" y="206"/>
                  <a:pt x="129" y="206"/>
                  <a:pt x="125" y="209"/>
                </a:cubicBezTo>
                <a:close/>
                <a:moveTo>
                  <a:pt x="90" y="234"/>
                </a:moveTo>
                <a:cubicBezTo>
                  <a:pt x="84" y="238"/>
                  <a:pt x="87" y="246"/>
                  <a:pt x="93" y="246"/>
                </a:cubicBezTo>
                <a:cubicBezTo>
                  <a:pt x="99" y="246"/>
                  <a:pt x="105" y="243"/>
                  <a:pt x="110" y="240"/>
                </a:cubicBezTo>
                <a:cubicBezTo>
                  <a:pt x="115" y="237"/>
                  <a:pt x="112" y="230"/>
                  <a:pt x="107" y="230"/>
                </a:cubicBezTo>
                <a:cubicBezTo>
                  <a:pt x="101" y="230"/>
                  <a:pt x="94" y="231"/>
                  <a:pt x="90" y="234"/>
                </a:cubicBezTo>
                <a:close/>
                <a:moveTo>
                  <a:pt x="24" y="327"/>
                </a:moveTo>
                <a:cubicBezTo>
                  <a:pt x="24" y="328"/>
                  <a:pt x="24" y="330"/>
                  <a:pt x="26" y="331"/>
                </a:cubicBezTo>
                <a:cubicBezTo>
                  <a:pt x="28" y="332"/>
                  <a:pt x="30" y="331"/>
                  <a:pt x="33" y="330"/>
                </a:cubicBezTo>
                <a:cubicBezTo>
                  <a:pt x="38" y="329"/>
                  <a:pt x="35" y="321"/>
                  <a:pt x="31" y="323"/>
                </a:cubicBezTo>
                <a:cubicBezTo>
                  <a:pt x="28" y="324"/>
                  <a:pt x="26" y="324"/>
                  <a:pt x="24" y="327"/>
                </a:cubicBezTo>
                <a:close/>
                <a:moveTo>
                  <a:pt x="54" y="303"/>
                </a:moveTo>
                <a:cubicBezTo>
                  <a:pt x="52" y="306"/>
                  <a:pt x="54" y="311"/>
                  <a:pt x="58" y="311"/>
                </a:cubicBezTo>
                <a:cubicBezTo>
                  <a:pt x="61" y="312"/>
                  <a:pt x="63" y="311"/>
                  <a:pt x="66" y="310"/>
                </a:cubicBezTo>
                <a:cubicBezTo>
                  <a:pt x="68" y="308"/>
                  <a:pt x="69" y="307"/>
                  <a:pt x="71" y="305"/>
                </a:cubicBezTo>
                <a:cubicBezTo>
                  <a:pt x="73" y="301"/>
                  <a:pt x="70" y="297"/>
                  <a:pt x="66" y="296"/>
                </a:cubicBezTo>
                <a:cubicBezTo>
                  <a:pt x="61" y="296"/>
                  <a:pt x="56" y="299"/>
                  <a:pt x="54" y="303"/>
                </a:cubicBezTo>
                <a:close/>
                <a:moveTo>
                  <a:pt x="99" y="320"/>
                </a:moveTo>
                <a:cubicBezTo>
                  <a:pt x="97" y="321"/>
                  <a:pt x="95" y="322"/>
                  <a:pt x="93" y="323"/>
                </a:cubicBezTo>
                <a:cubicBezTo>
                  <a:pt x="91" y="325"/>
                  <a:pt x="90" y="330"/>
                  <a:pt x="94" y="331"/>
                </a:cubicBezTo>
                <a:cubicBezTo>
                  <a:pt x="97" y="332"/>
                  <a:pt x="99" y="332"/>
                  <a:pt x="101" y="331"/>
                </a:cubicBezTo>
                <a:cubicBezTo>
                  <a:pt x="103" y="330"/>
                  <a:pt x="105" y="329"/>
                  <a:pt x="107" y="327"/>
                </a:cubicBezTo>
                <a:cubicBezTo>
                  <a:pt x="109" y="325"/>
                  <a:pt x="109" y="321"/>
                  <a:pt x="107" y="319"/>
                </a:cubicBezTo>
                <a:cubicBezTo>
                  <a:pt x="104" y="317"/>
                  <a:pt x="101" y="317"/>
                  <a:pt x="99" y="320"/>
                </a:cubicBezTo>
                <a:close/>
                <a:moveTo>
                  <a:pt x="106" y="284"/>
                </a:moveTo>
                <a:cubicBezTo>
                  <a:pt x="105" y="286"/>
                  <a:pt x="103" y="287"/>
                  <a:pt x="102" y="288"/>
                </a:cubicBezTo>
                <a:cubicBezTo>
                  <a:pt x="100" y="290"/>
                  <a:pt x="100" y="292"/>
                  <a:pt x="99" y="294"/>
                </a:cubicBezTo>
                <a:cubicBezTo>
                  <a:pt x="98" y="298"/>
                  <a:pt x="102" y="301"/>
                  <a:pt x="106" y="300"/>
                </a:cubicBezTo>
                <a:cubicBezTo>
                  <a:pt x="107" y="299"/>
                  <a:pt x="109" y="299"/>
                  <a:pt x="110" y="298"/>
                </a:cubicBezTo>
                <a:cubicBezTo>
                  <a:pt x="112" y="297"/>
                  <a:pt x="113" y="296"/>
                  <a:pt x="114" y="295"/>
                </a:cubicBezTo>
                <a:cubicBezTo>
                  <a:pt x="117" y="293"/>
                  <a:pt x="120" y="291"/>
                  <a:pt x="122" y="288"/>
                </a:cubicBezTo>
                <a:cubicBezTo>
                  <a:pt x="124" y="285"/>
                  <a:pt x="120" y="280"/>
                  <a:pt x="116" y="280"/>
                </a:cubicBezTo>
                <a:cubicBezTo>
                  <a:pt x="113" y="280"/>
                  <a:pt x="109" y="282"/>
                  <a:pt x="106" y="284"/>
                </a:cubicBezTo>
                <a:close/>
                <a:moveTo>
                  <a:pt x="134" y="248"/>
                </a:moveTo>
                <a:cubicBezTo>
                  <a:pt x="130" y="250"/>
                  <a:pt x="126" y="252"/>
                  <a:pt x="124" y="256"/>
                </a:cubicBezTo>
                <a:cubicBezTo>
                  <a:pt x="122" y="260"/>
                  <a:pt x="125" y="265"/>
                  <a:pt x="129" y="265"/>
                </a:cubicBezTo>
                <a:cubicBezTo>
                  <a:pt x="134" y="265"/>
                  <a:pt x="138" y="262"/>
                  <a:pt x="141" y="259"/>
                </a:cubicBezTo>
                <a:cubicBezTo>
                  <a:pt x="144" y="257"/>
                  <a:pt x="146" y="253"/>
                  <a:pt x="143" y="250"/>
                </a:cubicBezTo>
                <a:cubicBezTo>
                  <a:pt x="141" y="247"/>
                  <a:pt x="137" y="246"/>
                  <a:pt x="134" y="248"/>
                </a:cubicBezTo>
                <a:close/>
                <a:moveTo>
                  <a:pt x="93" y="366"/>
                </a:moveTo>
                <a:cubicBezTo>
                  <a:pt x="91" y="368"/>
                  <a:pt x="93" y="374"/>
                  <a:pt x="97" y="372"/>
                </a:cubicBezTo>
                <a:cubicBezTo>
                  <a:pt x="101" y="371"/>
                  <a:pt x="106" y="368"/>
                  <a:pt x="108" y="364"/>
                </a:cubicBezTo>
                <a:cubicBezTo>
                  <a:pt x="111" y="361"/>
                  <a:pt x="108" y="356"/>
                  <a:pt x="104" y="357"/>
                </a:cubicBezTo>
                <a:cubicBezTo>
                  <a:pt x="100" y="359"/>
                  <a:pt x="96" y="362"/>
                  <a:pt x="93" y="366"/>
                </a:cubicBezTo>
                <a:close/>
                <a:moveTo>
                  <a:pt x="136" y="314"/>
                </a:moveTo>
                <a:cubicBezTo>
                  <a:pt x="134" y="315"/>
                  <a:pt x="131" y="317"/>
                  <a:pt x="129" y="318"/>
                </a:cubicBezTo>
                <a:cubicBezTo>
                  <a:pt x="128" y="319"/>
                  <a:pt x="127" y="319"/>
                  <a:pt x="126" y="320"/>
                </a:cubicBezTo>
                <a:cubicBezTo>
                  <a:pt x="125" y="321"/>
                  <a:pt x="124" y="322"/>
                  <a:pt x="123" y="324"/>
                </a:cubicBezTo>
                <a:cubicBezTo>
                  <a:pt x="120" y="328"/>
                  <a:pt x="123" y="335"/>
                  <a:pt x="129" y="333"/>
                </a:cubicBezTo>
                <a:cubicBezTo>
                  <a:pt x="130" y="333"/>
                  <a:pt x="132" y="333"/>
                  <a:pt x="134" y="332"/>
                </a:cubicBezTo>
                <a:cubicBezTo>
                  <a:pt x="135" y="331"/>
                  <a:pt x="136" y="330"/>
                  <a:pt x="137" y="329"/>
                </a:cubicBezTo>
                <a:cubicBezTo>
                  <a:pt x="140" y="328"/>
                  <a:pt x="142" y="326"/>
                  <a:pt x="144" y="324"/>
                </a:cubicBezTo>
                <a:cubicBezTo>
                  <a:pt x="147" y="322"/>
                  <a:pt x="146" y="318"/>
                  <a:pt x="144" y="315"/>
                </a:cubicBezTo>
                <a:cubicBezTo>
                  <a:pt x="142" y="313"/>
                  <a:pt x="139" y="313"/>
                  <a:pt x="136" y="314"/>
                </a:cubicBezTo>
                <a:close/>
                <a:moveTo>
                  <a:pt x="71" y="89"/>
                </a:moveTo>
                <a:cubicBezTo>
                  <a:pt x="70" y="91"/>
                  <a:pt x="69" y="94"/>
                  <a:pt x="70" y="96"/>
                </a:cubicBezTo>
                <a:cubicBezTo>
                  <a:pt x="71" y="97"/>
                  <a:pt x="72" y="98"/>
                  <a:pt x="73" y="99"/>
                </a:cubicBezTo>
                <a:cubicBezTo>
                  <a:pt x="75" y="101"/>
                  <a:pt x="79" y="101"/>
                  <a:pt x="81" y="99"/>
                </a:cubicBezTo>
                <a:cubicBezTo>
                  <a:pt x="83" y="97"/>
                  <a:pt x="82" y="94"/>
                  <a:pt x="80" y="92"/>
                </a:cubicBezTo>
                <a:cubicBezTo>
                  <a:pt x="80" y="91"/>
                  <a:pt x="79" y="90"/>
                  <a:pt x="78" y="89"/>
                </a:cubicBezTo>
                <a:cubicBezTo>
                  <a:pt x="76" y="88"/>
                  <a:pt x="74" y="88"/>
                  <a:pt x="71" y="89"/>
                </a:cubicBezTo>
                <a:close/>
                <a:moveTo>
                  <a:pt x="110" y="90"/>
                </a:moveTo>
                <a:cubicBezTo>
                  <a:pt x="109" y="92"/>
                  <a:pt x="108" y="95"/>
                  <a:pt x="110" y="97"/>
                </a:cubicBezTo>
                <a:cubicBezTo>
                  <a:pt x="112" y="100"/>
                  <a:pt x="114" y="102"/>
                  <a:pt x="117" y="103"/>
                </a:cubicBezTo>
                <a:cubicBezTo>
                  <a:pt x="122" y="107"/>
                  <a:pt x="126" y="100"/>
                  <a:pt x="124" y="96"/>
                </a:cubicBezTo>
                <a:cubicBezTo>
                  <a:pt x="122" y="93"/>
                  <a:pt x="120" y="90"/>
                  <a:pt x="117" y="89"/>
                </a:cubicBezTo>
                <a:cubicBezTo>
                  <a:pt x="115" y="87"/>
                  <a:pt x="112" y="88"/>
                  <a:pt x="110" y="90"/>
                </a:cubicBezTo>
                <a:close/>
                <a:moveTo>
                  <a:pt x="150" y="103"/>
                </a:moveTo>
                <a:cubicBezTo>
                  <a:pt x="151" y="106"/>
                  <a:pt x="153" y="108"/>
                  <a:pt x="154" y="110"/>
                </a:cubicBezTo>
                <a:cubicBezTo>
                  <a:pt x="155" y="111"/>
                  <a:pt x="156" y="112"/>
                  <a:pt x="157" y="113"/>
                </a:cubicBezTo>
                <a:cubicBezTo>
                  <a:pt x="158" y="114"/>
                  <a:pt x="159" y="115"/>
                  <a:pt x="160" y="116"/>
                </a:cubicBezTo>
                <a:cubicBezTo>
                  <a:pt x="163" y="120"/>
                  <a:pt x="170" y="117"/>
                  <a:pt x="169" y="112"/>
                </a:cubicBezTo>
                <a:cubicBezTo>
                  <a:pt x="169" y="110"/>
                  <a:pt x="169" y="109"/>
                  <a:pt x="169" y="107"/>
                </a:cubicBezTo>
                <a:cubicBezTo>
                  <a:pt x="168" y="105"/>
                  <a:pt x="167" y="104"/>
                  <a:pt x="166" y="102"/>
                </a:cubicBezTo>
                <a:cubicBezTo>
                  <a:pt x="164" y="99"/>
                  <a:pt x="162" y="96"/>
                  <a:pt x="158" y="95"/>
                </a:cubicBezTo>
                <a:cubicBezTo>
                  <a:pt x="153" y="93"/>
                  <a:pt x="149" y="98"/>
                  <a:pt x="150" y="103"/>
                </a:cubicBezTo>
                <a:close/>
                <a:moveTo>
                  <a:pt x="66" y="133"/>
                </a:moveTo>
                <a:cubicBezTo>
                  <a:pt x="65" y="134"/>
                  <a:pt x="65" y="136"/>
                  <a:pt x="65" y="137"/>
                </a:cubicBezTo>
                <a:cubicBezTo>
                  <a:pt x="65" y="138"/>
                  <a:pt x="65" y="139"/>
                  <a:pt x="66" y="140"/>
                </a:cubicBezTo>
                <a:cubicBezTo>
                  <a:pt x="66" y="140"/>
                  <a:pt x="67" y="141"/>
                  <a:pt x="67" y="141"/>
                </a:cubicBezTo>
                <a:cubicBezTo>
                  <a:pt x="68" y="144"/>
                  <a:pt x="71" y="146"/>
                  <a:pt x="74" y="145"/>
                </a:cubicBezTo>
                <a:cubicBezTo>
                  <a:pt x="76" y="144"/>
                  <a:pt x="79" y="141"/>
                  <a:pt x="77" y="138"/>
                </a:cubicBezTo>
                <a:cubicBezTo>
                  <a:pt x="76" y="136"/>
                  <a:pt x="75" y="134"/>
                  <a:pt x="73" y="133"/>
                </a:cubicBezTo>
                <a:cubicBezTo>
                  <a:pt x="71" y="131"/>
                  <a:pt x="69" y="132"/>
                  <a:pt x="66" y="133"/>
                </a:cubicBezTo>
                <a:close/>
                <a:moveTo>
                  <a:pt x="103" y="184"/>
                </a:moveTo>
                <a:cubicBezTo>
                  <a:pt x="104" y="187"/>
                  <a:pt x="107" y="189"/>
                  <a:pt x="110" y="191"/>
                </a:cubicBezTo>
                <a:cubicBezTo>
                  <a:pt x="112" y="193"/>
                  <a:pt x="115" y="193"/>
                  <a:pt x="118" y="191"/>
                </a:cubicBezTo>
                <a:cubicBezTo>
                  <a:pt x="120" y="189"/>
                  <a:pt x="120" y="185"/>
                  <a:pt x="117" y="183"/>
                </a:cubicBezTo>
                <a:cubicBezTo>
                  <a:pt x="114" y="180"/>
                  <a:pt x="111" y="178"/>
                  <a:pt x="107" y="178"/>
                </a:cubicBezTo>
                <a:cubicBezTo>
                  <a:pt x="104" y="178"/>
                  <a:pt x="102" y="181"/>
                  <a:pt x="103" y="184"/>
                </a:cubicBezTo>
                <a:close/>
                <a:moveTo>
                  <a:pt x="107" y="159"/>
                </a:moveTo>
                <a:cubicBezTo>
                  <a:pt x="109" y="161"/>
                  <a:pt x="112" y="161"/>
                  <a:pt x="114" y="162"/>
                </a:cubicBezTo>
                <a:cubicBezTo>
                  <a:pt x="116" y="163"/>
                  <a:pt x="118" y="164"/>
                  <a:pt x="120" y="164"/>
                </a:cubicBezTo>
                <a:cubicBezTo>
                  <a:pt x="124" y="165"/>
                  <a:pt x="128" y="162"/>
                  <a:pt x="127" y="157"/>
                </a:cubicBezTo>
                <a:cubicBezTo>
                  <a:pt x="125" y="154"/>
                  <a:pt x="123" y="151"/>
                  <a:pt x="119" y="150"/>
                </a:cubicBezTo>
                <a:cubicBezTo>
                  <a:pt x="118" y="149"/>
                  <a:pt x="116" y="148"/>
                  <a:pt x="115" y="148"/>
                </a:cubicBezTo>
                <a:cubicBezTo>
                  <a:pt x="112" y="147"/>
                  <a:pt x="110" y="148"/>
                  <a:pt x="108" y="148"/>
                </a:cubicBezTo>
                <a:cubicBezTo>
                  <a:pt x="103" y="149"/>
                  <a:pt x="102" y="157"/>
                  <a:pt x="107" y="159"/>
                </a:cubicBezTo>
                <a:close/>
                <a:moveTo>
                  <a:pt x="137" y="190"/>
                </a:moveTo>
                <a:cubicBezTo>
                  <a:pt x="139" y="197"/>
                  <a:pt x="148" y="199"/>
                  <a:pt x="154" y="200"/>
                </a:cubicBezTo>
                <a:cubicBezTo>
                  <a:pt x="162" y="202"/>
                  <a:pt x="165" y="189"/>
                  <a:pt x="157" y="187"/>
                </a:cubicBezTo>
                <a:cubicBezTo>
                  <a:pt x="154" y="187"/>
                  <a:pt x="152" y="186"/>
                  <a:pt x="150" y="185"/>
                </a:cubicBezTo>
                <a:cubicBezTo>
                  <a:pt x="147" y="184"/>
                  <a:pt x="143" y="182"/>
                  <a:pt x="140" y="184"/>
                </a:cubicBezTo>
                <a:cubicBezTo>
                  <a:pt x="137" y="184"/>
                  <a:pt x="136" y="187"/>
                  <a:pt x="137" y="190"/>
                </a:cubicBezTo>
                <a:close/>
                <a:moveTo>
                  <a:pt x="39" y="101"/>
                </a:moveTo>
                <a:cubicBezTo>
                  <a:pt x="35" y="104"/>
                  <a:pt x="42" y="107"/>
                  <a:pt x="43" y="109"/>
                </a:cubicBezTo>
                <a:cubicBezTo>
                  <a:pt x="44" y="114"/>
                  <a:pt x="52" y="112"/>
                  <a:pt x="50" y="107"/>
                </a:cubicBezTo>
                <a:cubicBezTo>
                  <a:pt x="49" y="103"/>
                  <a:pt x="44" y="97"/>
                  <a:pt x="39" y="101"/>
                </a:cubicBezTo>
                <a:close/>
                <a:moveTo>
                  <a:pt x="93" y="121"/>
                </a:moveTo>
                <a:cubicBezTo>
                  <a:pt x="92" y="122"/>
                  <a:pt x="91" y="124"/>
                  <a:pt x="91" y="125"/>
                </a:cubicBezTo>
                <a:cubicBezTo>
                  <a:pt x="92" y="129"/>
                  <a:pt x="96" y="131"/>
                  <a:pt x="99" y="134"/>
                </a:cubicBezTo>
                <a:cubicBezTo>
                  <a:pt x="101" y="135"/>
                  <a:pt x="102" y="136"/>
                  <a:pt x="104" y="137"/>
                </a:cubicBezTo>
                <a:cubicBezTo>
                  <a:pt x="106" y="138"/>
                  <a:pt x="107" y="139"/>
                  <a:pt x="110" y="140"/>
                </a:cubicBezTo>
                <a:cubicBezTo>
                  <a:pt x="112" y="140"/>
                  <a:pt x="116" y="138"/>
                  <a:pt x="115" y="135"/>
                </a:cubicBezTo>
                <a:cubicBezTo>
                  <a:pt x="115" y="130"/>
                  <a:pt x="110" y="126"/>
                  <a:pt x="106" y="124"/>
                </a:cubicBezTo>
                <a:cubicBezTo>
                  <a:pt x="102" y="121"/>
                  <a:pt x="97" y="119"/>
                  <a:pt x="93" y="121"/>
                </a:cubicBezTo>
                <a:close/>
                <a:moveTo>
                  <a:pt x="143" y="141"/>
                </a:moveTo>
                <a:cubicBezTo>
                  <a:pt x="147" y="146"/>
                  <a:pt x="154" y="148"/>
                  <a:pt x="160" y="150"/>
                </a:cubicBezTo>
                <a:cubicBezTo>
                  <a:pt x="163" y="151"/>
                  <a:pt x="167" y="148"/>
                  <a:pt x="168" y="146"/>
                </a:cubicBezTo>
                <a:cubicBezTo>
                  <a:pt x="169" y="143"/>
                  <a:pt x="168" y="139"/>
                  <a:pt x="165" y="138"/>
                </a:cubicBezTo>
                <a:cubicBezTo>
                  <a:pt x="162" y="136"/>
                  <a:pt x="160" y="135"/>
                  <a:pt x="157" y="134"/>
                </a:cubicBezTo>
                <a:cubicBezTo>
                  <a:pt x="154" y="132"/>
                  <a:pt x="151" y="131"/>
                  <a:pt x="148" y="131"/>
                </a:cubicBezTo>
                <a:cubicBezTo>
                  <a:pt x="143" y="131"/>
                  <a:pt x="139" y="137"/>
                  <a:pt x="143" y="141"/>
                </a:cubicBezTo>
                <a:close/>
                <a:moveTo>
                  <a:pt x="147" y="163"/>
                </a:moveTo>
                <a:cubicBezTo>
                  <a:pt x="146" y="166"/>
                  <a:pt x="148" y="170"/>
                  <a:pt x="151" y="171"/>
                </a:cubicBezTo>
                <a:cubicBezTo>
                  <a:pt x="154" y="172"/>
                  <a:pt x="156" y="173"/>
                  <a:pt x="159" y="174"/>
                </a:cubicBezTo>
                <a:cubicBezTo>
                  <a:pt x="162" y="176"/>
                  <a:pt x="164" y="177"/>
                  <a:pt x="166" y="179"/>
                </a:cubicBezTo>
                <a:cubicBezTo>
                  <a:pt x="169" y="180"/>
                  <a:pt x="172" y="179"/>
                  <a:pt x="174" y="177"/>
                </a:cubicBezTo>
                <a:cubicBezTo>
                  <a:pt x="176" y="175"/>
                  <a:pt x="176" y="172"/>
                  <a:pt x="175" y="170"/>
                </a:cubicBezTo>
                <a:cubicBezTo>
                  <a:pt x="171" y="163"/>
                  <a:pt x="162" y="158"/>
                  <a:pt x="154" y="157"/>
                </a:cubicBezTo>
                <a:cubicBezTo>
                  <a:pt x="151" y="157"/>
                  <a:pt x="148" y="160"/>
                  <a:pt x="147" y="163"/>
                </a:cubicBezTo>
                <a:close/>
                <a:moveTo>
                  <a:pt x="305" y="26"/>
                </a:moveTo>
                <a:cubicBezTo>
                  <a:pt x="305" y="29"/>
                  <a:pt x="309" y="31"/>
                  <a:pt x="312" y="30"/>
                </a:cubicBezTo>
                <a:cubicBezTo>
                  <a:pt x="315" y="30"/>
                  <a:pt x="317" y="27"/>
                  <a:pt x="317" y="24"/>
                </a:cubicBezTo>
                <a:cubicBezTo>
                  <a:pt x="317" y="20"/>
                  <a:pt x="319" y="16"/>
                  <a:pt x="318" y="12"/>
                </a:cubicBezTo>
                <a:cubicBezTo>
                  <a:pt x="317" y="10"/>
                  <a:pt x="314" y="8"/>
                  <a:pt x="311" y="9"/>
                </a:cubicBezTo>
                <a:cubicBezTo>
                  <a:pt x="304" y="11"/>
                  <a:pt x="304" y="20"/>
                  <a:pt x="305" y="26"/>
                </a:cubicBezTo>
                <a:close/>
                <a:moveTo>
                  <a:pt x="282" y="32"/>
                </a:moveTo>
                <a:cubicBezTo>
                  <a:pt x="279" y="36"/>
                  <a:pt x="279" y="40"/>
                  <a:pt x="279" y="45"/>
                </a:cubicBezTo>
                <a:cubicBezTo>
                  <a:pt x="279" y="50"/>
                  <a:pt x="279" y="54"/>
                  <a:pt x="280" y="59"/>
                </a:cubicBezTo>
                <a:cubicBezTo>
                  <a:pt x="282" y="63"/>
                  <a:pt x="289" y="65"/>
                  <a:pt x="292" y="60"/>
                </a:cubicBezTo>
                <a:cubicBezTo>
                  <a:pt x="294" y="56"/>
                  <a:pt x="294" y="51"/>
                  <a:pt x="294" y="47"/>
                </a:cubicBezTo>
                <a:cubicBezTo>
                  <a:pt x="295" y="42"/>
                  <a:pt x="296" y="37"/>
                  <a:pt x="293" y="33"/>
                </a:cubicBezTo>
                <a:cubicBezTo>
                  <a:pt x="290" y="30"/>
                  <a:pt x="285" y="29"/>
                  <a:pt x="282" y="32"/>
                </a:cubicBezTo>
                <a:close/>
                <a:moveTo>
                  <a:pt x="178" y="15"/>
                </a:moveTo>
                <a:cubicBezTo>
                  <a:pt x="178" y="16"/>
                  <a:pt x="177" y="17"/>
                  <a:pt x="177" y="18"/>
                </a:cubicBezTo>
                <a:cubicBezTo>
                  <a:pt x="177" y="19"/>
                  <a:pt x="177" y="21"/>
                  <a:pt x="178" y="22"/>
                </a:cubicBezTo>
                <a:cubicBezTo>
                  <a:pt x="178" y="24"/>
                  <a:pt x="179" y="26"/>
                  <a:pt x="180" y="28"/>
                </a:cubicBezTo>
                <a:cubicBezTo>
                  <a:pt x="182" y="36"/>
                  <a:pt x="194" y="32"/>
                  <a:pt x="192" y="24"/>
                </a:cubicBezTo>
                <a:cubicBezTo>
                  <a:pt x="191" y="22"/>
                  <a:pt x="190" y="20"/>
                  <a:pt x="190" y="18"/>
                </a:cubicBezTo>
                <a:cubicBezTo>
                  <a:pt x="189" y="17"/>
                  <a:pt x="189" y="16"/>
                  <a:pt x="188" y="15"/>
                </a:cubicBezTo>
                <a:cubicBezTo>
                  <a:pt x="188" y="14"/>
                  <a:pt x="187" y="13"/>
                  <a:pt x="186" y="12"/>
                </a:cubicBezTo>
                <a:cubicBezTo>
                  <a:pt x="183" y="10"/>
                  <a:pt x="179" y="11"/>
                  <a:pt x="178" y="15"/>
                </a:cubicBezTo>
                <a:close/>
                <a:moveTo>
                  <a:pt x="209" y="44"/>
                </a:moveTo>
                <a:cubicBezTo>
                  <a:pt x="210" y="49"/>
                  <a:pt x="212" y="53"/>
                  <a:pt x="214" y="58"/>
                </a:cubicBezTo>
                <a:cubicBezTo>
                  <a:pt x="216" y="61"/>
                  <a:pt x="218" y="65"/>
                  <a:pt x="222" y="68"/>
                </a:cubicBezTo>
                <a:cubicBezTo>
                  <a:pt x="225" y="70"/>
                  <a:pt x="230" y="68"/>
                  <a:pt x="230" y="64"/>
                </a:cubicBezTo>
                <a:cubicBezTo>
                  <a:pt x="231" y="60"/>
                  <a:pt x="229" y="55"/>
                  <a:pt x="228" y="51"/>
                </a:cubicBezTo>
                <a:cubicBezTo>
                  <a:pt x="226" y="47"/>
                  <a:pt x="224" y="42"/>
                  <a:pt x="221" y="39"/>
                </a:cubicBezTo>
                <a:cubicBezTo>
                  <a:pt x="217" y="34"/>
                  <a:pt x="208" y="38"/>
                  <a:pt x="209" y="44"/>
                </a:cubicBezTo>
                <a:close/>
                <a:moveTo>
                  <a:pt x="150" y="16"/>
                </a:moveTo>
                <a:cubicBezTo>
                  <a:pt x="149" y="19"/>
                  <a:pt x="150" y="22"/>
                  <a:pt x="151" y="24"/>
                </a:cubicBezTo>
                <a:cubicBezTo>
                  <a:pt x="152" y="27"/>
                  <a:pt x="154" y="29"/>
                  <a:pt x="155" y="32"/>
                </a:cubicBezTo>
                <a:cubicBezTo>
                  <a:pt x="156" y="34"/>
                  <a:pt x="160" y="35"/>
                  <a:pt x="162" y="33"/>
                </a:cubicBezTo>
                <a:cubicBezTo>
                  <a:pt x="165" y="32"/>
                  <a:pt x="165" y="29"/>
                  <a:pt x="164" y="26"/>
                </a:cubicBezTo>
                <a:cubicBezTo>
                  <a:pt x="162" y="22"/>
                  <a:pt x="160" y="15"/>
                  <a:pt x="155" y="14"/>
                </a:cubicBezTo>
                <a:cubicBezTo>
                  <a:pt x="153" y="14"/>
                  <a:pt x="151" y="14"/>
                  <a:pt x="150" y="16"/>
                </a:cubicBezTo>
                <a:close/>
                <a:moveTo>
                  <a:pt x="178" y="66"/>
                </a:moveTo>
                <a:cubicBezTo>
                  <a:pt x="177" y="67"/>
                  <a:pt x="177" y="68"/>
                  <a:pt x="178" y="69"/>
                </a:cubicBezTo>
                <a:cubicBezTo>
                  <a:pt x="177" y="71"/>
                  <a:pt x="178" y="74"/>
                  <a:pt x="179" y="76"/>
                </a:cubicBezTo>
                <a:cubicBezTo>
                  <a:pt x="181" y="79"/>
                  <a:pt x="182" y="82"/>
                  <a:pt x="183" y="84"/>
                </a:cubicBezTo>
                <a:cubicBezTo>
                  <a:pt x="187" y="89"/>
                  <a:pt x="193" y="87"/>
                  <a:pt x="194" y="81"/>
                </a:cubicBezTo>
                <a:cubicBezTo>
                  <a:pt x="194" y="78"/>
                  <a:pt x="192" y="74"/>
                  <a:pt x="191" y="71"/>
                </a:cubicBezTo>
                <a:cubicBezTo>
                  <a:pt x="189" y="68"/>
                  <a:pt x="188" y="66"/>
                  <a:pt x="185" y="65"/>
                </a:cubicBezTo>
                <a:cubicBezTo>
                  <a:pt x="184" y="64"/>
                  <a:pt x="184" y="64"/>
                  <a:pt x="182" y="63"/>
                </a:cubicBezTo>
                <a:cubicBezTo>
                  <a:pt x="180" y="63"/>
                  <a:pt x="178" y="64"/>
                  <a:pt x="178" y="66"/>
                </a:cubicBezTo>
                <a:close/>
                <a:moveTo>
                  <a:pt x="197" y="113"/>
                </a:moveTo>
                <a:cubicBezTo>
                  <a:pt x="199" y="119"/>
                  <a:pt x="204" y="126"/>
                  <a:pt x="209" y="131"/>
                </a:cubicBezTo>
                <a:cubicBezTo>
                  <a:pt x="214" y="134"/>
                  <a:pt x="221" y="130"/>
                  <a:pt x="220" y="124"/>
                </a:cubicBezTo>
                <a:cubicBezTo>
                  <a:pt x="218" y="117"/>
                  <a:pt x="214" y="110"/>
                  <a:pt x="209" y="105"/>
                </a:cubicBezTo>
                <a:cubicBezTo>
                  <a:pt x="204" y="100"/>
                  <a:pt x="194" y="106"/>
                  <a:pt x="197" y="113"/>
                </a:cubicBezTo>
                <a:close/>
                <a:moveTo>
                  <a:pt x="232" y="97"/>
                </a:moveTo>
                <a:cubicBezTo>
                  <a:pt x="229" y="100"/>
                  <a:pt x="229" y="105"/>
                  <a:pt x="230" y="109"/>
                </a:cubicBezTo>
                <a:cubicBezTo>
                  <a:pt x="231" y="113"/>
                  <a:pt x="233" y="116"/>
                  <a:pt x="235" y="119"/>
                </a:cubicBezTo>
                <a:cubicBezTo>
                  <a:pt x="239" y="123"/>
                  <a:pt x="246" y="119"/>
                  <a:pt x="246" y="114"/>
                </a:cubicBezTo>
                <a:cubicBezTo>
                  <a:pt x="245" y="112"/>
                  <a:pt x="245" y="109"/>
                  <a:pt x="245" y="107"/>
                </a:cubicBezTo>
                <a:cubicBezTo>
                  <a:pt x="244" y="103"/>
                  <a:pt x="244" y="100"/>
                  <a:pt x="241" y="97"/>
                </a:cubicBezTo>
                <a:cubicBezTo>
                  <a:pt x="239" y="94"/>
                  <a:pt x="235" y="95"/>
                  <a:pt x="232" y="97"/>
                </a:cubicBezTo>
                <a:close/>
                <a:moveTo>
                  <a:pt x="260" y="17"/>
                </a:moveTo>
                <a:cubicBezTo>
                  <a:pt x="257" y="23"/>
                  <a:pt x="255" y="31"/>
                  <a:pt x="258" y="37"/>
                </a:cubicBezTo>
                <a:cubicBezTo>
                  <a:pt x="260" y="43"/>
                  <a:pt x="268" y="42"/>
                  <a:pt x="270" y="36"/>
                </a:cubicBezTo>
                <a:cubicBezTo>
                  <a:pt x="271" y="33"/>
                  <a:pt x="272" y="29"/>
                  <a:pt x="273" y="25"/>
                </a:cubicBezTo>
                <a:cubicBezTo>
                  <a:pt x="274" y="22"/>
                  <a:pt x="274" y="19"/>
                  <a:pt x="273" y="16"/>
                </a:cubicBezTo>
                <a:cubicBezTo>
                  <a:pt x="271" y="14"/>
                  <a:pt x="269" y="13"/>
                  <a:pt x="266" y="13"/>
                </a:cubicBezTo>
                <a:cubicBezTo>
                  <a:pt x="264" y="13"/>
                  <a:pt x="261" y="15"/>
                  <a:pt x="260" y="17"/>
                </a:cubicBezTo>
                <a:close/>
                <a:moveTo>
                  <a:pt x="260" y="71"/>
                </a:moveTo>
                <a:cubicBezTo>
                  <a:pt x="255" y="79"/>
                  <a:pt x="252" y="95"/>
                  <a:pt x="259" y="103"/>
                </a:cubicBezTo>
                <a:cubicBezTo>
                  <a:pt x="262" y="106"/>
                  <a:pt x="266" y="104"/>
                  <a:pt x="269" y="101"/>
                </a:cubicBezTo>
                <a:cubicBezTo>
                  <a:pt x="271" y="98"/>
                  <a:pt x="270" y="93"/>
                  <a:pt x="271" y="89"/>
                </a:cubicBezTo>
                <a:cubicBezTo>
                  <a:pt x="272" y="84"/>
                  <a:pt x="273" y="80"/>
                  <a:pt x="274" y="76"/>
                </a:cubicBezTo>
                <a:cubicBezTo>
                  <a:pt x="274" y="74"/>
                  <a:pt x="274" y="71"/>
                  <a:pt x="272" y="69"/>
                </a:cubicBezTo>
                <a:cubicBezTo>
                  <a:pt x="271" y="68"/>
                  <a:pt x="270" y="67"/>
                  <a:pt x="268" y="67"/>
                </a:cubicBezTo>
                <a:cubicBezTo>
                  <a:pt x="265" y="67"/>
                  <a:pt x="262" y="68"/>
                  <a:pt x="260" y="71"/>
                </a:cubicBezTo>
                <a:close/>
                <a:moveTo>
                  <a:pt x="277" y="97"/>
                </a:moveTo>
                <a:cubicBezTo>
                  <a:pt x="275" y="100"/>
                  <a:pt x="274" y="104"/>
                  <a:pt x="274" y="107"/>
                </a:cubicBezTo>
                <a:cubicBezTo>
                  <a:pt x="273" y="111"/>
                  <a:pt x="275" y="114"/>
                  <a:pt x="278" y="115"/>
                </a:cubicBezTo>
                <a:cubicBezTo>
                  <a:pt x="281" y="117"/>
                  <a:pt x="286" y="116"/>
                  <a:pt x="287" y="112"/>
                </a:cubicBezTo>
                <a:cubicBezTo>
                  <a:pt x="288" y="108"/>
                  <a:pt x="290" y="104"/>
                  <a:pt x="290" y="100"/>
                </a:cubicBezTo>
                <a:cubicBezTo>
                  <a:pt x="290" y="93"/>
                  <a:pt x="280" y="91"/>
                  <a:pt x="277" y="97"/>
                </a:cubicBezTo>
                <a:close/>
                <a:moveTo>
                  <a:pt x="328" y="68"/>
                </a:moveTo>
                <a:cubicBezTo>
                  <a:pt x="327" y="71"/>
                  <a:pt x="326" y="73"/>
                  <a:pt x="325" y="76"/>
                </a:cubicBezTo>
                <a:cubicBezTo>
                  <a:pt x="324" y="78"/>
                  <a:pt x="323" y="79"/>
                  <a:pt x="323" y="81"/>
                </a:cubicBezTo>
                <a:cubicBezTo>
                  <a:pt x="323" y="83"/>
                  <a:pt x="323" y="84"/>
                  <a:pt x="322" y="86"/>
                </a:cubicBezTo>
                <a:cubicBezTo>
                  <a:pt x="321" y="91"/>
                  <a:pt x="328" y="96"/>
                  <a:pt x="332" y="91"/>
                </a:cubicBezTo>
                <a:cubicBezTo>
                  <a:pt x="335" y="89"/>
                  <a:pt x="337" y="87"/>
                  <a:pt x="338" y="84"/>
                </a:cubicBezTo>
                <a:cubicBezTo>
                  <a:pt x="340" y="81"/>
                  <a:pt x="341" y="78"/>
                  <a:pt x="342" y="75"/>
                </a:cubicBezTo>
                <a:cubicBezTo>
                  <a:pt x="344" y="71"/>
                  <a:pt x="343" y="67"/>
                  <a:pt x="339" y="65"/>
                </a:cubicBezTo>
                <a:cubicBezTo>
                  <a:pt x="335" y="63"/>
                  <a:pt x="330" y="64"/>
                  <a:pt x="328" y="68"/>
                </a:cubicBezTo>
                <a:close/>
                <a:moveTo>
                  <a:pt x="404" y="53"/>
                </a:moveTo>
                <a:cubicBezTo>
                  <a:pt x="403" y="54"/>
                  <a:pt x="402" y="55"/>
                  <a:pt x="401" y="57"/>
                </a:cubicBezTo>
                <a:cubicBezTo>
                  <a:pt x="399" y="59"/>
                  <a:pt x="397" y="61"/>
                  <a:pt x="396" y="64"/>
                </a:cubicBezTo>
                <a:cubicBezTo>
                  <a:pt x="393" y="69"/>
                  <a:pt x="399" y="75"/>
                  <a:pt x="403" y="71"/>
                </a:cubicBezTo>
                <a:cubicBezTo>
                  <a:pt x="406" y="70"/>
                  <a:pt x="408" y="68"/>
                  <a:pt x="410" y="65"/>
                </a:cubicBezTo>
                <a:cubicBezTo>
                  <a:pt x="411" y="64"/>
                  <a:pt x="412" y="63"/>
                  <a:pt x="413" y="62"/>
                </a:cubicBezTo>
                <a:cubicBezTo>
                  <a:pt x="414" y="60"/>
                  <a:pt x="414" y="59"/>
                  <a:pt x="415" y="57"/>
                </a:cubicBezTo>
                <a:cubicBezTo>
                  <a:pt x="416" y="54"/>
                  <a:pt x="412" y="50"/>
                  <a:pt x="408" y="51"/>
                </a:cubicBezTo>
                <a:cubicBezTo>
                  <a:pt x="406" y="52"/>
                  <a:pt x="405" y="52"/>
                  <a:pt x="404" y="53"/>
                </a:cubicBezTo>
                <a:close/>
                <a:moveTo>
                  <a:pt x="368" y="91"/>
                </a:moveTo>
                <a:cubicBezTo>
                  <a:pt x="367" y="93"/>
                  <a:pt x="366" y="94"/>
                  <a:pt x="365" y="96"/>
                </a:cubicBezTo>
                <a:cubicBezTo>
                  <a:pt x="363" y="99"/>
                  <a:pt x="362" y="102"/>
                  <a:pt x="361" y="105"/>
                </a:cubicBezTo>
                <a:cubicBezTo>
                  <a:pt x="359" y="110"/>
                  <a:pt x="365" y="115"/>
                  <a:pt x="369" y="111"/>
                </a:cubicBezTo>
                <a:cubicBezTo>
                  <a:pt x="372" y="109"/>
                  <a:pt x="374" y="107"/>
                  <a:pt x="376" y="104"/>
                </a:cubicBezTo>
                <a:cubicBezTo>
                  <a:pt x="377" y="103"/>
                  <a:pt x="378" y="101"/>
                  <a:pt x="379" y="100"/>
                </a:cubicBezTo>
                <a:cubicBezTo>
                  <a:pt x="380" y="97"/>
                  <a:pt x="381" y="95"/>
                  <a:pt x="380" y="92"/>
                </a:cubicBezTo>
                <a:cubicBezTo>
                  <a:pt x="379" y="90"/>
                  <a:pt x="377" y="88"/>
                  <a:pt x="374" y="88"/>
                </a:cubicBezTo>
                <a:cubicBezTo>
                  <a:pt x="372" y="89"/>
                  <a:pt x="370" y="89"/>
                  <a:pt x="368" y="91"/>
                </a:cubicBezTo>
                <a:close/>
                <a:moveTo>
                  <a:pt x="373" y="118"/>
                </a:moveTo>
                <a:cubicBezTo>
                  <a:pt x="369" y="121"/>
                  <a:pt x="366" y="124"/>
                  <a:pt x="364" y="127"/>
                </a:cubicBezTo>
                <a:cubicBezTo>
                  <a:pt x="363" y="128"/>
                  <a:pt x="362" y="130"/>
                  <a:pt x="361" y="132"/>
                </a:cubicBezTo>
                <a:cubicBezTo>
                  <a:pt x="359" y="134"/>
                  <a:pt x="359" y="136"/>
                  <a:pt x="358" y="138"/>
                </a:cubicBezTo>
                <a:cubicBezTo>
                  <a:pt x="356" y="144"/>
                  <a:pt x="365" y="148"/>
                  <a:pt x="368" y="144"/>
                </a:cubicBezTo>
                <a:cubicBezTo>
                  <a:pt x="373" y="139"/>
                  <a:pt x="377" y="134"/>
                  <a:pt x="381" y="129"/>
                </a:cubicBezTo>
                <a:cubicBezTo>
                  <a:pt x="383" y="126"/>
                  <a:pt x="384" y="122"/>
                  <a:pt x="381" y="120"/>
                </a:cubicBezTo>
                <a:cubicBezTo>
                  <a:pt x="379" y="117"/>
                  <a:pt x="375" y="116"/>
                  <a:pt x="373" y="118"/>
                </a:cubicBezTo>
                <a:close/>
                <a:moveTo>
                  <a:pt x="440" y="118"/>
                </a:moveTo>
                <a:cubicBezTo>
                  <a:pt x="439" y="120"/>
                  <a:pt x="437" y="121"/>
                  <a:pt x="436" y="122"/>
                </a:cubicBezTo>
                <a:cubicBezTo>
                  <a:pt x="434" y="125"/>
                  <a:pt x="434" y="127"/>
                  <a:pt x="435" y="130"/>
                </a:cubicBezTo>
                <a:cubicBezTo>
                  <a:pt x="435" y="132"/>
                  <a:pt x="437" y="134"/>
                  <a:pt x="439" y="134"/>
                </a:cubicBezTo>
                <a:cubicBezTo>
                  <a:pt x="444" y="135"/>
                  <a:pt x="447" y="132"/>
                  <a:pt x="451" y="129"/>
                </a:cubicBezTo>
                <a:cubicBezTo>
                  <a:pt x="454" y="126"/>
                  <a:pt x="457" y="123"/>
                  <a:pt x="458" y="119"/>
                </a:cubicBezTo>
                <a:cubicBezTo>
                  <a:pt x="460" y="114"/>
                  <a:pt x="454" y="109"/>
                  <a:pt x="450" y="111"/>
                </a:cubicBezTo>
                <a:cubicBezTo>
                  <a:pt x="445" y="112"/>
                  <a:pt x="443" y="115"/>
                  <a:pt x="440" y="118"/>
                </a:cubicBezTo>
                <a:close/>
                <a:moveTo>
                  <a:pt x="407" y="127"/>
                </a:moveTo>
                <a:cubicBezTo>
                  <a:pt x="404" y="130"/>
                  <a:pt x="401" y="132"/>
                  <a:pt x="400" y="135"/>
                </a:cubicBezTo>
                <a:cubicBezTo>
                  <a:pt x="398" y="139"/>
                  <a:pt x="400" y="145"/>
                  <a:pt x="405" y="144"/>
                </a:cubicBezTo>
                <a:cubicBezTo>
                  <a:pt x="413" y="144"/>
                  <a:pt x="420" y="138"/>
                  <a:pt x="425" y="132"/>
                </a:cubicBezTo>
                <a:cubicBezTo>
                  <a:pt x="428" y="127"/>
                  <a:pt x="422" y="121"/>
                  <a:pt x="417" y="123"/>
                </a:cubicBezTo>
                <a:cubicBezTo>
                  <a:pt x="413" y="124"/>
                  <a:pt x="411" y="125"/>
                  <a:pt x="407" y="127"/>
                </a:cubicBezTo>
                <a:close/>
                <a:moveTo>
                  <a:pt x="365" y="187"/>
                </a:moveTo>
                <a:cubicBezTo>
                  <a:pt x="362" y="189"/>
                  <a:pt x="363" y="193"/>
                  <a:pt x="366" y="195"/>
                </a:cubicBezTo>
                <a:cubicBezTo>
                  <a:pt x="369" y="196"/>
                  <a:pt x="372" y="196"/>
                  <a:pt x="376" y="196"/>
                </a:cubicBezTo>
                <a:cubicBezTo>
                  <a:pt x="379" y="196"/>
                  <a:pt x="384" y="195"/>
                  <a:pt x="386" y="192"/>
                </a:cubicBezTo>
                <a:cubicBezTo>
                  <a:pt x="388" y="189"/>
                  <a:pt x="388" y="185"/>
                  <a:pt x="384" y="182"/>
                </a:cubicBezTo>
                <a:cubicBezTo>
                  <a:pt x="381" y="180"/>
                  <a:pt x="377" y="181"/>
                  <a:pt x="373" y="182"/>
                </a:cubicBezTo>
                <a:cubicBezTo>
                  <a:pt x="370" y="183"/>
                  <a:pt x="367" y="184"/>
                  <a:pt x="365" y="187"/>
                </a:cubicBezTo>
                <a:close/>
                <a:moveTo>
                  <a:pt x="409" y="167"/>
                </a:moveTo>
                <a:cubicBezTo>
                  <a:pt x="405" y="170"/>
                  <a:pt x="402" y="172"/>
                  <a:pt x="400" y="177"/>
                </a:cubicBezTo>
                <a:cubicBezTo>
                  <a:pt x="398" y="181"/>
                  <a:pt x="402" y="185"/>
                  <a:pt x="406" y="184"/>
                </a:cubicBezTo>
                <a:cubicBezTo>
                  <a:pt x="410" y="184"/>
                  <a:pt x="413" y="182"/>
                  <a:pt x="416" y="181"/>
                </a:cubicBezTo>
                <a:cubicBezTo>
                  <a:pt x="419" y="179"/>
                  <a:pt x="423" y="179"/>
                  <a:pt x="426" y="176"/>
                </a:cubicBezTo>
                <a:cubicBezTo>
                  <a:pt x="432" y="172"/>
                  <a:pt x="429" y="164"/>
                  <a:pt x="422" y="163"/>
                </a:cubicBezTo>
                <a:cubicBezTo>
                  <a:pt x="418" y="163"/>
                  <a:pt x="413" y="165"/>
                  <a:pt x="409" y="167"/>
                </a:cubicBezTo>
                <a:close/>
                <a:moveTo>
                  <a:pt x="537" y="158"/>
                </a:moveTo>
                <a:cubicBezTo>
                  <a:pt x="534" y="159"/>
                  <a:pt x="531" y="160"/>
                  <a:pt x="528" y="161"/>
                </a:cubicBezTo>
                <a:cubicBezTo>
                  <a:pt x="525" y="164"/>
                  <a:pt x="526" y="169"/>
                  <a:pt x="530" y="169"/>
                </a:cubicBezTo>
                <a:cubicBezTo>
                  <a:pt x="533" y="169"/>
                  <a:pt x="537" y="167"/>
                  <a:pt x="540" y="167"/>
                </a:cubicBezTo>
                <a:cubicBezTo>
                  <a:pt x="543" y="166"/>
                  <a:pt x="546" y="165"/>
                  <a:pt x="547" y="162"/>
                </a:cubicBezTo>
                <a:cubicBezTo>
                  <a:pt x="547" y="161"/>
                  <a:pt x="547" y="159"/>
                  <a:pt x="546" y="158"/>
                </a:cubicBezTo>
                <a:cubicBezTo>
                  <a:pt x="543" y="156"/>
                  <a:pt x="540" y="157"/>
                  <a:pt x="537" y="158"/>
                </a:cubicBezTo>
                <a:close/>
                <a:moveTo>
                  <a:pt x="463" y="176"/>
                </a:moveTo>
                <a:cubicBezTo>
                  <a:pt x="455" y="179"/>
                  <a:pt x="459" y="191"/>
                  <a:pt x="468" y="189"/>
                </a:cubicBezTo>
                <a:cubicBezTo>
                  <a:pt x="474" y="188"/>
                  <a:pt x="483" y="187"/>
                  <a:pt x="489" y="183"/>
                </a:cubicBezTo>
                <a:cubicBezTo>
                  <a:pt x="494" y="178"/>
                  <a:pt x="492" y="170"/>
                  <a:pt x="485" y="170"/>
                </a:cubicBezTo>
                <a:cubicBezTo>
                  <a:pt x="478" y="169"/>
                  <a:pt x="470" y="173"/>
                  <a:pt x="463" y="176"/>
                </a:cubicBezTo>
                <a:close/>
                <a:moveTo>
                  <a:pt x="418" y="207"/>
                </a:moveTo>
                <a:cubicBezTo>
                  <a:pt x="425" y="209"/>
                  <a:pt x="432" y="210"/>
                  <a:pt x="439" y="210"/>
                </a:cubicBezTo>
                <a:cubicBezTo>
                  <a:pt x="449" y="209"/>
                  <a:pt x="448" y="196"/>
                  <a:pt x="439" y="195"/>
                </a:cubicBezTo>
                <a:cubicBezTo>
                  <a:pt x="432" y="195"/>
                  <a:pt x="424" y="196"/>
                  <a:pt x="417" y="197"/>
                </a:cubicBezTo>
                <a:cubicBezTo>
                  <a:pt x="412" y="199"/>
                  <a:pt x="413" y="206"/>
                  <a:pt x="418" y="207"/>
                </a:cubicBezTo>
                <a:close/>
                <a:moveTo>
                  <a:pt x="357" y="219"/>
                </a:moveTo>
                <a:cubicBezTo>
                  <a:pt x="361" y="222"/>
                  <a:pt x="366" y="223"/>
                  <a:pt x="372" y="224"/>
                </a:cubicBezTo>
                <a:cubicBezTo>
                  <a:pt x="380" y="226"/>
                  <a:pt x="383" y="214"/>
                  <a:pt x="375" y="211"/>
                </a:cubicBezTo>
                <a:cubicBezTo>
                  <a:pt x="370" y="210"/>
                  <a:pt x="365" y="208"/>
                  <a:pt x="359" y="209"/>
                </a:cubicBezTo>
                <a:cubicBezTo>
                  <a:pt x="355" y="210"/>
                  <a:pt x="354" y="216"/>
                  <a:pt x="357" y="219"/>
                </a:cubicBezTo>
                <a:close/>
                <a:moveTo>
                  <a:pt x="401" y="254"/>
                </a:moveTo>
                <a:cubicBezTo>
                  <a:pt x="404" y="257"/>
                  <a:pt x="409" y="258"/>
                  <a:pt x="414" y="259"/>
                </a:cubicBezTo>
                <a:cubicBezTo>
                  <a:pt x="418" y="260"/>
                  <a:pt x="422" y="261"/>
                  <a:pt x="427" y="261"/>
                </a:cubicBezTo>
                <a:cubicBezTo>
                  <a:pt x="433" y="261"/>
                  <a:pt x="434" y="252"/>
                  <a:pt x="429" y="249"/>
                </a:cubicBezTo>
                <a:cubicBezTo>
                  <a:pt x="426" y="247"/>
                  <a:pt x="422" y="246"/>
                  <a:pt x="418" y="244"/>
                </a:cubicBezTo>
                <a:cubicBezTo>
                  <a:pt x="414" y="243"/>
                  <a:pt x="410" y="241"/>
                  <a:pt x="405" y="242"/>
                </a:cubicBezTo>
                <a:cubicBezTo>
                  <a:pt x="400" y="242"/>
                  <a:pt x="396" y="249"/>
                  <a:pt x="401" y="254"/>
                </a:cubicBezTo>
                <a:close/>
                <a:moveTo>
                  <a:pt x="431" y="314"/>
                </a:moveTo>
                <a:cubicBezTo>
                  <a:pt x="432" y="315"/>
                  <a:pt x="433" y="316"/>
                  <a:pt x="434" y="317"/>
                </a:cubicBezTo>
                <a:cubicBezTo>
                  <a:pt x="435" y="317"/>
                  <a:pt x="437" y="318"/>
                  <a:pt x="438" y="319"/>
                </a:cubicBezTo>
                <a:cubicBezTo>
                  <a:pt x="441" y="320"/>
                  <a:pt x="444" y="321"/>
                  <a:pt x="447" y="321"/>
                </a:cubicBezTo>
                <a:cubicBezTo>
                  <a:pt x="450" y="321"/>
                  <a:pt x="453" y="316"/>
                  <a:pt x="451" y="313"/>
                </a:cubicBezTo>
                <a:cubicBezTo>
                  <a:pt x="449" y="311"/>
                  <a:pt x="446" y="309"/>
                  <a:pt x="443" y="308"/>
                </a:cubicBezTo>
                <a:cubicBezTo>
                  <a:pt x="442" y="307"/>
                  <a:pt x="441" y="306"/>
                  <a:pt x="439" y="306"/>
                </a:cubicBezTo>
                <a:cubicBezTo>
                  <a:pt x="437" y="305"/>
                  <a:pt x="436" y="305"/>
                  <a:pt x="434" y="305"/>
                </a:cubicBezTo>
                <a:cubicBezTo>
                  <a:pt x="429" y="305"/>
                  <a:pt x="428" y="311"/>
                  <a:pt x="431" y="314"/>
                </a:cubicBezTo>
                <a:close/>
                <a:moveTo>
                  <a:pt x="357" y="305"/>
                </a:moveTo>
                <a:cubicBezTo>
                  <a:pt x="358" y="308"/>
                  <a:pt x="359" y="309"/>
                  <a:pt x="362" y="311"/>
                </a:cubicBezTo>
                <a:cubicBezTo>
                  <a:pt x="364" y="312"/>
                  <a:pt x="365" y="313"/>
                  <a:pt x="367" y="314"/>
                </a:cubicBezTo>
                <a:cubicBezTo>
                  <a:pt x="370" y="316"/>
                  <a:pt x="374" y="318"/>
                  <a:pt x="378" y="318"/>
                </a:cubicBezTo>
                <a:cubicBezTo>
                  <a:pt x="383" y="319"/>
                  <a:pt x="388" y="314"/>
                  <a:pt x="384" y="309"/>
                </a:cubicBezTo>
                <a:cubicBezTo>
                  <a:pt x="382" y="306"/>
                  <a:pt x="379" y="303"/>
                  <a:pt x="375" y="301"/>
                </a:cubicBezTo>
                <a:cubicBezTo>
                  <a:pt x="371" y="299"/>
                  <a:pt x="368" y="296"/>
                  <a:pt x="363" y="296"/>
                </a:cubicBezTo>
                <a:cubicBezTo>
                  <a:pt x="359" y="296"/>
                  <a:pt x="355" y="301"/>
                  <a:pt x="357" y="305"/>
                </a:cubicBezTo>
                <a:close/>
                <a:moveTo>
                  <a:pt x="291" y="284"/>
                </a:moveTo>
                <a:cubicBezTo>
                  <a:pt x="294" y="289"/>
                  <a:pt x="298" y="293"/>
                  <a:pt x="301" y="296"/>
                </a:cubicBezTo>
                <a:cubicBezTo>
                  <a:pt x="305" y="300"/>
                  <a:pt x="309" y="304"/>
                  <a:pt x="314" y="306"/>
                </a:cubicBezTo>
                <a:cubicBezTo>
                  <a:pt x="319" y="307"/>
                  <a:pt x="324" y="301"/>
                  <a:pt x="322" y="297"/>
                </a:cubicBezTo>
                <a:cubicBezTo>
                  <a:pt x="320" y="291"/>
                  <a:pt x="316" y="288"/>
                  <a:pt x="312" y="284"/>
                </a:cubicBezTo>
                <a:cubicBezTo>
                  <a:pt x="308" y="281"/>
                  <a:pt x="304" y="277"/>
                  <a:pt x="300" y="275"/>
                </a:cubicBezTo>
                <a:cubicBezTo>
                  <a:pt x="294" y="271"/>
                  <a:pt x="287" y="279"/>
                  <a:pt x="291" y="284"/>
                </a:cubicBezTo>
                <a:close/>
                <a:moveTo>
                  <a:pt x="271" y="353"/>
                </a:moveTo>
                <a:cubicBezTo>
                  <a:pt x="272" y="358"/>
                  <a:pt x="275" y="373"/>
                  <a:pt x="283" y="370"/>
                </a:cubicBezTo>
                <a:cubicBezTo>
                  <a:pt x="291" y="368"/>
                  <a:pt x="285" y="355"/>
                  <a:pt x="283" y="349"/>
                </a:cubicBezTo>
                <a:cubicBezTo>
                  <a:pt x="281" y="341"/>
                  <a:pt x="268" y="345"/>
                  <a:pt x="271" y="353"/>
                </a:cubicBezTo>
                <a:close/>
                <a:moveTo>
                  <a:pt x="258" y="298"/>
                </a:moveTo>
                <a:cubicBezTo>
                  <a:pt x="257" y="306"/>
                  <a:pt x="256" y="315"/>
                  <a:pt x="259" y="322"/>
                </a:cubicBezTo>
                <a:cubicBezTo>
                  <a:pt x="261" y="328"/>
                  <a:pt x="270" y="329"/>
                  <a:pt x="272" y="322"/>
                </a:cubicBezTo>
                <a:cubicBezTo>
                  <a:pt x="273" y="314"/>
                  <a:pt x="272" y="305"/>
                  <a:pt x="269" y="298"/>
                </a:cubicBezTo>
                <a:cubicBezTo>
                  <a:pt x="268" y="293"/>
                  <a:pt x="259" y="292"/>
                  <a:pt x="258" y="298"/>
                </a:cubicBezTo>
                <a:close/>
                <a:moveTo>
                  <a:pt x="142" y="292"/>
                </a:moveTo>
                <a:cubicBezTo>
                  <a:pt x="144" y="298"/>
                  <a:pt x="154" y="295"/>
                  <a:pt x="152" y="288"/>
                </a:cubicBezTo>
                <a:cubicBezTo>
                  <a:pt x="150" y="282"/>
                  <a:pt x="140" y="285"/>
                  <a:pt x="142" y="292"/>
                </a:cubicBezTo>
                <a:close/>
                <a:moveTo>
                  <a:pt x="166" y="254"/>
                </a:moveTo>
                <a:cubicBezTo>
                  <a:pt x="164" y="256"/>
                  <a:pt x="164" y="260"/>
                  <a:pt x="166" y="263"/>
                </a:cubicBezTo>
                <a:cubicBezTo>
                  <a:pt x="169" y="266"/>
                  <a:pt x="172" y="266"/>
                  <a:pt x="175" y="265"/>
                </a:cubicBezTo>
                <a:cubicBezTo>
                  <a:pt x="179" y="263"/>
                  <a:pt x="182" y="260"/>
                  <a:pt x="185" y="256"/>
                </a:cubicBezTo>
                <a:cubicBezTo>
                  <a:pt x="188" y="251"/>
                  <a:pt x="182" y="246"/>
                  <a:pt x="177" y="247"/>
                </a:cubicBezTo>
                <a:cubicBezTo>
                  <a:pt x="173" y="248"/>
                  <a:pt x="170" y="251"/>
                  <a:pt x="166" y="254"/>
                </a:cubicBezTo>
                <a:close/>
                <a:moveTo>
                  <a:pt x="156" y="357"/>
                </a:moveTo>
                <a:cubicBezTo>
                  <a:pt x="154" y="360"/>
                  <a:pt x="149" y="364"/>
                  <a:pt x="149" y="368"/>
                </a:cubicBezTo>
                <a:cubicBezTo>
                  <a:pt x="150" y="369"/>
                  <a:pt x="151" y="370"/>
                  <a:pt x="152" y="370"/>
                </a:cubicBezTo>
                <a:cubicBezTo>
                  <a:pt x="156" y="370"/>
                  <a:pt x="160" y="365"/>
                  <a:pt x="162" y="363"/>
                </a:cubicBezTo>
                <a:cubicBezTo>
                  <a:pt x="166" y="359"/>
                  <a:pt x="160" y="353"/>
                  <a:pt x="156" y="357"/>
                </a:cubicBezTo>
                <a:close/>
                <a:moveTo>
                  <a:pt x="168" y="304"/>
                </a:moveTo>
                <a:cubicBezTo>
                  <a:pt x="164" y="307"/>
                  <a:pt x="158" y="311"/>
                  <a:pt x="158" y="317"/>
                </a:cubicBezTo>
                <a:cubicBezTo>
                  <a:pt x="158" y="320"/>
                  <a:pt x="161" y="322"/>
                  <a:pt x="163" y="322"/>
                </a:cubicBezTo>
                <a:cubicBezTo>
                  <a:pt x="169" y="322"/>
                  <a:pt x="172" y="315"/>
                  <a:pt x="176" y="311"/>
                </a:cubicBezTo>
                <a:cubicBezTo>
                  <a:pt x="181" y="306"/>
                  <a:pt x="173" y="299"/>
                  <a:pt x="168" y="304"/>
                </a:cubicBezTo>
                <a:close/>
                <a:moveTo>
                  <a:pt x="193" y="269"/>
                </a:moveTo>
                <a:cubicBezTo>
                  <a:pt x="190" y="273"/>
                  <a:pt x="186" y="276"/>
                  <a:pt x="187" y="281"/>
                </a:cubicBezTo>
                <a:cubicBezTo>
                  <a:pt x="187" y="284"/>
                  <a:pt x="190" y="287"/>
                  <a:pt x="194" y="287"/>
                </a:cubicBezTo>
                <a:cubicBezTo>
                  <a:pt x="199" y="287"/>
                  <a:pt x="201" y="283"/>
                  <a:pt x="204" y="279"/>
                </a:cubicBezTo>
                <a:cubicBezTo>
                  <a:pt x="207" y="276"/>
                  <a:pt x="210" y="272"/>
                  <a:pt x="210" y="268"/>
                </a:cubicBezTo>
                <a:cubicBezTo>
                  <a:pt x="210" y="264"/>
                  <a:pt x="206" y="262"/>
                  <a:pt x="202" y="262"/>
                </a:cubicBezTo>
                <a:cubicBezTo>
                  <a:pt x="198" y="263"/>
                  <a:pt x="195" y="267"/>
                  <a:pt x="193" y="269"/>
                </a:cubicBezTo>
                <a:close/>
                <a:moveTo>
                  <a:pt x="215" y="308"/>
                </a:moveTo>
                <a:cubicBezTo>
                  <a:pt x="212" y="311"/>
                  <a:pt x="206" y="317"/>
                  <a:pt x="210" y="321"/>
                </a:cubicBezTo>
                <a:cubicBezTo>
                  <a:pt x="214" y="325"/>
                  <a:pt x="220" y="318"/>
                  <a:pt x="222" y="315"/>
                </a:cubicBezTo>
                <a:cubicBezTo>
                  <a:pt x="226" y="310"/>
                  <a:pt x="219" y="304"/>
                  <a:pt x="215" y="308"/>
                </a:cubicBezTo>
                <a:close/>
                <a:moveTo>
                  <a:pt x="239" y="263"/>
                </a:moveTo>
                <a:cubicBezTo>
                  <a:pt x="237" y="264"/>
                  <a:pt x="236" y="265"/>
                  <a:pt x="235" y="266"/>
                </a:cubicBezTo>
                <a:cubicBezTo>
                  <a:pt x="235" y="267"/>
                  <a:pt x="234" y="269"/>
                  <a:pt x="233" y="270"/>
                </a:cubicBezTo>
                <a:cubicBezTo>
                  <a:pt x="232" y="273"/>
                  <a:pt x="230" y="276"/>
                  <a:pt x="230" y="279"/>
                </a:cubicBezTo>
                <a:cubicBezTo>
                  <a:pt x="230" y="282"/>
                  <a:pt x="231" y="286"/>
                  <a:pt x="235" y="287"/>
                </a:cubicBezTo>
                <a:cubicBezTo>
                  <a:pt x="238" y="288"/>
                  <a:pt x="242" y="287"/>
                  <a:pt x="244" y="284"/>
                </a:cubicBezTo>
                <a:cubicBezTo>
                  <a:pt x="245" y="281"/>
                  <a:pt x="246" y="278"/>
                  <a:pt x="247" y="275"/>
                </a:cubicBezTo>
                <a:cubicBezTo>
                  <a:pt x="247" y="274"/>
                  <a:pt x="247" y="273"/>
                  <a:pt x="248" y="271"/>
                </a:cubicBezTo>
                <a:cubicBezTo>
                  <a:pt x="248" y="270"/>
                  <a:pt x="248" y="268"/>
                  <a:pt x="248" y="266"/>
                </a:cubicBezTo>
                <a:cubicBezTo>
                  <a:pt x="247" y="262"/>
                  <a:pt x="242" y="260"/>
                  <a:pt x="239" y="263"/>
                </a:cubicBezTo>
                <a:close/>
                <a:moveTo>
                  <a:pt x="245" y="209"/>
                </a:moveTo>
                <a:cubicBezTo>
                  <a:pt x="242" y="215"/>
                  <a:pt x="241" y="224"/>
                  <a:pt x="245" y="230"/>
                </a:cubicBezTo>
                <a:cubicBezTo>
                  <a:pt x="248" y="236"/>
                  <a:pt x="257" y="233"/>
                  <a:pt x="256" y="227"/>
                </a:cubicBezTo>
                <a:cubicBezTo>
                  <a:pt x="256" y="223"/>
                  <a:pt x="255" y="219"/>
                  <a:pt x="257" y="215"/>
                </a:cubicBezTo>
                <a:cubicBezTo>
                  <a:pt x="258" y="212"/>
                  <a:pt x="257" y="208"/>
                  <a:pt x="254" y="206"/>
                </a:cubicBezTo>
                <a:cubicBezTo>
                  <a:pt x="251" y="204"/>
                  <a:pt x="247" y="205"/>
                  <a:pt x="245" y="209"/>
                </a:cubicBezTo>
                <a:close/>
                <a:moveTo>
                  <a:pt x="257" y="116"/>
                </a:moveTo>
                <a:cubicBezTo>
                  <a:pt x="255" y="119"/>
                  <a:pt x="255" y="123"/>
                  <a:pt x="255" y="126"/>
                </a:cubicBezTo>
                <a:cubicBezTo>
                  <a:pt x="255" y="131"/>
                  <a:pt x="264" y="134"/>
                  <a:pt x="266" y="129"/>
                </a:cubicBezTo>
                <a:cubicBezTo>
                  <a:pt x="268" y="125"/>
                  <a:pt x="269" y="121"/>
                  <a:pt x="268" y="117"/>
                </a:cubicBezTo>
                <a:cubicBezTo>
                  <a:pt x="267" y="112"/>
                  <a:pt x="259" y="112"/>
                  <a:pt x="257" y="116"/>
                </a:cubicBezTo>
                <a:close/>
                <a:moveTo>
                  <a:pt x="282" y="127"/>
                </a:moveTo>
                <a:cubicBezTo>
                  <a:pt x="280" y="133"/>
                  <a:pt x="278" y="139"/>
                  <a:pt x="280" y="145"/>
                </a:cubicBezTo>
                <a:cubicBezTo>
                  <a:pt x="282" y="148"/>
                  <a:pt x="286" y="149"/>
                  <a:pt x="289" y="147"/>
                </a:cubicBezTo>
                <a:cubicBezTo>
                  <a:pt x="293" y="144"/>
                  <a:pt x="295" y="138"/>
                  <a:pt x="296" y="133"/>
                </a:cubicBezTo>
                <a:cubicBezTo>
                  <a:pt x="296" y="129"/>
                  <a:pt x="295" y="125"/>
                  <a:pt x="291" y="124"/>
                </a:cubicBezTo>
                <a:cubicBezTo>
                  <a:pt x="288" y="123"/>
                  <a:pt x="283" y="124"/>
                  <a:pt x="282" y="127"/>
                </a:cubicBezTo>
                <a:close/>
                <a:moveTo>
                  <a:pt x="368" y="60"/>
                </a:moveTo>
                <a:cubicBezTo>
                  <a:pt x="367" y="63"/>
                  <a:pt x="366" y="66"/>
                  <a:pt x="365" y="68"/>
                </a:cubicBezTo>
                <a:cubicBezTo>
                  <a:pt x="364" y="73"/>
                  <a:pt x="371" y="76"/>
                  <a:pt x="373" y="71"/>
                </a:cubicBezTo>
                <a:cubicBezTo>
                  <a:pt x="375" y="69"/>
                  <a:pt x="376" y="66"/>
                  <a:pt x="377" y="63"/>
                </a:cubicBezTo>
                <a:cubicBezTo>
                  <a:pt x="378" y="58"/>
                  <a:pt x="370" y="55"/>
                  <a:pt x="368" y="60"/>
                </a:cubicBezTo>
                <a:close/>
                <a:moveTo>
                  <a:pt x="314" y="108"/>
                </a:moveTo>
                <a:cubicBezTo>
                  <a:pt x="312" y="111"/>
                  <a:pt x="309" y="115"/>
                  <a:pt x="310" y="118"/>
                </a:cubicBezTo>
                <a:cubicBezTo>
                  <a:pt x="310" y="123"/>
                  <a:pt x="315" y="126"/>
                  <a:pt x="319" y="123"/>
                </a:cubicBezTo>
                <a:cubicBezTo>
                  <a:pt x="322" y="122"/>
                  <a:pt x="324" y="118"/>
                  <a:pt x="326" y="116"/>
                </a:cubicBezTo>
                <a:cubicBezTo>
                  <a:pt x="328" y="112"/>
                  <a:pt x="328" y="107"/>
                  <a:pt x="324" y="104"/>
                </a:cubicBezTo>
                <a:cubicBezTo>
                  <a:pt x="320" y="102"/>
                  <a:pt x="316" y="105"/>
                  <a:pt x="314" y="108"/>
                </a:cubicBezTo>
                <a:close/>
                <a:moveTo>
                  <a:pt x="340" y="126"/>
                </a:moveTo>
                <a:cubicBezTo>
                  <a:pt x="338" y="127"/>
                  <a:pt x="337" y="130"/>
                  <a:pt x="335" y="132"/>
                </a:cubicBezTo>
                <a:cubicBezTo>
                  <a:pt x="333" y="134"/>
                  <a:pt x="332" y="138"/>
                  <a:pt x="335" y="140"/>
                </a:cubicBezTo>
                <a:cubicBezTo>
                  <a:pt x="337" y="143"/>
                  <a:pt x="341" y="144"/>
                  <a:pt x="343" y="142"/>
                </a:cubicBezTo>
                <a:cubicBezTo>
                  <a:pt x="346" y="140"/>
                  <a:pt x="348" y="138"/>
                  <a:pt x="351" y="135"/>
                </a:cubicBezTo>
                <a:cubicBezTo>
                  <a:pt x="353" y="133"/>
                  <a:pt x="353" y="128"/>
                  <a:pt x="350" y="125"/>
                </a:cubicBezTo>
                <a:cubicBezTo>
                  <a:pt x="347" y="122"/>
                  <a:pt x="343" y="123"/>
                  <a:pt x="340" y="126"/>
                </a:cubicBezTo>
                <a:close/>
                <a:moveTo>
                  <a:pt x="310" y="144"/>
                </a:moveTo>
                <a:cubicBezTo>
                  <a:pt x="310" y="145"/>
                  <a:pt x="309" y="146"/>
                  <a:pt x="308" y="146"/>
                </a:cubicBezTo>
                <a:cubicBezTo>
                  <a:pt x="308" y="146"/>
                  <a:pt x="308" y="146"/>
                  <a:pt x="308" y="146"/>
                </a:cubicBezTo>
                <a:cubicBezTo>
                  <a:pt x="309" y="146"/>
                  <a:pt x="308" y="147"/>
                  <a:pt x="308" y="147"/>
                </a:cubicBezTo>
                <a:cubicBezTo>
                  <a:pt x="308" y="147"/>
                  <a:pt x="307" y="147"/>
                  <a:pt x="307" y="147"/>
                </a:cubicBezTo>
                <a:cubicBezTo>
                  <a:pt x="309" y="146"/>
                  <a:pt x="307" y="147"/>
                  <a:pt x="307" y="147"/>
                </a:cubicBezTo>
                <a:cubicBezTo>
                  <a:pt x="299" y="150"/>
                  <a:pt x="301" y="162"/>
                  <a:pt x="309" y="162"/>
                </a:cubicBezTo>
                <a:cubicBezTo>
                  <a:pt x="315" y="161"/>
                  <a:pt x="322" y="157"/>
                  <a:pt x="323" y="151"/>
                </a:cubicBezTo>
                <a:cubicBezTo>
                  <a:pt x="323" y="147"/>
                  <a:pt x="322" y="144"/>
                  <a:pt x="319" y="143"/>
                </a:cubicBezTo>
                <a:cubicBezTo>
                  <a:pt x="316" y="141"/>
                  <a:pt x="313" y="142"/>
                  <a:pt x="310" y="144"/>
                </a:cubicBezTo>
                <a:close/>
                <a:moveTo>
                  <a:pt x="372" y="156"/>
                </a:moveTo>
                <a:cubicBezTo>
                  <a:pt x="369" y="157"/>
                  <a:pt x="365" y="158"/>
                  <a:pt x="362" y="160"/>
                </a:cubicBezTo>
                <a:cubicBezTo>
                  <a:pt x="358" y="163"/>
                  <a:pt x="360" y="169"/>
                  <a:pt x="365" y="170"/>
                </a:cubicBezTo>
                <a:cubicBezTo>
                  <a:pt x="368" y="170"/>
                  <a:pt x="372" y="168"/>
                  <a:pt x="376" y="167"/>
                </a:cubicBezTo>
                <a:cubicBezTo>
                  <a:pt x="379" y="166"/>
                  <a:pt x="383" y="166"/>
                  <a:pt x="385" y="162"/>
                </a:cubicBezTo>
                <a:cubicBezTo>
                  <a:pt x="386" y="159"/>
                  <a:pt x="385" y="157"/>
                  <a:pt x="383" y="155"/>
                </a:cubicBezTo>
                <a:cubicBezTo>
                  <a:pt x="380" y="153"/>
                  <a:pt x="376" y="155"/>
                  <a:pt x="372" y="156"/>
                </a:cubicBezTo>
                <a:close/>
                <a:moveTo>
                  <a:pt x="346" y="184"/>
                </a:moveTo>
                <a:cubicBezTo>
                  <a:pt x="342" y="186"/>
                  <a:pt x="338" y="187"/>
                  <a:pt x="334" y="189"/>
                </a:cubicBezTo>
                <a:cubicBezTo>
                  <a:pt x="330" y="192"/>
                  <a:pt x="332" y="198"/>
                  <a:pt x="336" y="200"/>
                </a:cubicBezTo>
                <a:cubicBezTo>
                  <a:pt x="340" y="201"/>
                  <a:pt x="344" y="201"/>
                  <a:pt x="348" y="199"/>
                </a:cubicBezTo>
                <a:cubicBezTo>
                  <a:pt x="353" y="197"/>
                  <a:pt x="358" y="194"/>
                  <a:pt x="357" y="188"/>
                </a:cubicBezTo>
                <a:cubicBezTo>
                  <a:pt x="356" y="183"/>
                  <a:pt x="350" y="183"/>
                  <a:pt x="346" y="184"/>
                </a:cubicBezTo>
                <a:close/>
                <a:moveTo>
                  <a:pt x="326" y="227"/>
                </a:moveTo>
                <a:cubicBezTo>
                  <a:pt x="324" y="228"/>
                  <a:pt x="323" y="230"/>
                  <a:pt x="324" y="232"/>
                </a:cubicBezTo>
                <a:cubicBezTo>
                  <a:pt x="326" y="236"/>
                  <a:pt x="328" y="237"/>
                  <a:pt x="332" y="239"/>
                </a:cubicBezTo>
                <a:cubicBezTo>
                  <a:pt x="336" y="241"/>
                  <a:pt x="339" y="242"/>
                  <a:pt x="343" y="241"/>
                </a:cubicBezTo>
                <a:cubicBezTo>
                  <a:pt x="348" y="240"/>
                  <a:pt x="349" y="233"/>
                  <a:pt x="346" y="230"/>
                </a:cubicBezTo>
                <a:cubicBezTo>
                  <a:pt x="343" y="227"/>
                  <a:pt x="339" y="227"/>
                  <a:pt x="336" y="226"/>
                </a:cubicBezTo>
                <a:cubicBezTo>
                  <a:pt x="333" y="226"/>
                  <a:pt x="329" y="224"/>
                  <a:pt x="326" y="227"/>
                </a:cubicBezTo>
                <a:close/>
                <a:moveTo>
                  <a:pt x="353" y="270"/>
                </a:moveTo>
                <a:cubicBezTo>
                  <a:pt x="352" y="273"/>
                  <a:pt x="353" y="276"/>
                  <a:pt x="355" y="278"/>
                </a:cubicBezTo>
                <a:cubicBezTo>
                  <a:pt x="359" y="279"/>
                  <a:pt x="368" y="284"/>
                  <a:pt x="371" y="279"/>
                </a:cubicBezTo>
                <a:cubicBezTo>
                  <a:pt x="375" y="273"/>
                  <a:pt x="364" y="270"/>
                  <a:pt x="360" y="268"/>
                </a:cubicBezTo>
                <a:cubicBezTo>
                  <a:pt x="357" y="267"/>
                  <a:pt x="355" y="268"/>
                  <a:pt x="353" y="270"/>
                </a:cubicBezTo>
                <a:close/>
                <a:moveTo>
                  <a:pt x="296" y="256"/>
                </a:moveTo>
                <a:cubicBezTo>
                  <a:pt x="298" y="258"/>
                  <a:pt x="300" y="260"/>
                  <a:pt x="303" y="263"/>
                </a:cubicBezTo>
                <a:cubicBezTo>
                  <a:pt x="306" y="265"/>
                  <a:pt x="309" y="268"/>
                  <a:pt x="313" y="268"/>
                </a:cubicBezTo>
                <a:cubicBezTo>
                  <a:pt x="318" y="269"/>
                  <a:pt x="322" y="263"/>
                  <a:pt x="320" y="258"/>
                </a:cubicBezTo>
                <a:cubicBezTo>
                  <a:pt x="318" y="255"/>
                  <a:pt x="314" y="253"/>
                  <a:pt x="311" y="251"/>
                </a:cubicBezTo>
                <a:cubicBezTo>
                  <a:pt x="308" y="249"/>
                  <a:pt x="306" y="248"/>
                  <a:pt x="302" y="247"/>
                </a:cubicBezTo>
                <a:cubicBezTo>
                  <a:pt x="298" y="245"/>
                  <a:pt x="293" y="252"/>
                  <a:pt x="296" y="256"/>
                </a:cubicBezTo>
                <a:close/>
                <a:moveTo>
                  <a:pt x="230" y="134"/>
                </a:moveTo>
                <a:cubicBezTo>
                  <a:pt x="229" y="138"/>
                  <a:pt x="228" y="141"/>
                  <a:pt x="229" y="145"/>
                </a:cubicBezTo>
                <a:cubicBezTo>
                  <a:pt x="230" y="148"/>
                  <a:pt x="231" y="151"/>
                  <a:pt x="233" y="154"/>
                </a:cubicBezTo>
                <a:cubicBezTo>
                  <a:pt x="236" y="160"/>
                  <a:pt x="246" y="155"/>
                  <a:pt x="244" y="149"/>
                </a:cubicBezTo>
                <a:cubicBezTo>
                  <a:pt x="243" y="147"/>
                  <a:pt x="242" y="144"/>
                  <a:pt x="242" y="142"/>
                </a:cubicBezTo>
                <a:cubicBezTo>
                  <a:pt x="242" y="141"/>
                  <a:pt x="241" y="139"/>
                  <a:pt x="241" y="138"/>
                </a:cubicBezTo>
                <a:cubicBezTo>
                  <a:pt x="241" y="136"/>
                  <a:pt x="240" y="135"/>
                  <a:pt x="239" y="134"/>
                </a:cubicBezTo>
                <a:cubicBezTo>
                  <a:pt x="237" y="131"/>
                  <a:pt x="232" y="131"/>
                  <a:pt x="230" y="134"/>
                </a:cubicBezTo>
                <a:close/>
                <a:moveTo>
                  <a:pt x="187" y="153"/>
                </a:moveTo>
                <a:cubicBezTo>
                  <a:pt x="184" y="158"/>
                  <a:pt x="187" y="163"/>
                  <a:pt x="191" y="167"/>
                </a:cubicBezTo>
                <a:cubicBezTo>
                  <a:pt x="194" y="170"/>
                  <a:pt x="198" y="172"/>
                  <a:pt x="202" y="173"/>
                </a:cubicBezTo>
                <a:cubicBezTo>
                  <a:pt x="209" y="175"/>
                  <a:pt x="212" y="164"/>
                  <a:pt x="206" y="161"/>
                </a:cubicBezTo>
                <a:cubicBezTo>
                  <a:pt x="204" y="159"/>
                  <a:pt x="202" y="157"/>
                  <a:pt x="200" y="155"/>
                </a:cubicBezTo>
                <a:cubicBezTo>
                  <a:pt x="198" y="153"/>
                  <a:pt x="197" y="151"/>
                  <a:pt x="194" y="150"/>
                </a:cubicBezTo>
                <a:cubicBezTo>
                  <a:pt x="191" y="150"/>
                  <a:pt x="189" y="151"/>
                  <a:pt x="187" y="153"/>
                </a:cubicBezTo>
                <a:close/>
                <a:moveTo>
                  <a:pt x="150" y="223"/>
                </a:moveTo>
                <a:cubicBezTo>
                  <a:pt x="148" y="225"/>
                  <a:pt x="150" y="228"/>
                  <a:pt x="152" y="229"/>
                </a:cubicBezTo>
                <a:cubicBezTo>
                  <a:pt x="158" y="234"/>
                  <a:pt x="169" y="229"/>
                  <a:pt x="176" y="226"/>
                </a:cubicBezTo>
                <a:cubicBezTo>
                  <a:pt x="182" y="224"/>
                  <a:pt x="181" y="214"/>
                  <a:pt x="174" y="215"/>
                </a:cubicBezTo>
                <a:cubicBezTo>
                  <a:pt x="166" y="216"/>
                  <a:pt x="154" y="216"/>
                  <a:pt x="150" y="223"/>
                </a:cubicBezTo>
                <a:close/>
                <a:moveTo>
                  <a:pt x="259" y="252"/>
                </a:moveTo>
                <a:cubicBezTo>
                  <a:pt x="258" y="258"/>
                  <a:pt x="260" y="265"/>
                  <a:pt x="264" y="270"/>
                </a:cubicBezTo>
                <a:cubicBezTo>
                  <a:pt x="269" y="278"/>
                  <a:pt x="282" y="271"/>
                  <a:pt x="277" y="262"/>
                </a:cubicBezTo>
                <a:cubicBezTo>
                  <a:pt x="274" y="258"/>
                  <a:pt x="273" y="254"/>
                  <a:pt x="271" y="250"/>
                </a:cubicBezTo>
                <a:cubicBezTo>
                  <a:pt x="268" y="246"/>
                  <a:pt x="260" y="247"/>
                  <a:pt x="259" y="252"/>
                </a:cubicBezTo>
                <a:close/>
                <a:moveTo>
                  <a:pt x="297" y="191"/>
                </a:moveTo>
                <a:cubicBezTo>
                  <a:pt x="304" y="190"/>
                  <a:pt x="311" y="189"/>
                  <a:pt x="318" y="187"/>
                </a:cubicBezTo>
                <a:cubicBezTo>
                  <a:pt x="323" y="186"/>
                  <a:pt x="330" y="185"/>
                  <a:pt x="333" y="179"/>
                </a:cubicBezTo>
                <a:cubicBezTo>
                  <a:pt x="334" y="178"/>
                  <a:pt x="333" y="175"/>
                  <a:pt x="332" y="174"/>
                </a:cubicBezTo>
                <a:cubicBezTo>
                  <a:pt x="327" y="169"/>
                  <a:pt x="321" y="172"/>
                  <a:pt x="315" y="173"/>
                </a:cubicBezTo>
                <a:cubicBezTo>
                  <a:pt x="308" y="175"/>
                  <a:pt x="300" y="177"/>
                  <a:pt x="293" y="179"/>
                </a:cubicBezTo>
                <a:cubicBezTo>
                  <a:pt x="285" y="181"/>
                  <a:pt x="289" y="193"/>
                  <a:pt x="297" y="191"/>
                </a:cubicBezTo>
                <a:close/>
                <a:moveTo>
                  <a:pt x="288" y="215"/>
                </a:moveTo>
                <a:cubicBezTo>
                  <a:pt x="290" y="218"/>
                  <a:pt x="294" y="219"/>
                  <a:pt x="298" y="220"/>
                </a:cubicBezTo>
                <a:cubicBezTo>
                  <a:pt x="301" y="221"/>
                  <a:pt x="305" y="222"/>
                  <a:pt x="309" y="223"/>
                </a:cubicBezTo>
                <a:cubicBezTo>
                  <a:pt x="317" y="224"/>
                  <a:pt x="320" y="213"/>
                  <a:pt x="312" y="210"/>
                </a:cubicBezTo>
                <a:cubicBezTo>
                  <a:pt x="308" y="209"/>
                  <a:pt x="304" y="208"/>
                  <a:pt x="301" y="208"/>
                </a:cubicBezTo>
                <a:cubicBezTo>
                  <a:pt x="297" y="207"/>
                  <a:pt x="293" y="206"/>
                  <a:pt x="289" y="208"/>
                </a:cubicBezTo>
                <a:cubicBezTo>
                  <a:pt x="286" y="209"/>
                  <a:pt x="285" y="213"/>
                  <a:pt x="288" y="215"/>
                </a:cubicBezTo>
                <a:close/>
                <a:moveTo>
                  <a:pt x="213" y="229"/>
                </a:moveTo>
                <a:cubicBezTo>
                  <a:pt x="207" y="231"/>
                  <a:pt x="200" y="234"/>
                  <a:pt x="197" y="239"/>
                </a:cubicBezTo>
                <a:cubicBezTo>
                  <a:pt x="194" y="244"/>
                  <a:pt x="198" y="249"/>
                  <a:pt x="203" y="249"/>
                </a:cubicBezTo>
                <a:cubicBezTo>
                  <a:pt x="209" y="249"/>
                  <a:pt x="215" y="244"/>
                  <a:pt x="220" y="240"/>
                </a:cubicBezTo>
                <a:cubicBezTo>
                  <a:pt x="223" y="238"/>
                  <a:pt x="224" y="234"/>
                  <a:pt x="222" y="231"/>
                </a:cubicBezTo>
                <a:cubicBezTo>
                  <a:pt x="220" y="227"/>
                  <a:pt x="216" y="227"/>
                  <a:pt x="213" y="229"/>
                </a:cubicBezTo>
                <a:close/>
                <a:moveTo>
                  <a:pt x="269" y="175"/>
                </a:moveTo>
                <a:cubicBezTo>
                  <a:pt x="268" y="178"/>
                  <a:pt x="271" y="181"/>
                  <a:pt x="274" y="181"/>
                </a:cubicBezTo>
                <a:cubicBezTo>
                  <a:pt x="277" y="181"/>
                  <a:pt x="279" y="180"/>
                  <a:pt x="282" y="178"/>
                </a:cubicBezTo>
                <a:cubicBezTo>
                  <a:pt x="284" y="177"/>
                  <a:pt x="286" y="175"/>
                  <a:pt x="287" y="173"/>
                </a:cubicBezTo>
                <a:cubicBezTo>
                  <a:pt x="289" y="169"/>
                  <a:pt x="287" y="164"/>
                  <a:pt x="282" y="164"/>
                </a:cubicBezTo>
                <a:cubicBezTo>
                  <a:pt x="277" y="165"/>
                  <a:pt x="271" y="170"/>
                  <a:pt x="269" y="175"/>
                </a:cubicBezTo>
                <a:close/>
                <a:moveTo>
                  <a:pt x="252" y="161"/>
                </a:moveTo>
                <a:cubicBezTo>
                  <a:pt x="250" y="164"/>
                  <a:pt x="249" y="168"/>
                  <a:pt x="248" y="172"/>
                </a:cubicBezTo>
                <a:cubicBezTo>
                  <a:pt x="247" y="175"/>
                  <a:pt x="249" y="178"/>
                  <a:pt x="252" y="179"/>
                </a:cubicBezTo>
                <a:cubicBezTo>
                  <a:pt x="255" y="180"/>
                  <a:pt x="258" y="179"/>
                  <a:pt x="259" y="176"/>
                </a:cubicBezTo>
                <a:cubicBezTo>
                  <a:pt x="262" y="173"/>
                  <a:pt x="263" y="170"/>
                  <a:pt x="265" y="167"/>
                </a:cubicBezTo>
                <a:cubicBezTo>
                  <a:pt x="266" y="163"/>
                  <a:pt x="269" y="159"/>
                  <a:pt x="267" y="155"/>
                </a:cubicBezTo>
                <a:cubicBezTo>
                  <a:pt x="266" y="152"/>
                  <a:pt x="263" y="150"/>
                  <a:pt x="260" y="151"/>
                </a:cubicBezTo>
                <a:cubicBezTo>
                  <a:pt x="255" y="152"/>
                  <a:pt x="254" y="157"/>
                  <a:pt x="252" y="161"/>
                </a:cubicBezTo>
                <a:close/>
                <a:moveTo>
                  <a:pt x="220" y="176"/>
                </a:moveTo>
                <a:cubicBezTo>
                  <a:pt x="221" y="182"/>
                  <a:pt x="226" y="189"/>
                  <a:pt x="231" y="194"/>
                </a:cubicBezTo>
                <a:cubicBezTo>
                  <a:pt x="234" y="196"/>
                  <a:pt x="238" y="196"/>
                  <a:pt x="241" y="194"/>
                </a:cubicBezTo>
                <a:cubicBezTo>
                  <a:pt x="243" y="191"/>
                  <a:pt x="244" y="187"/>
                  <a:pt x="242" y="184"/>
                </a:cubicBezTo>
                <a:cubicBezTo>
                  <a:pt x="241" y="182"/>
                  <a:pt x="239" y="180"/>
                  <a:pt x="237" y="178"/>
                </a:cubicBezTo>
                <a:cubicBezTo>
                  <a:pt x="236" y="175"/>
                  <a:pt x="234" y="172"/>
                  <a:pt x="232" y="170"/>
                </a:cubicBezTo>
                <a:cubicBezTo>
                  <a:pt x="228" y="166"/>
                  <a:pt x="219" y="169"/>
                  <a:pt x="220" y="176"/>
                </a:cubicBezTo>
                <a:close/>
                <a:moveTo>
                  <a:pt x="187" y="192"/>
                </a:moveTo>
                <a:cubicBezTo>
                  <a:pt x="190" y="194"/>
                  <a:pt x="193" y="195"/>
                  <a:pt x="197" y="196"/>
                </a:cubicBezTo>
                <a:cubicBezTo>
                  <a:pt x="200" y="197"/>
                  <a:pt x="204" y="199"/>
                  <a:pt x="207" y="197"/>
                </a:cubicBezTo>
                <a:cubicBezTo>
                  <a:pt x="210" y="196"/>
                  <a:pt x="212" y="193"/>
                  <a:pt x="210" y="190"/>
                </a:cubicBezTo>
                <a:cubicBezTo>
                  <a:pt x="208" y="187"/>
                  <a:pt x="204" y="186"/>
                  <a:pt x="201" y="185"/>
                </a:cubicBezTo>
                <a:cubicBezTo>
                  <a:pt x="197" y="184"/>
                  <a:pt x="194" y="182"/>
                  <a:pt x="190" y="183"/>
                </a:cubicBezTo>
                <a:cubicBezTo>
                  <a:pt x="186" y="183"/>
                  <a:pt x="183" y="189"/>
                  <a:pt x="187" y="192"/>
                </a:cubicBezTo>
                <a:close/>
                <a:moveTo>
                  <a:pt x="213" y="207"/>
                </a:moveTo>
                <a:cubicBezTo>
                  <a:pt x="207" y="210"/>
                  <a:pt x="206" y="219"/>
                  <a:pt x="214" y="221"/>
                </a:cubicBezTo>
                <a:cubicBezTo>
                  <a:pt x="221" y="222"/>
                  <a:pt x="234" y="220"/>
                  <a:pt x="238" y="214"/>
                </a:cubicBezTo>
                <a:cubicBezTo>
                  <a:pt x="241" y="210"/>
                  <a:pt x="240" y="205"/>
                  <a:pt x="235" y="204"/>
                </a:cubicBezTo>
                <a:cubicBezTo>
                  <a:pt x="232" y="203"/>
                  <a:pt x="228" y="204"/>
                  <a:pt x="224" y="205"/>
                </a:cubicBezTo>
                <a:cubicBezTo>
                  <a:pt x="221" y="206"/>
                  <a:pt x="217" y="206"/>
                  <a:pt x="213" y="207"/>
                </a:cubicBezTo>
                <a:close/>
                <a:moveTo>
                  <a:pt x="259" y="196"/>
                </a:moveTo>
                <a:cubicBezTo>
                  <a:pt x="258" y="199"/>
                  <a:pt x="259" y="203"/>
                  <a:pt x="262" y="204"/>
                </a:cubicBezTo>
                <a:cubicBezTo>
                  <a:pt x="267" y="206"/>
                  <a:pt x="272" y="206"/>
                  <a:pt x="276" y="203"/>
                </a:cubicBezTo>
                <a:cubicBezTo>
                  <a:pt x="283" y="200"/>
                  <a:pt x="278" y="190"/>
                  <a:pt x="271" y="192"/>
                </a:cubicBezTo>
                <a:cubicBezTo>
                  <a:pt x="269" y="192"/>
                  <a:pt x="268" y="193"/>
                  <a:pt x="266" y="193"/>
                </a:cubicBezTo>
                <a:cubicBezTo>
                  <a:pt x="263" y="192"/>
                  <a:pt x="260" y="193"/>
                  <a:pt x="259" y="196"/>
                </a:cubicBezTo>
                <a:close/>
                <a:moveTo>
                  <a:pt x="264" y="218"/>
                </a:moveTo>
                <a:cubicBezTo>
                  <a:pt x="262" y="220"/>
                  <a:pt x="262" y="223"/>
                  <a:pt x="264" y="226"/>
                </a:cubicBezTo>
                <a:cubicBezTo>
                  <a:pt x="267" y="230"/>
                  <a:pt x="271" y="235"/>
                  <a:pt x="276" y="237"/>
                </a:cubicBezTo>
                <a:cubicBezTo>
                  <a:pt x="279" y="239"/>
                  <a:pt x="283" y="238"/>
                  <a:pt x="285" y="235"/>
                </a:cubicBezTo>
                <a:cubicBezTo>
                  <a:pt x="288" y="232"/>
                  <a:pt x="287" y="228"/>
                  <a:pt x="285" y="226"/>
                </a:cubicBezTo>
                <a:cubicBezTo>
                  <a:pt x="283" y="223"/>
                  <a:pt x="280" y="222"/>
                  <a:pt x="278" y="220"/>
                </a:cubicBezTo>
                <a:cubicBezTo>
                  <a:pt x="276" y="219"/>
                  <a:pt x="274" y="218"/>
                  <a:pt x="272" y="217"/>
                </a:cubicBezTo>
                <a:cubicBezTo>
                  <a:pt x="269" y="216"/>
                  <a:pt x="266" y="216"/>
                  <a:pt x="264" y="218"/>
                </a:cubicBezTo>
                <a:close/>
              </a:path>
            </a:pathLst>
          </a:custGeom>
          <a:solidFill>
            <a:srgbClr val="638B9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30"/>
          <p:cNvSpPr txBox="1">
            <a:spLocks noGrp="1"/>
          </p:cNvSpPr>
          <p:nvPr>
            <p:ph type="sldNum" idx="12"/>
          </p:nvPr>
        </p:nvSpPr>
        <p:spPr>
          <a:xfrm>
            <a:off x="6661460" y="6272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7</a:t>
            </a:fld>
            <a:endParaRPr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5CE34-5472-F9AF-FBC4-CE3F925F11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3" r="5174"/>
          <a:stretch/>
        </p:blipFill>
        <p:spPr>
          <a:xfrm>
            <a:off x="-125465" y="-8815"/>
            <a:ext cx="4051300" cy="29806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9" name="Google Shape;589;p28">
            <a:extLst>
              <a:ext uri="{FF2B5EF4-FFF2-40B4-BE49-F238E27FC236}">
                <a16:creationId xmlns:a16="http://schemas.microsoft.com/office/drawing/2014/main" id="{0ADCD201-958B-E772-41E0-6CB20A252A83}"/>
              </a:ext>
            </a:extLst>
          </p:cNvPr>
          <p:cNvSpPr/>
          <p:nvPr/>
        </p:nvSpPr>
        <p:spPr>
          <a:xfrm>
            <a:off x="4918160" y="14038"/>
            <a:ext cx="348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u="sng" dirty="0">
                <a:solidFill>
                  <a:srgbClr val="E54545"/>
                </a:solidFill>
              </a:rPr>
              <a:t>Site Details</a:t>
            </a:r>
            <a:endParaRPr sz="4000" b="1" u="sng" dirty="0">
              <a:solidFill>
                <a:srgbClr val="E5454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F098C-7313-8E44-8D34-72D51A84B4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13" t="4354" r="4645" b="3193"/>
          <a:stretch/>
        </p:blipFill>
        <p:spPr>
          <a:xfrm>
            <a:off x="-89823" y="2985827"/>
            <a:ext cx="2264737" cy="21716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701907-9210-F8BD-4665-F827E4DAF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9483" y="2981691"/>
            <a:ext cx="3510479" cy="21814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5" name="Google Shape;2231;p43">
            <a:extLst>
              <a:ext uri="{FF2B5EF4-FFF2-40B4-BE49-F238E27FC236}">
                <a16:creationId xmlns:a16="http://schemas.microsoft.com/office/drawing/2014/main" id="{0DD9B946-9291-1805-2A2B-DE9295369C6E}"/>
              </a:ext>
            </a:extLst>
          </p:cNvPr>
          <p:cNvSpPr/>
          <p:nvPr/>
        </p:nvSpPr>
        <p:spPr>
          <a:xfrm>
            <a:off x="4284605" y="970591"/>
            <a:ext cx="4365126" cy="37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b="1" dirty="0" err="1">
                <a:solidFill>
                  <a:srgbClr val="284866"/>
                </a:solidFill>
                <a:latin typeface="-apple-system"/>
              </a:rPr>
              <a:t>MiraculousHer</a:t>
            </a:r>
            <a:r>
              <a:rPr lang="en-US" b="1" dirty="0">
                <a:solidFill>
                  <a:srgbClr val="284866"/>
                </a:solidFill>
                <a:latin typeface="-apple-system"/>
              </a:rPr>
              <a:t> Site opens with a collection of blogs written by the User.</a:t>
            </a:r>
          </a:p>
          <a:p>
            <a:pPr marL="228600" indent="-228600" algn="l">
              <a:buFont typeface="+mj-lt"/>
              <a:buAutoNum type="arabicPeriod"/>
            </a:pPr>
            <a:endParaRPr lang="en-US" b="1" i="0" dirty="0">
              <a:solidFill>
                <a:srgbClr val="284866"/>
              </a:solidFill>
              <a:effectLst/>
              <a:latin typeface="-apple-system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b="1" dirty="0">
                <a:solidFill>
                  <a:srgbClr val="284866"/>
                </a:solidFill>
                <a:latin typeface="-apple-system"/>
              </a:rPr>
              <a:t>Blogs from variety of skill categories can be found here.</a:t>
            </a:r>
          </a:p>
          <a:p>
            <a:pPr marL="228600" indent="-228600" algn="l">
              <a:buFont typeface="+mj-lt"/>
              <a:buAutoNum type="arabicPeriod"/>
            </a:pPr>
            <a:endParaRPr lang="en-US" b="1" i="0" dirty="0">
              <a:solidFill>
                <a:srgbClr val="284866"/>
              </a:solidFill>
              <a:effectLst/>
              <a:latin typeface="-apple-system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b="1" dirty="0">
                <a:solidFill>
                  <a:srgbClr val="284866"/>
                </a:solidFill>
                <a:latin typeface="-apple-system"/>
              </a:rPr>
              <a:t>Once the user is logged in, they can edit their profile to stand out and add new blogs of their own.</a:t>
            </a:r>
            <a:endParaRPr lang="en-US" b="1" i="0" dirty="0">
              <a:solidFill>
                <a:srgbClr val="284866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284866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2" name="Google Shape;1292;p32"/>
          <p:cNvGrpSpPr/>
          <p:nvPr/>
        </p:nvGrpSpPr>
        <p:grpSpPr>
          <a:xfrm rot="10800000" flipH="1">
            <a:off x="-13001" y="2628733"/>
            <a:ext cx="9157001" cy="3160080"/>
            <a:chOff x="-1587" y="4763"/>
            <a:chExt cx="8974137" cy="4179888"/>
          </a:xfrm>
        </p:grpSpPr>
        <p:sp>
          <p:nvSpPr>
            <p:cNvPr id="1293" name="Google Shape;1293;p32"/>
            <p:cNvSpPr/>
            <p:nvPr/>
          </p:nvSpPr>
          <p:spPr>
            <a:xfrm>
              <a:off x="-1587" y="4763"/>
              <a:ext cx="8974137" cy="4132263"/>
            </a:xfrm>
            <a:custGeom>
              <a:avLst/>
              <a:gdLst/>
              <a:ahLst/>
              <a:cxnLst/>
              <a:rect l="l" t="t" r="r" b="b"/>
              <a:pathLst>
                <a:path w="3292" h="1517" extrusionOk="0">
                  <a:moveTo>
                    <a:pt x="0" y="0"/>
                  </a:moveTo>
                  <a:cubicBezTo>
                    <a:pt x="0" y="895"/>
                    <a:pt x="0" y="895"/>
                    <a:pt x="0" y="895"/>
                  </a:cubicBezTo>
                  <a:cubicBezTo>
                    <a:pt x="402" y="1308"/>
                    <a:pt x="1299" y="1517"/>
                    <a:pt x="3292" y="412"/>
                  </a:cubicBezTo>
                  <a:cubicBezTo>
                    <a:pt x="3292" y="0"/>
                    <a:pt x="3292" y="0"/>
                    <a:pt x="32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32"/>
            <p:cNvSpPr/>
            <p:nvPr/>
          </p:nvSpPr>
          <p:spPr>
            <a:xfrm>
              <a:off x="-1587" y="4763"/>
              <a:ext cx="8974137" cy="4179888"/>
            </a:xfrm>
            <a:custGeom>
              <a:avLst/>
              <a:gdLst/>
              <a:ahLst/>
              <a:cxnLst/>
              <a:rect l="l" t="t" r="r" b="b"/>
              <a:pathLst>
                <a:path w="3292" h="1534" extrusionOk="0">
                  <a:moveTo>
                    <a:pt x="0" y="0"/>
                  </a:moveTo>
                  <a:cubicBezTo>
                    <a:pt x="0" y="833"/>
                    <a:pt x="0" y="833"/>
                    <a:pt x="0" y="833"/>
                  </a:cubicBezTo>
                  <a:cubicBezTo>
                    <a:pt x="402" y="1246"/>
                    <a:pt x="1526" y="1534"/>
                    <a:pt x="3292" y="391"/>
                  </a:cubicBezTo>
                  <a:cubicBezTo>
                    <a:pt x="3292" y="0"/>
                    <a:pt x="3292" y="0"/>
                    <a:pt x="32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4545"/>
            </a:solidFill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9" name="Google Shape;1309;p32"/>
          <p:cNvSpPr/>
          <p:nvPr/>
        </p:nvSpPr>
        <p:spPr>
          <a:xfrm>
            <a:off x="5917532" y="2892238"/>
            <a:ext cx="879899" cy="801178"/>
          </a:xfrm>
          <a:custGeom>
            <a:avLst/>
            <a:gdLst/>
            <a:ahLst/>
            <a:cxnLst/>
            <a:rect l="l" t="t" r="r" b="b"/>
            <a:pathLst>
              <a:path w="551" h="503" extrusionOk="0">
                <a:moveTo>
                  <a:pt x="231" y="232"/>
                </a:moveTo>
                <a:cubicBezTo>
                  <a:pt x="228" y="237"/>
                  <a:pt x="226" y="241"/>
                  <a:pt x="224" y="246"/>
                </a:cubicBezTo>
                <a:cubicBezTo>
                  <a:pt x="223" y="249"/>
                  <a:pt x="223" y="252"/>
                  <a:pt x="226" y="255"/>
                </a:cubicBezTo>
                <a:cubicBezTo>
                  <a:pt x="229" y="256"/>
                  <a:pt x="233" y="256"/>
                  <a:pt x="235" y="254"/>
                </a:cubicBezTo>
                <a:cubicBezTo>
                  <a:pt x="239" y="249"/>
                  <a:pt x="241" y="244"/>
                  <a:pt x="244" y="240"/>
                </a:cubicBezTo>
                <a:cubicBezTo>
                  <a:pt x="246" y="236"/>
                  <a:pt x="244" y="231"/>
                  <a:pt x="241" y="229"/>
                </a:cubicBezTo>
                <a:cubicBezTo>
                  <a:pt x="237" y="227"/>
                  <a:pt x="233" y="229"/>
                  <a:pt x="231" y="232"/>
                </a:cubicBezTo>
                <a:close/>
                <a:moveTo>
                  <a:pt x="86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1" y="3"/>
                  <a:pt x="97" y="7"/>
                  <a:pt x="94" y="6"/>
                </a:cubicBezTo>
                <a:cubicBezTo>
                  <a:pt x="92" y="5"/>
                  <a:pt x="88" y="2"/>
                  <a:pt x="86" y="0"/>
                </a:cubicBezTo>
                <a:close/>
                <a:moveTo>
                  <a:pt x="382" y="0"/>
                </a:moveTo>
                <a:cubicBezTo>
                  <a:pt x="399" y="0"/>
                  <a:pt x="399" y="0"/>
                  <a:pt x="399" y="0"/>
                </a:cubicBezTo>
                <a:cubicBezTo>
                  <a:pt x="398" y="1"/>
                  <a:pt x="397" y="2"/>
                  <a:pt x="396" y="3"/>
                </a:cubicBezTo>
                <a:cubicBezTo>
                  <a:pt x="394" y="6"/>
                  <a:pt x="391" y="9"/>
                  <a:pt x="388" y="11"/>
                </a:cubicBezTo>
                <a:cubicBezTo>
                  <a:pt x="384" y="14"/>
                  <a:pt x="379" y="10"/>
                  <a:pt x="380" y="6"/>
                </a:cubicBezTo>
                <a:cubicBezTo>
                  <a:pt x="380" y="4"/>
                  <a:pt x="381" y="2"/>
                  <a:pt x="382" y="0"/>
                </a:cubicBezTo>
                <a:close/>
                <a:moveTo>
                  <a:pt x="79" y="439"/>
                </a:moveTo>
                <a:cubicBezTo>
                  <a:pt x="76" y="444"/>
                  <a:pt x="84" y="448"/>
                  <a:pt x="87" y="443"/>
                </a:cubicBezTo>
                <a:cubicBezTo>
                  <a:pt x="88" y="440"/>
                  <a:pt x="91" y="436"/>
                  <a:pt x="90" y="433"/>
                </a:cubicBezTo>
                <a:cubicBezTo>
                  <a:pt x="89" y="431"/>
                  <a:pt x="87" y="430"/>
                  <a:pt x="85" y="431"/>
                </a:cubicBezTo>
                <a:cubicBezTo>
                  <a:pt x="82" y="431"/>
                  <a:pt x="80" y="436"/>
                  <a:pt x="79" y="439"/>
                </a:cubicBezTo>
                <a:close/>
                <a:moveTo>
                  <a:pt x="112" y="409"/>
                </a:moveTo>
                <a:cubicBezTo>
                  <a:pt x="110" y="412"/>
                  <a:pt x="108" y="415"/>
                  <a:pt x="107" y="418"/>
                </a:cubicBezTo>
                <a:cubicBezTo>
                  <a:pt x="105" y="423"/>
                  <a:pt x="112" y="428"/>
                  <a:pt x="116" y="425"/>
                </a:cubicBezTo>
                <a:cubicBezTo>
                  <a:pt x="119" y="423"/>
                  <a:pt x="121" y="419"/>
                  <a:pt x="123" y="416"/>
                </a:cubicBezTo>
                <a:cubicBezTo>
                  <a:pt x="126" y="410"/>
                  <a:pt x="117" y="403"/>
                  <a:pt x="112" y="409"/>
                </a:cubicBezTo>
                <a:close/>
                <a:moveTo>
                  <a:pt x="149" y="394"/>
                </a:moveTo>
                <a:cubicBezTo>
                  <a:pt x="143" y="399"/>
                  <a:pt x="140" y="406"/>
                  <a:pt x="141" y="413"/>
                </a:cubicBezTo>
                <a:cubicBezTo>
                  <a:pt x="141" y="415"/>
                  <a:pt x="143" y="417"/>
                  <a:pt x="145" y="418"/>
                </a:cubicBezTo>
                <a:cubicBezTo>
                  <a:pt x="147" y="418"/>
                  <a:pt x="150" y="417"/>
                  <a:pt x="151" y="415"/>
                </a:cubicBezTo>
                <a:cubicBezTo>
                  <a:pt x="152" y="411"/>
                  <a:pt x="155" y="408"/>
                  <a:pt x="157" y="405"/>
                </a:cubicBezTo>
                <a:cubicBezTo>
                  <a:pt x="159" y="402"/>
                  <a:pt x="160" y="399"/>
                  <a:pt x="157" y="396"/>
                </a:cubicBezTo>
                <a:cubicBezTo>
                  <a:pt x="156" y="394"/>
                  <a:pt x="152" y="392"/>
                  <a:pt x="149" y="394"/>
                </a:cubicBezTo>
                <a:close/>
                <a:moveTo>
                  <a:pt x="40" y="221"/>
                </a:moveTo>
                <a:cubicBezTo>
                  <a:pt x="39" y="222"/>
                  <a:pt x="39" y="224"/>
                  <a:pt x="40" y="225"/>
                </a:cubicBezTo>
                <a:cubicBezTo>
                  <a:pt x="41" y="227"/>
                  <a:pt x="43" y="228"/>
                  <a:pt x="45" y="228"/>
                </a:cubicBezTo>
                <a:cubicBezTo>
                  <a:pt x="47" y="228"/>
                  <a:pt x="49" y="228"/>
                  <a:pt x="51" y="228"/>
                </a:cubicBezTo>
                <a:cubicBezTo>
                  <a:pt x="57" y="227"/>
                  <a:pt x="57" y="217"/>
                  <a:pt x="50" y="217"/>
                </a:cubicBezTo>
                <a:cubicBezTo>
                  <a:pt x="49" y="217"/>
                  <a:pt x="47" y="217"/>
                  <a:pt x="45" y="218"/>
                </a:cubicBezTo>
                <a:cubicBezTo>
                  <a:pt x="42" y="218"/>
                  <a:pt x="41" y="219"/>
                  <a:pt x="40" y="221"/>
                </a:cubicBezTo>
                <a:close/>
                <a:moveTo>
                  <a:pt x="84" y="43"/>
                </a:moveTo>
                <a:cubicBezTo>
                  <a:pt x="85" y="47"/>
                  <a:pt x="88" y="49"/>
                  <a:pt x="92" y="51"/>
                </a:cubicBezTo>
                <a:cubicBezTo>
                  <a:pt x="97" y="54"/>
                  <a:pt x="102" y="47"/>
                  <a:pt x="98" y="43"/>
                </a:cubicBezTo>
                <a:cubicBezTo>
                  <a:pt x="95" y="40"/>
                  <a:pt x="92" y="37"/>
                  <a:pt x="88" y="38"/>
                </a:cubicBezTo>
                <a:cubicBezTo>
                  <a:pt x="85" y="38"/>
                  <a:pt x="83" y="40"/>
                  <a:pt x="84" y="43"/>
                </a:cubicBezTo>
                <a:close/>
                <a:moveTo>
                  <a:pt x="487" y="120"/>
                </a:moveTo>
                <a:cubicBezTo>
                  <a:pt x="484" y="121"/>
                  <a:pt x="480" y="123"/>
                  <a:pt x="478" y="126"/>
                </a:cubicBezTo>
                <a:cubicBezTo>
                  <a:pt x="473" y="130"/>
                  <a:pt x="478" y="136"/>
                  <a:pt x="483" y="135"/>
                </a:cubicBezTo>
                <a:cubicBezTo>
                  <a:pt x="487" y="134"/>
                  <a:pt x="490" y="132"/>
                  <a:pt x="493" y="131"/>
                </a:cubicBezTo>
                <a:cubicBezTo>
                  <a:pt x="496" y="129"/>
                  <a:pt x="499" y="128"/>
                  <a:pt x="501" y="125"/>
                </a:cubicBezTo>
                <a:cubicBezTo>
                  <a:pt x="504" y="122"/>
                  <a:pt x="502" y="116"/>
                  <a:pt x="497" y="116"/>
                </a:cubicBezTo>
                <a:cubicBezTo>
                  <a:pt x="493" y="116"/>
                  <a:pt x="490" y="118"/>
                  <a:pt x="487" y="120"/>
                </a:cubicBezTo>
                <a:close/>
                <a:moveTo>
                  <a:pt x="485" y="409"/>
                </a:moveTo>
                <a:cubicBezTo>
                  <a:pt x="487" y="412"/>
                  <a:pt x="490" y="413"/>
                  <a:pt x="493" y="414"/>
                </a:cubicBezTo>
                <a:cubicBezTo>
                  <a:pt x="495" y="415"/>
                  <a:pt x="498" y="413"/>
                  <a:pt x="499" y="412"/>
                </a:cubicBezTo>
                <a:cubicBezTo>
                  <a:pt x="500" y="410"/>
                  <a:pt x="499" y="408"/>
                  <a:pt x="498" y="406"/>
                </a:cubicBezTo>
                <a:cubicBezTo>
                  <a:pt x="496" y="404"/>
                  <a:pt x="494" y="402"/>
                  <a:pt x="491" y="400"/>
                </a:cubicBezTo>
                <a:cubicBezTo>
                  <a:pt x="485" y="398"/>
                  <a:pt x="480" y="405"/>
                  <a:pt x="485" y="409"/>
                </a:cubicBezTo>
                <a:close/>
                <a:moveTo>
                  <a:pt x="456" y="362"/>
                </a:moveTo>
                <a:cubicBezTo>
                  <a:pt x="454" y="364"/>
                  <a:pt x="452" y="367"/>
                  <a:pt x="454" y="370"/>
                </a:cubicBezTo>
                <a:cubicBezTo>
                  <a:pt x="456" y="373"/>
                  <a:pt x="459" y="373"/>
                  <a:pt x="462" y="375"/>
                </a:cubicBezTo>
                <a:cubicBezTo>
                  <a:pt x="464" y="376"/>
                  <a:pt x="466" y="377"/>
                  <a:pt x="468" y="379"/>
                </a:cubicBezTo>
                <a:cubicBezTo>
                  <a:pt x="473" y="383"/>
                  <a:pt x="480" y="377"/>
                  <a:pt x="477" y="372"/>
                </a:cubicBezTo>
                <a:cubicBezTo>
                  <a:pt x="475" y="368"/>
                  <a:pt x="472" y="365"/>
                  <a:pt x="469" y="363"/>
                </a:cubicBezTo>
                <a:cubicBezTo>
                  <a:pt x="465" y="361"/>
                  <a:pt x="460" y="359"/>
                  <a:pt x="456" y="362"/>
                </a:cubicBezTo>
                <a:close/>
                <a:moveTo>
                  <a:pt x="223" y="427"/>
                </a:moveTo>
                <a:cubicBezTo>
                  <a:pt x="219" y="429"/>
                  <a:pt x="218" y="435"/>
                  <a:pt x="217" y="439"/>
                </a:cubicBezTo>
                <a:cubicBezTo>
                  <a:pt x="217" y="442"/>
                  <a:pt x="216" y="445"/>
                  <a:pt x="217" y="447"/>
                </a:cubicBezTo>
                <a:cubicBezTo>
                  <a:pt x="218" y="450"/>
                  <a:pt x="221" y="452"/>
                  <a:pt x="224" y="452"/>
                </a:cubicBezTo>
                <a:cubicBezTo>
                  <a:pt x="229" y="450"/>
                  <a:pt x="230" y="445"/>
                  <a:pt x="231" y="441"/>
                </a:cubicBezTo>
                <a:cubicBezTo>
                  <a:pt x="231" y="437"/>
                  <a:pt x="233" y="433"/>
                  <a:pt x="232" y="429"/>
                </a:cubicBezTo>
                <a:cubicBezTo>
                  <a:pt x="231" y="426"/>
                  <a:pt x="226" y="424"/>
                  <a:pt x="223" y="427"/>
                </a:cubicBezTo>
                <a:close/>
                <a:moveTo>
                  <a:pt x="5" y="142"/>
                </a:moveTo>
                <a:cubicBezTo>
                  <a:pt x="7" y="142"/>
                  <a:pt x="10" y="142"/>
                  <a:pt x="13" y="143"/>
                </a:cubicBezTo>
                <a:cubicBezTo>
                  <a:pt x="15" y="144"/>
                  <a:pt x="17" y="144"/>
                  <a:pt x="19" y="142"/>
                </a:cubicBezTo>
                <a:cubicBezTo>
                  <a:pt x="20" y="140"/>
                  <a:pt x="20" y="137"/>
                  <a:pt x="18" y="135"/>
                </a:cubicBezTo>
                <a:cubicBezTo>
                  <a:pt x="14" y="132"/>
                  <a:pt x="9" y="131"/>
                  <a:pt x="4" y="132"/>
                </a:cubicBezTo>
                <a:cubicBezTo>
                  <a:pt x="0" y="133"/>
                  <a:pt x="0" y="141"/>
                  <a:pt x="5" y="142"/>
                </a:cubicBezTo>
                <a:close/>
                <a:moveTo>
                  <a:pt x="58" y="166"/>
                </a:moveTo>
                <a:cubicBezTo>
                  <a:pt x="63" y="170"/>
                  <a:pt x="69" y="171"/>
                  <a:pt x="75" y="171"/>
                </a:cubicBezTo>
                <a:cubicBezTo>
                  <a:pt x="84" y="172"/>
                  <a:pt x="86" y="161"/>
                  <a:pt x="78" y="159"/>
                </a:cubicBezTo>
                <a:cubicBezTo>
                  <a:pt x="76" y="158"/>
                  <a:pt x="73" y="157"/>
                  <a:pt x="70" y="156"/>
                </a:cubicBezTo>
                <a:cubicBezTo>
                  <a:pt x="67" y="155"/>
                  <a:pt x="64" y="155"/>
                  <a:pt x="60" y="156"/>
                </a:cubicBezTo>
                <a:cubicBezTo>
                  <a:pt x="56" y="157"/>
                  <a:pt x="55" y="163"/>
                  <a:pt x="58" y="166"/>
                </a:cubicBezTo>
                <a:close/>
                <a:moveTo>
                  <a:pt x="205" y="485"/>
                </a:moveTo>
                <a:cubicBezTo>
                  <a:pt x="202" y="489"/>
                  <a:pt x="197" y="497"/>
                  <a:pt x="203" y="500"/>
                </a:cubicBezTo>
                <a:cubicBezTo>
                  <a:pt x="209" y="503"/>
                  <a:pt x="213" y="495"/>
                  <a:pt x="215" y="491"/>
                </a:cubicBezTo>
                <a:cubicBezTo>
                  <a:pt x="218" y="484"/>
                  <a:pt x="209" y="479"/>
                  <a:pt x="205" y="485"/>
                </a:cubicBezTo>
                <a:close/>
                <a:moveTo>
                  <a:pt x="439" y="77"/>
                </a:moveTo>
                <a:cubicBezTo>
                  <a:pt x="434" y="81"/>
                  <a:pt x="429" y="86"/>
                  <a:pt x="425" y="91"/>
                </a:cubicBezTo>
                <a:cubicBezTo>
                  <a:pt x="420" y="97"/>
                  <a:pt x="426" y="105"/>
                  <a:pt x="433" y="101"/>
                </a:cubicBezTo>
                <a:cubicBezTo>
                  <a:pt x="439" y="98"/>
                  <a:pt x="443" y="93"/>
                  <a:pt x="448" y="89"/>
                </a:cubicBezTo>
                <a:cubicBezTo>
                  <a:pt x="452" y="86"/>
                  <a:pt x="457" y="80"/>
                  <a:pt x="452" y="75"/>
                </a:cubicBezTo>
                <a:cubicBezTo>
                  <a:pt x="449" y="71"/>
                  <a:pt x="443" y="74"/>
                  <a:pt x="439" y="77"/>
                </a:cubicBezTo>
                <a:close/>
                <a:moveTo>
                  <a:pt x="458" y="12"/>
                </a:moveTo>
                <a:cubicBezTo>
                  <a:pt x="455" y="15"/>
                  <a:pt x="453" y="18"/>
                  <a:pt x="451" y="22"/>
                </a:cubicBezTo>
                <a:cubicBezTo>
                  <a:pt x="449" y="25"/>
                  <a:pt x="454" y="31"/>
                  <a:pt x="457" y="28"/>
                </a:cubicBezTo>
                <a:cubicBezTo>
                  <a:pt x="461" y="25"/>
                  <a:pt x="464" y="23"/>
                  <a:pt x="466" y="20"/>
                </a:cubicBezTo>
                <a:cubicBezTo>
                  <a:pt x="469" y="17"/>
                  <a:pt x="472" y="12"/>
                  <a:pt x="469" y="8"/>
                </a:cubicBezTo>
                <a:cubicBezTo>
                  <a:pt x="465" y="5"/>
                  <a:pt x="460" y="9"/>
                  <a:pt x="458" y="12"/>
                </a:cubicBezTo>
                <a:close/>
                <a:moveTo>
                  <a:pt x="431" y="52"/>
                </a:moveTo>
                <a:cubicBezTo>
                  <a:pt x="425" y="55"/>
                  <a:pt x="422" y="60"/>
                  <a:pt x="421" y="65"/>
                </a:cubicBezTo>
                <a:cubicBezTo>
                  <a:pt x="420" y="71"/>
                  <a:pt x="428" y="75"/>
                  <a:pt x="431" y="69"/>
                </a:cubicBezTo>
                <a:cubicBezTo>
                  <a:pt x="433" y="66"/>
                  <a:pt x="435" y="62"/>
                  <a:pt x="437" y="60"/>
                </a:cubicBezTo>
                <a:cubicBezTo>
                  <a:pt x="441" y="55"/>
                  <a:pt x="436" y="48"/>
                  <a:pt x="431" y="52"/>
                </a:cubicBezTo>
                <a:close/>
                <a:moveTo>
                  <a:pt x="394" y="93"/>
                </a:moveTo>
                <a:cubicBezTo>
                  <a:pt x="391" y="98"/>
                  <a:pt x="387" y="102"/>
                  <a:pt x="386" y="108"/>
                </a:cubicBezTo>
                <a:cubicBezTo>
                  <a:pt x="385" y="114"/>
                  <a:pt x="393" y="119"/>
                  <a:pt x="397" y="114"/>
                </a:cubicBezTo>
                <a:cubicBezTo>
                  <a:pt x="400" y="110"/>
                  <a:pt x="402" y="106"/>
                  <a:pt x="405" y="102"/>
                </a:cubicBezTo>
                <a:cubicBezTo>
                  <a:pt x="409" y="98"/>
                  <a:pt x="413" y="95"/>
                  <a:pt x="415" y="90"/>
                </a:cubicBezTo>
                <a:cubicBezTo>
                  <a:pt x="416" y="85"/>
                  <a:pt x="411" y="81"/>
                  <a:pt x="406" y="82"/>
                </a:cubicBezTo>
                <a:cubicBezTo>
                  <a:pt x="401" y="83"/>
                  <a:pt x="397" y="89"/>
                  <a:pt x="394" y="93"/>
                </a:cubicBezTo>
                <a:close/>
                <a:moveTo>
                  <a:pt x="454" y="244"/>
                </a:moveTo>
                <a:cubicBezTo>
                  <a:pt x="462" y="246"/>
                  <a:pt x="470" y="247"/>
                  <a:pt x="478" y="247"/>
                </a:cubicBezTo>
                <a:cubicBezTo>
                  <a:pt x="485" y="248"/>
                  <a:pt x="486" y="237"/>
                  <a:pt x="479" y="235"/>
                </a:cubicBezTo>
                <a:cubicBezTo>
                  <a:pt x="472" y="233"/>
                  <a:pt x="464" y="230"/>
                  <a:pt x="456" y="230"/>
                </a:cubicBezTo>
                <a:cubicBezTo>
                  <a:pt x="447" y="229"/>
                  <a:pt x="447" y="242"/>
                  <a:pt x="454" y="244"/>
                </a:cubicBezTo>
                <a:close/>
                <a:moveTo>
                  <a:pt x="526" y="285"/>
                </a:moveTo>
                <a:cubicBezTo>
                  <a:pt x="531" y="288"/>
                  <a:pt x="537" y="289"/>
                  <a:pt x="542" y="290"/>
                </a:cubicBezTo>
                <a:cubicBezTo>
                  <a:pt x="548" y="292"/>
                  <a:pt x="551" y="283"/>
                  <a:pt x="546" y="281"/>
                </a:cubicBezTo>
                <a:cubicBezTo>
                  <a:pt x="541" y="279"/>
                  <a:pt x="535" y="275"/>
                  <a:pt x="530" y="276"/>
                </a:cubicBezTo>
                <a:cubicBezTo>
                  <a:pt x="526" y="276"/>
                  <a:pt x="523" y="282"/>
                  <a:pt x="526" y="285"/>
                </a:cubicBezTo>
                <a:close/>
                <a:moveTo>
                  <a:pt x="449" y="279"/>
                </a:moveTo>
                <a:cubicBezTo>
                  <a:pt x="452" y="280"/>
                  <a:pt x="455" y="281"/>
                  <a:pt x="458" y="282"/>
                </a:cubicBezTo>
                <a:cubicBezTo>
                  <a:pt x="461" y="283"/>
                  <a:pt x="464" y="284"/>
                  <a:pt x="466" y="284"/>
                </a:cubicBezTo>
                <a:cubicBezTo>
                  <a:pt x="471" y="285"/>
                  <a:pt x="475" y="280"/>
                  <a:pt x="472" y="276"/>
                </a:cubicBezTo>
                <a:cubicBezTo>
                  <a:pt x="468" y="270"/>
                  <a:pt x="458" y="265"/>
                  <a:pt x="450" y="267"/>
                </a:cubicBezTo>
                <a:cubicBezTo>
                  <a:pt x="445" y="268"/>
                  <a:pt x="445" y="276"/>
                  <a:pt x="449" y="279"/>
                </a:cubicBezTo>
                <a:close/>
                <a:moveTo>
                  <a:pt x="372" y="264"/>
                </a:moveTo>
                <a:cubicBezTo>
                  <a:pt x="374" y="266"/>
                  <a:pt x="378" y="267"/>
                  <a:pt x="381" y="268"/>
                </a:cubicBezTo>
                <a:cubicBezTo>
                  <a:pt x="383" y="269"/>
                  <a:pt x="386" y="270"/>
                  <a:pt x="389" y="270"/>
                </a:cubicBezTo>
                <a:cubicBezTo>
                  <a:pt x="397" y="271"/>
                  <a:pt x="401" y="262"/>
                  <a:pt x="394" y="257"/>
                </a:cubicBezTo>
                <a:cubicBezTo>
                  <a:pt x="391" y="256"/>
                  <a:pt x="388" y="255"/>
                  <a:pt x="385" y="254"/>
                </a:cubicBezTo>
                <a:cubicBezTo>
                  <a:pt x="383" y="252"/>
                  <a:pt x="380" y="251"/>
                  <a:pt x="377" y="251"/>
                </a:cubicBezTo>
                <a:cubicBezTo>
                  <a:pt x="369" y="249"/>
                  <a:pt x="365" y="260"/>
                  <a:pt x="372" y="264"/>
                </a:cubicBezTo>
                <a:close/>
                <a:moveTo>
                  <a:pt x="356" y="241"/>
                </a:moveTo>
                <a:cubicBezTo>
                  <a:pt x="361" y="243"/>
                  <a:pt x="366" y="244"/>
                  <a:pt x="371" y="245"/>
                </a:cubicBezTo>
                <a:cubicBezTo>
                  <a:pt x="377" y="245"/>
                  <a:pt x="382" y="247"/>
                  <a:pt x="387" y="244"/>
                </a:cubicBezTo>
                <a:cubicBezTo>
                  <a:pt x="390" y="243"/>
                  <a:pt x="391" y="238"/>
                  <a:pt x="389" y="236"/>
                </a:cubicBezTo>
                <a:cubicBezTo>
                  <a:pt x="385" y="231"/>
                  <a:pt x="379" y="230"/>
                  <a:pt x="374" y="230"/>
                </a:cubicBezTo>
                <a:cubicBezTo>
                  <a:pt x="369" y="229"/>
                  <a:pt x="363" y="229"/>
                  <a:pt x="357" y="230"/>
                </a:cubicBezTo>
                <a:cubicBezTo>
                  <a:pt x="353" y="232"/>
                  <a:pt x="351" y="239"/>
                  <a:pt x="356" y="241"/>
                </a:cubicBezTo>
                <a:close/>
                <a:moveTo>
                  <a:pt x="328" y="285"/>
                </a:moveTo>
                <a:cubicBezTo>
                  <a:pt x="329" y="288"/>
                  <a:pt x="332" y="292"/>
                  <a:pt x="335" y="295"/>
                </a:cubicBezTo>
                <a:cubicBezTo>
                  <a:pt x="338" y="297"/>
                  <a:pt x="341" y="299"/>
                  <a:pt x="345" y="300"/>
                </a:cubicBezTo>
                <a:cubicBezTo>
                  <a:pt x="352" y="302"/>
                  <a:pt x="355" y="293"/>
                  <a:pt x="351" y="289"/>
                </a:cubicBezTo>
                <a:cubicBezTo>
                  <a:pt x="349" y="287"/>
                  <a:pt x="347" y="285"/>
                  <a:pt x="345" y="283"/>
                </a:cubicBezTo>
                <a:cubicBezTo>
                  <a:pt x="343" y="281"/>
                  <a:pt x="342" y="279"/>
                  <a:pt x="340" y="277"/>
                </a:cubicBezTo>
                <a:cubicBezTo>
                  <a:pt x="334" y="273"/>
                  <a:pt x="327" y="278"/>
                  <a:pt x="328" y="285"/>
                </a:cubicBezTo>
                <a:close/>
                <a:moveTo>
                  <a:pt x="338" y="334"/>
                </a:moveTo>
                <a:cubicBezTo>
                  <a:pt x="339" y="340"/>
                  <a:pt x="346" y="348"/>
                  <a:pt x="352" y="351"/>
                </a:cubicBezTo>
                <a:cubicBezTo>
                  <a:pt x="358" y="353"/>
                  <a:pt x="363" y="348"/>
                  <a:pt x="360" y="342"/>
                </a:cubicBezTo>
                <a:cubicBezTo>
                  <a:pt x="359" y="339"/>
                  <a:pt x="357" y="337"/>
                  <a:pt x="355" y="335"/>
                </a:cubicBezTo>
                <a:cubicBezTo>
                  <a:pt x="353" y="332"/>
                  <a:pt x="352" y="329"/>
                  <a:pt x="349" y="327"/>
                </a:cubicBezTo>
                <a:cubicBezTo>
                  <a:pt x="344" y="325"/>
                  <a:pt x="338" y="329"/>
                  <a:pt x="338" y="334"/>
                </a:cubicBezTo>
                <a:close/>
                <a:moveTo>
                  <a:pt x="385" y="392"/>
                </a:moveTo>
                <a:cubicBezTo>
                  <a:pt x="386" y="398"/>
                  <a:pt x="391" y="402"/>
                  <a:pt x="395" y="406"/>
                </a:cubicBezTo>
                <a:cubicBezTo>
                  <a:pt x="400" y="411"/>
                  <a:pt x="408" y="405"/>
                  <a:pt x="404" y="399"/>
                </a:cubicBezTo>
                <a:cubicBezTo>
                  <a:pt x="401" y="394"/>
                  <a:pt x="398" y="388"/>
                  <a:pt x="392" y="386"/>
                </a:cubicBezTo>
                <a:cubicBezTo>
                  <a:pt x="389" y="386"/>
                  <a:pt x="385" y="388"/>
                  <a:pt x="385" y="392"/>
                </a:cubicBezTo>
                <a:close/>
                <a:moveTo>
                  <a:pt x="341" y="371"/>
                </a:moveTo>
                <a:cubicBezTo>
                  <a:pt x="340" y="376"/>
                  <a:pt x="345" y="382"/>
                  <a:pt x="349" y="385"/>
                </a:cubicBezTo>
                <a:cubicBezTo>
                  <a:pt x="355" y="389"/>
                  <a:pt x="361" y="382"/>
                  <a:pt x="356" y="376"/>
                </a:cubicBezTo>
                <a:cubicBezTo>
                  <a:pt x="354" y="373"/>
                  <a:pt x="352" y="370"/>
                  <a:pt x="349" y="367"/>
                </a:cubicBezTo>
                <a:cubicBezTo>
                  <a:pt x="346" y="364"/>
                  <a:pt x="341" y="367"/>
                  <a:pt x="341" y="371"/>
                </a:cubicBezTo>
                <a:close/>
                <a:moveTo>
                  <a:pt x="314" y="341"/>
                </a:moveTo>
                <a:cubicBezTo>
                  <a:pt x="314" y="347"/>
                  <a:pt x="317" y="354"/>
                  <a:pt x="321" y="358"/>
                </a:cubicBezTo>
                <a:cubicBezTo>
                  <a:pt x="326" y="362"/>
                  <a:pt x="331" y="358"/>
                  <a:pt x="332" y="353"/>
                </a:cubicBezTo>
                <a:cubicBezTo>
                  <a:pt x="332" y="350"/>
                  <a:pt x="331" y="348"/>
                  <a:pt x="330" y="345"/>
                </a:cubicBezTo>
                <a:cubicBezTo>
                  <a:pt x="329" y="342"/>
                  <a:pt x="328" y="340"/>
                  <a:pt x="327" y="337"/>
                </a:cubicBezTo>
                <a:cubicBezTo>
                  <a:pt x="325" y="335"/>
                  <a:pt x="322" y="333"/>
                  <a:pt x="319" y="334"/>
                </a:cubicBezTo>
                <a:cubicBezTo>
                  <a:pt x="316" y="335"/>
                  <a:pt x="313" y="338"/>
                  <a:pt x="314" y="341"/>
                </a:cubicBezTo>
                <a:close/>
                <a:moveTo>
                  <a:pt x="261" y="433"/>
                </a:moveTo>
                <a:cubicBezTo>
                  <a:pt x="259" y="436"/>
                  <a:pt x="259" y="440"/>
                  <a:pt x="258" y="443"/>
                </a:cubicBezTo>
                <a:cubicBezTo>
                  <a:pt x="257" y="450"/>
                  <a:pt x="267" y="451"/>
                  <a:pt x="269" y="445"/>
                </a:cubicBezTo>
                <a:cubicBezTo>
                  <a:pt x="270" y="441"/>
                  <a:pt x="271" y="438"/>
                  <a:pt x="270" y="434"/>
                </a:cubicBezTo>
                <a:cubicBezTo>
                  <a:pt x="270" y="429"/>
                  <a:pt x="263" y="429"/>
                  <a:pt x="261" y="433"/>
                </a:cubicBezTo>
                <a:close/>
                <a:moveTo>
                  <a:pt x="250" y="379"/>
                </a:moveTo>
                <a:cubicBezTo>
                  <a:pt x="246" y="382"/>
                  <a:pt x="244" y="388"/>
                  <a:pt x="242" y="393"/>
                </a:cubicBezTo>
                <a:cubicBezTo>
                  <a:pt x="241" y="398"/>
                  <a:pt x="241" y="403"/>
                  <a:pt x="242" y="408"/>
                </a:cubicBezTo>
                <a:cubicBezTo>
                  <a:pt x="243" y="414"/>
                  <a:pt x="252" y="413"/>
                  <a:pt x="253" y="408"/>
                </a:cubicBezTo>
                <a:cubicBezTo>
                  <a:pt x="254" y="404"/>
                  <a:pt x="255" y="400"/>
                  <a:pt x="257" y="396"/>
                </a:cubicBezTo>
                <a:cubicBezTo>
                  <a:pt x="258" y="392"/>
                  <a:pt x="260" y="389"/>
                  <a:pt x="260" y="385"/>
                </a:cubicBezTo>
                <a:cubicBezTo>
                  <a:pt x="260" y="380"/>
                  <a:pt x="254" y="377"/>
                  <a:pt x="250" y="379"/>
                </a:cubicBezTo>
                <a:close/>
                <a:moveTo>
                  <a:pt x="207" y="358"/>
                </a:moveTo>
                <a:cubicBezTo>
                  <a:pt x="206" y="360"/>
                  <a:pt x="206" y="361"/>
                  <a:pt x="205" y="362"/>
                </a:cubicBezTo>
                <a:cubicBezTo>
                  <a:pt x="205" y="364"/>
                  <a:pt x="205" y="365"/>
                  <a:pt x="205" y="367"/>
                </a:cubicBezTo>
                <a:cubicBezTo>
                  <a:pt x="204" y="369"/>
                  <a:pt x="205" y="372"/>
                  <a:pt x="208" y="373"/>
                </a:cubicBezTo>
                <a:cubicBezTo>
                  <a:pt x="211" y="374"/>
                  <a:pt x="213" y="373"/>
                  <a:pt x="215" y="371"/>
                </a:cubicBezTo>
                <a:cubicBezTo>
                  <a:pt x="215" y="371"/>
                  <a:pt x="215" y="371"/>
                  <a:pt x="215" y="371"/>
                </a:cubicBezTo>
                <a:cubicBezTo>
                  <a:pt x="217" y="369"/>
                  <a:pt x="218" y="366"/>
                  <a:pt x="219" y="364"/>
                </a:cubicBezTo>
                <a:cubicBezTo>
                  <a:pt x="220" y="361"/>
                  <a:pt x="222" y="357"/>
                  <a:pt x="220" y="354"/>
                </a:cubicBezTo>
                <a:cubicBezTo>
                  <a:pt x="218" y="352"/>
                  <a:pt x="216" y="351"/>
                  <a:pt x="213" y="351"/>
                </a:cubicBezTo>
                <a:cubicBezTo>
                  <a:pt x="210" y="352"/>
                  <a:pt x="208" y="355"/>
                  <a:pt x="207" y="358"/>
                </a:cubicBezTo>
                <a:close/>
                <a:moveTo>
                  <a:pt x="229" y="339"/>
                </a:moveTo>
                <a:cubicBezTo>
                  <a:pt x="229" y="342"/>
                  <a:pt x="229" y="346"/>
                  <a:pt x="228" y="349"/>
                </a:cubicBezTo>
                <a:cubicBezTo>
                  <a:pt x="228" y="353"/>
                  <a:pt x="228" y="357"/>
                  <a:pt x="231" y="359"/>
                </a:cubicBezTo>
                <a:cubicBezTo>
                  <a:pt x="233" y="361"/>
                  <a:pt x="236" y="361"/>
                  <a:pt x="238" y="360"/>
                </a:cubicBezTo>
                <a:cubicBezTo>
                  <a:pt x="241" y="358"/>
                  <a:pt x="242" y="354"/>
                  <a:pt x="243" y="351"/>
                </a:cubicBezTo>
                <a:cubicBezTo>
                  <a:pt x="243" y="347"/>
                  <a:pt x="244" y="344"/>
                  <a:pt x="244" y="341"/>
                </a:cubicBezTo>
                <a:cubicBezTo>
                  <a:pt x="244" y="332"/>
                  <a:pt x="231" y="331"/>
                  <a:pt x="229" y="339"/>
                </a:cubicBezTo>
                <a:close/>
                <a:moveTo>
                  <a:pt x="125" y="209"/>
                </a:moveTo>
                <a:cubicBezTo>
                  <a:pt x="120" y="214"/>
                  <a:pt x="123" y="222"/>
                  <a:pt x="130" y="220"/>
                </a:cubicBezTo>
                <a:cubicBezTo>
                  <a:pt x="132" y="220"/>
                  <a:pt x="134" y="219"/>
                  <a:pt x="136" y="219"/>
                </a:cubicBezTo>
                <a:cubicBezTo>
                  <a:pt x="138" y="218"/>
                  <a:pt x="139" y="218"/>
                  <a:pt x="141" y="217"/>
                </a:cubicBezTo>
                <a:cubicBezTo>
                  <a:pt x="145" y="216"/>
                  <a:pt x="147" y="209"/>
                  <a:pt x="142" y="208"/>
                </a:cubicBezTo>
                <a:cubicBezTo>
                  <a:pt x="137" y="206"/>
                  <a:pt x="129" y="206"/>
                  <a:pt x="125" y="209"/>
                </a:cubicBezTo>
                <a:close/>
                <a:moveTo>
                  <a:pt x="90" y="234"/>
                </a:moveTo>
                <a:cubicBezTo>
                  <a:pt x="84" y="238"/>
                  <a:pt x="87" y="246"/>
                  <a:pt x="93" y="246"/>
                </a:cubicBezTo>
                <a:cubicBezTo>
                  <a:pt x="99" y="246"/>
                  <a:pt x="105" y="243"/>
                  <a:pt x="110" y="240"/>
                </a:cubicBezTo>
                <a:cubicBezTo>
                  <a:pt x="115" y="237"/>
                  <a:pt x="112" y="230"/>
                  <a:pt x="107" y="230"/>
                </a:cubicBezTo>
                <a:cubicBezTo>
                  <a:pt x="101" y="230"/>
                  <a:pt x="94" y="231"/>
                  <a:pt x="90" y="234"/>
                </a:cubicBezTo>
                <a:close/>
                <a:moveTo>
                  <a:pt x="24" y="327"/>
                </a:moveTo>
                <a:cubicBezTo>
                  <a:pt x="24" y="328"/>
                  <a:pt x="24" y="330"/>
                  <a:pt x="26" y="331"/>
                </a:cubicBezTo>
                <a:cubicBezTo>
                  <a:pt x="28" y="332"/>
                  <a:pt x="30" y="331"/>
                  <a:pt x="33" y="330"/>
                </a:cubicBezTo>
                <a:cubicBezTo>
                  <a:pt x="38" y="329"/>
                  <a:pt x="35" y="321"/>
                  <a:pt x="31" y="323"/>
                </a:cubicBezTo>
                <a:cubicBezTo>
                  <a:pt x="28" y="324"/>
                  <a:pt x="26" y="324"/>
                  <a:pt x="24" y="327"/>
                </a:cubicBezTo>
                <a:close/>
                <a:moveTo>
                  <a:pt x="54" y="303"/>
                </a:moveTo>
                <a:cubicBezTo>
                  <a:pt x="52" y="306"/>
                  <a:pt x="54" y="311"/>
                  <a:pt x="58" y="311"/>
                </a:cubicBezTo>
                <a:cubicBezTo>
                  <a:pt x="61" y="312"/>
                  <a:pt x="63" y="311"/>
                  <a:pt x="66" y="310"/>
                </a:cubicBezTo>
                <a:cubicBezTo>
                  <a:pt x="68" y="308"/>
                  <a:pt x="69" y="307"/>
                  <a:pt x="71" y="305"/>
                </a:cubicBezTo>
                <a:cubicBezTo>
                  <a:pt x="73" y="301"/>
                  <a:pt x="70" y="297"/>
                  <a:pt x="66" y="296"/>
                </a:cubicBezTo>
                <a:cubicBezTo>
                  <a:pt x="61" y="296"/>
                  <a:pt x="56" y="299"/>
                  <a:pt x="54" y="303"/>
                </a:cubicBezTo>
                <a:close/>
                <a:moveTo>
                  <a:pt x="99" y="320"/>
                </a:moveTo>
                <a:cubicBezTo>
                  <a:pt x="97" y="321"/>
                  <a:pt x="95" y="322"/>
                  <a:pt x="93" y="323"/>
                </a:cubicBezTo>
                <a:cubicBezTo>
                  <a:pt x="91" y="325"/>
                  <a:pt x="90" y="330"/>
                  <a:pt x="94" y="331"/>
                </a:cubicBezTo>
                <a:cubicBezTo>
                  <a:pt x="97" y="332"/>
                  <a:pt x="99" y="332"/>
                  <a:pt x="101" y="331"/>
                </a:cubicBezTo>
                <a:cubicBezTo>
                  <a:pt x="103" y="330"/>
                  <a:pt x="105" y="329"/>
                  <a:pt x="107" y="327"/>
                </a:cubicBezTo>
                <a:cubicBezTo>
                  <a:pt x="109" y="325"/>
                  <a:pt x="109" y="321"/>
                  <a:pt x="107" y="319"/>
                </a:cubicBezTo>
                <a:cubicBezTo>
                  <a:pt x="104" y="317"/>
                  <a:pt x="101" y="317"/>
                  <a:pt x="99" y="320"/>
                </a:cubicBezTo>
                <a:close/>
                <a:moveTo>
                  <a:pt x="106" y="284"/>
                </a:moveTo>
                <a:cubicBezTo>
                  <a:pt x="105" y="286"/>
                  <a:pt x="103" y="287"/>
                  <a:pt x="102" y="288"/>
                </a:cubicBezTo>
                <a:cubicBezTo>
                  <a:pt x="100" y="290"/>
                  <a:pt x="100" y="292"/>
                  <a:pt x="99" y="294"/>
                </a:cubicBezTo>
                <a:cubicBezTo>
                  <a:pt x="98" y="298"/>
                  <a:pt x="102" y="301"/>
                  <a:pt x="106" y="300"/>
                </a:cubicBezTo>
                <a:cubicBezTo>
                  <a:pt x="107" y="299"/>
                  <a:pt x="109" y="299"/>
                  <a:pt x="110" y="298"/>
                </a:cubicBezTo>
                <a:cubicBezTo>
                  <a:pt x="112" y="297"/>
                  <a:pt x="113" y="296"/>
                  <a:pt x="114" y="295"/>
                </a:cubicBezTo>
                <a:cubicBezTo>
                  <a:pt x="117" y="293"/>
                  <a:pt x="120" y="291"/>
                  <a:pt x="122" y="288"/>
                </a:cubicBezTo>
                <a:cubicBezTo>
                  <a:pt x="124" y="285"/>
                  <a:pt x="120" y="280"/>
                  <a:pt x="116" y="280"/>
                </a:cubicBezTo>
                <a:cubicBezTo>
                  <a:pt x="113" y="280"/>
                  <a:pt x="109" y="282"/>
                  <a:pt x="106" y="284"/>
                </a:cubicBezTo>
                <a:close/>
                <a:moveTo>
                  <a:pt x="134" y="248"/>
                </a:moveTo>
                <a:cubicBezTo>
                  <a:pt x="130" y="250"/>
                  <a:pt x="126" y="252"/>
                  <a:pt x="124" y="256"/>
                </a:cubicBezTo>
                <a:cubicBezTo>
                  <a:pt x="122" y="260"/>
                  <a:pt x="125" y="265"/>
                  <a:pt x="129" y="265"/>
                </a:cubicBezTo>
                <a:cubicBezTo>
                  <a:pt x="134" y="265"/>
                  <a:pt x="138" y="262"/>
                  <a:pt x="141" y="259"/>
                </a:cubicBezTo>
                <a:cubicBezTo>
                  <a:pt x="144" y="257"/>
                  <a:pt x="146" y="253"/>
                  <a:pt x="143" y="250"/>
                </a:cubicBezTo>
                <a:cubicBezTo>
                  <a:pt x="141" y="247"/>
                  <a:pt x="137" y="246"/>
                  <a:pt x="134" y="248"/>
                </a:cubicBezTo>
                <a:close/>
                <a:moveTo>
                  <a:pt x="93" y="366"/>
                </a:moveTo>
                <a:cubicBezTo>
                  <a:pt x="91" y="368"/>
                  <a:pt x="93" y="374"/>
                  <a:pt x="97" y="372"/>
                </a:cubicBezTo>
                <a:cubicBezTo>
                  <a:pt x="101" y="371"/>
                  <a:pt x="106" y="368"/>
                  <a:pt x="108" y="364"/>
                </a:cubicBezTo>
                <a:cubicBezTo>
                  <a:pt x="111" y="361"/>
                  <a:pt x="108" y="356"/>
                  <a:pt x="104" y="357"/>
                </a:cubicBezTo>
                <a:cubicBezTo>
                  <a:pt x="100" y="359"/>
                  <a:pt x="96" y="362"/>
                  <a:pt x="93" y="366"/>
                </a:cubicBezTo>
                <a:close/>
                <a:moveTo>
                  <a:pt x="136" y="314"/>
                </a:moveTo>
                <a:cubicBezTo>
                  <a:pt x="134" y="315"/>
                  <a:pt x="131" y="317"/>
                  <a:pt x="129" y="318"/>
                </a:cubicBezTo>
                <a:cubicBezTo>
                  <a:pt x="128" y="319"/>
                  <a:pt x="127" y="319"/>
                  <a:pt x="126" y="320"/>
                </a:cubicBezTo>
                <a:cubicBezTo>
                  <a:pt x="125" y="321"/>
                  <a:pt x="124" y="322"/>
                  <a:pt x="123" y="324"/>
                </a:cubicBezTo>
                <a:cubicBezTo>
                  <a:pt x="120" y="328"/>
                  <a:pt x="123" y="335"/>
                  <a:pt x="129" y="333"/>
                </a:cubicBezTo>
                <a:cubicBezTo>
                  <a:pt x="130" y="333"/>
                  <a:pt x="132" y="333"/>
                  <a:pt x="134" y="332"/>
                </a:cubicBezTo>
                <a:cubicBezTo>
                  <a:pt x="135" y="331"/>
                  <a:pt x="136" y="330"/>
                  <a:pt x="137" y="329"/>
                </a:cubicBezTo>
                <a:cubicBezTo>
                  <a:pt x="140" y="328"/>
                  <a:pt x="142" y="326"/>
                  <a:pt x="144" y="324"/>
                </a:cubicBezTo>
                <a:cubicBezTo>
                  <a:pt x="147" y="322"/>
                  <a:pt x="146" y="318"/>
                  <a:pt x="144" y="315"/>
                </a:cubicBezTo>
                <a:cubicBezTo>
                  <a:pt x="142" y="313"/>
                  <a:pt x="139" y="313"/>
                  <a:pt x="136" y="314"/>
                </a:cubicBezTo>
                <a:close/>
                <a:moveTo>
                  <a:pt x="71" y="89"/>
                </a:moveTo>
                <a:cubicBezTo>
                  <a:pt x="70" y="91"/>
                  <a:pt x="69" y="94"/>
                  <a:pt x="70" y="96"/>
                </a:cubicBezTo>
                <a:cubicBezTo>
                  <a:pt x="71" y="97"/>
                  <a:pt x="72" y="98"/>
                  <a:pt x="73" y="99"/>
                </a:cubicBezTo>
                <a:cubicBezTo>
                  <a:pt x="75" y="101"/>
                  <a:pt x="79" y="101"/>
                  <a:pt x="81" y="99"/>
                </a:cubicBezTo>
                <a:cubicBezTo>
                  <a:pt x="83" y="97"/>
                  <a:pt x="82" y="94"/>
                  <a:pt x="80" y="92"/>
                </a:cubicBezTo>
                <a:cubicBezTo>
                  <a:pt x="80" y="91"/>
                  <a:pt x="79" y="90"/>
                  <a:pt x="78" y="89"/>
                </a:cubicBezTo>
                <a:cubicBezTo>
                  <a:pt x="76" y="88"/>
                  <a:pt x="74" y="88"/>
                  <a:pt x="71" y="89"/>
                </a:cubicBezTo>
                <a:close/>
                <a:moveTo>
                  <a:pt x="110" y="90"/>
                </a:moveTo>
                <a:cubicBezTo>
                  <a:pt x="109" y="92"/>
                  <a:pt x="108" y="95"/>
                  <a:pt x="110" y="97"/>
                </a:cubicBezTo>
                <a:cubicBezTo>
                  <a:pt x="112" y="100"/>
                  <a:pt x="114" y="102"/>
                  <a:pt x="117" y="103"/>
                </a:cubicBezTo>
                <a:cubicBezTo>
                  <a:pt x="122" y="107"/>
                  <a:pt x="126" y="100"/>
                  <a:pt x="124" y="96"/>
                </a:cubicBezTo>
                <a:cubicBezTo>
                  <a:pt x="122" y="93"/>
                  <a:pt x="120" y="90"/>
                  <a:pt x="117" y="89"/>
                </a:cubicBezTo>
                <a:cubicBezTo>
                  <a:pt x="115" y="87"/>
                  <a:pt x="112" y="88"/>
                  <a:pt x="110" y="90"/>
                </a:cubicBezTo>
                <a:close/>
                <a:moveTo>
                  <a:pt x="150" y="103"/>
                </a:moveTo>
                <a:cubicBezTo>
                  <a:pt x="151" y="106"/>
                  <a:pt x="153" y="108"/>
                  <a:pt x="154" y="110"/>
                </a:cubicBezTo>
                <a:cubicBezTo>
                  <a:pt x="155" y="111"/>
                  <a:pt x="156" y="112"/>
                  <a:pt x="157" y="113"/>
                </a:cubicBezTo>
                <a:cubicBezTo>
                  <a:pt x="158" y="114"/>
                  <a:pt x="159" y="115"/>
                  <a:pt x="160" y="116"/>
                </a:cubicBezTo>
                <a:cubicBezTo>
                  <a:pt x="163" y="120"/>
                  <a:pt x="170" y="117"/>
                  <a:pt x="169" y="112"/>
                </a:cubicBezTo>
                <a:cubicBezTo>
                  <a:pt x="169" y="110"/>
                  <a:pt x="169" y="109"/>
                  <a:pt x="169" y="107"/>
                </a:cubicBezTo>
                <a:cubicBezTo>
                  <a:pt x="168" y="105"/>
                  <a:pt x="167" y="104"/>
                  <a:pt x="166" y="102"/>
                </a:cubicBezTo>
                <a:cubicBezTo>
                  <a:pt x="164" y="99"/>
                  <a:pt x="162" y="96"/>
                  <a:pt x="158" y="95"/>
                </a:cubicBezTo>
                <a:cubicBezTo>
                  <a:pt x="153" y="93"/>
                  <a:pt x="149" y="98"/>
                  <a:pt x="150" y="103"/>
                </a:cubicBezTo>
                <a:close/>
                <a:moveTo>
                  <a:pt x="66" y="133"/>
                </a:moveTo>
                <a:cubicBezTo>
                  <a:pt x="65" y="134"/>
                  <a:pt x="65" y="136"/>
                  <a:pt x="65" y="137"/>
                </a:cubicBezTo>
                <a:cubicBezTo>
                  <a:pt x="65" y="138"/>
                  <a:pt x="65" y="139"/>
                  <a:pt x="66" y="140"/>
                </a:cubicBezTo>
                <a:cubicBezTo>
                  <a:pt x="66" y="140"/>
                  <a:pt x="67" y="141"/>
                  <a:pt x="67" y="141"/>
                </a:cubicBezTo>
                <a:cubicBezTo>
                  <a:pt x="68" y="144"/>
                  <a:pt x="71" y="146"/>
                  <a:pt x="74" y="145"/>
                </a:cubicBezTo>
                <a:cubicBezTo>
                  <a:pt x="76" y="144"/>
                  <a:pt x="79" y="141"/>
                  <a:pt x="77" y="138"/>
                </a:cubicBezTo>
                <a:cubicBezTo>
                  <a:pt x="76" y="136"/>
                  <a:pt x="75" y="134"/>
                  <a:pt x="73" y="133"/>
                </a:cubicBezTo>
                <a:cubicBezTo>
                  <a:pt x="71" y="131"/>
                  <a:pt x="69" y="132"/>
                  <a:pt x="66" y="133"/>
                </a:cubicBezTo>
                <a:close/>
                <a:moveTo>
                  <a:pt x="103" y="184"/>
                </a:moveTo>
                <a:cubicBezTo>
                  <a:pt x="104" y="187"/>
                  <a:pt x="107" y="189"/>
                  <a:pt x="110" y="191"/>
                </a:cubicBezTo>
                <a:cubicBezTo>
                  <a:pt x="112" y="193"/>
                  <a:pt x="115" y="193"/>
                  <a:pt x="118" y="191"/>
                </a:cubicBezTo>
                <a:cubicBezTo>
                  <a:pt x="120" y="189"/>
                  <a:pt x="120" y="185"/>
                  <a:pt x="117" y="183"/>
                </a:cubicBezTo>
                <a:cubicBezTo>
                  <a:pt x="114" y="180"/>
                  <a:pt x="111" y="178"/>
                  <a:pt x="107" y="178"/>
                </a:cubicBezTo>
                <a:cubicBezTo>
                  <a:pt x="104" y="178"/>
                  <a:pt x="102" y="181"/>
                  <a:pt x="103" y="184"/>
                </a:cubicBezTo>
                <a:close/>
                <a:moveTo>
                  <a:pt x="107" y="159"/>
                </a:moveTo>
                <a:cubicBezTo>
                  <a:pt x="109" y="161"/>
                  <a:pt x="112" y="161"/>
                  <a:pt x="114" y="162"/>
                </a:cubicBezTo>
                <a:cubicBezTo>
                  <a:pt x="116" y="163"/>
                  <a:pt x="118" y="164"/>
                  <a:pt x="120" y="164"/>
                </a:cubicBezTo>
                <a:cubicBezTo>
                  <a:pt x="124" y="165"/>
                  <a:pt x="128" y="162"/>
                  <a:pt x="127" y="157"/>
                </a:cubicBezTo>
                <a:cubicBezTo>
                  <a:pt x="125" y="154"/>
                  <a:pt x="123" y="151"/>
                  <a:pt x="119" y="150"/>
                </a:cubicBezTo>
                <a:cubicBezTo>
                  <a:pt x="118" y="149"/>
                  <a:pt x="116" y="148"/>
                  <a:pt x="115" y="148"/>
                </a:cubicBezTo>
                <a:cubicBezTo>
                  <a:pt x="112" y="147"/>
                  <a:pt x="110" y="148"/>
                  <a:pt x="108" y="148"/>
                </a:cubicBezTo>
                <a:cubicBezTo>
                  <a:pt x="103" y="149"/>
                  <a:pt x="102" y="157"/>
                  <a:pt x="107" y="159"/>
                </a:cubicBezTo>
                <a:close/>
                <a:moveTo>
                  <a:pt x="137" y="190"/>
                </a:moveTo>
                <a:cubicBezTo>
                  <a:pt x="139" y="197"/>
                  <a:pt x="148" y="199"/>
                  <a:pt x="154" y="200"/>
                </a:cubicBezTo>
                <a:cubicBezTo>
                  <a:pt x="162" y="202"/>
                  <a:pt x="165" y="189"/>
                  <a:pt x="157" y="187"/>
                </a:cubicBezTo>
                <a:cubicBezTo>
                  <a:pt x="154" y="187"/>
                  <a:pt x="152" y="186"/>
                  <a:pt x="150" y="185"/>
                </a:cubicBezTo>
                <a:cubicBezTo>
                  <a:pt x="147" y="184"/>
                  <a:pt x="143" y="182"/>
                  <a:pt x="140" y="184"/>
                </a:cubicBezTo>
                <a:cubicBezTo>
                  <a:pt x="137" y="184"/>
                  <a:pt x="136" y="187"/>
                  <a:pt x="137" y="190"/>
                </a:cubicBezTo>
                <a:close/>
                <a:moveTo>
                  <a:pt x="39" y="101"/>
                </a:moveTo>
                <a:cubicBezTo>
                  <a:pt x="35" y="104"/>
                  <a:pt x="42" y="107"/>
                  <a:pt x="43" y="109"/>
                </a:cubicBezTo>
                <a:cubicBezTo>
                  <a:pt x="44" y="114"/>
                  <a:pt x="52" y="112"/>
                  <a:pt x="50" y="107"/>
                </a:cubicBezTo>
                <a:cubicBezTo>
                  <a:pt x="49" y="103"/>
                  <a:pt x="44" y="97"/>
                  <a:pt x="39" y="101"/>
                </a:cubicBezTo>
                <a:close/>
                <a:moveTo>
                  <a:pt x="93" y="121"/>
                </a:moveTo>
                <a:cubicBezTo>
                  <a:pt x="92" y="122"/>
                  <a:pt x="91" y="124"/>
                  <a:pt x="91" y="125"/>
                </a:cubicBezTo>
                <a:cubicBezTo>
                  <a:pt x="92" y="129"/>
                  <a:pt x="96" y="131"/>
                  <a:pt x="99" y="134"/>
                </a:cubicBezTo>
                <a:cubicBezTo>
                  <a:pt x="101" y="135"/>
                  <a:pt x="102" y="136"/>
                  <a:pt x="104" y="137"/>
                </a:cubicBezTo>
                <a:cubicBezTo>
                  <a:pt x="106" y="138"/>
                  <a:pt x="107" y="139"/>
                  <a:pt x="110" y="140"/>
                </a:cubicBezTo>
                <a:cubicBezTo>
                  <a:pt x="112" y="140"/>
                  <a:pt x="116" y="138"/>
                  <a:pt x="115" y="135"/>
                </a:cubicBezTo>
                <a:cubicBezTo>
                  <a:pt x="115" y="130"/>
                  <a:pt x="110" y="126"/>
                  <a:pt x="106" y="124"/>
                </a:cubicBezTo>
                <a:cubicBezTo>
                  <a:pt x="102" y="121"/>
                  <a:pt x="97" y="119"/>
                  <a:pt x="93" y="121"/>
                </a:cubicBezTo>
                <a:close/>
                <a:moveTo>
                  <a:pt x="143" y="141"/>
                </a:moveTo>
                <a:cubicBezTo>
                  <a:pt x="147" y="146"/>
                  <a:pt x="154" y="148"/>
                  <a:pt x="160" y="150"/>
                </a:cubicBezTo>
                <a:cubicBezTo>
                  <a:pt x="163" y="151"/>
                  <a:pt x="167" y="148"/>
                  <a:pt x="168" y="146"/>
                </a:cubicBezTo>
                <a:cubicBezTo>
                  <a:pt x="169" y="143"/>
                  <a:pt x="168" y="139"/>
                  <a:pt x="165" y="138"/>
                </a:cubicBezTo>
                <a:cubicBezTo>
                  <a:pt x="162" y="136"/>
                  <a:pt x="160" y="135"/>
                  <a:pt x="157" y="134"/>
                </a:cubicBezTo>
                <a:cubicBezTo>
                  <a:pt x="154" y="132"/>
                  <a:pt x="151" y="131"/>
                  <a:pt x="148" y="131"/>
                </a:cubicBezTo>
                <a:cubicBezTo>
                  <a:pt x="143" y="131"/>
                  <a:pt x="139" y="137"/>
                  <a:pt x="143" y="141"/>
                </a:cubicBezTo>
                <a:close/>
                <a:moveTo>
                  <a:pt x="147" y="163"/>
                </a:moveTo>
                <a:cubicBezTo>
                  <a:pt x="146" y="166"/>
                  <a:pt x="148" y="170"/>
                  <a:pt x="151" y="171"/>
                </a:cubicBezTo>
                <a:cubicBezTo>
                  <a:pt x="154" y="172"/>
                  <a:pt x="156" y="173"/>
                  <a:pt x="159" y="174"/>
                </a:cubicBezTo>
                <a:cubicBezTo>
                  <a:pt x="162" y="176"/>
                  <a:pt x="164" y="177"/>
                  <a:pt x="166" y="179"/>
                </a:cubicBezTo>
                <a:cubicBezTo>
                  <a:pt x="169" y="180"/>
                  <a:pt x="172" y="179"/>
                  <a:pt x="174" y="177"/>
                </a:cubicBezTo>
                <a:cubicBezTo>
                  <a:pt x="176" y="175"/>
                  <a:pt x="176" y="172"/>
                  <a:pt x="175" y="170"/>
                </a:cubicBezTo>
                <a:cubicBezTo>
                  <a:pt x="171" y="163"/>
                  <a:pt x="162" y="158"/>
                  <a:pt x="154" y="157"/>
                </a:cubicBezTo>
                <a:cubicBezTo>
                  <a:pt x="151" y="157"/>
                  <a:pt x="148" y="160"/>
                  <a:pt x="147" y="163"/>
                </a:cubicBezTo>
                <a:close/>
                <a:moveTo>
                  <a:pt x="305" y="26"/>
                </a:moveTo>
                <a:cubicBezTo>
                  <a:pt x="305" y="29"/>
                  <a:pt x="309" y="31"/>
                  <a:pt x="312" y="30"/>
                </a:cubicBezTo>
                <a:cubicBezTo>
                  <a:pt x="315" y="30"/>
                  <a:pt x="317" y="27"/>
                  <a:pt x="317" y="24"/>
                </a:cubicBezTo>
                <a:cubicBezTo>
                  <a:pt x="317" y="20"/>
                  <a:pt x="319" y="16"/>
                  <a:pt x="318" y="12"/>
                </a:cubicBezTo>
                <a:cubicBezTo>
                  <a:pt x="317" y="10"/>
                  <a:pt x="314" y="8"/>
                  <a:pt x="311" y="9"/>
                </a:cubicBezTo>
                <a:cubicBezTo>
                  <a:pt x="304" y="11"/>
                  <a:pt x="304" y="20"/>
                  <a:pt x="305" y="26"/>
                </a:cubicBezTo>
                <a:close/>
                <a:moveTo>
                  <a:pt x="282" y="32"/>
                </a:moveTo>
                <a:cubicBezTo>
                  <a:pt x="279" y="36"/>
                  <a:pt x="279" y="40"/>
                  <a:pt x="279" y="45"/>
                </a:cubicBezTo>
                <a:cubicBezTo>
                  <a:pt x="279" y="50"/>
                  <a:pt x="279" y="54"/>
                  <a:pt x="280" y="59"/>
                </a:cubicBezTo>
                <a:cubicBezTo>
                  <a:pt x="282" y="63"/>
                  <a:pt x="289" y="65"/>
                  <a:pt x="292" y="60"/>
                </a:cubicBezTo>
                <a:cubicBezTo>
                  <a:pt x="294" y="56"/>
                  <a:pt x="294" y="51"/>
                  <a:pt x="294" y="47"/>
                </a:cubicBezTo>
                <a:cubicBezTo>
                  <a:pt x="295" y="42"/>
                  <a:pt x="296" y="37"/>
                  <a:pt x="293" y="33"/>
                </a:cubicBezTo>
                <a:cubicBezTo>
                  <a:pt x="290" y="30"/>
                  <a:pt x="285" y="29"/>
                  <a:pt x="282" y="32"/>
                </a:cubicBezTo>
                <a:close/>
                <a:moveTo>
                  <a:pt x="178" y="15"/>
                </a:moveTo>
                <a:cubicBezTo>
                  <a:pt x="178" y="16"/>
                  <a:pt x="177" y="17"/>
                  <a:pt x="177" y="18"/>
                </a:cubicBezTo>
                <a:cubicBezTo>
                  <a:pt x="177" y="19"/>
                  <a:pt x="177" y="21"/>
                  <a:pt x="178" y="22"/>
                </a:cubicBezTo>
                <a:cubicBezTo>
                  <a:pt x="178" y="24"/>
                  <a:pt x="179" y="26"/>
                  <a:pt x="180" y="28"/>
                </a:cubicBezTo>
                <a:cubicBezTo>
                  <a:pt x="182" y="36"/>
                  <a:pt x="194" y="32"/>
                  <a:pt x="192" y="24"/>
                </a:cubicBezTo>
                <a:cubicBezTo>
                  <a:pt x="191" y="22"/>
                  <a:pt x="190" y="20"/>
                  <a:pt x="190" y="18"/>
                </a:cubicBezTo>
                <a:cubicBezTo>
                  <a:pt x="189" y="17"/>
                  <a:pt x="189" y="16"/>
                  <a:pt x="188" y="15"/>
                </a:cubicBezTo>
                <a:cubicBezTo>
                  <a:pt x="188" y="14"/>
                  <a:pt x="187" y="13"/>
                  <a:pt x="186" y="12"/>
                </a:cubicBezTo>
                <a:cubicBezTo>
                  <a:pt x="183" y="10"/>
                  <a:pt x="179" y="11"/>
                  <a:pt x="178" y="15"/>
                </a:cubicBezTo>
                <a:close/>
                <a:moveTo>
                  <a:pt x="209" y="44"/>
                </a:moveTo>
                <a:cubicBezTo>
                  <a:pt x="210" y="49"/>
                  <a:pt x="212" y="53"/>
                  <a:pt x="214" y="58"/>
                </a:cubicBezTo>
                <a:cubicBezTo>
                  <a:pt x="216" y="61"/>
                  <a:pt x="218" y="65"/>
                  <a:pt x="222" y="68"/>
                </a:cubicBezTo>
                <a:cubicBezTo>
                  <a:pt x="225" y="70"/>
                  <a:pt x="230" y="68"/>
                  <a:pt x="230" y="64"/>
                </a:cubicBezTo>
                <a:cubicBezTo>
                  <a:pt x="231" y="60"/>
                  <a:pt x="229" y="55"/>
                  <a:pt x="228" y="51"/>
                </a:cubicBezTo>
                <a:cubicBezTo>
                  <a:pt x="226" y="47"/>
                  <a:pt x="224" y="42"/>
                  <a:pt x="221" y="39"/>
                </a:cubicBezTo>
                <a:cubicBezTo>
                  <a:pt x="217" y="34"/>
                  <a:pt x="208" y="38"/>
                  <a:pt x="209" y="44"/>
                </a:cubicBezTo>
                <a:close/>
                <a:moveTo>
                  <a:pt x="150" y="16"/>
                </a:moveTo>
                <a:cubicBezTo>
                  <a:pt x="149" y="19"/>
                  <a:pt x="150" y="22"/>
                  <a:pt x="151" y="24"/>
                </a:cubicBezTo>
                <a:cubicBezTo>
                  <a:pt x="152" y="27"/>
                  <a:pt x="154" y="29"/>
                  <a:pt x="155" y="32"/>
                </a:cubicBezTo>
                <a:cubicBezTo>
                  <a:pt x="156" y="34"/>
                  <a:pt x="160" y="35"/>
                  <a:pt x="162" y="33"/>
                </a:cubicBezTo>
                <a:cubicBezTo>
                  <a:pt x="165" y="32"/>
                  <a:pt x="165" y="29"/>
                  <a:pt x="164" y="26"/>
                </a:cubicBezTo>
                <a:cubicBezTo>
                  <a:pt x="162" y="22"/>
                  <a:pt x="160" y="15"/>
                  <a:pt x="155" y="14"/>
                </a:cubicBezTo>
                <a:cubicBezTo>
                  <a:pt x="153" y="14"/>
                  <a:pt x="151" y="14"/>
                  <a:pt x="150" y="16"/>
                </a:cubicBezTo>
                <a:close/>
                <a:moveTo>
                  <a:pt x="178" y="66"/>
                </a:moveTo>
                <a:cubicBezTo>
                  <a:pt x="177" y="67"/>
                  <a:pt x="177" y="68"/>
                  <a:pt x="178" y="69"/>
                </a:cubicBezTo>
                <a:cubicBezTo>
                  <a:pt x="177" y="71"/>
                  <a:pt x="178" y="74"/>
                  <a:pt x="179" y="76"/>
                </a:cubicBezTo>
                <a:cubicBezTo>
                  <a:pt x="181" y="79"/>
                  <a:pt x="182" y="82"/>
                  <a:pt x="183" y="84"/>
                </a:cubicBezTo>
                <a:cubicBezTo>
                  <a:pt x="187" y="89"/>
                  <a:pt x="193" y="87"/>
                  <a:pt x="194" y="81"/>
                </a:cubicBezTo>
                <a:cubicBezTo>
                  <a:pt x="194" y="78"/>
                  <a:pt x="192" y="74"/>
                  <a:pt x="191" y="71"/>
                </a:cubicBezTo>
                <a:cubicBezTo>
                  <a:pt x="189" y="68"/>
                  <a:pt x="188" y="66"/>
                  <a:pt x="185" y="65"/>
                </a:cubicBezTo>
                <a:cubicBezTo>
                  <a:pt x="184" y="64"/>
                  <a:pt x="184" y="64"/>
                  <a:pt x="182" y="63"/>
                </a:cubicBezTo>
                <a:cubicBezTo>
                  <a:pt x="180" y="63"/>
                  <a:pt x="178" y="64"/>
                  <a:pt x="178" y="66"/>
                </a:cubicBezTo>
                <a:close/>
                <a:moveTo>
                  <a:pt x="197" y="113"/>
                </a:moveTo>
                <a:cubicBezTo>
                  <a:pt x="199" y="119"/>
                  <a:pt x="204" y="126"/>
                  <a:pt x="209" y="131"/>
                </a:cubicBezTo>
                <a:cubicBezTo>
                  <a:pt x="214" y="134"/>
                  <a:pt x="221" y="130"/>
                  <a:pt x="220" y="124"/>
                </a:cubicBezTo>
                <a:cubicBezTo>
                  <a:pt x="218" y="117"/>
                  <a:pt x="214" y="110"/>
                  <a:pt x="209" y="105"/>
                </a:cubicBezTo>
                <a:cubicBezTo>
                  <a:pt x="204" y="100"/>
                  <a:pt x="194" y="106"/>
                  <a:pt x="197" y="113"/>
                </a:cubicBezTo>
                <a:close/>
                <a:moveTo>
                  <a:pt x="232" y="97"/>
                </a:moveTo>
                <a:cubicBezTo>
                  <a:pt x="229" y="100"/>
                  <a:pt x="229" y="105"/>
                  <a:pt x="230" y="109"/>
                </a:cubicBezTo>
                <a:cubicBezTo>
                  <a:pt x="231" y="113"/>
                  <a:pt x="233" y="116"/>
                  <a:pt x="235" y="119"/>
                </a:cubicBezTo>
                <a:cubicBezTo>
                  <a:pt x="239" y="123"/>
                  <a:pt x="246" y="119"/>
                  <a:pt x="246" y="114"/>
                </a:cubicBezTo>
                <a:cubicBezTo>
                  <a:pt x="245" y="112"/>
                  <a:pt x="245" y="109"/>
                  <a:pt x="245" y="107"/>
                </a:cubicBezTo>
                <a:cubicBezTo>
                  <a:pt x="244" y="103"/>
                  <a:pt x="244" y="100"/>
                  <a:pt x="241" y="97"/>
                </a:cubicBezTo>
                <a:cubicBezTo>
                  <a:pt x="239" y="94"/>
                  <a:pt x="235" y="95"/>
                  <a:pt x="232" y="97"/>
                </a:cubicBezTo>
                <a:close/>
                <a:moveTo>
                  <a:pt x="260" y="17"/>
                </a:moveTo>
                <a:cubicBezTo>
                  <a:pt x="257" y="23"/>
                  <a:pt x="255" y="31"/>
                  <a:pt x="258" y="37"/>
                </a:cubicBezTo>
                <a:cubicBezTo>
                  <a:pt x="260" y="43"/>
                  <a:pt x="268" y="42"/>
                  <a:pt x="270" y="36"/>
                </a:cubicBezTo>
                <a:cubicBezTo>
                  <a:pt x="271" y="33"/>
                  <a:pt x="272" y="29"/>
                  <a:pt x="273" y="25"/>
                </a:cubicBezTo>
                <a:cubicBezTo>
                  <a:pt x="274" y="22"/>
                  <a:pt x="274" y="19"/>
                  <a:pt x="273" y="16"/>
                </a:cubicBezTo>
                <a:cubicBezTo>
                  <a:pt x="271" y="14"/>
                  <a:pt x="269" y="13"/>
                  <a:pt x="266" y="13"/>
                </a:cubicBezTo>
                <a:cubicBezTo>
                  <a:pt x="264" y="13"/>
                  <a:pt x="261" y="15"/>
                  <a:pt x="260" y="17"/>
                </a:cubicBezTo>
                <a:close/>
                <a:moveTo>
                  <a:pt x="260" y="71"/>
                </a:moveTo>
                <a:cubicBezTo>
                  <a:pt x="255" y="79"/>
                  <a:pt x="252" y="95"/>
                  <a:pt x="259" y="103"/>
                </a:cubicBezTo>
                <a:cubicBezTo>
                  <a:pt x="262" y="106"/>
                  <a:pt x="266" y="104"/>
                  <a:pt x="269" y="101"/>
                </a:cubicBezTo>
                <a:cubicBezTo>
                  <a:pt x="271" y="98"/>
                  <a:pt x="270" y="93"/>
                  <a:pt x="271" y="89"/>
                </a:cubicBezTo>
                <a:cubicBezTo>
                  <a:pt x="272" y="84"/>
                  <a:pt x="273" y="80"/>
                  <a:pt x="274" y="76"/>
                </a:cubicBezTo>
                <a:cubicBezTo>
                  <a:pt x="274" y="74"/>
                  <a:pt x="274" y="71"/>
                  <a:pt x="272" y="69"/>
                </a:cubicBezTo>
                <a:cubicBezTo>
                  <a:pt x="271" y="68"/>
                  <a:pt x="270" y="67"/>
                  <a:pt x="268" y="67"/>
                </a:cubicBezTo>
                <a:cubicBezTo>
                  <a:pt x="265" y="67"/>
                  <a:pt x="262" y="68"/>
                  <a:pt x="260" y="71"/>
                </a:cubicBezTo>
                <a:close/>
                <a:moveTo>
                  <a:pt x="277" y="97"/>
                </a:moveTo>
                <a:cubicBezTo>
                  <a:pt x="275" y="100"/>
                  <a:pt x="274" y="104"/>
                  <a:pt x="274" y="107"/>
                </a:cubicBezTo>
                <a:cubicBezTo>
                  <a:pt x="273" y="111"/>
                  <a:pt x="275" y="114"/>
                  <a:pt x="278" y="115"/>
                </a:cubicBezTo>
                <a:cubicBezTo>
                  <a:pt x="281" y="117"/>
                  <a:pt x="286" y="116"/>
                  <a:pt x="287" y="112"/>
                </a:cubicBezTo>
                <a:cubicBezTo>
                  <a:pt x="288" y="108"/>
                  <a:pt x="290" y="104"/>
                  <a:pt x="290" y="100"/>
                </a:cubicBezTo>
                <a:cubicBezTo>
                  <a:pt x="290" y="93"/>
                  <a:pt x="280" y="91"/>
                  <a:pt x="277" y="97"/>
                </a:cubicBezTo>
                <a:close/>
                <a:moveTo>
                  <a:pt x="328" y="68"/>
                </a:moveTo>
                <a:cubicBezTo>
                  <a:pt x="327" y="71"/>
                  <a:pt x="326" y="73"/>
                  <a:pt x="325" y="76"/>
                </a:cubicBezTo>
                <a:cubicBezTo>
                  <a:pt x="324" y="78"/>
                  <a:pt x="323" y="79"/>
                  <a:pt x="323" y="81"/>
                </a:cubicBezTo>
                <a:cubicBezTo>
                  <a:pt x="323" y="83"/>
                  <a:pt x="323" y="84"/>
                  <a:pt x="322" y="86"/>
                </a:cubicBezTo>
                <a:cubicBezTo>
                  <a:pt x="321" y="91"/>
                  <a:pt x="328" y="96"/>
                  <a:pt x="332" y="91"/>
                </a:cubicBezTo>
                <a:cubicBezTo>
                  <a:pt x="335" y="89"/>
                  <a:pt x="337" y="87"/>
                  <a:pt x="338" y="84"/>
                </a:cubicBezTo>
                <a:cubicBezTo>
                  <a:pt x="340" y="81"/>
                  <a:pt x="341" y="78"/>
                  <a:pt x="342" y="75"/>
                </a:cubicBezTo>
                <a:cubicBezTo>
                  <a:pt x="344" y="71"/>
                  <a:pt x="343" y="67"/>
                  <a:pt x="339" y="65"/>
                </a:cubicBezTo>
                <a:cubicBezTo>
                  <a:pt x="335" y="63"/>
                  <a:pt x="330" y="64"/>
                  <a:pt x="328" y="68"/>
                </a:cubicBezTo>
                <a:close/>
                <a:moveTo>
                  <a:pt x="404" y="53"/>
                </a:moveTo>
                <a:cubicBezTo>
                  <a:pt x="403" y="54"/>
                  <a:pt x="402" y="55"/>
                  <a:pt x="401" y="57"/>
                </a:cubicBezTo>
                <a:cubicBezTo>
                  <a:pt x="399" y="59"/>
                  <a:pt x="397" y="61"/>
                  <a:pt x="396" y="64"/>
                </a:cubicBezTo>
                <a:cubicBezTo>
                  <a:pt x="393" y="69"/>
                  <a:pt x="399" y="75"/>
                  <a:pt x="403" y="71"/>
                </a:cubicBezTo>
                <a:cubicBezTo>
                  <a:pt x="406" y="70"/>
                  <a:pt x="408" y="68"/>
                  <a:pt x="410" y="65"/>
                </a:cubicBezTo>
                <a:cubicBezTo>
                  <a:pt x="411" y="64"/>
                  <a:pt x="412" y="63"/>
                  <a:pt x="413" y="62"/>
                </a:cubicBezTo>
                <a:cubicBezTo>
                  <a:pt x="414" y="60"/>
                  <a:pt x="414" y="59"/>
                  <a:pt x="415" y="57"/>
                </a:cubicBezTo>
                <a:cubicBezTo>
                  <a:pt x="416" y="54"/>
                  <a:pt x="412" y="50"/>
                  <a:pt x="408" y="51"/>
                </a:cubicBezTo>
                <a:cubicBezTo>
                  <a:pt x="406" y="52"/>
                  <a:pt x="405" y="52"/>
                  <a:pt x="404" y="53"/>
                </a:cubicBezTo>
                <a:close/>
                <a:moveTo>
                  <a:pt x="368" y="91"/>
                </a:moveTo>
                <a:cubicBezTo>
                  <a:pt x="367" y="93"/>
                  <a:pt x="366" y="94"/>
                  <a:pt x="365" y="96"/>
                </a:cubicBezTo>
                <a:cubicBezTo>
                  <a:pt x="363" y="99"/>
                  <a:pt x="362" y="102"/>
                  <a:pt x="361" y="105"/>
                </a:cubicBezTo>
                <a:cubicBezTo>
                  <a:pt x="359" y="110"/>
                  <a:pt x="365" y="115"/>
                  <a:pt x="369" y="111"/>
                </a:cubicBezTo>
                <a:cubicBezTo>
                  <a:pt x="372" y="109"/>
                  <a:pt x="374" y="107"/>
                  <a:pt x="376" y="104"/>
                </a:cubicBezTo>
                <a:cubicBezTo>
                  <a:pt x="377" y="103"/>
                  <a:pt x="378" y="101"/>
                  <a:pt x="379" y="100"/>
                </a:cubicBezTo>
                <a:cubicBezTo>
                  <a:pt x="380" y="97"/>
                  <a:pt x="381" y="95"/>
                  <a:pt x="380" y="92"/>
                </a:cubicBezTo>
                <a:cubicBezTo>
                  <a:pt x="379" y="90"/>
                  <a:pt x="377" y="88"/>
                  <a:pt x="374" y="88"/>
                </a:cubicBezTo>
                <a:cubicBezTo>
                  <a:pt x="372" y="89"/>
                  <a:pt x="370" y="89"/>
                  <a:pt x="368" y="91"/>
                </a:cubicBezTo>
                <a:close/>
                <a:moveTo>
                  <a:pt x="373" y="118"/>
                </a:moveTo>
                <a:cubicBezTo>
                  <a:pt x="369" y="121"/>
                  <a:pt x="366" y="124"/>
                  <a:pt x="364" y="127"/>
                </a:cubicBezTo>
                <a:cubicBezTo>
                  <a:pt x="363" y="128"/>
                  <a:pt x="362" y="130"/>
                  <a:pt x="361" y="132"/>
                </a:cubicBezTo>
                <a:cubicBezTo>
                  <a:pt x="359" y="134"/>
                  <a:pt x="359" y="136"/>
                  <a:pt x="358" y="138"/>
                </a:cubicBezTo>
                <a:cubicBezTo>
                  <a:pt x="356" y="144"/>
                  <a:pt x="365" y="148"/>
                  <a:pt x="368" y="144"/>
                </a:cubicBezTo>
                <a:cubicBezTo>
                  <a:pt x="373" y="139"/>
                  <a:pt x="377" y="134"/>
                  <a:pt x="381" y="129"/>
                </a:cubicBezTo>
                <a:cubicBezTo>
                  <a:pt x="383" y="126"/>
                  <a:pt x="384" y="122"/>
                  <a:pt x="381" y="120"/>
                </a:cubicBezTo>
                <a:cubicBezTo>
                  <a:pt x="379" y="117"/>
                  <a:pt x="375" y="116"/>
                  <a:pt x="373" y="118"/>
                </a:cubicBezTo>
                <a:close/>
                <a:moveTo>
                  <a:pt x="440" y="118"/>
                </a:moveTo>
                <a:cubicBezTo>
                  <a:pt x="439" y="120"/>
                  <a:pt x="437" y="121"/>
                  <a:pt x="436" y="122"/>
                </a:cubicBezTo>
                <a:cubicBezTo>
                  <a:pt x="434" y="125"/>
                  <a:pt x="434" y="127"/>
                  <a:pt x="435" y="130"/>
                </a:cubicBezTo>
                <a:cubicBezTo>
                  <a:pt x="435" y="132"/>
                  <a:pt x="437" y="134"/>
                  <a:pt x="439" y="134"/>
                </a:cubicBezTo>
                <a:cubicBezTo>
                  <a:pt x="444" y="135"/>
                  <a:pt x="447" y="132"/>
                  <a:pt x="451" y="129"/>
                </a:cubicBezTo>
                <a:cubicBezTo>
                  <a:pt x="454" y="126"/>
                  <a:pt x="457" y="123"/>
                  <a:pt x="458" y="119"/>
                </a:cubicBezTo>
                <a:cubicBezTo>
                  <a:pt x="460" y="114"/>
                  <a:pt x="454" y="109"/>
                  <a:pt x="450" y="111"/>
                </a:cubicBezTo>
                <a:cubicBezTo>
                  <a:pt x="445" y="112"/>
                  <a:pt x="443" y="115"/>
                  <a:pt x="440" y="118"/>
                </a:cubicBezTo>
                <a:close/>
                <a:moveTo>
                  <a:pt x="407" y="127"/>
                </a:moveTo>
                <a:cubicBezTo>
                  <a:pt x="404" y="130"/>
                  <a:pt x="401" y="132"/>
                  <a:pt x="400" y="135"/>
                </a:cubicBezTo>
                <a:cubicBezTo>
                  <a:pt x="398" y="139"/>
                  <a:pt x="400" y="145"/>
                  <a:pt x="405" y="144"/>
                </a:cubicBezTo>
                <a:cubicBezTo>
                  <a:pt x="413" y="144"/>
                  <a:pt x="420" y="138"/>
                  <a:pt x="425" y="132"/>
                </a:cubicBezTo>
                <a:cubicBezTo>
                  <a:pt x="428" y="127"/>
                  <a:pt x="422" y="121"/>
                  <a:pt x="417" y="123"/>
                </a:cubicBezTo>
                <a:cubicBezTo>
                  <a:pt x="413" y="124"/>
                  <a:pt x="411" y="125"/>
                  <a:pt x="407" y="127"/>
                </a:cubicBezTo>
                <a:close/>
                <a:moveTo>
                  <a:pt x="365" y="187"/>
                </a:moveTo>
                <a:cubicBezTo>
                  <a:pt x="362" y="189"/>
                  <a:pt x="363" y="193"/>
                  <a:pt x="366" y="195"/>
                </a:cubicBezTo>
                <a:cubicBezTo>
                  <a:pt x="369" y="196"/>
                  <a:pt x="372" y="196"/>
                  <a:pt x="376" y="196"/>
                </a:cubicBezTo>
                <a:cubicBezTo>
                  <a:pt x="379" y="196"/>
                  <a:pt x="384" y="195"/>
                  <a:pt x="386" y="192"/>
                </a:cubicBezTo>
                <a:cubicBezTo>
                  <a:pt x="388" y="189"/>
                  <a:pt x="388" y="185"/>
                  <a:pt x="384" y="182"/>
                </a:cubicBezTo>
                <a:cubicBezTo>
                  <a:pt x="381" y="180"/>
                  <a:pt x="377" y="181"/>
                  <a:pt x="373" y="182"/>
                </a:cubicBezTo>
                <a:cubicBezTo>
                  <a:pt x="370" y="183"/>
                  <a:pt x="367" y="184"/>
                  <a:pt x="365" y="187"/>
                </a:cubicBezTo>
                <a:close/>
                <a:moveTo>
                  <a:pt x="409" y="167"/>
                </a:moveTo>
                <a:cubicBezTo>
                  <a:pt x="405" y="170"/>
                  <a:pt x="402" y="172"/>
                  <a:pt x="400" y="177"/>
                </a:cubicBezTo>
                <a:cubicBezTo>
                  <a:pt x="398" y="181"/>
                  <a:pt x="402" y="185"/>
                  <a:pt x="406" y="184"/>
                </a:cubicBezTo>
                <a:cubicBezTo>
                  <a:pt x="410" y="184"/>
                  <a:pt x="413" y="182"/>
                  <a:pt x="416" y="181"/>
                </a:cubicBezTo>
                <a:cubicBezTo>
                  <a:pt x="419" y="179"/>
                  <a:pt x="423" y="179"/>
                  <a:pt x="426" y="176"/>
                </a:cubicBezTo>
                <a:cubicBezTo>
                  <a:pt x="432" y="172"/>
                  <a:pt x="429" y="164"/>
                  <a:pt x="422" y="163"/>
                </a:cubicBezTo>
                <a:cubicBezTo>
                  <a:pt x="418" y="163"/>
                  <a:pt x="413" y="165"/>
                  <a:pt x="409" y="167"/>
                </a:cubicBezTo>
                <a:close/>
                <a:moveTo>
                  <a:pt x="537" y="158"/>
                </a:moveTo>
                <a:cubicBezTo>
                  <a:pt x="534" y="159"/>
                  <a:pt x="531" y="160"/>
                  <a:pt x="528" y="161"/>
                </a:cubicBezTo>
                <a:cubicBezTo>
                  <a:pt x="525" y="164"/>
                  <a:pt x="526" y="169"/>
                  <a:pt x="530" y="169"/>
                </a:cubicBezTo>
                <a:cubicBezTo>
                  <a:pt x="533" y="169"/>
                  <a:pt x="537" y="167"/>
                  <a:pt x="540" y="167"/>
                </a:cubicBezTo>
                <a:cubicBezTo>
                  <a:pt x="543" y="166"/>
                  <a:pt x="546" y="165"/>
                  <a:pt x="547" y="162"/>
                </a:cubicBezTo>
                <a:cubicBezTo>
                  <a:pt x="547" y="161"/>
                  <a:pt x="547" y="159"/>
                  <a:pt x="546" y="158"/>
                </a:cubicBezTo>
                <a:cubicBezTo>
                  <a:pt x="543" y="156"/>
                  <a:pt x="540" y="157"/>
                  <a:pt x="537" y="158"/>
                </a:cubicBezTo>
                <a:close/>
                <a:moveTo>
                  <a:pt x="463" y="176"/>
                </a:moveTo>
                <a:cubicBezTo>
                  <a:pt x="455" y="179"/>
                  <a:pt x="459" y="191"/>
                  <a:pt x="468" y="189"/>
                </a:cubicBezTo>
                <a:cubicBezTo>
                  <a:pt x="474" y="188"/>
                  <a:pt x="483" y="187"/>
                  <a:pt x="489" y="183"/>
                </a:cubicBezTo>
                <a:cubicBezTo>
                  <a:pt x="494" y="178"/>
                  <a:pt x="492" y="170"/>
                  <a:pt x="485" y="170"/>
                </a:cubicBezTo>
                <a:cubicBezTo>
                  <a:pt x="478" y="169"/>
                  <a:pt x="470" y="173"/>
                  <a:pt x="463" y="176"/>
                </a:cubicBezTo>
                <a:close/>
                <a:moveTo>
                  <a:pt x="418" y="207"/>
                </a:moveTo>
                <a:cubicBezTo>
                  <a:pt x="425" y="209"/>
                  <a:pt x="432" y="210"/>
                  <a:pt x="439" y="210"/>
                </a:cubicBezTo>
                <a:cubicBezTo>
                  <a:pt x="449" y="209"/>
                  <a:pt x="448" y="196"/>
                  <a:pt x="439" y="195"/>
                </a:cubicBezTo>
                <a:cubicBezTo>
                  <a:pt x="432" y="195"/>
                  <a:pt x="424" y="196"/>
                  <a:pt x="417" y="197"/>
                </a:cubicBezTo>
                <a:cubicBezTo>
                  <a:pt x="412" y="199"/>
                  <a:pt x="413" y="206"/>
                  <a:pt x="418" y="207"/>
                </a:cubicBezTo>
                <a:close/>
                <a:moveTo>
                  <a:pt x="357" y="219"/>
                </a:moveTo>
                <a:cubicBezTo>
                  <a:pt x="361" y="222"/>
                  <a:pt x="366" y="223"/>
                  <a:pt x="372" y="224"/>
                </a:cubicBezTo>
                <a:cubicBezTo>
                  <a:pt x="380" y="226"/>
                  <a:pt x="383" y="214"/>
                  <a:pt x="375" y="211"/>
                </a:cubicBezTo>
                <a:cubicBezTo>
                  <a:pt x="370" y="210"/>
                  <a:pt x="365" y="208"/>
                  <a:pt x="359" y="209"/>
                </a:cubicBezTo>
                <a:cubicBezTo>
                  <a:pt x="355" y="210"/>
                  <a:pt x="354" y="216"/>
                  <a:pt x="357" y="219"/>
                </a:cubicBezTo>
                <a:close/>
                <a:moveTo>
                  <a:pt x="401" y="254"/>
                </a:moveTo>
                <a:cubicBezTo>
                  <a:pt x="404" y="257"/>
                  <a:pt x="409" y="258"/>
                  <a:pt x="414" y="259"/>
                </a:cubicBezTo>
                <a:cubicBezTo>
                  <a:pt x="418" y="260"/>
                  <a:pt x="422" y="261"/>
                  <a:pt x="427" y="261"/>
                </a:cubicBezTo>
                <a:cubicBezTo>
                  <a:pt x="433" y="261"/>
                  <a:pt x="434" y="252"/>
                  <a:pt x="429" y="249"/>
                </a:cubicBezTo>
                <a:cubicBezTo>
                  <a:pt x="426" y="247"/>
                  <a:pt x="422" y="246"/>
                  <a:pt x="418" y="244"/>
                </a:cubicBezTo>
                <a:cubicBezTo>
                  <a:pt x="414" y="243"/>
                  <a:pt x="410" y="241"/>
                  <a:pt x="405" y="242"/>
                </a:cubicBezTo>
                <a:cubicBezTo>
                  <a:pt x="400" y="242"/>
                  <a:pt x="396" y="249"/>
                  <a:pt x="401" y="254"/>
                </a:cubicBezTo>
                <a:close/>
                <a:moveTo>
                  <a:pt x="431" y="314"/>
                </a:moveTo>
                <a:cubicBezTo>
                  <a:pt x="432" y="315"/>
                  <a:pt x="433" y="316"/>
                  <a:pt x="434" y="317"/>
                </a:cubicBezTo>
                <a:cubicBezTo>
                  <a:pt x="435" y="317"/>
                  <a:pt x="437" y="318"/>
                  <a:pt x="438" y="319"/>
                </a:cubicBezTo>
                <a:cubicBezTo>
                  <a:pt x="441" y="320"/>
                  <a:pt x="444" y="321"/>
                  <a:pt x="447" y="321"/>
                </a:cubicBezTo>
                <a:cubicBezTo>
                  <a:pt x="450" y="321"/>
                  <a:pt x="453" y="316"/>
                  <a:pt x="451" y="313"/>
                </a:cubicBezTo>
                <a:cubicBezTo>
                  <a:pt x="449" y="311"/>
                  <a:pt x="446" y="309"/>
                  <a:pt x="443" y="308"/>
                </a:cubicBezTo>
                <a:cubicBezTo>
                  <a:pt x="442" y="307"/>
                  <a:pt x="441" y="306"/>
                  <a:pt x="439" y="306"/>
                </a:cubicBezTo>
                <a:cubicBezTo>
                  <a:pt x="437" y="305"/>
                  <a:pt x="436" y="305"/>
                  <a:pt x="434" y="305"/>
                </a:cubicBezTo>
                <a:cubicBezTo>
                  <a:pt x="429" y="305"/>
                  <a:pt x="428" y="311"/>
                  <a:pt x="431" y="314"/>
                </a:cubicBezTo>
                <a:close/>
                <a:moveTo>
                  <a:pt x="357" y="305"/>
                </a:moveTo>
                <a:cubicBezTo>
                  <a:pt x="358" y="308"/>
                  <a:pt x="359" y="309"/>
                  <a:pt x="362" y="311"/>
                </a:cubicBezTo>
                <a:cubicBezTo>
                  <a:pt x="364" y="312"/>
                  <a:pt x="365" y="313"/>
                  <a:pt x="367" y="314"/>
                </a:cubicBezTo>
                <a:cubicBezTo>
                  <a:pt x="370" y="316"/>
                  <a:pt x="374" y="318"/>
                  <a:pt x="378" y="318"/>
                </a:cubicBezTo>
                <a:cubicBezTo>
                  <a:pt x="383" y="319"/>
                  <a:pt x="388" y="314"/>
                  <a:pt x="384" y="309"/>
                </a:cubicBezTo>
                <a:cubicBezTo>
                  <a:pt x="382" y="306"/>
                  <a:pt x="379" y="303"/>
                  <a:pt x="375" y="301"/>
                </a:cubicBezTo>
                <a:cubicBezTo>
                  <a:pt x="371" y="299"/>
                  <a:pt x="368" y="296"/>
                  <a:pt x="363" y="296"/>
                </a:cubicBezTo>
                <a:cubicBezTo>
                  <a:pt x="359" y="296"/>
                  <a:pt x="355" y="301"/>
                  <a:pt x="357" y="305"/>
                </a:cubicBezTo>
                <a:close/>
                <a:moveTo>
                  <a:pt x="291" y="284"/>
                </a:moveTo>
                <a:cubicBezTo>
                  <a:pt x="294" y="289"/>
                  <a:pt x="298" y="293"/>
                  <a:pt x="301" y="296"/>
                </a:cubicBezTo>
                <a:cubicBezTo>
                  <a:pt x="305" y="300"/>
                  <a:pt x="309" y="304"/>
                  <a:pt x="314" y="306"/>
                </a:cubicBezTo>
                <a:cubicBezTo>
                  <a:pt x="319" y="307"/>
                  <a:pt x="324" y="301"/>
                  <a:pt x="322" y="297"/>
                </a:cubicBezTo>
                <a:cubicBezTo>
                  <a:pt x="320" y="291"/>
                  <a:pt x="316" y="288"/>
                  <a:pt x="312" y="284"/>
                </a:cubicBezTo>
                <a:cubicBezTo>
                  <a:pt x="308" y="281"/>
                  <a:pt x="304" y="277"/>
                  <a:pt x="300" y="275"/>
                </a:cubicBezTo>
                <a:cubicBezTo>
                  <a:pt x="294" y="271"/>
                  <a:pt x="287" y="279"/>
                  <a:pt x="291" y="284"/>
                </a:cubicBezTo>
                <a:close/>
                <a:moveTo>
                  <a:pt x="271" y="353"/>
                </a:moveTo>
                <a:cubicBezTo>
                  <a:pt x="272" y="358"/>
                  <a:pt x="275" y="373"/>
                  <a:pt x="283" y="370"/>
                </a:cubicBezTo>
                <a:cubicBezTo>
                  <a:pt x="291" y="368"/>
                  <a:pt x="285" y="355"/>
                  <a:pt x="283" y="349"/>
                </a:cubicBezTo>
                <a:cubicBezTo>
                  <a:pt x="281" y="341"/>
                  <a:pt x="268" y="345"/>
                  <a:pt x="271" y="353"/>
                </a:cubicBezTo>
                <a:close/>
                <a:moveTo>
                  <a:pt x="258" y="298"/>
                </a:moveTo>
                <a:cubicBezTo>
                  <a:pt x="257" y="306"/>
                  <a:pt x="256" y="315"/>
                  <a:pt x="259" y="322"/>
                </a:cubicBezTo>
                <a:cubicBezTo>
                  <a:pt x="261" y="328"/>
                  <a:pt x="270" y="329"/>
                  <a:pt x="272" y="322"/>
                </a:cubicBezTo>
                <a:cubicBezTo>
                  <a:pt x="273" y="314"/>
                  <a:pt x="272" y="305"/>
                  <a:pt x="269" y="298"/>
                </a:cubicBezTo>
                <a:cubicBezTo>
                  <a:pt x="268" y="293"/>
                  <a:pt x="259" y="292"/>
                  <a:pt x="258" y="298"/>
                </a:cubicBezTo>
                <a:close/>
                <a:moveTo>
                  <a:pt x="142" y="292"/>
                </a:moveTo>
                <a:cubicBezTo>
                  <a:pt x="144" y="298"/>
                  <a:pt x="154" y="295"/>
                  <a:pt x="152" y="288"/>
                </a:cubicBezTo>
                <a:cubicBezTo>
                  <a:pt x="150" y="282"/>
                  <a:pt x="140" y="285"/>
                  <a:pt x="142" y="292"/>
                </a:cubicBezTo>
                <a:close/>
                <a:moveTo>
                  <a:pt x="166" y="254"/>
                </a:moveTo>
                <a:cubicBezTo>
                  <a:pt x="164" y="256"/>
                  <a:pt x="164" y="260"/>
                  <a:pt x="166" y="263"/>
                </a:cubicBezTo>
                <a:cubicBezTo>
                  <a:pt x="169" y="266"/>
                  <a:pt x="172" y="266"/>
                  <a:pt x="175" y="265"/>
                </a:cubicBezTo>
                <a:cubicBezTo>
                  <a:pt x="179" y="263"/>
                  <a:pt x="182" y="260"/>
                  <a:pt x="185" y="256"/>
                </a:cubicBezTo>
                <a:cubicBezTo>
                  <a:pt x="188" y="251"/>
                  <a:pt x="182" y="246"/>
                  <a:pt x="177" y="247"/>
                </a:cubicBezTo>
                <a:cubicBezTo>
                  <a:pt x="173" y="248"/>
                  <a:pt x="170" y="251"/>
                  <a:pt x="166" y="254"/>
                </a:cubicBezTo>
                <a:close/>
                <a:moveTo>
                  <a:pt x="156" y="357"/>
                </a:moveTo>
                <a:cubicBezTo>
                  <a:pt x="154" y="360"/>
                  <a:pt x="149" y="364"/>
                  <a:pt x="149" y="368"/>
                </a:cubicBezTo>
                <a:cubicBezTo>
                  <a:pt x="150" y="369"/>
                  <a:pt x="151" y="370"/>
                  <a:pt x="152" y="370"/>
                </a:cubicBezTo>
                <a:cubicBezTo>
                  <a:pt x="156" y="370"/>
                  <a:pt x="160" y="365"/>
                  <a:pt x="162" y="363"/>
                </a:cubicBezTo>
                <a:cubicBezTo>
                  <a:pt x="166" y="359"/>
                  <a:pt x="160" y="353"/>
                  <a:pt x="156" y="357"/>
                </a:cubicBezTo>
                <a:close/>
                <a:moveTo>
                  <a:pt x="168" y="304"/>
                </a:moveTo>
                <a:cubicBezTo>
                  <a:pt x="164" y="307"/>
                  <a:pt x="158" y="311"/>
                  <a:pt x="158" y="317"/>
                </a:cubicBezTo>
                <a:cubicBezTo>
                  <a:pt x="158" y="320"/>
                  <a:pt x="161" y="322"/>
                  <a:pt x="163" y="322"/>
                </a:cubicBezTo>
                <a:cubicBezTo>
                  <a:pt x="169" y="322"/>
                  <a:pt x="172" y="315"/>
                  <a:pt x="176" y="311"/>
                </a:cubicBezTo>
                <a:cubicBezTo>
                  <a:pt x="181" y="306"/>
                  <a:pt x="173" y="299"/>
                  <a:pt x="168" y="304"/>
                </a:cubicBezTo>
                <a:close/>
                <a:moveTo>
                  <a:pt x="193" y="269"/>
                </a:moveTo>
                <a:cubicBezTo>
                  <a:pt x="190" y="273"/>
                  <a:pt x="186" y="276"/>
                  <a:pt x="187" y="281"/>
                </a:cubicBezTo>
                <a:cubicBezTo>
                  <a:pt x="187" y="284"/>
                  <a:pt x="190" y="287"/>
                  <a:pt x="194" y="287"/>
                </a:cubicBezTo>
                <a:cubicBezTo>
                  <a:pt x="199" y="287"/>
                  <a:pt x="201" y="283"/>
                  <a:pt x="204" y="279"/>
                </a:cubicBezTo>
                <a:cubicBezTo>
                  <a:pt x="207" y="276"/>
                  <a:pt x="210" y="272"/>
                  <a:pt x="210" y="268"/>
                </a:cubicBezTo>
                <a:cubicBezTo>
                  <a:pt x="210" y="264"/>
                  <a:pt x="206" y="262"/>
                  <a:pt x="202" y="262"/>
                </a:cubicBezTo>
                <a:cubicBezTo>
                  <a:pt x="198" y="263"/>
                  <a:pt x="195" y="267"/>
                  <a:pt x="193" y="269"/>
                </a:cubicBezTo>
                <a:close/>
                <a:moveTo>
                  <a:pt x="215" y="308"/>
                </a:moveTo>
                <a:cubicBezTo>
                  <a:pt x="212" y="311"/>
                  <a:pt x="206" y="317"/>
                  <a:pt x="210" y="321"/>
                </a:cubicBezTo>
                <a:cubicBezTo>
                  <a:pt x="214" y="325"/>
                  <a:pt x="220" y="318"/>
                  <a:pt x="222" y="315"/>
                </a:cubicBezTo>
                <a:cubicBezTo>
                  <a:pt x="226" y="310"/>
                  <a:pt x="219" y="304"/>
                  <a:pt x="215" y="308"/>
                </a:cubicBezTo>
                <a:close/>
                <a:moveTo>
                  <a:pt x="239" y="263"/>
                </a:moveTo>
                <a:cubicBezTo>
                  <a:pt x="237" y="264"/>
                  <a:pt x="236" y="265"/>
                  <a:pt x="235" y="266"/>
                </a:cubicBezTo>
                <a:cubicBezTo>
                  <a:pt x="235" y="267"/>
                  <a:pt x="234" y="269"/>
                  <a:pt x="233" y="270"/>
                </a:cubicBezTo>
                <a:cubicBezTo>
                  <a:pt x="232" y="273"/>
                  <a:pt x="230" y="276"/>
                  <a:pt x="230" y="279"/>
                </a:cubicBezTo>
                <a:cubicBezTo>
                  <a:pt x="230" y="282"/>
                  <a:pt x="231" y="286"/>
                  <a:pt x="235" y="287"/>
                </a:cubicBezTo>
                <a:cubicBezTo>
                  <a:pt x="238" y="288"/>
                  <a:pt x="242" y="287"/>
                  <a:pt x="244" y="284"/>
                </a:cubicBezTo>
                <a:cubicBezTo>
                  <a:pt x="245" y="281"/>
                  <a:pt x="246" y="278"/>
                  <a:pt x="247" y="275"/>
                </a:cubicBezTo>
                <a:cubicBezTo>
                  <a:pt x="247" y="274"/>
                  <a:pt x="247" y="273"/>
                  <a:pt x="248" y="271"/>
                </a:cubicBezTo>
                <a:cubicBezTo>
                  <a:pt x="248" y="270"/>
                  <a:pt x="248" y="268"/>
                  <a:pt x="248" y="266"/>
                </a:cubicBezTo>
                <a:cubicBezTo>
                  <a:pt x="247" y="262"/>
                  <a:pt x="242" y="260"/>
                  <a:pt x="239" y="263"/>
                </a:cubicBezTo>
                <a:close/>
                <a:moveTo>
                  <a:pt x="245" y="209"/>
                </a:moveTo>
                <a:cubicBezTo>
                  <a:pt x="242" y="215"/>
                  <a:pt x="241" y="224"/>
                  <a:pt x="245" y="230"/>
                </a:cubicBezTo>
                <a:cubicBezTo>
                  <a:pt x="248" y="236"/>
                  <a:pt x="257" y="233"/>
                  <a:pt x="256" y="227"/>
                </a:cubicBezTo>
                <a:cubicBezTo>
                  <a:pt x="256" y="223"/>
                  <a:pt x="255" y="219"/>
                  <a:pt x="257" y="215"/>
                </a:cubicBezTo>
                <a:cubicBezTo>
                  <a:pt x="258" y="212"/>
                  <a:pt x="257" y="208"/>
                  <a:pt x="254" y="206"/>
                </a:cubicBezTo>
                <a:cubicBezTo>
                  <a:pt x="251" y="204"/>
                  <a:pt x="247" y="205"/>
                  <a:pt x="245" y="209"/>
                </a:cubicBezTo>
                <a:close/>
                <a:moveTo>
                  <a:pt x="257" y="116"/>
                </a:moveTo>
                <a:cubicBezTo>
                  <a:pt x="255" y="119"/>
                  <a:pt x="255" y="123"/>
                  <a:pt x="255" y="126"/>
                </a:cubicBezTo>
                <a:cubicBezTo>
                  <a:pt x="255" y="131"/>
                  <a:pt x="264" y="134"/>
                  <a:pt x="266" y="129"/>
                </a:cubicBezTo>
                <a:cubicBezTo>
                  <a:pt x="268" y="125"/>
                  <a:pt x="269" y="121"/>
                  <a:pt x="268" y="117"/>
                </a:cubicBezTo>
                <a:cubicBezTo>
                  <a:pt x="267" y="112"/>
                  <a:pt x="259" y="112"/>
                  <a:pt x="257" y="116"/>
                </a:cubicBezTo>
                <a:close/>
                <a:moveTo>
                  <a:pt x="282" y="127"/>
                </a:moveTo>
                <a:cubicBezTo>
                  <a:pt x="280" y="133"/>
                  <a:pt x="278" y="139"/>
                  <a:pt x="280" y="145"/>
                </a:cubicBezTo>
                <a:cubicBezTo>
                  <a:pt x="282" y="148"/>
                  <a:pt x="286" y="149"/>
                  <a:pt x="289" y="147"/>
                </a:cubicBezTo>
                <a:cubicBezTo>
                  <a:pt x="293" y="144"/>
                  <a:pt x="295" y="138"/>
                  <a:pt x="296" y="133"/>
                </a:cubicBezTo>
                <a:cubicBezTo>
                  <a:pt x="296" y="129"/>
                  <a:pt x="295" y="125"/>
                  <a:pt x="291" y="124"/>
                </a:cubicBezTo>
                <a:cubicBezTo>
                  <a:pt x="288" y="123"/>
                  <a:pt x="283" y="124"/>
                  <a:pt x="282" y="127"/>
                </a:cubicBezTo>
                <a:close/>
                <a:moveTo>
                  <a:pt x="368" y="60"/>
                </a:moveTo>
                <a:cubicBezTo>
                  <a:pt x="367" y="63"/>
                  <a:pt x="366" y="66"/>
                  <a:pt x="365" y="68"/>
                </a:cubicBezTo>
                <a:cubicBezTo>
                  <a:pt x="364" y="73"/>
                  <a:pt x="371" y="76"/>
                  <a:pt x="373" y="71"/>
                </a:cubicBezTo>
                <a:cubicBezTo>
                  <a:pt x="375" y="69"/>
                  <a:pt x="376" y="66"/>
                  <a:pt x="377" y="63"/>
                </a:cubicBezTo>
                <a:cubicBezTo>
                  <a:pt x="378" y="58"/>
                  <a:pt x="370" y="55"/>
                  <a:pt x="368" y="60"/>
                </a:cubicBezTo>
                <a:close/>
                <a:moveTo>
                  <a:pt x="314" y="108"/>
                </a:moveTo>
                <a:cubicBezTo>
                  <a:pt x="312" y="111"/>
                  <a:pt x="309" y="115"/>
                  <a:pt x="310" y="118"/>
                </a:cubicBezTo>
                <a:cubicBezTo>
                  <a:pt x="310" y="123"/>
                  <a:pt x="315" y="126"/>
                  <a:pt x="319" y="123"/>
                </a:cubicBezTo>
                <a:cubicBezTo>
                  <a:pt x="322" y="122"/>
                  <a:pt x="324" y="118"/>
                  <a:pt x="326" y="116"/>
                </a:cubicBezTo>
                <a:cubicBezTo>
                  <a:pt x="328" y="112"/>
                  <a:pt x="328" y="107"/>
                  <a:pt x="324" y="104"/>
                </a:cubicBezTo>
                <a:cubicBezTo>
                  <a:pt x="320" y="102"/>
                  <a:pt x="316" y="105"/>
                  <a:pt x="314" y="108"/>
                </a:cubicBezTo>
                <a:close/>
                <a:moveTo>
                  <a:pt x="340" y="126"/>
                </a:moveTo>
                <a:cubicBezTo>
                  <a:pt x="338" y="127"/>
                  <a:pt x="337" y="130"/>
                  <a:pt x="335" y="132"/>
                </a:cubicBezTo>
                <a:cubicBezTo>
                  <a:pt x="333" y="134"/>
                  <a:pt x="332" y="138"/>
                  <a:pt x="335" y="140"/>
                </a:cubicBezTo>
                <a:cubicBezTo>
                  <a:pt x="337" y="143"/>
                  <a:pt x="341" y="144"/>
                  <a:pt x="343" y="142"/>
                </a:cubicBezTo>
                <a:cubicBezTo>
                  <a:pt x="346" y="140"/>
                  <a:pt x="348" y="138"/>
                  <a:pt x="351" y="135"/>
                </a:cubicBezTo>
                <a:cubicBezTo>
                  <a:pt x="353" y="133"/>
                  <a:pt x="353" y="128"/>
                  <a:pt x="350" y="125"/>
                </a:cubicBezTo>
                <a:cubicBezTo>
                  <a:pt x="347" y="122"/>
                  <a:pt x="343" y="123"/>
                  <a:pt x="340" y="126"/>
                </a:cubicBezTo>
                <a:close/>
                <a:moveTo>
                  <a:pt x="310" y="144"/>
                </a:moveTo>
                <a:cubicBezTo>
                  <a:pt x="310" y="145"/>
                  <a:pt x="309" y="146"/>
                  <a:pt x="308" y="146"/>
                </a:cubicBezTo>
                <a:cubicBezTo>
                  <a:pt x="308" y="146"/>
                  <a:pt x="308" y="146"/>
                  <a:pt x="308" y="146"/>
                </a:cubicBezTo>
                <a:cubicBezTo>
                  <a:pt x="309" y="146"/>
                  <a:pt x="308" y="147"/>
                  <a:pt x="308" y="147"/>
                </a:cubicBezTo>
                <a:cubicBezTo>
                  <a:pt x="308" y="147"/>
                  <a:pt x="307" y="147"/>
                  <a:pt x="307" y="147"/>
                </a:cubicBezTo>
                <a:cubicBezTo>
                  <a:pt x="309" y="146"/>
                  <a:pt x="307" y="147"/>
                  <a:pt x="307" y="147"/>
                </a:cubicBezTo>
                <a:cubicBezTo>
                  <a:pt x="299" y="150"/>
                  <a:pt x="301" y="162"/>
                  <a:pt x="309" y="162"/>
                </a:cubicBezTo>
                <a:cubicBezTo>
                  <a:pt x="315" y="161"/>
                  <a:pt x="322" y="157"/>
                  <a:pt x="323" y="151"/>
                </a:cubicBezTo>
                <a:cubicBezTo>
                  <a:pt x="323" y="147"/>
                  <a:pt x="322" y="144"/>
                  <a:pt x="319" y="143"/>
                </a:cubicBezTo>
                <a:cubicBezTo>
                  <a:pt x="316" y="141"/>
                  <a:pt x="313" y="142"/>
                  <a:pt x="310" y="144"/>
                </a:cubicBezTo>
                <a:close/>
                <a:moveTo>
                  <a:pt x="372" y="156"/>
                </a:moveTo>
                <a:cubicBezTo>
                  <a:pt x="369" y="157"/>
                  <a:pt x="365" y="158"/>
                  <a:pt x="362" y="160"/>
                </a:cubicBezTo>
                <a:cubicBezTo>
                  <a:pt x="358" y="163"/>
                  <a:pt x="360" y="169"/>
                  <a:pt x="365" y="170"/>
                </a:cubicBezTo>
                <a:cubicBezTo>
                  <a:pt x="368" y="170"/>
                  <a:pt x="372" y="168"/>
                  <a:pt x="376" y="167"/>
                </a:cubicBezTo>
                <a:cubicBezTo>
                  <a:pt x="379" y="166"/>
                  <a:pt x="383" y="166"/>
                  <a:pt x="385" y="162"/>
                </a:cubicBezTo>
                <a:cubicBezTo>
                  <a:pt x="386" y="159"/>
                  <a:pt x="385" y="157"/>
                  <a:pt x="383" y="155"/>
                </a:cubicBezTo>
                <a:cubicBezTo>
                  <a:pt x="380" y="153"/>
                  <a:pt x="376" y="155"/>
                  <a:pt x="372" y="156"/>
                </a:cubicBezTo>
                <a:close/>
                <a:moveTo>
                  <a:pt x="346" y="184"/>
                </a:moveTo>
                <a:cubicBezTo>
                  <a:pt x="342" y="186"/>
                  <a:pt x="338" y="187"/>
                  <a:pt x="334" y="189"/>
                </a:cubicBezTo>
                <a:cubicBezTo>
                  <a:pt x="330" y="192"/>
                  <a:pt x="332" y="198"/>
                  <a:pt x="336" y="200"/>
                </a:cubicBezTo>
                <a:cubicBezTo>
                  <a:pt x="340" y="201"/>
                  <a:pt x="344" y="201"/>
                  <a:pt x="348" y="199"/>
                </a:cubicBezTo>
                <a:cubicBezTo>
                  <a:pt x="353" y="197"/>
                  <a:pt x="358" y="194"/>
                  <a:pt x="357" y="188"/>
                </a:cubicBezTo>
                <a:cubicBezTo>
                  <a:pt x="356" y="183"/>
                  <a:pt x="350" y="183"/>
                  <a:pt x="346" y="184"/>
                </a:cubicBezTo>
                <a:close/>
                <a:moveTo>
                  <a:pt x="326" y="227"/>
                </a:moveTo>
                <a:cubicBezTo>
                  <a:pt x="324" y="228"/>
                  <a:pt x="323" y="230"/>
                  <a:pt x="324" y="232"/>
                </a:cubicBezTo>
                <a:cubicBezTo>
                  <a:pt x="326" y="236"/>
                  <a:pt x="328" y="237"/>
                  <a:pt x="332" y="239"/>
                </a:cubicBezTo>
                <a:cubicBezTo>
                  <a:pt x="336" y="241"/>
                  <a:pt x="339" y="242"/>
                  <a:pt x="343" y="241"/>
                </a:cubicBezTo>
                <a:cubicBezTo>
                  <a:pt x="348" y="240"/>
                  <a:pt x="349" y="233"/>
                  <a:pt x="346" y="230"/>
                </a:cubicBezTo>
                <a:cubicBezTo>
                  <a:pt x="343" y="227"/>
                  <a:pt x="339" y="227"/>
                  <a:pt x="336" y="226"/>
                </a:cubicBezTo>
                <a:cubicBezTo>
                  <a:pt x="333" y="226"/>
                  <a:pt x="329" y="224"/>
                  <a:pt x="326" y="227"/>
                </a:cubicBezTo>
                <a:close/>
                <a:moveTo>
                  <a:pt x="353" y="270"/>
                </a:moveTo>
                <a:cubicBezTo>
                  <a:pt x="352" y="273"/>
                  <a:pt x="353" y="276"/>
                  <a:pt x="355" y="278"/>
                </a:cubicBezTo>
                <a:cubicBezTo>
                  <a:pt x="359" y="279"/>
                  <a:pt x="368" y="284"/>
                  <a:pt x="371" y="279"/>
                </a:cubicBezTo>
                <a:cubicBezTo>
                  <a:pt x="375" y="273"/>
                  <a:pt x="364" y="270"/>
                  <a:pt x="360" y="268"/>
                </a:cubicBezTo>
                <a:cubicBezTo>
                  <a:pt x="357" y="267"/>
                  <a:pt x="355" y="268"/>
                  <a:pt x="353" y="270"/>
                </a:cubicBezTo>
                <a:close/>
                <a:moveTo>
                  <a:pt x="296" y="256"/>
                </a:moveTo>
                <a:cubicBezTo>
                  <a:pt x="298" y="258"/>
                  <a:pt x="300" y="260"/>
                  <a:pt x="303" y="263"/>
                </a:cubicBezTo>
                <a:cubicBezTo>
                  <a:pt x="306" y="265"/>
                  <a:pt x="309" y="268"/>
                  <a:pt x="313" y="268"/>
                </a:cubicBezTo>
                <a:cubicBezTo>
                  <a:pt x="318" y="269"/>
                  <a:pt x="322" y="263"/>
                  <a:pt x="320" y="258"/>
                </a:cubicBezTo>
                <a:cubicBezTo>
                  <a:pt x="318" y="255"/>
                  <a:pt x="314" y="253"/>
                  <a:pt x="311" y="251"/>
                </a:cubicBezTo>
                <a:cubicBezTo>
                  <a:pt x="308" y="249"/>
                  <a:pt x="306" y="248"/>
                  <a:pt x="302" y="247"/>
                </a:cubicBezTo>
                <a:cubicBezTo>
                  <a:pt x="298" y="245"/>
                  <a:pt x="293" y="252"/>
                  <a:pt x="296" y="256"/>
                </a:cubicBezTo>
                <a:close/>
                <a:moveTo>
                  <a:pt x="230" y="134"/>
                </a:moveTo>
                <a:cubicBezTo>
                  <a:pt x="229" y="138"/>
                  <a:pt x="228" y="141"/>
                  <a:pt x="229" y="145"/>
                </a:cubicBezTo>
                <a:cubicBezTo>
                  <a:pt x="230" y="148"/>
                  <a:pt x="231" y="151"/>
                  <a:pt x="233" y="154"/>
                </a:cubicBezTo>
                <a:cubicBezTo>
                  <a:pt x="236" y="160"/>
                  <a:pt x="246" y="155"/>
                  <a:pt x="244" y="149"/>
                </a:cubicBezTo>
                <a:cubicBezTo>
                  <a:pt x="243" y="147"/>
                  <a:pt x="242" y="144"/>
                  <a:pt x="242" y="142"/>
                </a:cubicBezTo>
                <a:cubicBezTo>
                  <a:pt x="242" y="141"/>
                  <a:pt x="241" y="139"/>
                  <a:pt x="241" y="138"/>
                </a:cubicBezTo>
                <a:cubicBezTo>
                  <a:pt x="241" y="136"/>
                  <a:pt x="240" y="135"/>
                  <a:pt x="239" y="134"/>
                </a:cubicBezTo>
                <a:cubicBezTo>
                  <a:pt x="237" y="131"/>
                  <a:pt x="232" y="131"/>
                  <a:pt x="230" y="134"/>
                </a:cubicBezTo>
                <a:close/>
                <a:moveTo>
                  <a:pt x="187" y="153"/>
                </a:moveTo>
                <a:cubicBezTo>
                  <a:pt x="184" y="158"/>
                  <a:pt x="187" y="163"/>
                  <a:pt x="191" y="167"/>
                </a:cubicBezTo>
                <a:cubicBezTo>
                  <a:pt x="194" y="170"/>
                  <a:pt x="198" y="172"/>
                  <a:pt x="202" y="173"/>
                </a:cubicBezTo>
                <a:cubicBezTo>
                  <a:pt x="209" y="175"/>
                  <a:pt x="212" y="164"/>
                  <a:pt x="206" y="161"/>
                </a:cubicBezTo>
                <a:cubicBezTo>
                  <a:pt x="204" y="159"/>
                  <a:pt x="202" y="157"/>
                  <a:pt x="200" y="155"/>
                </a:cubicBezTo>
                <a:cubicBezTo>
                  <a:pt x="198" y="153"/>
                  <a:pt x="197" y="151"/>
                  <a:pt x="194" y="150"/>
                </a:cubicBezTo>
                <a:cubicBezTo>
                  <a:pt x="191" y="150"/>
                  <a:pt x="189" y="151"/>
                  <a:pt x="187" y="153"/>
                </a:cubicBezTo>
                <a:close/>
                <a:moveTo>
                  <a:pt x="150" y="223"/>
                </a:moveTo>
                <a:cubicBezTo>
                  <a:pt x="148" y="225"/>
                  <a:pt x="150" y="228"/>
                  <a:pt x="152" y="229"/>
                </a:cubicBezTo>
                <a:cubicBezTo>
                  <a:pt x="158" y="234"/>
                  <a:pt x="169" y="229"/>
                  <a:pt x="176" y="226"/>
                </a:cubicBezTo>
                <a:cubicBezTo>
                  <a:pt x="182" y="224"/>
                  <a:pt x="181" y="214"/>
                  <a:pt x="174" y="215"/>
                </a:cubicBezTo>
                <a:cubicBezTo>
                  <a:pt x="166" y="216"/>
                  <a:pt x="154" y="216"/>
                  <a:pt x="150" y="223"/>
                </a:cubicBezTo>
                <a:close/>
                <a:moveTo>
                  <a:pt x="259" y="252"/>
                </a:moveTo>
                <a:cubicBezTo>
                  <a:pt x="258" y="258"/>
                  <a:pt x="260" y="265"/>
                  <a:pt x="264" y="270"/>
                </a:cubicBezTo>
                <a:cubicBezTo>
                  <a:pt x="269" y="278"/>
                  <a:pt x="282" y="271"/>
                  <a:pt x="277" y="262"/>
                </a:cubicBezTo>
                <a:cubicBezTo>
                  <a:pt x="274" y="258"/>
                  <a:pt x="273" y="254"/>
                  <a:pt x="271" y="250"/>
                </a:cubicBezTo>
                <a:cubicBezTo>
                  <a:pt x="268" y="246"/>
                  <a:pt x="260" y="247"/>
                  <a:pt x="259" y="252"/>
                </a:cubicBezTo>
                <a:close/>
                <a:moveTo>
                  <a:pt x="297" y="191"/>
                </a:moveTo>
                <a:cubicBezTo>
                  <a:pt x="304" y="190"/>
                  <a:pt x="311" y="189"/>
                  <a:pt x="318" y="187"/>
                </a:cubicBezTo>
                <a:cubicBezTo>
                  <a:pt x="323" y="186"/>
                  <a:pt x="330" y="185"/>
                  <a:pt x="333" y="179"/>
                </a:cubicBezTo>
                <a:cubicBezTo>
                  <a:pt x="334" y="178"/>
                  <a:pt x="333" y="175"/>
                  <a:pt x="332" y="174"/>
                </a:cubicBezTo>
                <a:cubicBezTo>
                  <a:pt x="327" y="169"/>
                  <a:pt x="321" y="172"/>
                  <a:pt x="315" y="173"/>
                </a:cubicBezTo>
                <a:cubicBezTo>
                  <a:pt x="308" y="175"/>
                  <a:pt x="300" y="177"/>
                  <a:pt x="293" y="179"/>
                </a:cubicBezTo>
                <a:cubicBezTo>
                  <a:pt x="285" y="181"/>
                  <a:pt x="289" y="193"/>
                  <a:pt x="297" y="191"/>
                </a:cubicBezTo>
                <a:close/>
                <a:moveTo>
                  <a:pt x="288" y="215"/>
                </a:moveTo>
                <a:cubicBezTo>
                  <a:pt x="290" y="218"/>
                  <a:pt x="294" y="219"/>
                  <a:pt x="298" y="220"/>
                </a:cubicBezTo>
                <a:cubicBezTo>
                  <a:pt x="301" y="221"/>
                  <a:pt x="305" y="222"/>
                  <a:pt x="309" y="223"/>
                </a:cubicBezTo>
                <a:cubicBezTo>
                  <a:pt x="317" y="224"/>
                  <a:pt x="320" y="213"/>
                  <a:pt x="312" y="210"/>
                </a:cubicBezTo>
                <a:cubicBezTo>
                  <a:pt x="308" y="209"/>
                  <a:pt x="304" y="208"/>
                  <a:pt x="301" y="208"/>
                </a:cubicBezTo>
                <a:cubicBezTo>
                  <a:pt x="297" y="207"/>
                  <a:pt x="293" y="206"/>
                  <a:pt x="289" y="208"/>
                </a:cubicBezTo>
                <a:cubicBezTo>
                  <a:pt x="286" y="209"/>
                  <a:pt x="285" y="213"/>
                  <a:pt x="288" y="215"/>
                </a:cubicBezTo>
                <a:close/>
                <a:moveTo>
                  <a:pt x="213" y="229"/>
                </a:moveTo>
                <a:cubicBezTo>
                  <a:pt x="207" y="231"/>
                  <a:pt x="200" y="234"/>
                  <a:pt x="197" y="239"/>
                </a:cubicBezTo>
                <a:cubicBezTo>
                  <a:pt x="194" y="244"/>
                  <a:pt x="198" y="249"/>
                  <a:pt x="203" y="249"/>
                </a:cubicBezTo>
                <a:cubicBezTo>
                  <a:pt x="209" y="249"/>
                  <a:pt x="215" y="244"/>
                  <a:pt x="220" y="240"/>
                </a:cubicBezTo>
                <a:cubicBezTo>
                  <a:pt x="223" y="238"/>
                  <a:pt x="224" y="234"/>
                  <a:pt x="222" y="231"/>
                </a:cubicBezTo>
                <a:cubicBezTo>
                  <a:pt x="220" y="227"/>
                  <a:pt x="216" y="227"/>
                  <a:pt x="213" y="229"/>
                </a:cubicBezTo>
                <a:close/>
                <a:moveTo>
                  <a:pt x="269" y="175"/>
                </a:moveTo>
                <a:cubicBezTo>
                  <a:pt x="268" y="178"/>
                  <a:pt x="271" y="181"/>
                  <a:pt x="274" y="181"/>
                </a:cubicBezTo>
                <a:cubicBezTo>
                  <a:pt x="277" y="181"/>
                  <a:pt x="279" y="180"/>
                  <a:pt x="282" y="178"/>
                </a:cubicBezTo>
                <a:cubicBezTo>
                  <a:pt x="284" y="177"/>
                  <a:pt x="286" y="175"/>
                  <a:pt x="287" y="173"/>
                </a:cubicBezTo>
                <a:cubicBezTo>
                  <a:pt x="289" y="169"/>
                  <a:pt x="287" y="164"/>
                  <a:pt x="282" y="164"/>
                </a:cubicBezTo>
                <a:cubicBezTo>
                  <a:pt x="277" y="165"/>
                  <a:pt x="271" y="170"/>
                  <a:pt x="269" y="175"/>
                </a:cubicBezTo>
                <a:close/>
                <a:moveTo>
                  <a:pt x="252" y="161"/>
                </a:moveTo>
                <a:cubicBezTo>
                  <a:pt x="250" y="164"/>
                  <a:pt x="249" y="168"/>
                  <a:pt x="248" y="172"/>
                </a:cubicBezTo>
                <a:cubicBezTo>
                  <a:pt x="247" y="175"/>
                  <a:pt x="249" y="178"/>
                  <a:pt x="252" y="179"/>
                </a:cubicBezTo>
                <a:cubicBezTo>
                  <a:pt x="255" y="180"/>
                  <a:pt x="258" y="179"/>
                  <a:pt x="259" y="176"/>
                </a:cubicBezTo>
                <a:cubicBezTo>
                  <a:pt x="262" y="173"/>
                  <a:pt x="263" y="170"/>
                  <a:pt x="265" y="167"/>
                </a:cubicBezTo>
                <a:cubicBezTo>
                  <a:pt x="266" y="163"/>
                  <a:pt x="269" y="159"/>
                  <a:pt x="267" y="155"/>
                </a:cubicBezTo>
                <a:cubicBezTo>
                  <a:pt x="266" y="152"/>
                  <a:pt x="263" y="150"/>
                  <a:pt x="260" y="151"/>
                </a:cubicBezTo>
                <a:cubicBezTo>
                  <a:pt x="255" y="152"/>
                  <a:pt x="254" y="157"/>
                  <a:pt x="252" y="161"/>
                </a:cubicBezTo>
                <a:close/>
                <a:moveTo>
                  <a:pt x="220" y="176"/>
                </a:moveTo>
                <a:cubicBezTo>
                  <a:pt x="221" y="182"/>
                  <a:pt x="226" y="189"/>
                  <a:pt x="231" y="194"/>
                </a:cubicBezTo>
                <a:cubicBezTo>
                  <a:pt x="234" y="196"/>
                  <a:pt x="238" y="196"/>
                  <a:pt x="241" y="194"/>
                </a:cubicBezTo>
                <a:cubicBezTo>
                  <a:pt x="243" y="191"/>
                  <a:pt x="244" y="187"/>
                  <a:pt x="242" y="184"/>
                </a:cubicBezTo>
                <a:cubicBezTo>
                  <a:pt x="241" y="182"/>
                  <a:pt x="239" y="180"/>
                  <a:pt x="237" y="178"/>
                </a:cubicBezTo>
                <a:cubicBezTo>
                  <a:pt x="236" y="175"/>
                  <a:pt x="234" y="172"/>
                  <a:pt x="232" y="170"/>
                </a:cubicBezTo>
                <a:cubicBezTo>
                  <a:pt x="228" y="166"/>
                  <a:pt x="219" y="169"/>
                  <a:pt x="220" y="176"/>
                </a:cubicBezTo>
                <a:close/>
                <a:moveTo>
                  <a:pt x="187" y="192"/>
                </a:moveTo>
                <a:cubicBezTo>
                  <a:pt x="190" y="194"/>
                  <a:pt x="193" y="195"/>
                  <a:pt x="197" y="196"/>
                </a:cubicBezTo>
                <a:cubicBezTo>
                  <a:pt x="200" y="197"/>
                  <a:pt x="204" y="199"/>
                  <a:pt x="207" y="197"/>
                </a:cubicBezTo>
                <a:cubicBezTo>
                  <a:pt x="210" y="196"/>
                  <a:pt x="212" y="193"/>
                  <a:pt x="210" y="190"/>
                </a:cubicBezTo>
                <a:cubicBezTo>
                  <a:pt x="208" y="187"/>
                  <a:pt x="204" y="186"/>
                  <a:pt x="201" y="185"/>
                </a:cubicBezTo>
                <a:cubicBezTo>
                  <a:pt x="197" y="184"/>
                  <a:pt x="194" y="182"/>
                  <a:pt x="190" y="183"/>
                </a:cubicBezTo>
                <a:cubicBezTo>
                  <a:pt x="186" y="183"/>
                  <a:pt x="183" y="189"/>
                  <a:pt x="187" y="192"/>
                </a:cubicBezTo>
                <a:close/>
                <a:moveTo>
                  <a:pt x="213" y="207"/>
                </a:moveTo>
                <a:cubicBezTo>
                  <a:pt x="207" y="210"/>
                  <a:pt x="206" y="219"/>
                  <a:pt x="214" y="221"/>
                </a:cubicBezTo>
                <a:cubicBezTo>
                  <a:pt x="221" y="222"/>
                  <a:pt x="234" y="220"/>
                  <a:pt x="238" y="214"/>
                </a:cubicBezTo>
                <a:cubicBezTo>
                  <a:pt x="241" y="210"/>
                  <a:pt x="240" y="205"/>
                  <a:pt x="235" y="204"/>
                </a:cubicBezTo>
                <a:cubicBezTo>
                  <a:pt x="232" y="203"/>
                  <a:pt x="228" y="204"/>
                  <a:pt x="224" y="205"/>
                </a:cubicBezTo>
                <a:cubicBezTo>
                  <a:pt x="221" y="206"/>
                  <a:pt x="217" y="206"/>
                  <a:pt x="213" y="207"/>
                </a:cubicBezTo>
                <a:close/>
                <a:moveTo>
                  <a:pt x="259" y="196"/>
                </a:moveTo>
                <a:cubicBezTo>
                  <a:pt x="258" y="199"/>
                  <a:pt x="259" y="203"/>
                  <a:pt x="262" y="204"/>
                </a:cubicBezTo>
                <a:cubicBezTo>
                  <a:pt x="267" y="206"/>
                  <a:pt x="272" y="206"/>
                  <a:pt x="276" y="203"/>
                </a:cubicBezTo>
                <a:cubicBezTo>
                  <a:pt x="283" y="200"/>
                  <a:pt x="278" y="190"/>
                  <a:pt x="271" y="192"/>
                </a:cubicBezTo>
                <a:cubicBezTo>
                  <a:pt x="269" y="192"/>
                  <a:pt x="268" y="193"/>
                  <a:pt x="266" y="193"/>
                </a:cubicBezTo>
                <a:cubicBezTo>
                  <a:pt x="263" y="192"/>
                  <a:pt x="260" y="193"/>
                  <a:pt x="259" y="196"/>
                </a:cubicBezTo>
                <a:close/>
                <a:moveTo>
                  <a:pt x="264" y="218"/>
                </a:moveTo>
                <a:cubicBezTo>
                  <a:pt x="262" y="220"/>
                  <a:pt x="262" y="223"/>
                  <a:pt x="264" y="226"/>
                </a:cubicBezTo>
                <a:cubicBezTo>
                  <a:pt x="267" y="230"/>
                  <a:pt x="271" y="235"/>
                  <a:pt x="276" y="237"/>
                </a:cubicBezTo>
                <a:cubicBezTo>
                  <a:pt x="279" y="239"/>
                  <a:pt x="283" y="238"/>
                  <a:pt x="285" y="235"/>
                </a:cubicBezTo>
                <a:cubicBezTo>
                  <a:pt x="288" y="232"/>
                  <a:pt x="287" y="228"/>
                  <a:pt x="285" y="226"/>
                </a:cubicBezTo>
                <a:cubicBezTo>
                  <a:pt x="283" y="223"/>
                  <a:pt x="280" y="222"/>
                  <a:pt x="278" y="220"/>
                </a:cubicBezTo>
                <a:cubicBezTo>
                  <a:pt x="276" y="219"/>
                  <a:pt x="274" y="218"/>
                  <a:pt x="272" y="217"/>
                </a:cubicBezTo>
                <a:cubicBezTo>
                  <a:pt x="269" y="216"/>
                  <a:pt x="266" y="216"/>
                  <a:pt x="264" y="218"/>
                </a:cubicBezTo>
                <a:close/>
              </a:path>
            </a:pathLst>
          </a:custGeom>
          <a:solidFill>
            <a:srgbClr val="638B9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6" name="Google Shape;1366;p32"/>
          <p:cNvSpPr/>
          <p:nvPr/>
        </p:nvSpPr>
        <p:spPr>
          <a:xfrm>
            <a:off x="602753" y="398572"/>
            <a:ext cx="7318838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In the user section all the users are shown along with their respective number of posts for better outreach to the community.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A filter function and a search bar is added to facilitate the process more efficiently</a:t>
            </a:r>
            <a:endParaRPr sz="2000" dirty="0"/>
          </a:p>
        </p:txBody>
      </p:sp>
      <p:sp>
        <p:nvSpPr>
          <p:cNvPr id="1367" name="Google Shape;1367;p32"/>
          <p:cNvSpPr txBox="1">
            <a:spLocks noGrp="1"/>
          </p:cNvSpPr>
          <p:nvPr>
            <p:ph type="sldNum" idx="12"/>
          </p:nvPr>
        </p:nvSpPr>
        <p:spPr>
          <a:xfrm>
            <a:off x="6661460" y="6272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8</a:t>
            </a:fld>
            <a:endParaRPr sz="11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A7F168-1C9A-F0EC-A9DB-77BF83257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435" y="2494431"/>
            <a:ext cx="4612110" cy="30629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/>
          <p:nvPr/>
        </p:nvSpPr>
        <p:spPr>
          <a:xfrm>
            <a:off x="7485209" y="2523146"/>
            <a:ext cx="879899" cy="801178"/>
          </a:xfrm>
          <a:custGeom>
            <a:avLst/>
            <a:gdLst/>
            <a:ahLst/>
            <a:cxnLst/>
            <a:rect l="l" t="t" r="r" b="b"/>
            <a:pathLst>
              <a:path w="551" h="503" extrusionOk="0">
                <a:moveTo>
                  <a:pt x="231" y="232"/>
                </a:moveTo>
                <a:cubicBezTo>
                  <a:pt x="228" y="237"/>
                  <a:pt x="226" y="241"/>
                  <a:pt x="224" y="246"/>
                </a:cubicBezTo>
                <a:cubicBezTo>
                  <a:pt x="223" y="249"/>
                  <a:pt x="223" y="252"/>
                  <a:pt x="226" y="255"/>
                </a:cubicBezTo>
                <a:cubicBezTo>
                  <a:pt x="229" y="256"/>
                  <a:pt x="233" y="256"/>
                  <a:pt x="235" y="254"/>
                </a:cubicBezTo>
                <a:cubicBezTo>
                  <a:pt x="239" y="249"/>
                  <a:pt x="241" y="244"/>
                  <a:pt x="244" y="240"/>
                </a:cubicBezTo>
                <a:cubicBezTo>
                  <a:pt x="246" y="236"/>
                  <a:pt x="244" y="231"/>
                  <a:pt x="241" y="229"/>
                </a:cubicBezTo>
                <a:cubicBezTo>
                  <a:pt x="237" y="227"/>
                  <a:pt x="233" y="229"/>
                  <a:pt x="231" y="232"/>
                </a:cubicBezTo>
                <a:close/>
                <a:moveTo>
                  <a:pt x="86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1" y="3"/>
                  <a:pt x="97" y="7"/>
                  <a:pt x="94" y="6"/>
                </a:cubicBezTo>
                <a:cubicBezTo>
                  <a:pt x="92" y="5"/>
                  <a:pt x="88" y="2"/>
                  <a:pt x="86" y="0"/>
                </a:cubicBezTo>
                <a:close/>
                <a:moveTo>
                  <a:pt x="382" y="0"/>
                </a:moveTo>
                <a:cubicBezTo>
                  <a:pt x="399" y="0"/>
                  <a:pt x="399" y="0"/>
                  <a:pt x="399" y="0"/>
                </a:cubicBezTo>
                <a:cubicBezTo>
                  <a:pt x="398" y="1"/>
                  <a:pt x="397" y="2"/>
                  <a:pt x="396" y="3"/>
                </a:cubicBezTo>
                <a:cubicBezTo>
                  <a:pt x="394" y="6"/>
                  <a:pt x="391" y="9"/>
                  <a:pt x="388" y="11"/>
                </a:cubicBezTo>
                <a:cubicBezTo>
                  <a:pt x="384" y="14"/>
                  <a:pt x="379" y="10"/>
                  <a:pt x="380" y="6"/>
                </a:cubicBezTo>
                <a:cubicBezTo>
                  <a:pt x="380" y="4"/>
                  <a:pt x="381" y="2"/>
                  <a:pt x="382" y="0"/>
                </a:cubicBezTo>
                <a:close/>
                <a:moveTo>
                  <a:pt x="79" y="439"/>
                </a:moveTo>
                <a:cubicBezTo>
                  <a:pt x="76" y="444"/>
                  <a:pt x="84" y="448"/>
                  <a:pt x="87" y="443"/>
                </a:cubicBezTo>
                <a:cubicBezTo>
                  <a:pt x="88" y="440"/>
                  <a:pt x="91" y="436"/>
                  <a:pt x="90" y="433"/>
                </a:cubicBezTo>
                <a:cubicBezTo>
                  <a:pt x="89" y="431"/>
                  <a:pt x="87" y="430"/>
                  <a:pt x="85" y="431"/>
                </a:cubicBezTo>
                <a:cubicBezTo>
                  <a:pt x="82" y="431"/>
                  <a:pt x="80" y="436"/>
                  <a:pt x="79" y="439"/>
                </a:cubicBezTo>
                <a:close/>
                <a:moveTo>
                  <a:pt x="112" y="409"/>
                </a:moveTo>
                <a:cubicBezTo>
                  <a:pt x="110" y="412"/>
                  <a:pt x="108" y="415"/>
                  <a:pt x="107" y="418"/>
                </a:cubicBezTo>
                <a:cubicBezTo>
                  <a:pt x="105" y="423"/>
                  <a:pt x="112" y="428"/>
                  <a:pt x="116" y="425"/>
                </a:cubicBezTo>
                <a:cubicBezTo>
                  <a:pt x="119" y="423"/>
                  <a:pt x="121" y="419"/>
                  <a:pt x="123" y="416"/>
                </a:cubicBezTo>
                <a:cubicBezTo>
                  <a:pt x="126" y="410"/>
                  <a:pt x="117" y="403"/>
                  <a:pt x="112" y="409"/>
                </a:cubicBezTo>
                <a:close/>
                <a:moveTo>
                  <a:pt x="149" y="394"/>
                </a:moveTo>
                <a:cubicBezTo>
                  <a:pt x="143" y="399"/>
                  <a:pt x="140" y="406"/>
                  <a:pt x="141" y="413"/>
                </a:cubicBezTo>
                <a:cubicBezTo>
                  <a:pt x="141" y="415"/>
                  <a:pt x="143" y="417"/>
                  <a:pt x="145" y="418"/>
                </a:cubicBezTo>
                <a:cubicBezTo>
                  <a:pt x="147" y="418"/>
                  <a:pt x="150" y="417"/>
                  <a:pt x="151" y="415"/>
                </a:cubicBezTo>
                <a:cubicBezTo>
                  <a:pt x="152" y="411"/>
                  <a:pt x="155" y="408"/>
                  <a:pt x="157" y="405"/>
                </a:cubicBezTo>
                <a:cubicBezTo>
                  <a:pt x="159" y="402"/>
                  <a:pt x="160" y="399"/>
                  <a:pt x="157" y="396"/>
                </a:cubicBezTo>
                <a:cubicBezTo>
                  <a:pt x="156" y="394"/>
                  <a:pt x="152" y="392"/>
                  <a:pt x="149" y="394"/>
                </a:cubicBezTo>
                <a:close/>
                <a:moveTo>
                  <a:pt x="40" y="221"/>
                </a:moveTo>
                <a:cubicBezTo>
                  <a:pt x="39" y="222"/>
                  <a:pt x="39" y="224"/>
                  <a:pt x="40" y="225"/>
                </a:cubicBezTo>
                <a:cubicBezTo>
                  <a:pt x="41" y="227"/>
                  <a:pt x="43" y="228"/>
                  <a:pt x="45" y="228"/>
                </a:cubicBezTo>
                <a:cubicBezTo>
                  <a:pt x="47" y="228"/>
                  <a:pt x="49" y="228"/>
                  <a:pt x="51" y="228"/>
                </a:cubicBezTo>
                <a:cubicBezTo>
                  <a:pt x="57" y="227"/>
                  <a:pt x="57" y="217"/>
                  <a:pt x="50" y="217"/>
                </a:cubicBezTo>
                <a:cubicBezTo>
                  <a:pt x="49" y="217"/>
                  <a:pt x="47" y="217"/>
                  <a:pt x="45" y="218"/>
                </a:cubicBezTo>
                <a:cubicBezTo>
                  <a:pt x="42" y="218"/>
                  <a:pt x="41" y="219"/>
                  <a:pt x="40" y="221"/>
                </a:cubicBezTo>
                <a:close/>
                <a:moveTo>
                  <a:pt x="84" y="43"/>
                </a:moveTo>
                <a:cubicBezTo>
                  <a:pt x="85" y="47"/>
                  <a:pt x="88" y="49"/>
                  <a:pt x="92" y="51"/>
                </a:cubicBezTo>
                <a:cubicBezTo>
                  <a:pt x="97" y="54"/>
                  <a:pt x="102" y="47"/>
                  <a:pt x="98" y="43"/>
                </a:cubicBezTo>
                <a:cubicBezTo>
                  <a:pt x="95" y="40"/>
                  <a:pt x="92" y="37"/>
                  <a:pt x="88" y="38"/>
                </a:cubicBezTo>
                <a:cubicBezTo>
                  <a:pt x="85" y="38"/>
                  <a:pt x="83" y="40"/>
                  <a:pt x="84" y="43"/>
                </a:cubicBezTo>
                <a:close/>
                <a:moveTo>
                  <a:pt x="487" y="120"/>
                </a:moveTo>
                <a:cubicBezTo>
                  <a:pt x="484" y="121"/>
                  <a:pt x="480" y="123"/>
                  <a:pt x="478" y="126"/>
                </a:cubicBezTo>
                <a:cubicBezTo>
                  <a:pt x="473" y="130"/>
                  <a:pt x="478" y="136"/>
                  <a:pt x="483" y="135"/>
                </a:cubicBezTo>
                <a:cubicBezTo>
                  <a:pt x="487" y="134"/>
                  <a:pt x="490" y="132"/>
                  <a:pt x="493" y="131"/>
                </a:cubicBezTo>
                <a:cubicBezTo>
                  <a:pt x="496" y="129"/>
                  <a:pt x="499" y="128"/>
                  <a:pt x="501" y="125"/>
                </a:cubicBezTo>
                <a:cubicBezTo>
                  <a:pt x="504" y="122"/>
                  <a:pt x="502" y="116"/>
                  <a:pt x="497" y="116"/>
                </a:cubicBezTo>
                <a:cubicBezTo>
                  <a:pt x="493" y="116"/>
                  <a:pt x="490" y="118"/>
                  <a:pt x="487" y="120"/>
                </a:cubicBezTo>
                <a:close/>
                <a:moveTo>
                  <a:pt x="485" y="409"/>
                </a:moveTo>
                <a:cubicBezTo>
                  <a:pt x="487" y="412"/>
                  <a:pt x="490" y="413"/>
                  <a:pt x="493" y="414"/>
                </a:cubicBezTo>
                <a:cubicBezTo>
                  <a:pt x="495" y="415"/>
                  <a:pt x="498" y="413"/>
                  <a:pt x="499" y="412"/>
                </a:cubicBezTo>
                <a:cubicBezTo>
                  <a:pt x="500" y="410"/>
                  <a:pt x="499" y="408"/>
                  <a:pt x="498" y="406"/>
                </a:cubicBezTo>
                <a:cubicBezTo>
                  <a:pt x="496" y="404"/>
                  <a:pt x="494" y="402"/>
                  <a:pt x="491" y="400"/>
                </a:cubicBezTo>
                <a:cubicBezTo>
                  <a:pt x="485" y="398"/>
                  <a:pt x="480" y="405"/>
                  <a:pt x="485" y="409"/>
                </a:cubicBezTo>
                <a:close/>
                <a:moveTo>
                  <a:pt x="456" y="362"/>
                </a:moveTo>
                <a:cubicBezTo>
                  <a:pt x="454" y="364"/>
                  <a:pt x="452" y="367"/>
                  <a:pt x="454" y="370"/>
                </a:cubicBezTo>
                <a:cubicBezTo>
                  <a:pt x="456" y="373"/>
                  <a:pt x="459" y="373"/>
                  <a:pt x="462" y="375"/>
                </a:cubicBezTo>
                <a:cubicBezTo>
                  <a:pt x="464" y="376"/>
                  <a:pt x="466" y="377"/>
                  <a:pt x="468" y="379"/>
                </a:cubicBezTo>
                <a:cubicBezTo>
                  <a:pt x="473" y="383"/>
                  <a:pt x="480" y="377"/>
                  <a:pt x="477" y="372"/>
                </a:cubicBezTo>
                <a:cubicBezTo>
                  <a:pt x="475" y="368"/>
                  <a:pt x="472" y="365"/>
                  <a:pt x="469" y="363"/>
                </a:cubicBezTo>
                <a:cubicBezTo>
                  <a:pt x="465" y="361"/>
                  <a:pt x="460" y="359"/>
                  <a:pt x="456" y="362"/>
                </a:cubicBezTo>
                <a:close/>
                <a:moveTo>
                  <a:pt x="223" y="427"/>
                </a:moveTo>
                <a:cubicBezTo>
                  <a:pt x="219" y="429"/>
                  <a:pt x="218" y="435"/>
                  <a:pt x="217" y="439"/>
                </a:cubicBezTo>
                <a:cubicBezTo>
                  <a:pt x="217" y="442"/>
                  <a:pt x="216" y="445"/>
                  <a:pt x="217" y="447"/>
                </a:cubicBezTo>
                <a:cubicBezTo>
                  <a:pt x="218" y="450"/>
                  <a:pt x="221" y="452"/>
                  <a:pt x="224" y="452"/>
                </a:cubicBezTo>
                <a:cubicBezTo>
                  <a:pt x="229" y="450"/>
                  <a:pt x="230" y="445"/>
                  <a:pt x="231" y="441"/>
                </a:cubicBezTo>
                <a:cubicBezTo>
                  <a:pt x="231" y="437"/>
                  <a:pt x="233" y="433"/>
                  <a:pt x="232" y="429"/>
                </a:cubicBezTo>
                <a:cubicBezTo>
                  <a:pt x="231" y="426"/>
                  <a:pt x="226" y="424"/>
                  <a:pt x="223" y="427"/>
                </a:cubicBezTo>
                <a:close/>
                <a:moveTo>
                  <a:pt x="5" y="142"/>
                </a:moveTo>
                <a:cubicBezTo>
                  <a:pt x="7" y="142"/>
                  <a:pt x="10" y="142"/>
                  <a:pt x="13" y="143"/>
                </a:cubicBezTo>
                <a:cubicBezTo>
                  <a:pt x="15" y="144"/>
                  <a:pt x="17" y="144"/>
                  <a:pt x="19" y="142"/>
                </a:cubicBezTo>
                <a:cubicBezTo>
                  <a:pt x="20" y="140"/>
                  <a:pt x="20" y="137"/>
                  <a:pt x="18" y="135"/>
                </a:cubicBezTo>
                <a:cubicBezTo>
                  <a:pt x="14" y="132"/>
                  <a:pt x="9" y="131"/>
                  <a:pt x="4" y="132"/>
                </a:cubicBezTo>
                <a:cubicBezTo>
                  <a:pt x="0" y="133"/>
                  <a:pt x="0" y="141"/>
                  <a:pt x="5" y="142"/>
                </a:cubicBezTo>
                <a:close/>
                <a:moveTo>
                  <a:pt x="58" y="166"/>
                </a:moveTo>
                <a:cubicBezTo>
                  <a:pt x="63" y="170"/>
                  <a:pt x="69" y="171"/>
                  <a:pt x="75" y="171"/>
                </a:cubicBezTo>
                <a:cubicBezTo>
                  <a:pt x="84" y="172"/>
                  <a:pt x="86" y="161"/>
                  <a:pt x="78" y="159"/>
                </a:cubicBezTo>
                <a:cubicBezTo>
                  <a:pt x="76" y="158"/>
                  <a:pt x="73" y="157"/>
                  <a:pt x="70" y="156"/>
                </a:cubicBezTo>
                <a:cubicBezTo>
                  <a:pt x="67" y="155"/>
                  <a:pt x="64" y="155"/>
                  <a:pt x="60" y="156"/>
                </a:cubicBezTo>
                <a:cubicBezTo>
                  <a:pt x="56" y="157"/>
                  <a:pt x="55" y="163"/>
                  <a:pt x="58" y="166"/>
                </a:cubicBezTo>
                <a:close/>
                <a:moveTo>
                  <a:pt x="205" y="485"/>
                </a:moveTo>
                <a:cubicBezTo>
                  <a:pt x="202" y="489"/>
                  <a:pt x="197" y="497"/>
                  <a:pt x="203" y="500"/>
                </a:cubicBezTo>
                <a:cubicBezTo>
                  <a:pt x="209" y="503"/>
                  <a:pt x="213" y="495"/>
                  <a:pt x="215" y="491"/>
                </a:cubicBezTo>
                <a:cubicBezTo>
                  <a:pt x="218" y="484"/>
                  <a:pt x="209" y="479"/>
                  <a:pt x="205" y="485"/>
                </a:cubicBezTo>
                <a:close/>
                <a:moveTo>
                  <a:pt x="439" y="77"/>
                </a:moveTo>
                <a:cubicBezTo>
                  <a:pt x="434" y="81"/>
                  <a:pt x="429" y="86"/>
                  <a:pt x="425" y="91"/>
                </a:cubicBezTo>
                <a:cubicBezTo>
                  <a:pt x="420" y="97"/>
                  <a:pt x="426" y="105"/>
                  <a:pt x="433" y="101"/>
                </a:cubicBezTo>
                <a:cubicBezTo>
                  <a:pt x="439" y="98"/>
                  <a:pt x="443" y="93"/>
                  <a:pt x="448" y="89"/>
                </a:cubicBezTo>
                <a:cubicBezTo>
                  <a:pt x="452" y="86"/>
                  <a:pt x="457" y="80"/>
                  <a:pt x="452" y="75"/>
                </a:cubicBezTo>
                <a:cubicBezTo>
                  <a:pt x="449" y="71"/>
                  <a:pt x="443" y="74"/>
                  <a:pt x="439" y="77"/>
                </a:cubicBezTo>
                <a:close/>
                <a:moveTo>
                  <a:pt x="458" y="12"/>
                </a:moveTo>
                <a:cubicBezTo>
                  <a:pt x="455" y="15"/>
                  <a:pt x="453" y="18"/>
                  <a:pt x="451" y="22"/>
                </a:cubicBezTo>
                <a:cubicBezTo>
                  <a:pt x="449" y="25"/>
                  <a:pt x="454" y="31"/>
                  <a:pt x="457" y="28"/>
                </a:cubicBezTo>
                <a:cubicBezTo>
                  <a:pt x="461" y="25"/>
                  <a:pt x="464" y="23"/>
                  <a:pt x="466" y="20"/>
                </a:cubicBezTo>
                <a:cubicBezTo>
                  <a:pt x="469" y="17"/>
                  <a:pt x="472" y="12"/>
                  <a:pt x="469" y="8"/>
                </a:cubicBezTo>
                <a:cubicBezTo>
                  <a:pt x="465" y="5"/>
                  <a:pt x="460" y="9"/>
                  <a:pt x="458" y="12"/>
                </a:cubicBezTo>
                <a:close/>
                <a:moveTo>
                  <a:pt x="431" y="52"/>
                </a:moveTo>
                <a:cubicBezTo>
                  <a:pt x="425" y="55"/>
                  <a:pt x="422" y="60"/>
                  <a:pt x="421" y="65"/>
                </a:cubicBezTo>
                <a:cubicBezTo>
                  <a:pt x="420" y="71"/>
                  <a:pt x="428" y="75"/>
                  <a:pt x="431" y="69"/>
                </a:cubicBezTo>
                <a:cubicBezTo>
                  <a:pt x="433" y="66"/>
                  <a:pt x="435" y="62"/>
                  <a:pt x="437" y="60"/>
                </a:cubicBezTo>
                <a:cubicBezTo>
                  <a:pt x="441" y="55"/>
                  <a:pt x="436" y="48"/>
                  <a:pt x="431" y="52"/>
                </a:cubicBezTo>
                <a:close/>
                <a:moveTo>
                  <a:pt x="394" y="93"/>
                </a:moveTo>
                <a:cubicBezTo>
                  <a:pt x="391" y="98"/>
                  <a:pt x="387" y="102"/>
                  <a:pt x="386" y="108"/>
                </a:cubicBezTo>
                <a:cubicBezTo>
                  <a:pt x="385" y="114"/>
                  <a:pt x="393" y="119"/>
                  <a:pt x="397" y="114"/>
                </a:cubicBezTo>
                <a:cubicBezTo>
                  <a:pt x="400" y="110"/>
                  <a:pt x="402" y="106"/>
                  <a:pt x="405" y="102"/>
                </a:cubicBezTo>
                <a:cubicBezTo>
                  <a:pt x="409" y="98"/>
                  <a:pt x="413" y="95"/>
                  <a:pt x="415" y="90"/>
                </a:cubicBezTo>
                <a:cubicBezTo>
                  <a:pt x="416" y="85"/>
                  <a:pt x="411" y="81"/>
                  <a:pt x="406" y="82"/>
                </a:cubicBezTo>
                <a:cubicBezTo>
                  <a:pt x="401" y="83"/>
                  <a:pt x="397" y="89"/>
                  <a:pt x="394" y="93"/>
                </a:cubicBezTo>
                <a:close/>
                <a:moveTo>
                  <a:pt x="454" y="244"/>
                </a:moveTo>
                <a:cubicBezTo>
                  <a:pt x="462" y="246"/>
                  <a:pt x="470" y="247"/>
                  <a:pt x="478" y="247"/>
                </a:cubicBezTo>
                <a:cubicBezTo>
                  <a:pt x="485" y="248"/>
                  <a:pt x="486" y="237"/>
                  <a:pt x="479" y="235"/>
                </a:cubicBezTo>
                <a:cubicBezTo>
                  <a:pt x="472" y="233"/>
                  <a:pt x="464" y="230"/>
                  <a:pt x="456" y="230"/>
                </a:cubicBezTo>
                <a:cubicBezTo>
                  <a:pt x="447" y="229"/>
                  <a:pt x="447" y="242"/>
                  <a:pt x="454" y="244"/>
                </a:cubicBezTo>
                <a:close/>
                <a:moveTo>
                  <a:pt x="526" y="285"/>
                </a:moveTo>
                <a:cubicBezTo>
                  <a:pt x="531" y="288"/>
                  <a:pt x="537" y="289"/>
                  <a:pt x="542" y="290"/>
                </a:cubicBezTo>
                <a:cubicBezTo>
                  <a:pt x="548" y="292"/>
                  <a:pt x="551" y="283"/>
                  <a:pt x="546" y="281"/>
                </a:cubicBezTo>
                <a:cubicBezTo>
                  <a:pt x="541" y="279"/>
                  <a:pt x="535" y="275"/>
                  <a:pt x="530" y="276"/>
                </a:cubicBezTo>
                <a:cubicBezTo>
                  <a:pt x="526" y="276"/>
                  <a:pt x="523" y="282"/>
                  <a:pt x="526" y="285"/>
                </a:cubicBezTo>
                <a:close/>
                <a:moveTo>
                  <a:pt x="449" y="279"/>
                </a:moveTo>
                <a:cubicBezTo>
                  <a:pt x="452" y="280"/>
                  <a:pt x="455" y="281"/>
                  <a:pt x="458" y="282"/>
                </a:cubicBezTo>
                <a:cubicBezTo>
                  <a:pt x="461" y="283"/>
                  <a:pt x="464" y="284"/>
                  <a:pt x="466" y="284"/>
                </a:cubicBezTo>
                <a:cubicBezTo>
                  <a:pt x="471" y="285"/>
                  <a:pt x="475" y="280"/>
                  <a:pt x="472" y="276"/>
                </a:cubicBezTo>
                <a:cubicBezTo>
                  <a:pt x="468" y="270"/>
                  <a:pt x="458" y="265"/>
                  <a:pt x="450" y="267"/>
                </a:cubicBezTo>
                <a:cubicBezTo>
                  <a:pt x="445" y="268"/>
                  <a:pt x="445" y="276"/>
                  <a:pt x="449" y="279"/>
                </a:cubicBezTo>
                <a:close/>
                <a:moveTo>
                  <a:pt x="372" y="264"/>
                </a:moveTo>
                <a:cubicBezTo>
                  <a:pt x="374" y="266"/>
                  <a:pt x="378" y="267"/>
                  <a:pt x="381" y="268"/>
                </a:cubicBezTo>
                <a:cubicBezTo>
                  <a:pt x="383" y="269"/>
                  <a:pt x="386" y="270"/>
                  <a:pt x="389" y="270"/>
                </a:cubicBezTo>
                <a:cubicBezTo>
                  <a:pt x="397" y="271"/>
                  <a:pt x="401" y="262"/>
                  <a:pt x="394" y="257"/>
                </a:cubicBezTo>
                <a:cubicBezTo>
                  <a:pt x="391" y="256"/>
                  <a:pt x="388" y="255"/>
                  <a:pt x="385" y="254"/>
                </a:cubicBezTo>
                <a:cubicBezTo>
                  <a:pt x="383" y="252"/>
                  <a:pt x="380" y="251"/>
                  <a:pt x="377" y="251"/>
                </a:cubicBezTo>
                <a:cubicBezTo>
                  <a:pt x="369" y="249"/>
                  <a:pt x="365" y="260"/>
                  <a:pt x="372" y="264"/>
                </a:cubicBezTo>
                <a:close/>
                <a:moveTo>
                  <a:pt x="356" y="241"/>
                </a:moveTo>
                <a:cubicBezTo>
                  <a:pt x="361" y="243"/>
                  <a:pt x="366" y="244"/>
                  <a:pt x="371" y="245"/>
                </a:cubicBezTo>
                <a:cubicBezTo>
                  <a:pt x="377" y="245"/>
                  <a:pt x="382" y="247"/>
                  <a:pt x="387" y="244"/>
                </a:cubicBezTo>
                <a:cubicBezTo>
                  <a:pt x="390" y="243"/>
                  <a:pt x="391" y="238"/>
                  <a:pt x="389" y="236"/>
                </a:cubicBezTo>
                <a:cubicBezTo>
                  <a:pt x="385" y="231"/>
                  <a:pt x="379" y="230"/>
                  <a:pt x="374" y="230"/>
                </a:cubicBezTo>
                <a:cubicBezTo>
                  <a:pt x="369" y="229"/>
                  <a:pt x="363" y="229"/>
                  <a:pt x="357" y="230"/>
                </a:cubicBezTo>
                <a:cubicBezTo>
                  <a:pt x="353" y="232"/>
                  <a:pt x="351" y="239"/>
                  <a:pt x="356" y="241"/>
                </a:cubicBezTo>
                <a:close/>
                <a:moveTo>
                  <a:pt x="328" y="285"/>
                </a:moveTo>
                <a:cubicBezTo>
                  <a:pt x="329" y="288"/>
                  <a:pt x="332" y="292"/>
                  <a:pt x="335" y="295"/>
                </a:cubicBezTo>
                <a:cubicBezTo>
                  <a:pt x="338" y="297"/>
                  <a:pt x="341" y="299"/>
                  <a:pt x="345" y="300"/>
                </a:cubicBezTo>
                <a:cubicBezTo>
                  <a:pt x="352" y="302"/>
                  <a:pt x="355" y="293"/>
                  <a:pt x="351" y="289"/>
                </a:cubicBezTo>
                <a:cubicBezTo>
                  <a:pt x="349" y="287"/>
                  <a:pt x="347" y="285"/>
                  <a:pt x="345" y="283"/>
                </a:cubicBezTo>
                <a:cubicBezTo>
                  <a:pt x="343" y="281"/>
                  <a:pt x="342" y="279"/>
                  <a:pt x="340" y="277"/>
                </a:cubicBezTo>
                <a:cubicBezTo>
                  <a:pt x="334" y="273"/>
                  <a:pt x="327" y="278"/>
                  <a:pt x="328" y="285"/>
                </a:cubicBezTo>
                <a:close/>
                <a:moveTo>
                  <a:pt x="338" y="334"/>
                </a:moveTo>
                <a:cubicBezTo>
                  <a:pt x="339" y="340"/>
                  <a:pt x="346" y="348"/>
                  <a:pt x="352" y="351"/>
                </a:cubicBezTo>
                <a:cubicBezTo>
                  <a:pt x="358" y="353"/>
                  <a:pt x="363" y="348"/>
                  <a:pt x="360" y="342"/>
                </a:cubicBezTo>
                <a:cubicBezTo>
                  <a:pt x="359" y="339"/>
                  <a:pt x="357" y="337"/>
                  <a:pt x="355" y="335"/>
                </a:cubicBezTo>
                <a:cubicBezTo>
                  <a:pt x="353" y="332"/>
                  <a:pt x="352" y="329"/>
                  <a:pt x="349" y="327"/>
                </a:cubicBezTo>
                <a:cubicBezTo>
                  <a:pt x="344" y="325"/>
                  <a:pt x="338" y="329"/>
                  <a:pt x="338" y="334"/>
                </a:cubicBezTo>
                <a:close/>
                <a:moveTo>
                  <a:pt x="385" y="392"/>
                </a:moveTo>
                <a:cubicBezTo>
                  <a:pt x="386" y="398"/>
                  <a:pt x="391" y="402"/>
                  <a:pt x="395" y="406"/>
                </a:cubicBezTo>
                <a:cubicBezTo>
                  <a:pt x="400" y="411"/>
                  <a:pt x="408" y="405"/>
                  <a:pt x="404" y="399"/>
                </a:cubicBezTo>
                <a:cubicBezTo>
                  <a:pt x="401" y="394"/>
                  <a:pt x="398" y="388"/>
                  <a:pt x="392" y="386"/>
                </a:cubicBezTo>
                <a:cubicBezTo>
                  <a:pt x="389" y="386"/>
                  <a:pt x="385" y="388"/>
                  <a:pt x="385" y="392"/>
                </a:cubicBezTo>
                <a:close/>
                <a:moveTo>
                  <a:pt x="341" y="371"/>
                </a:moveTo>
                <a:cubicBezTo>
                  <a:pt x="340" y="376"/>
                  <a:pt x="345" y="382"/>
                  <a:pt x="349" y="385"/>
                </a:cubicBezTo>
                <a:cubicBezTo>
                  <a:pt x="355" y="389"/>
                  <a:pt x="361" y="382"/>
                  <a:pt x="356" y="376"/>
                </a:cubicBezTo>
                <a:cubicBezTo>
                  <a:pt x="354" y="373"/>
                  <a:pt x="352" y="370"/>
                  <a:pt x="349" y="367"/>
                </a:cubicBezTo>
                <a:cubicBezTo>
                  <a:pt x="346" y="364"/>
                  <a:pt x="341" y="367"/>
                  <a:pt x="341" y="371"/>
                </a:cubicBezTo>
                <a:close/>
                <a:moveTo>
                  <a:pt x="314" y="341"/>
                </a:moveTo>
                <a:cubicBezTo>
                  <a:pt x="314" y="347"/>
                  <a:pt x="317" y="354"/>
                  <a:pt x="321" y="358"/>
                </a:cubicBezTo>
                <a:cubicBezTo>
                  <a:pt x="326" y="362"/>
                  <a:pt x="331" y="358"/>
                  <a:pt x="332" y="353"/>
                </a:cubicBezTo>
                <a:cubicBezTo>
                  <a:pt x="332" y="350"/>
                  <a:pt x="331" y="348"/>
                  <a:pt x="330" y="345"/>
                </a:cubicBezTo>
                <a:cubicBezTo>
                  <a:pt x="329" y="342"/>
                  <a:pt x="328" y="340"/>
                  <a:pt x="327" y="337"/>
                </a:cubicBezTo>
                <a:cubicBezTo>
                  <a:pt x="325" y="335"/>
                  <a:pt x="322" y="333"/>
                  <a:pt x="319" y="334"/>
                </a:cubicBezTo>
                <a:cubicBezTo>
                  <a:pt x="316" y="335"/>
                  <a:pt x="313" y="338"/>
                  <a:pt x="314" y="341"/>
                </a:cubicBezTo>
                <a:close/>
                <a:moveTo>
                  <a:pt x="261" y="433"/>
                </a:moveTo>
                <a:cubicBezTo>
                  <a:pt x="259" y="436"/>
                  <a:pt x="259" y="440"/>
                  <a:pt x="258" y="443"/>
                </a:cubicBezTo>
                <a:cubicBezTo>
                  <a:pt x="257" y="450"/>
                  <a:pt x="267" y="451"/>
                  <a:pt x="269" y="445"/>
                </a:cubicBezTo>
                <a:cubicBezTo>
                  <a:pt x="270" y="441"/>
                  <a:pt x="271" y="438"/>
                  <a:pt x="270" y="434"/>
                </a:cubicBezTo>
                <a:cubicBezTo>
                  <a:pt x="270" y="429"/>
                  <a:pt x="263" y="429"/>
                  <a:pt x="261" y="433"/>
                </a:cubicBezTo>
                <a:close/>
                <a:moveTo>
                  <a:pt x="250" y="379"/>
                </a:moveTo>
                <a:cubicBezTo>
                  <a:pt x="246" y="382"/>
                  <a:pt x="244" y="388"/>
                  <a:pt x="242" y="393"/>
                </a:cubicBezTo>
                <a:cubicBezTo>
                  <a:pt x="241" y="398"/>
                  <a:pt x="241" y="403"/>
                  <a:pt x="242" y="408"/>
                </a:cubicBezTo>
                <a:cubicBezTo>
                  <a:pt x="243" y="414"/>
                  <a:pt x="252" y="413"/>
                  <a:pt x="253" y="408"/>
                </a:cubicBezTo>
                <a:cubicBezTo>
                  <a:pt x="254" y="404"/>
                  <a:pt x="255" y="400"/>
                  <a:pt x="257" y="396"/>
                </a:cubicBezTo>
                <a:cubicBezTo>
                  <a:pt x="258" y="392"/>
                  <a:pt x="260" y="389"/>
                  <a:pt x="260" y="385"/>
                </a:cubicBezTo>
                <a:cubicBezTo>
                  <a:pt x="260" y="380"/>
                  <a:pt x="254" y="377"/>
                  <a:pt x="250" y="379"/>
                </a:cubicBezTo>
                <a:close/>
                <a:moveTo>
                  <a:pt x="207" y="358"/>
                </a:moveTo>
                <a:cubicBezTo>
                  <a:pt x="206" y="360"/>
                  <a:pt x="206" y="361"/>
                  <a:pt x="205" y="362"/>
                </a:cubicBezTo>
                <a:cubicBezTo>
                  <a:pt x="205" y="364"/>
                  <a:pt x="205" y="365"/>
                  <a:pt x="205" y="367"/>
                </a:cubicBezTo>
                <a:cubicBezTo>
                  <a:pt x="204" y="369"/>
                  <a:pt x="205" y="372"/>
                  <a:pt x="208" y="373"/>
                </a:cubicBezTo>
                <a:cubicBezTo>
                  <a:pt x="211" y="374"/>
                  <a:pt x="213" y="373"/>
                  <a:pt x="215" y="371"/>
                </a:cubicBezTo>
                <a:cubicBezTo>
                  <a:pt x="215" y="371"/>
                  <a:pt x="215" y="371"/>
                  <a:pt x="215" y="371"/>
                </a:cubicBezTo>
                <a:cubicBezTo>
                  <a:pt x="217" y="369"/>
                  <a:pt x="218" y="366"/>
                  <a:pt x="219" y="364"/>
                </a:cubicBezTo>
                <a:cubicBezTo>
                  <a:pt x="220" y="361"/>
                  <a:pt x="222" y="357"/>
                  <a:pt x="220" y="354"/>
                </a:cubicBezTo>
                <a:cubicBezTo>
                  <a:pt x="218" y="352"/>
                  <a:pt x="216" y="351"/>
                  <a:pt x="213" y="351"/>
                </a:cubicBezTo>
                <a:cubicBezTo>
                  <a:pt x="210" y="352"/>
                  <a:pt x="208" y="355"/>
                  <a:pt x="207" y="358"/>
                </a:cubicBezTo>
                <a:close/>
                <a:moveTo>
                  <a:pt x="229" y="339"/>
                </a:moveTo>
                <a:cubicBezTo>
                  <a:pt x="229" y="342"/>
                  <a:pt x="229" y="346"/>
                  <a:pt x="228" y="349"/>
                </a:cubicBezTo>
                <a:cubicBezTo>
                  <a:pt x="228" y="353"/>
                  <a:pt x="228" y="357"/>
                  <a:pt x="231" y="359"/>
                </a:cubicBezTo>
                <a:cubicBezTo>
                  <a:pt x="233" y="361"/>
                  <a:pt x="236" y="361"/>
                  <a:pt x="238" y="360"/>
                </a:cubicBezTo>
                <a:cubicBezTo>
                  <a:pt x="241" y="358"/>
                  <a:pt x="242" y="354"/>
                  <a:pt x="243" y="351"/>
                </a:cubicBezTo>
                <a:cubicBezTo>
                  <a:pt x="243" y="347"/>
                  <a:pt x="244" y="344"/>
                  <a:pt x="244" y="341"/>
                </a:cubicBezTo>
                <a:cubicBezTo>
                  <a:pt x="244" y="332"/>
                  <a:pt x="231" y="331"/>
                  <a:pt x="229" y="339"/>
                </a:cubicBezTo>
                <a:close/>
                <a:moveTo>
                  <a:pt x="125" y="209"/>
                </a:moveTo>
                <a:cubicBezTo>
                  <a:pt x="120" y="214"/>
                  <a:pt x="123" y="222"/>
                  <a:pt x="130" y="220"/>
                </a:cubicBezTo>
                <a:cubicBezTo>
                  <a:pt x="132" y="220"/>
                  <a:pt x="134" y="219"/>
                  <a:pt x="136" y="219"/>
                </a:cubicBezTo>
                <a:cubicBezTo>
                  <a:pt x="138" y="218"/>
                  <a:pt x="139" y="218"/>
                  <a:pt x="141" y="217"/>
                </a:cubicBezTo>
                <a:cubicBezTo>
                  <a:pt x="145" y="216"/>
                  <a:pt x="147" y="209"/>
                  <a:pt x="142" y="208"/>
                </a:cubicBezTo>
                <a:cubicBezTo>
                  <a:pt x="137" y="206"/>
                  <a:pt x="129" y="206"/>
                  <a:pt x="125" y="209"/>
                </a:cubicBezTo>
                <a:close/>
                <a:moveTo>
                  <a:pt x="90" y="234"/>
                </a:moveTo>
                <a:cubicBezTo>
                  <a:pt x="84" y="238"/>
                  <a:pt x="87" y="246"/>
                  <a:pt x="93" y="246"/>
                </a:cubicBezTo>
                <a:cubicBezTo>
                  <a:pt x="99" y="246"/>
                  <a:pt x="105" y="243"/>
                  <a:pt x="110" y="240"/>
                </a:cubicBezTo>
                <a:cubicBezTo>
                  <a:pt x="115" y="237"/>
                  <a:pt x="112" y="230"/>
                  <a:pt x="107" y="230"/>
                </a:cubicBezTo>
                <a:cubicBezTo>
                  <a:pt x="101" y="230"/>
                  <a:pt x="94" y="231"/>
                  <a:pt x="90" y="234"/>
                </a:cubicBezTo>
                <a:close/>
                <a:moveTo>
                  <a:pt x="24" y="327"/>
                </a:moveTo>
                <a:cubicBezTo>
                  <a:pt x="24" y="328"/>
                  <a:pt x="24" y="330"/>
                  <a:pt x="26" y="331"/>
                </a:cubicBezTo>
                <a:cubicBezTo>
                  <a:pt x="28" y="332"/>
                  <a:pt x="30" y="331"/>
                  <a:pt x="33" y="330"/>
                </a:cubicBezTo>
                <a:cubicBezTo>
                  <a:pt x="38" y="329"/>
                  <a:pt x="35" y="321"/>
                  <a:pt x="31" y="323"/>
                </a:cubicBezTo>
                <a:cubicBezTo>
                  <a:pt x="28" y="324"/>
                  <a:pt x="26" y="324"/>
                  <a:pt x="24" y="327"/>
                </a:cubicBezTo>
                <a:close/>
                <a:moveTo>
                  <a:pt x="54" y="303"/>
                </a:moveTo>
                <a:cubicBezTo>
                  <a:pt x="52" y="306"/>
                  <a:pt x="54" y="311"/>
                  <a:pt x="58" y="311"/>
                </a:cubicBezTo>
                <a:cubicBezTo>
                  <a:pt x="61" y="312"/>
                  <a:pt x="63" y="311"/>
                  <a:pt x="66" y="310"/>
                </a:cubicBezTo>
                <a:cubicBezTo>
                  <a:pt x="68" y="308"/>
                  <a:pt x="69" y="307"/>
                  <a:pt x="71" y="305"/>
                </a:cubicBezTo>
                <a:cubicBezTo>
                  <a:pt x="73" y="301"/>
                  <a:pt x="70" y="297"/>
                  <a:pt x="66" y="296"/>
                </a:cubicBezTo>
                <a:cubicBezTo>
                  <a:pt x="61" y="296"/>
                  <a:pt x="56" y="299"/>
                  <a:pt x="54" y="303"/>
                </a:cubicBezTo>
                <a:close/>
                <a:moveTo>
                  <a:pt x="99" y="320"/>
                </a:moveTo>
                <a:cubicBezTo>
                  <a:pt x="97" y="321"/>
                  <a:pt x="95" y="322"/>
                  <a:pt x="93" y="323"/>
                </a:cubicBezTo>
                <a:cubicBezTo>
                  <a:pt x="91" y="325"/>
                  <a:pt x="90" y="330"/>
                  <a:pt x="94" y="331"/>
                </a:cubicBezTo>
                <a:cubicBezTo>
                  <a:pt x="97" y="332"/>
                  <a:pt x="99" y="332"/>
                  <a:pt x="101" y="331"/>
                </a:cubicBezTo>
                <a:cubicBezTo>
                  <a:pt x="103" y="330"/>
                  <a:pt x="105" y="329"/>
                  <a:pt x="107" y="327"/>
                </a:cubicBezTo>
                <a:cubicBezTo>
                  <a:pt x="109" y="325"/>
                  <a:pt x="109" y="321"/>
                  <a:pt x="107" y="319"/>
                </a:cubicBezTo>
                <a:cubicBezTo>
                  <a:pt x="104" y="317"/>
                  <a:pt x="101" y="317"/>
                  <a:pt x="99" y="320"/>
                </a:cubicBezTo>
                <a:close/>
                <a:moveTo>
                  <a:pt x="106" y="284"/>
                </a:moveTo>
                <a:cubicBezTo>
                  <a:pt x="105" y="286"/>
                  <a:pt x="103" y="287"/>
                  <a:pt x="102" y="288"/>
                </a:cubicBezTo>
                <a:cubicBezTo>
                  <a:pt x="100" y="290"/>
                  <a:pt x="100" y="292"/>
                  <a:pt x="99" y="294"/>
                </a:cubicBezTo>
                <a:cubicBezTo>
                  <a:pt x="98" y="298"/>
                  <a:pt x="102" y="301"/>
                  <a:pt x="106" y="300"/>
                </a:cubicBezTo>
                <a:cubicBezTo>
                  <a:pt x="107" y="299"/>
                  <a:pt x="109" y="299"/>
                  <a:pt x="110" y="298"/>
                </a:cubicBezTo>
                <a:cubicBezTo>
                  <a:pt x="112" y="297"/>
                  <a:pt x="113" y="296"/>
                  <a:pt x="114" y="295"/>
                </a:cubicBezTo>
                <a:cubicBezTo>
                  <a:pt x="117" y="293"/>
                  <a:pt x="120" y="291"/>
                  <a:pt x="122" y="288"/>
                </a:cubicBezTo>
                <a:cubicBezTo>
                  <a:pt x="124" y="285"/>
                  <a:pt x="120" y="280"/>
                  <a:pt x="116" y="280"/>
                </a:cubicBezTo>
                <a:cubicBezTo>
                  <a:pt x="113" y="280"/>
                  <a:pt x="109" y="282"/>
                  <a:pt x="106" y="284"/>
                </a:cubicBezTo>
                <a:close/>
                <a:moveTo>
                  <a:pt x="134" y="248"/>
                </a:moveTo>
                <a:cubicBezTo>
                  <a:pt x="130" y="250"/>
                  <a:pt x="126" y="252"/>
                  <a:pt x="124" y="256"/>
                </a:cubicBezTo>
                <a:cubicBezTo>
                  <a:pt x="122" y="260"/>
                  <a:pt x="125" y="265"/>
                  <a:pt x="129" y="265"/>
                </a:cubicBezTo>
                <a:cubicBezTo>
                  <a:pt x="134" y="265"/>
                  <a:pt x="138" y="262"/>
                  <a:pt x="141" y="259"/>
                </a:cubicBezTo>
                <a:cubicBezTo>
                  <a:pt x="144" y="257"/>
                  <a:pt x="146" y="253"/>
                  <a:pt x="143" y="250"/>
                </a:cubicBezTo>
                <a:cubicBezTo>
                  <a:pt x="141" y="247"/>
                  <a:pt x="137" y="246"/>
                  <a:pt x="134" y="248"/>
                </a:cubicBezTo>
                <a:close/>
                <a:moveTo>
                  <a:pt x="93" y="366"/>
                </a:moveTo>
                <a:cubicBezTo>
                  <a:pt x="91" y="368"/>
                  <a:pt x="93" y="374"/>
                  <a:pt x="97" y="372"/>
                </a:cubicBezTo>
                <a:cubicBezTo>
                  <a:pt x="101" y="371"/>
                  <a:pt x="106" y="368"/>
                  <a:pt x="108" y="364"/>
                </a:cubicBezTo>
                <a:cubicBezTo>
                  <a:pt x="111" y="361"/>
                  <a:pt x="108" y="356"/>
                  <a:pt x="104" y="357"/>
                </a:cubicBezTo>
                <a:cubicBezTo>
                  <a:pt x="100" y="359"/>
                  <a:pt x="96" y="362"/>
                  <a:pt x="93" y="366"/>
                </a:cubicBezTo>
                <a:close/>
                <a:moveTo>
                  <a:pt x="136" y="314"/>
                </a:moveTo>
                <a:cubicBezTo>
                  <a:pt x="134" y="315"/>
                  <a:pt x="131" y="317"/>
                  <a:pt x="129" y="318"/>
                </a:cubicBezTo>
                <a:cubicBezTo>
                  <a:pt x="128" y="319"/>
                  <a:pt x="127" y="319"/>
                  <a:pt x="126" y="320"/>
                </a:cubicBezTo>
                <a:cubicBezTo>
                  <a:pt x="125" y="321"/>
                  <a:pt x="124" y="322"/>
                  <a:pt x="123" y="324"/>
                </a:cubicBezTo>
                <a:cubicBezTo>
                  <a:pt x="120" y="328"/>
                  <a:pt x="123" y="335"/>
                  <a:pt x="129" y="333"/>
                </a:cubicBezTo>
                <a:cubicBezTo>
                  <a:pt x="130" y="333"/>
                  <a:pt x="132" y="333"/>
                  <a:pt x="134" y="332"/>
                </a:cubicBezTo>
                <a:cubicBezTo>
                  <a:pt x="135" y="331"/>
                  <a:pt x="136" y="330"/>
                  <a:pt x="137" y="329"/>
                </a:cubicBezTo>
                <a:cubicBezTo>
                  <a:pt x="140" y="328"/>
                  <a:pt x="142" y="326"/>
                  <a:pt x="144" y="324"/>
                </a:cubicBezTo>
                <a:cubicBezTo>
                  <a:pt x="147" y="322"/>
                  <a:pt x="146" y="318"/>
                  <a:pt x="144" y="315"/>
                </a:cubicBezTo>
                <a:cubicBezTo>
                  <a:pt x="142" y="313"/>
                  <a:pt x="139" y="313"/>
                  <a:pt x="136" y="314"/>
                </a:cubicBezTo>
                <a:close/>
                <a:moveTo>
                  <a:pt x="71" y="89"/>
                </a:moveTo>
                <a:cubicBezTo>
                  <a:pt x="70" y="91"/>
                  <a:pt x="69" y="94"/>
                  <a:pt x="70" y="96"/>
                </a:cubicBezTo>
                <a:cubicBezTo>
                  <a:pt x="71" y="97"/>
                  <a:pt x="72" y="98"/>
                  <a:pt x="73" y="99"/>
                </a:cubicBezTo>
                <a:cubicBezTo>
                  <a:pt x="75" y="101"/>
                  <a:pt x="79" y="101"/>
                  <a:pt x="81" y="99"/>
                </a:cubicBezTo>
                <a:cubicBezTo>
                  <a:pt x="83" y="97"/>
                  <a:pt x="82" y="94"/>
                  <a:pt x="80" y="92"/>
                </a:cubicBezTo>
                <a:cubicBezTo>
                  <a:pt x="80" y="91"/>
                  <a:pt x="79" y="90"/>
                  <a:pt x="78" y="89"/>
                </a:cubicBezTo>
                <a:cubicBezTo>
                  <a:pt x="76" y="88"/>
                  <a:pt x="74" y="88"/>
                  <a:pt x="71" y="89"/>
                </a:cubicBezTo>
                <a:close/>
                <a:moveTo>
                  <a:pt x="110" y="90"/>
                </a:moveTo>
                <a:cubicBezTo>
                  <a:pt x="109" y="92"/>
                  <a:pt x="108" y="95"/>
                  <a:pt x="110" y="97"/>
                </a:cubicBezTo>
                <a:cubicBezTo>
                  <a:pt x="112" y="100"/>
                  <a:pt x="114" y="102"/>
                  <a:pt x="117" y="103"/>
                </a:cubicBezTo>
                <a:cubicBezTo>
                  <a:pt x="122" y="107"/>
                  <a:pt x="126" y="100"/>
                  <a:pt x="124" y="96"/>
                </a:cubicBezTo>
                <a:cubicBezTo>
                  <a:pt x="122" y="93"/>
                  <a:pt x="120" y="90"/>
                  <a:pt x="117" y="89"/>
                </a:cubicBezTo>
                <a:cubicBezTo>
                  <a:pt x="115" y="87"/>
                  <a:pt x="112" y="88"/>
                  <a:pt x="110" y="90"/>
                </a:cubicBezTo>
                <a:close/>
                <a:moveTo>
                  <a:pt x="150" y="103"/>
                </a:moveTo>
                <a:cubicBezTo>
                  <a:pt x="151" y="106"/>
                  <a:pt x="153" y="108"/>
                  <a:pt x="154" y="110"/>
                </a:cubicBezTo>
                <a:cubicBezTo>
                  <a:pt x="155" y="111"/>
                  <a:pt x="156" y="112"/>
                  <a:pt x="157" y="113"/>
                </a:cubicBezTo>
                <a:cubicBezTo>
                  <a:pt x="158" y="114"/>
                  <a:pt x="159" y="115"/>
                  <a:pt x="160" y="116"/>
                </a:cubicBezTo>
                <a:cubicBezTo>
                  <a:pt x="163" y="120"/>
                  <a:pt x="170" y="117"/>
                  <a:pt x="169" y="112"/>
                </a:cubicBezTo>
                <a:cubicBezTo>
                  <a:pt x="169" y="110"/>
                  <a:pt x="169" y="109"/>
                  <a:pt x="169" y="107"/>
                </a:cubicBezTo>
                <a:cubicBezTo>
                  <a:pt x="168" y="105"/>
                  <a:pt x="167" y="104"/>
                  <a:pt x="166" y="102"/>
                </a:cubicBezTo>
                <a:cubicBezTo>
                  <a:pt x="164" y="99"/>
                  <a:pt x="162" y="96"/>
                  <a:pt x="158" y="95"/>
                </a:cubicBezTo>
                <a:cubicBezTo>
                  <a:pt x="153" y="93"/>
                  <a:pt x="149" y="98"/>
                  <a:pt x="150" y="103"/>
                </a:cubicBezTo>
                <a:close/>
                <a:moveTo>
                  <a:pt x="66" y="133"/>
                </a:moveTo>
                <a:cubicBezTo>
                  <a:pt x="65" y="134"/>
                  <a:pt x="65" y="136"/>
                  <a:pt x="65" y="137"/>
                </a:cubicBezTo>
                <a:cubicBezTo>
                  <a:pt x="65" y="138"/>
                  <a:pt x="65" y="139"/>
                  <a:pt x="66" y="140"/>
                </a:cubicBezTo>
                <a:cubicBezTo>
                  <a:pt x="66" y="140"/>
                  <a:pt x="67" y="141"/>
                  <a:pt x="67" y="141"/>
                </a:cubicBezTo>
                <a:cubicBezTo>
                  <a:pt x="68" y="144"/>
                  <a:pt x="71" y="146"/>
                  <a:pt x="74" y="145"/>
                </a:cubicBezTo>
                <a:cubicBezTo>
                  <a:pt x="76" y="144"/>
                  <a:pt x="79" y="141"/>
                  <a:pt x="77" y="138"/>
                </a:cubicBezTo>
                <a:cubicBezTo>
                  <a:pt x="76" y="136"/>
                  <a:pt x="75" y="134"/>
                  <a:pt x="73" y="133"/>
                </a:cubicBezTo>
                <a:cubicBezTo>
                  <a:pt x="71" y="131"/>
                  <a:pt x="69" y="132"/>
                  <a:pt x="66" y="133"/>
                </a:cubicBezTo>
                <a:close/>
                <a:moveTo>
                  <a:pt x="103" y="184"/>
                </a:moveTo>
                <a:cubicBezTo>
                  <a:pt x="104" y="187"/>
                  <a:pt x="107" y="189"/>
                  <a:pt x="110" y="191"/>
                </a:cubicBezTo>
                <a:cubicBezTo>
                  <a:pt x="112" y="193"/>
                  <a:pt x="115" y="193"/>
                  <a:pt x="118" y="191"/>
                </a:cubicBezTo>
                <a:cubicBezTo>
                  <a:pt x="120" y="189"/>
                  <a:pt x="120" y="185"/>
                  <a:pt x="117" y="183"/>
                </a:cubicBezTo>
                <a:cubicBezTo>
                  <a:pt x="114" y="180"/>
                  <a:pt x="111" y="178"/>
                  <a:pt x="107" y="178"/>
                </a:cubicBezTo>
                <a:cubicBezTo>
                  <a:pt x="104" y="178"/>
                  <a:pt x="102" y="181"/>
                  <a:pt x="103" y="184"/>
                </a:cubicBezTo>
                <a:close/>
                <a:moveTo>
                  <a:pt x="107" y="159"/>
                </a:moveTo>
                <a:cubicBezTo>
                  <a:pt x="109" y="161"/>
                  <a:pt x="112" y="161"/>
                  <a:pt x="114" y="162"/>
                </a:cubicBezTo>
                <a:cubicBezTo>
                  <a:pt x="116" y="163"/>
                  <a:pt x="118" y="164"/>
                  <a:pt x="120" y="164"/>
                </a:cubicBezTo>
                <a:cubicBezTo>
                  <a:pt x="124" y="165"/>
                  <a:pt x="128" y="162"/>
                  <a:pt x="127" y="157"/>
                </a:cubicBezTo>
                <a:cubicBezTo>
                  <a:pt x="125" y="154"/>
                  <a:pt x="123" y="151"/>
                  <a:pt x="119" y="150"/>
                </a:cubicBezTo>
                <a:cubicBezTo>
                  <a:pt x="118" y="149"/>
                  <a:pt x="116" y="148"/>
                  <a:pt x="115" y="148"/>
                </a:cubicBezTo>
                <a:cubicBezTo>
                  <a:pt x="112" y="147"/>
                  <a:pt x="110" y="148"/>
                  <a:pt x="108" y="148"/>
                </a:cubicBezTo>
                <a:cubicBezTo>
                  <a:pt x="103" y="149"/>
                  <a:pt x="102" y="157"/>
                  <a:pt x="107" y="159"/>
                </a:cubicBezTo>
                <a:close/>
                <a:moveTo>
                  <a:pt x="137" y="190"/>
                </a:moveTo>
                <a:cubicBezTo>
                  <a:pt x="139" y="197"/>
                  <a:pt x="148" y="199"/>
                  <a:pt x="154" y="200"/>
                </a:cubicBezTo>
                <a:cubicBezTo>
                  <a:pt x="162" y="202"/>
                  <a:pt x="165" y="189"/>
                  <a:pt x="157" y="187"/>
                </a:cubicBezTo>
                <a:cubicBezTo>
                  <a:pt x="154" y="187"/>
                  <a:pt x="152" y="186"/>
                  <a:pt x="150" y="185"/>
                </a:cubicBezTo>
                <a:cubicBezTo>
                  <a:pt x="147" y="184"/>
                  <a:pt x="143" y="182"/>
                  <a:pt x="140" y="184"/>
                </a:cubicBezTo>
                <a:cubicBezTo>
                  <a:pt x="137" y="184"/>
                  <a:pt x="136" y="187"/>
                  <a:pt x="137" y="190"/>
                </a:cubicBezTo>
                <a:close/>
                <a:moveTo>
                  <a:pt x="39" y="101"/>
                </a:moveTo>
                <a:cubicBezTo>
                  <a:pt x="35" y="104"/>
                  <a:pt x="42" y="107"/>
                  <a:pt x="43" y="109"/>
                </a:cubicBezTo>
                <a:cubicBezTo>
                  <a:pt x="44" y="114"/>
                  <a:pt x="52" y="112"/>
                  <a:pt x="50" y="107"/>
                </a:cubicBezTo>
                <a:cubicBezTo>
                  <a:pt x="49" y="103"/>
                  <a:pt x="44" y="97"/>
                  <a:pt x="39" y="101"/>
                </a:cubicBezTo>
                <a:close/>
                <a:moveTo>
                  <a:pt x="93" y="121"/>
                </a:moveTo>
                <a:cubicBezTo>
                  <a:pt x="92" y="122"/>
                  <a:pt x="91" y="124"/>
                  <a:pt x="91" y="125"/>
                </a:cubicBezTo>
                <a:cubicBezTo>
                  <a:pt x="92" y="129"/>
                  <a:pt x="96" y="131"/>
                  <a:pt x="99" y="134"/>
                </a:cubicBezTo>
                <a:cubicBezTo>
                  <a:pt x="101" y="135"/>
                  <a:pt x="102" y="136"/>
                  <a:pt x="104" y="137"/>
                </a:cubicBezTo>
                <a:cubicBezTo>
                  <a:pt x="106" y="138"/>
                  <a:pt x="107" y="139"/>
                  <a:pt x="110" y="140"/>
                </a:cubicBezTo>
                <a:cubicBezTo>
                  <a:pt x="112" y="140"/>
                  <a:pt x="116" y="138"/>
                  <a:pt x="115" y="135"/>
                </a:cubicBezTo>
                <a:cubicBezTo>
                  <a:pt x="115" y="130"/>
                  <a:pt x="110" y="126"/>
                  <a:pt x="106" y="124"/>
                </a:cubicBezTo>
                <a:cubicBezTo>
                  <a:pt x="102" y="121"/>
                  <a:pt x="97" y="119"/>
                  <a:pt x="93" y="121"/>
                </a:cubicBezTo>
                <a:close/>
                <a:moveTo>
                  <a:pt x="143" y="141"/>
                </a:moveTo>
                <a:cubicBezTo>
                  <a:pt x="147" y="146"/>
                  <a:pt x="154" y="148"/>
                  <a:pt x="160" y="150"/>
                </a:cubicBezTo>
                <a:cubicBezTo>
                  <a:pt x="163" y="151"/>
                  <a:pt x="167" y="148"/>
                  <a:pt x="168" y="146"/>
                </a:cubicBezTo>
                <a:cubicBezTo>
                  <a:pt x="169" y="143"/>
                  <a:pt x="168" y="139"/>
                  <a:pt x="165" y="138"/>
                </a:cubicBezTo>
                <a:cubicBezTo>
                  <a:pt x="162" y="136"/>
                  <a:pt x="160" y="135"/>
                  <a:pt x="157" y="134"/>
                </a:cubicBezTo>
                <a:cubicBezTo>
                  <a:pt x="154" y="132"/>
                  <a:pt x="151" y="131"/>
                  <a:pt x="148" y="131"/>
                </a:cubicBezTo>
                <a:cubicBezTo>
                  <a:pt x="143" y="131"/>
                  <a:pt x="139" y="137"/>
                  <a:pt x="143" y="141"/>
                </a:cubicBezTo>
                <a:close/>
                <a:moveTo>
                  <a:pt x="147" y="163"/>
                </a:moveTo>
                <a:cubicBezTo>
                  <a:pt x="146" y="166"/>
                  <a:pt x="148" y="170"/>
                  <a:pt x="151" y="171"/>
                </a:cubicBezTo>
                <a:cubicBezTo>
                  <a:pt x="154" y="172"/>
                  <a:pt x="156" y="173"/>
                  <a:pt x="159" y="174"/>
                </a:cubicBezTo>
                <a:cubicBezTo>
                  <a:pt x="162" y="176"/>
                  <a:pt x="164" y="177"/>
                  <a:pt x="166" y="179"/>
                </a:cubicBezTo>
                <a:cubicBezTo>
                  <a:pt x="169" y="180"/>
                  <a:pt x="172" y="179"/>
                  <a:pt x="174" y="177"/>
                </a:cubicBezTo>
                <a:cubicBezTo>
                  <a:pt x="176" y="175"/>
                  <a:pt x="176" y="172"/>
                  <a:pt x="175" y="170"/>
                </a:cubicBezTo>
                <a:cubicBezTo>
                  <a:pt x="171" y="163"/>
                  <a:pt x="162" y="158"/>
                  <a:pt x="154" y="157"/>
                </a:cubicBezTo>
                <a:cubicBezTo>
                  <a:pt x="151" y="157"/>
                  <a:pt x="148" y="160"/>
                  <a:pt x="147" y="163"/>
                </a:cubicBezTo>
                <a:close/>
                <a:moveTo>
                  <a:pt x="305" y="26"/>
                </a:moveTo>
                <a:cubicBezTo>
                  <a:pt x="305" y="29"/>
                  <a:pt x="309" y="31"/>
                  <a:pt x="312" y="30"/>
                </a:cubicBezTo>
                <a:cubicBezTo>
                  <a:pt x="315" y="30"/>
                  <a:pt x="317" y="27"/>
                  <a:pt x="317" y="24"/>
                </a:cubicBezTo>
                <a:cubicBezTo>
                  <a:pt x="317" y="20"/>
                  <a:pt x="319" y="16"/>
                  <a:pt x="318" y="12"/>
                </a:cubicBezTo>
                <a:cubicBezTo>
                  <a:pt x="317" y="10"/>
                  <a:pt x="314" y="8"/>
                  <a:pt x="311" y="9"/>
                </a:cubicBezTo>
                <a:cubicBezTo>
                  <a:pt x="304" y="11"/>
                  <a:pt x="304" y="20"/>
                  <a:pt x="305" y="26"/>
                </a:cubicBezTo>
                <a:close/>
                <a:moveTo>
                  <a:pt x="282" y="32"/>
                </a:moveTo>
                <a:cubicBezTo>
                  <a:pt x="279" y="36"/>
                  <a:pt x="279" y="40"/>
                  <a:pt x="279" y="45"/>
                </a:cubicBezTo>
                <a:cubicBezTo>
                  <a:pt x="279" y="50"/>
                  <a:pt x="279" y="54"/>
                  <a:pt x="280" y="59"/>
                </a:cubicBezTo>
                <a:cubicBezTo>
                  <a:pt x="282" y="63"/>
                  <a:pt x="289" y="65"/>
                  <a:pt x="292" y="60"/>
                </a:cubicBezTo>
                <a:cubicBezTo>
                  <a:pt x="294" y="56"/>
                  <a:pt x="294" y="51"/>
                  <a:pt x="294" y="47"/>
                </a:cubicBezTo>
                <a:cubicBezTo>
                  <a:pt x="295" y="42"/>
                  <a:pt x="296" y="37"/>
                  <a:pt x="293" y="33"/>
                </a:cubicBezTo>
                <a:cubicBezTo>
                  <a:pt x="290" y="30"/>
                  <a:pt x="285" y="29"/>
                  <a:pt x="282" y="32"/>
                </a:cubicBezTo>
                <a:close/>
                <a:moveTo>
                  <a:pt x="178" y="15"/>
                </a:moveTo>
                <a:cubicBezTo>
                  <a:pt x="178" y="16"/>
                  <a:pt x="177" y="17"/>
                  <a:pt x="177" y="18"/>
                </a:cubicBezTo>
                <a:cubicBezTo>
                  <a:pt x="177" y="19"/>
                  <a:pt x="177" y="21"/>
                  <a:pt x="178" y="22"/>
                </a:cubicBezTo>
                <a:cubicBezTo>
                  <a:pt x="178" y="24"/>
                  <a:pt x="179" y="26"/>
                  <a:pt x="180" y="28"/>
                </a:cubicBezTo>
                <a:cubicBezTo>
                  <a:pt x="182" y="36"/>
                  <a:pt x="194" y="32"/>
                  <a:pt x="192" y="24"/>
                </a:cubicBezTo>
                <a:cubicBezTo>
                  <a:pt x="191" y="22"/>
                  <a:pt x="190" y="20"/>
                  <a:pt x="190" y="18"/>
                </a:cubicBezTo>
                <a:cubicBezTo>
                  <a:pt x="189" y="17"/>
                  <a:pt x="189" y="16"/>
                  <a:pt x="188" y="15"/>
                </a:cubicBezTo>
                <a:cubicBezTo>
                  <a:pt x="188" y="14"/>
                  <a:pt x="187" y="13"/>
                  <a:pt x="186" y="12"/>
                </a:cubicBezTo>
                <a:cubicBezTo>
                  <a:pt x="183" y="10"/>
                  <a:pt x="179" y="11"/>
                  <a:pt x="178" y="15"/>
                </a:cubicBezTo>
                <a:close/>
                <a:moveTo>
                  <a:pt x="209" y="44"/>
                </a:moveTo>
                <a:cubicBezTo>
                  <a:pt x="210" y="49"/>
                  <a:pt x="212" y="53"/>
                  <a:pt x="214" y="58"/>
                </a:cubicBezTo>
                <a:cubicBezTo>
                  <a:pt x="216" y="61"/>
                  <a:pt x="218" y="65"/>
                  <a:pt x="222" y="68"/>
                </a:cubicBezTo>
                <a:cubicBezTo>
                  <a:pt x="225" y="70"/>
                  <a:pt x="230" y="68"/>
                  <a:pt x="230" y="64"/>
                </a:cubicBezTo>
                <a:cubicBezTo>
                  <a:pt x="231" y="60"/>
                  <a:pt x="229" y="55"/>
                  <a:pt x="228" y="51"/>
                </a:cubicBezTo>
                <a:cubicBezTo>
                  <a:pt x="226" y="47"/>
                  <a:pt x="224" y="42"/>
                  <a:pt x="221" y="39"/>
                </a:cubicBezTo>
                <a:cubicBezTo>
                  <a:pt x="217" y="34"/>
                  <a:pt x="208" y="38"/>
                  <a:pt x="209" y="44"/>
                </a:cubicBezTo>
                <a:close/>
                <a:moveTo>
                  <a:pt x="150" y="16"/>
                </a:moveTo>
                <a:cubicBezTo>
                  <a:pt x="149" y="19"/>
                  <a:pt x="150" y="22"/>
                  <a:pt x="151" y="24"/>
                </a:cubicBezTo>
                <a:cubicBezTo>
                  <a:pt x="152" y="27"/>
                  <a:pt x="154" y="29"/>
                  <a:pt x="155" y="32"/>
                </a:cubicBezTo>
                <a:cubicBezTo>
                  <a:pt x="156" y="34"/>
                  <a:pt x="160" y="35"/>
                  <a:pt x="162" y="33"/>
                </a:cubicBezTo>
                <a:cubicBezTo>
                  <a:pt x="165" y="32"/>
                  <a:pt x="165" y="29"/>
                  <a:pt x="164" y="26"/>
                </a:cubicBezTo>
                <a:cubicBezTo>
                  <a:pt x="162" y="22"/>
                  <a:pt x="160" y="15"/>
                  <a:pt x="155" y="14"/>
                </a:cubicBezTo>
                <a:cubicBezTo>
                  <a:pt x="153" y="14"/>
                  <a:pt x="151" y="14"/>
                  <a:pt x="150" y="16"/>
                </a:cubicBezTo>
                <a:close/>
                <a:moveTo>
                  <a:pt x="178" y="66"/>
                </a:moveTo>
                <a:cubicBezTo>
                  <a:pt x="177" y="67"/>
                  <a:pt x="177" y="68"/>
                  <a:pt x="178" y="69"/>
                </a:cubicBezTo>
                <a:cubicBezTo>
                  <a:pt x="177" y="71"/>
                  <a:pt x="178" y="74"/>
                  <a:pt x="179" y="76"/>
                </a:cubicBezTo>
                <a:cubicBezTo>
                  <a:pt x="181" y="79"/>
                  <a:pt x="182" y="82"/>
                  <a:pt x="183" y="84"/>
                </a:cubicBezTo>
                <a:cubicBezTo>
                  <a:pt x="187" y="89"/>
                  <a:pt x="193" y="87"/>
                  <a:pt x="194" y="81"/>
                </a:cubicBezTo>
                <a:cubicBezTo>
                  <a:pt x="194" y="78"/>
                  <a:pt x="192" y="74"/>
                  <a:pt x="191" y="71"/>
                </a:cubicBezTo>
                <a:cubicBezTo>
                  <a:pt x="189" y="68"/>
                  <a:pt x="188" y="66"/>
                  <a:pt x="185" y="65"/>
                </a:cubicBezTo>
                <a:cubicBezTo>
                  <a:pt x="184" y="64"/>
                  <a:pt x="184" y="64"/>
                  <a:pt x="182" y="63"/>
                </a:cubicBezTo>
                <a:cubicBezTo>
                  <a:pt x="180" y="63"/>
                  <a:pt x="178" y="64"/>
                  <a:pt x="178" y="66"/>
                </a:cubicBezTo>
                <a:close/>
                <a:moveTo>
                  <a:pt x="197" y="113"/>
                </a:moveTo>
                <a:cubicBezTo>
                  <a:pt x="199" y="119"/>
                  <a:pt x="204" y="126"/>
                  <a:pt x="209" y="131"/>
                </a:cubicBezTo>
                <a:cubicBezTo>
                  <a:pt x="214" y="134"/>
                  <a:pt x="221" y="130"/>
                  <a:pt x="220" y="124"/>
                </a:cubicBezTo>
                <a:cubicBezTo>
                  <a:pt x="218" y="117"/>
                  <a:pt x="214" y="110"/>
                  <a:pt x="209" y="105"/>
                </a:cubicBezTo>
                <a:cubicBezTo>
                  <a:pt x="204" y="100"/>
                  <a:pt x="194" y="106"/>
                  <a:pt x="197" y="113"/>
                </a:cubicBezTo>
                <a:close/>
                <a:moveTo>
                  <a:pt x="232" y="97"/>
                </a:moveTo>
                <a:cubicBezTo>
                  <a:pt x="229" y="100"/>
                  <a:pt x="229" y="105"/>
                  <a:pt x="230" y="109"/>
                </a:cubicBezTo>
                <a:cubicBezTo>
                  <a:pt x="231" y="113"/>
                  <a:pt x="233" y="116"/>
                  <a:pt x="235" y="119"/>
                </a:cubicBezTo>
                <a:cubicBezTo>
                  <a:pt x="239" y="123"/>
                  <a:pt x="246" y="119"/>
                  <a:pt x="246" y="114"/>
                </a:cubicBezTo>
                <a:cubicBezTo>
                  <a:pt x="245" y="112"/>
                  <a:pt x="245" y="109"/>
                  <a:pt x="245" y="107"/>
                </a:cubicBezTo>
                <a:cubicBezTo>
                  <a:pt x="244" y="103"/>
                  <a:pt x="244" y="100"/>
                  <a:pt x="241" y="97"/>
                </a:cubicBezTo>
                <a:cubicBezTo>
                  <a:pt x="239" y="94"/>
                  <a:pt x="235" y="95"/>
                  <a:pt x="232" y="97"/>
                </a:cubicBezTo>
                <a:close/>
                <a:moveTo>
                  <a:pt x="260" y="17"/>
                </a:moveTo>
                <a:cubicBezTo>
                  <a:pt x="257" y="23"/>
                  <a:pt x="255" y="31"/>
                  <a:pt x="258" y="37"/>
                </a:cubicBezTo>
                <a:cubicBezTo>
                  <a:pt x="260" y="43"/>
                  <a:pt x="268" y="42"/>
                  <a:pt x="270" y="36"/>
                </a:cubicBezTo>
                <a:cubicBezTo>
                  <a:pt x="271" y="33"/>
                  <a:pt x="272" y="29"/>
                  <a:pt x="273" y="25"/>
                </a:cubicBezTo>
                <a:cubicBezTo>
                  <a:pt x="274" y="22"/>
                  <a:pt x="274" y="19"/>
                  <a:pt x="273" y="16"/>
                </a:cubicBezTo>
                <a:cubicBezTo>
                  <a:pt x="271" y="14"/>
                  <a:pt x="269" y="13"/>
                  <a:pt x="266" y="13"/>
                </a:cubicBezTo>
                <a:cubicBezTo>
                  <a:pt x="264" y="13"/>
                  <a:pt x="261" y="15"/>
                  <a:pt x="260" y="17"/>
                </a:cubicBezTo>
                <a:close/>
                <a:moveTo>
                  <a:pt x="260" y="71"/>
                </a:moveTo>
                <a:cubicBezTo>
                  <a:pt x="255" y="79"/>
                  <a:pt x="252" y="95"/>
                  <a:pt x="259" y="103"/>
                </a:cubicBezTo>
                <a:cubicBezTo>
                  <a:pt x="262" y="106"/>
                  <a:pt x="266" y="104"/>
                  <a:pt x="269" y="101"/>
                </a:cubicBezTo>
                <a:cubicBezTo>
                  <a:pt x="271" y="98"/>
                  <a:pt x="270" y="93"/>
                  <a:pt x="271" y="89"/>
                </a:cubicBezTo>
                <a:cubicBezTo>
                  <a:pt x="272" y="84"/>
                  <a:pt x="273" y="80"/>
                  <a:pt x="274" y="76"/>
                </a:cubicBezTo>
                <a:cubicBezTo>
                  <a:pt x="274" y="74"/>
                  <a:pt x="274" y="71"/>
                  <a:pt x="272" y="69"/>
                </a:cubicBezTo>
                <a:cubicBezTo>
                  <a:pt x="271" y="68"/>
                  <a:pt x="270" y="67"/>
                  <a:pt x="268" y="67"/>
                </a:cubicBezTo>
                <a:cubicBezTo>
                  <a:pt x="265" y="67"/>
                  <a:pt x="262" y="68"/>
                  <a:pt x="260" y="71"/>
                </a:cubicBezTo>
                <a:close/>
                <a:moveTo>
                  <a:pt x="277" y="97"/>
                </a:moveTo>
                <a:cubicBezTo>
                  <a:pt x="275" y="100"/>
                  <a:pt x="274" y="104"/>
                  <a:pt x="274" y="107"/>
                </a:cubicBezTo>
                <a:cubicBezTo>
                  <a:pt x="273" y="111"/>
                  <a:pt x="275" y="114"/>
                  <a:pt x="278" y="115"/>
                </a:cubicBezTo>
                <a:cubicBezTo>
                  <a:pt x="281" y="117"/>
                  <a:pt x="286" y="116"/>
                  <a:pt x="287" y="112"/>
                </a:cubicBezTo>
                <a:cubicBezTo>
                  <a:pt x="288" y="108"/>
                  <a:pt x="290" y="104"/>
                  <a:pt x="290" y="100"/>
                </a:cubicBezTo>
                <a:cubicBezTo>
                  <a:pt x="290" y="93"/>
                  <a:pt x="280" y="91"/>
                  <a:pt x="277" y="97"/>
                </a:cubicBezTo>
                <a:close/>
                <a:moveTo>
                  <a:pt x="328" y="68"/>
                </a:moveTo>
                <a:cubicBezTo>
                  <a:pt x="327" y="71"/>
                  <a:pt x="326" y="73"/>
                  <a:pt x="325" y="76"/>
                </a:cubicBezTo>
                <a:cubicBezTo>
                  <a:pt x="324" y="78"/>
                  <a:pt x="323" y="79"/>
                  <a:pt x="323" y="81"/>
                </a:cubicBezTo>
                <a:cubicBezTo>
                  <a:pt x="323" y="83"/>
                  <a:pt x="323" y="84"/>
                  <a:pt x="322" y="86"/>
                </a:cubicBezTo>
                <a:cubicBezTo>
                  <a:pt x="321" y="91"/>
                  <a:pt x="328" y="96"/>
                  <a:pt x="332" y="91"/>
                </a:cubicBezTo>
                <a:cubicBezTo>
                  <a:pt x="335" y="89"/>
                  <a:pt x="337" y="87"/>
                  <a:pt x="338" y="84"/>
                </a:cubicBezTo>
                <a:cubicBezTo>
                  <a:pt x="340" y="81"/>
                  <a:pt x="341" y="78"/>
                  <a:pt x="342" y="75"/>
                </a:cubicBezTo>
                <a:cubicBezTo>
                  <a:pt x="344" y="71"/>
                  <a:pt x="343" y="67"/>
                  <a:pt x="339" y="65"/>
                </a:cubicBezTo>
                <a:cubicBezTo>
                  <a:pt x="335" y="63"/>
                  <a:pt x="330" y="64"/>
                  <a:pt x="328" y="68"/>
                </a:cubicBezTo>
                <a:close/>
                <a:moveTo>
                  <a:pt x="404" y="53"/>
                </a:moveTo>
                <a:cubicBezTo>
                  <a:pt x="403" y="54"/>
                  <a:pt x="402" y="55"/>
                  <a:pt x="401" y="57"/>
                </a:cubicBezTo>
                <a:cubicBezTo>
                  <a:pt x="399" y="59"/>
                  <a:pt x="397" y="61"/>
                  <a:pt x="396" y="64"/>
                </a:cubicBezTo>
                <a:cubicBezTo>
                  <a:pt x="393" y="69"/>
                  <a:pt x="399" y="75"/>
                  <a:pt x="403" y="71"/>
                </a:cubicBezTo>
                <a:cubicBezTo>
                  <a:pt x="406" y="70"/>
                  <a:pt x="408" y="68"/>
                  <a:pt x="410" y="65"/>
                </a:cubicBezTo>
                <a:cubicBezTo>
                  <a:pt x="411" y="64"/>
                  <a:pt x="412" y="63"/>
                  <a:pt x="413" y="62"/>
                </a:cubicBezTo>
                <a:cubicBezTo>
                  <a:pt x="414" y="60"/>
                  <a:pt x="414" y="59"/>
                  <a:pt x="415" y="57"/>
                </a:cubicBezTo>
                <a:cubicBezTo>
                  <a:pt x="416" y="54"/>
                  <a:pt x="412" y="50"/>
                  <a:pt x="408" y="51"/>
                </a:cubicBezTo>
                <a:cubicBezTo>
                  <a:pt x="406" y="52"/>
                  <a:pt x="405" y="52"/>
                  <a:pt x="404" y="53"/>
                </a:cubicBezTo>
                <a:close/>
                <a:moveTo>
                  <a:pt x="368" y="91"/>
                </a:moveTo>
                <a:cubicBezTo>
                  <a:pt x="367" y="93"/>
                  <a:pt x="366" y="94"/>
                  <a:pt x="365" y="96"/>
                </a:cubicBezTo>
                <a:cubicBezTo>
                  <a:pt x="363" y="99"/>
                  <a:pt x="362" y="102"/>
                  <a:pt x="361" y="105"/>
                </a:cubicBezTo>
                <a:cubicBezTo>
                  <a:pt x="359" y="110"/>
                  <a:pt x="365" y="115"/>
                  <a:pt x="369" y="111"/>
                </a:cubicBezTo>
                <a:cubicBezTo>
                  <a:pt x="372" y="109"/>
                  <a:pt x="374" y="107"/>
                  <a:pt x="376" y="104"/>
                </a:cubicBezTo>
                <a:cubicBezTo>
                  <a:pt x="377" y="103"/>
                  <a:pt x="378" y="101"/>
                  <a:pt x="379" y="100"/>
                </a:cubicBezTo>
                <a:cubicBezTo>
                  <a:pt x="380" y="97"/>
                  <a:pt x="381" y="95"/>
                  <a:pt x="380" y="92"/>
                </a:cubicBezTo>
                <a:cubicBezTo>
                  <a:pt x="379" y="90"/>
                  <a:pt x="377" y="88"/>
                  <a:pt x="374" y="88"/>
                </a:cubicBezTo>
                <a:cubicBezTo>
                  <a:pt x="372" y="89"/>
                  <a:pt x="370" y="89"/>
                  <a:pt x="368" y="91"/>
                </a:cubicBezTo>
                <a:close/>
                <a:moveTo>
                  <a:pt x="373" y="118"/>
                </a:moveTo>
                <a:cubicBezTo>
                  <a:pt x="369" y="121"/>
                  <a:pt x="366" y="124"/>
                  <a:pt x="364" y="127"/>
                </a:cubicBezTo>
                <a:cubicBezTo>
                  <a:pt x="363" y="128"/>
                  <a:pt x="362" y="130"/>
                  <a:pt x="361" y="132"/>
                </a:cubicBezTo>
                <a:cubicBezTo>
                  <a:pt x="359" y="134"/>
                  <a:pt x="359" y="136"/>
                  <a:pt x="358" y="138"/>
                </a:cubicBezTo>
                <a:cubicBezTo>
                  <a:pt x="356" y="144"/>
                  <a:pt x="365" y="148"/>
                  <a:pt x="368" y="144"/>
                </a:cubicBezTo>
                <a:cubicBezTo>
                  <a:pt x="373" y="139"/>
                  <a:pt x="377" y="134"/>
                  <a:pt x="381" y="129"/>
                </a:cubicBezTo>
                <a:cubicBezTo>
                  <a:pt x="383" y="126"/>
                  <a:pt x="384" y="122"/>
                  <a:pt x="381" y="120"/>
                </a:cubicBezTo>
                <a:cubicBezTo>
                  <a:pt x="379" y="117"/>
                  <a:pt x="375" y="116"/>
                  <a:pt x="373" y="118"/>
                </a:cubicBezTo>
                <a:close/>
                <a:moveTo>
                  <a:pt x="440" y="118"/>
                </a:moveTo>
                <a:cubicBezTo>
                  <a:pt x="439" y="120"/>
                  <a:pt x="437" y="121"/>
                  <a:pt x="436" y="122"/>
                </a:cubicBezTo>
                <a:cubicBezTo>
                  <a:pt x="434" y="125"/>
                  <a:pt x="434" y="127"/>
                  <a:pt x="435" y="130"/>
                </a:cubicBezTo>
                <a:cubicBezTo>
                  <a:pt x="435" y="132"/>
                  <a:pt x="437" y="134"/>
                  <a:pt x="439" y="134"/>
                </a:cubicBezTo>
                <a:cubicBezTo>
                  <a:pt x="444" y="135"/>
                  <a:pt x="447" y="132"/>
                  <a:pt x="451" y="129"/>
                </a:cubicBezTo>
                <a:cubicBezTo>
                  <a:pt x="454" y="126"/>
                  <a:pt x="457" y="123"/>
                  <a:pt x="458" y="119"/>
                </a:cubicBezTo>
                <a:cubicBezTo>
                  <a:pt x="460" y="114"/>
                  <a:pt x="454" y="109"/>
                  <a:pt x="450" y="111"/>
                </a:cubicBezTo>
                <a:cubicBezTo>
                  <a:pt x="445" y="112"/>
                  <a:pt x="443" y="115"/>
                  <a:pt x="440" y="118"/>
                </a:cubicBezTo>
                <a:close/>
                <a:moveTo>
                  <a:pt x="407" y="127"/>
                </a:moveTo>
                <a:cubicBezTo>
                  <a:pt x="404" y="130"/>
                  <a:pt x="401" y="132"/>
                  <a:pt x="400" y="135"/>
                </a:cubicBezTo>
                <a:cubicBezTo>
                  <a:pt x="398" y="139"/>
                  <a:pt x="400" y="145"/>
                  <a:pt x="405" y="144"/>
                </a:cubicBezTo>
                <a:cubicBezTo>
                  <a:pt x="413" y="144"/>
                  <a:pt x="420" y="138"/>
                  <a:pt x="425" y="132"/>
                </a:cubicBezTo>
                <a:cubicBezTo>
                  <a:pt x="428" y="127"/>
                  <a:pt x="422" y="121"/>
                  <a:pt x="417" y="123"/>
                </a:cubicBezTo>
                <a:cubicBezTo>
                  <a:pt x="413" y="124"/>
                  <a:pt x="411" y="125"/>
                  <a:pt x="407" y="127"/>
                </a:cubicBezTo>
                <a:close/>
                <a:moveTo>
                  <a:pt x="365" y="187"/>
                </a:moveTo>
                <a:cubicBezTo>
                  <a:pt x="362" y="189"/>
                  <a:pt x="363" y="193"/>
                  <a:pt x="366" y="195"/>
                </a:cubicBezTo>
                <a:cubicBezTo>
                  <a:pt x="369" y="196"/>
                  <a:pt x="372" y="196"/>
                  <a:pt x="376" y="196"/>
                </a:cubicBezTo>
                <a:cubicBezTo>
                  <a:pt x="379" y="196"/>
                  <a:pt x="384" y="195"/>
                  <a:pt x="386" y="192"/>
                </a:cubicBezTo>
                <a:cubicBezTo>
                  <a:pt x="388" y="189"/>
                  <a:pt x="388" y="185"/>
                  <a:pt x="384" y="182"/>
                </a:cubicBezTo>
                <a:cubicBezTo>
                  <a:pt x="381" y="180"/>
                  <a:pt x="377" y="181"/>
                  <a:pt x="373" y="182"/>
                </a:cubicBezTo>
                <a:cubicBezTo>
                  <a:pt x="370" y="183"/>
                  <a:pt x="367" y="184"/>
                  <a:pt x="365" y="187"/>
                </a:cubicBezTo>
                <a:close/>
                <a:moveTo>
                  <a:pt x="409" y="167"/>
                </a:moveTo>
                <a:cubicBezTo>
                  <a:pt x="405" y="170"/>
                  <a:pt x="402" y="172"/>
                  <a:pt x="400" y="177"/>
                </a:cubicBezTo>
                <a:cubicBezTo>
                  <a:pt x="398" y="181"/>
                  <a:pt x="402" y="185"/>
                  <a:pt x="406" y="184"/>
                </a:cubicBezTo>
                <a:cubicBezTo>
                  <a:pt x="410" y="184"/>
                  <a:pt x="413" y="182"/>
                  <a:pt x="416" y="181"/>
                </a:cubicBezTo>
                <a:cubicBezTo>
                  <a:pt x="419" y="179"/>
                  <a:pt x="423" y="179"/>
                  <a:pt x="426" y="176"/>
                </a:cubicBezTo>
                <a:cubicBezTo>
                  <a:pt x="432" y="172"/>
                  <a:pt x="429" y="164"/>
                  <a:pt x="422" y="163"/>
                </a:cubicBezTo>
                <a:cubicBezTo>
                  <a:pt x="418" y="163"/>
                  <a:pt x="413" y="165"/>
                  <a:pt x="409" y="167"/>
                </a:cubicBezTo>
                <a:close/>
                <a:moveTo>
                  <a:pt x="537" y="158"/>
                </a:moveTo>
                <a:cubicBezTo>
                  <a:pt x="534" y="159"/>
                  <a:pt x="531" y="160"/>
                  <a:pt x="528" y="161"/>
                </a:cubicBezTo>
                <a:cubicBezTo>
                  <a:pt x="525" y="164"/>
                  <a:pt x="526" y="169"/>
                  <a:pt x="530" y="169"/>
                </a:cubicBezTo>
                <a:cubicBezTo>
                  <a:pt x="533" y="169"/>
                  <a:pt x="537" y="167"/>
                  <a:pt x="540" y="167"/>
                </a:cubicBezTo>
                <a:cubicBezTo>
                  <a:pt x="543" y="166"/>
                  <a:pt x="546" y="165"/>
                  <a:pt x="547" y="162"/>
                </a:cubicBezTo>
                <a:cubicBezTo>
                  <a:pt x="547" y="161"/>
                  <a:pt x="547" y="159"/>
                  <a:pt x="546" y="158"/>
                </a:cubicBezTo>
                <a:cubicBezTo>
                  <a:pt x="543" y="156"/>
                  <a:pt x="540" y="157"/>
                  <a:pt x="537" y="158"/>
                </a:cubicBezTo>
                <a:close/>
                <a:moveTo>
                  <a:pt x="463" y="176"/>
                </a:moveTo>
                <a:cubicBezTo>
                  <a:pt x="455" y="179"/>
                  <a:pt x="459" y="191"/>
                  <a:pt x="468" y="189"/>
                </a:cubicBezTo>
                <a:cubicBezTo>
                  <a:pt x="474" y="188"/>
                  <a:pt x="483" y="187"/>
                  <a:pt x="489" y="183"/>
                </a:cubicBezTo>
                <a:cubicBezTo>
                  <a:pt x="494" y="178"/>
                  <a:pt x="492" y="170"/>
                  <a:pt x="485" y="170"/>
                </a:cubicBezTo>
                <a:cubicBezTo>
                  <a:pt x="478" y="169"/>
                  <a:pt x="470" y="173"/>
                  <a:pt x="463" y="176"/>
                </a:cubicBezTo>
                <a:close/>
                <a:moveTo>
                  <a:pt x="418" y="207"/>
                </a:moveTo>
                <a:cubicBezTo>
                  <a:pt x="425" y="209"/>
                  <a:pt x="432" y="210"/>
                  <a:pt x="439" y="210"/>
                </a:cubicBezTo>
                <a:cubicBezTo>
                  <a:pt x="449" y="209"/>
                  <a:pt x="448" y="196"/>
                  <a:pt x="439" y="195"/>
                </a:cubicBezTo>
                <a:cubicBezTo>
                  <a:pt x="432" y="195"/>
                  <a:pt x="424" y="196"/>
                  <a:pt x="417" y="197"/>
                </a:cubicBezTo>
                <a:cubicBezTo>
                  <a:pt x="412" y="199"/>
                  <a:pt x="413" y="206"/>
                  <a:pt x="418" y="207"/>
                </a:cubicBezTo>
                <a:close/>
                <a:moveTo>
                  <a:pt x="357" y="219"/>
                </a:moveTo>
                <a:cubicBezTo>
                  <a:pt x="361" y="222"/>
                  <a:pt x="366" y="223"/>
                  <a:pt x="372" y="224"/>
                </a:cubicBezTo>
                <a:cubicBezTo>
                  <a:pt x="380" y="226"/>
                  <a:pt x="383" y="214"/>
                  <a:pt x="375" y="211"/>
                </a:cubicBezTo>
                <a:cubicBezTo>
                  <a:pt x="370" y="210"/>
                  <a:pt x="365" y="208"/>
                  <a:pt x="359" y="209"/>
                </a:cubicBezTo>
                <a:cubicBezTo>
                  <a:pt x="355" y="210"/>
                  <a:pt x="354" y="216"/>
                  <a:pt x="357" y="219"/>
                </a:cubicBezTo>
                <a:close/>
                <a:moveTo>
                  <a:pt x="401" y="254"/>
                </a:moveTo>
                <a:cubicBezTo>
                  <a:pt x="404" y="257"/>
                  <a:pt x="409" y="258"/>
                  <a:pt x="414" y="259"/>
                </a:cubicBezTo>
                <a:cubicBezTo>
                  <a:pt x="418" y="260"/>
                  <a:pt x="422" y="261"/>
                  <a:pt x="427" y="261"/>
                </a:cubicBezTo>
                <a:cubicBezTo>
                  <a:pt x="433" y="261"/>
                  <a:pt x="434" y="252"/>
                  <a:pt x="429" y="249"/>
                </a:cubicBezTo>
                <a:cubicBezTo>
                  <a:pt x="426" y="247"/>
                  <a:pt x="422" y="246"/>
                  <a:pt x="418" y="244"/>
                </a:cubicBezTo>
                <a:cubicBezTo>
                  <a:pt x="414" y="243"/>
                  <a:pt x="410" y="241"/>
                  <a:pt x="405" y="242"/>
                </a:cubicBezTo>
                <a:cubicBezTo>
                  <a:pt x="400" y="242"/>
                  <a:pt x="396" y="249"/>
                  <a:pt x="401" y="254"/>
                </a:cubicBezTo>
                <a:close/>
                <a:moveTo>
                  <a:pt x="431" y="314"/>
                </a:moveTo>
                <a:cubicBezTo>
                  <a:pt x="432" y="315"/>
                  <a:pt x="433" y="316"/>
                  <a:pt x="434" y="317"/>
                </a:cubicBezTo>
                <a:cubicBezTo>
                  <a:pt x="435" y="317"/>
                  <a:pt x="437" y="318"/>
                  <a:pt x="438" y="319"/>
                </a:cubicBezTo>
                <a:cubicBezTo>
                  <a:pt x="441" y="320"/>
                  <a:pt x="444" y="321"/>
                  <a:pt x="447" y="321"/>
                </a:cubicBezTo>
                <a:cubicBezTo>
                  <a:pt x="450" y="321"/>
                  <a:pt x="453" y="316"/>
                  <a:pt x="451" y="313"/>
                </a:cubicBezTo>
                <a:cubicBezTo>
                  <a:pt x="449" y="311"/>
                  <a:pt x="446" y="309"/>
                  <a:pt x="443" y="308"/>
                </a:cubicBezTo>
                <a:cubicBezTo>
                  <a:pt x="442" y="307"/>
                  <a:pt x="441" y="306"/>
                  <a:pt x="439" y="306"/>
                </a:cubicBezTo>
                <a:cubicBezTo>
                  <a:pt x="437" y="305"/>
                  <a:pt x="436" y="305"/>
                  <a:pt x="434" y="305"/>
                </a:cubicBezTo>
                <a:cubicBezTo>
                  <a:pt x="429" y="305"/>
                  <a:pt x="428" y="311"/>
                  <a:pt x="431" y="314"/>
                </a:cubicBezTo>
                <a:close/>
                <a:moveTo>
                  <a:pt x="357" y="305"/>
                </a:moveTo>
                <a:cubicBezTo>
                  <a:pt x="358" y="308"/>
                  <a:pt x="359" y="309"/>
                  <a:pt x="362" y="311"/>
                </a:cubicBezTo>
                <a:cubicBezTo>
                  <a:pt x="364" y="312"/>
                  <a:pt x="365" y="313"/>
                  <a:pt x="367" y="314"/>
                </a:cubicBezTo>
                <a:cubicBezTo>
                  <a:pt x="370" y="316"/>
                  <a:pt x="374" y="318"/>
                  <a:pt x="378" y="318"/>
                </a:cubicBezTo>
                <a:cubicBezTo>
                  <a:pt x="383" y="319"/>
                  <a:pt x="388" y="314"/>
                  <a:pt x="384" y="309"/>
                </a:cubicBezTo>
                <a:cubicBezTo>
                  <a:pt x="382" y="306"/>
                  <a:pt x="379" y="303"/>
                  <a:pt x="375" y="301"/>
                </a:cubicBezTo>
                <a:cubicBezTo>
                  <a:pt x="371" y="299"/>
                  <a:pt x="368" y="296"/>
                  <a:pt x="363" y="296"/>
                </a:cubicBezTo>
                <a:cubicBezTo>
                  <a:pt x="359" y="296"/>
                  <a:pt x="355" y="301"/>
                  <a:pt x="357" y="305"/>
                </a:cubicBezTo>
                <a:close/>
                <a:moveTo>
                  <a:pt x="291" y="284"/>
                </a:moveTo>
                <a:cubicBezTo>
                  <a:pt x="294" y="289"/>
                  <a:pt x="298" y="293"/>
                  <a:pt x="301" y="296"/>
                </a:cubicBezTo>
                <a:cubicBezTo>
                  <a:pt x="305" y="300"/>
                  <a:pt x="309" y="304"/>
                  <a:pt x="314" y="306"/>
                </a:cubicBezTo>
                <a:cubicBezTo>
                  <a:pt x="319" y="307"/>
                  <a:pt x="324" y="301"/>
                  <a:pt x="322" y="297"/>
                </a:cubicBezTo>
                <a:cubicBezTo>
                  <a:pt x="320" y="291"/>
                  <a:pt x="316" y="288"/>
                  <a:pt x="312" y="284"/>
                </a:cubicBezTo>
                <a:cubicBezTo>
                  <a:pt x="308" y="281"/>
                  <a:pt x="304" y="277"/>
                  <a:pt x="300" y="275"/>
                </a:cubicBezTo>
                <a:cubicBezTo>
                  <a:pt x="294" y="271"/>
                  <a:pt x="287" y="279"/>
                  <a:pt x="291" y="284"/>
                </a:cubicBezTo>
                <a:close/>
                <a:moveTo>
                  <a:pt x="271" y="353"/>
                </a:moveTo>
                <a:cubicBezTo>
                  <a:pt x="272" y="358"/>
                  <a:pt x="275" y="373"/>
                  <a:pt x="283" y="370"/>
                </a:cubicBezTo>
                <a:cubicBezTo>
                  <a:pt x="291" y="368"/>
                  <a:pt x="285" y="355"/>
                  <a:pt x="283" y="349"/>
                </a:cubicBezTo>
                <a:cubicBezTo>
                  <a:pt x="281" y="341"/>
                  <a:pt x="268" y="345"/>
                  <a:pt x="271" y="353"/>
                </a:cubicBezTo>
                <a:close/>
                <a:moveTo>
                  <a:pt x="258" y="298"/>
                </a:moveTo>
                <a:cubicBezTo>
                  <a:pt x="257" y="306"/>
                  <a:pt x="256" y="315"/>
                  <a:pt x="259" y="322"/>
                </a:cubicBezTo>
                <a:cubicBezTo>
                  <a:pt x="261" y="328"/>
                  <a:pt x="270" y="329"/>
                  <a:pt x="272" y="322"/>
                </a:cubicBezTo>
                <a:cubicBezTo>
                  <a:pt x="273" y="314"/>
                  <a:pt x="272" y="305"/>
                  <a:pt x="269" y="298"/>
                </a:cubicBezTo>
                <a:cubicBezTo>
                  <a:pt x="268" y="293"/>
                  <a:pt x="259" y="292"/>
                  <a:pt x="258" y="298"/>
                </a:cubicBezTo>
                <a:close/>
                <a:moveTo>
                  <a:pt x="142" y="292"/>
                </a:moveTo>
                <a:cubicBezTo>
                  <a:pt x="144" y="298"/>
                  <a:pt x="154" y="295"/>
                  <a:pt x="152" y="288"/>
                </a:cubicBezTo>
                <a:cubicBezTo>
                  <a:pt x="150" y="282"/>
                  <a:pt x="140" y="285"/>
                  <a:pt x="142" y="292"/>
                </a:cubicBezTo>
                <a:close/>
                <a:moveTo>
                  <a:pt x="166" y="254"/>
                </a:moveTo>
                <a:cubicBezTo>
                  <a:pt x="164" y="256"/>
                  <a:pt x="164" y="260"/>
                  <a:pt x="166" y="263"/>
                </a:cubicBezTo>
                <a:cubicBezTo>
                  <a:pt x="169" y="266"/>
                  <a:pt x="172" y="266"/>
                  <a:pt x="175" y="265"/>
                </a:cubicBezTo>
                <a:cubicBezTo>
                  <a:pt x="179" y="263"/>
                  <a:pt x="182" y="260"/>
                  <a:pt x="185" y="256"/>
                </a:cubicBezTo>
                <a:cubicBezTo>
                  <a:pt x="188" y="251"/>
                  <a:pt x="182" y="246"/>
                  <a:pt x="177" y="247"/>
                </a:cubicBezTo>
                <a:cubicBezTo>
                  <a:pt x="173" y="248"/>
                  <a:pt x="170" y="251"/>
                  <a:pt x="166" y="254"/>
                </a:cubicBezTo>
                <a:close/>
                <a:moveTo>
                  <a:pt x="156" y="357"/>
                </a:moveTo>
                <a:cubicBezTo>
                  <a:pt x="154" y="360"/>
                  <a:pt x="149" y="364"/>
                  <a:pt x="149" y="368"/>
                </a:cubicBezTo>
                <a:cubicBezTo>
                  <a:pt x="150" y="369"/>
                  <a:pt x="151" y="370"/>
                  <a:pt x="152" y="370"/>
                </a:cubicBezTo>
                <a:cubicBezTo>
                  <a:pt x="156" y="370"/>
                  <a:pt x="160" y="365"/>
                  <a:pt x="162" y="363"/>
                </a:cubicBezTo>
                <a:cubicBezTo>
                  <a:pt x="166" y="359"/>
                  <a:pt x="160" y="353"/>
                  <a:pt x="156" y="357"/>
                </a:cubicBezTo>
                <a:close/>
                <a:moveTo>
                  <a:pt x="168" y="304"/>
                </a:moveTo>
                <a:cubicBezTo>
                  <a:pt x="164" y="307"/>
                  <a:pt x="158" y="311"/>
                  <a:pt x="158" y="317"/>
                </a:cubicBezTo>
                <a:cubicBezTo>
                  <a:pt x="158" y="320"/>
                  <a:pt x="161" y="322"/>
                  <a:pt x="163" y="322"/>
                </a:cubicBezTo>
                <a:cubicBezTo>
                  <a:pt x="169" y="322"/>
                  <a:pt x="172" y="315"/>
                  <a:pt x="176" y="311"/>
                </a:cubicBezTo>
                <a:cubicBezTo>
                  <a:pt x="181" y="306"/>
                  <a:pt x="173" y="299"/>
                  <a:pt x="168" y="304"/>
                </a:cubicBezTo>
                <a:close/>
                <a:moveTo>
                  <a:pt x="193" y="269"/>
                </a:moveTo>
                <a:cubicBezTo>
                  <a:pt x="190" y="273"/>
                  <a:pt x="186" y="276"/>
                  <a:pt x="187" y="281"/>
                </a:cubicBezTo>
                <a:cubicBezTo>
                  <a:pt x="187" y="284"/>
                  <a:pt x="190" y="287"/>
                  <a:pt x="194" y="287"/>
                </a:cubicBezTo>
                <a:cubicBezTo>
                  <a:pt x="199" y="287"/>
                  <a:pt x="201" y="283"/>
                  <a:pt x="204" y="279"/>
                </a:cubicBezTo>
                <a:cubicBezTo>
                  <a:pt x="207" y="276"/>
                  <a:pt x="210" y="272"/>
                  <a:pt x="210" y="268"/>
                </a:cubicBezTo>
                <a:cubicBezTo>
                  <a:pt x="210" y="264"/>
                  <a:pt x="206" y="262"/>
                  <a:pt x="202" y="262"/>
                </a:cubicBezTo>
                <a:cubicBezTo>
                  <a:pt x="198" y="263"/>
                  <a:pt x="195" y="267"/>
                  <a:pt x="193" y="269"/>
                </a:cubicBezTo>
                <a:close/>
                <a:moveTo>
                  <a:pt x="215" y="308"/>
                </a:moveTo>
                <a:cubicBezTo>
                  <a:pt x="212" y="311"/>
                  <a:pt x="206" y="317"/>
                  <a:pt x="210" y="321"/>
                </a:cubicBezTo>
                <a:cubicBezTo>
                  <a:pt x="214" y="325"/>
                  <a:pt x="220" y="318"/>
                  <a:pt x="222" y="315"/>
                </a:cubicBezTo>
                <a:cubicBezTo>
                  <a:pt x="226" y="310"/>
                  <a:pt x="219" y="304"/>
                  <a:pt x="215" y="308"/>
                </a:cubicBezTo>
                <a:close/>
                <a:moveTo>
                  <a:pt x="239" y="263"/>
                </a:moveTo>
                <a:cubicBezTo>
                  <a:pt x="237" y="264"/>
                  <a:pt x="236" y="265"/>
                  <a:pt x="235" y="266"/>
                </a:cubicBezTo>
                <a:cubicBezTo>
                  <a:pt x="235" y="267"/>
                  <a:pt x="234" y="269"/>
                  <a:pt x="233" y="270"/>
                </a:cubicBezTo>
                <a:cubicBezTo>
                  <a:pt x="232" y="273"/>
                  <a:pt x="230" y="276"/>
                  <a:pt x="230" y="279"/>
                </a:cubicBezTo>
                <a:cubicBezTo>
                  <a:pt x="230" y="282"/>
                  <a:pt x="231" y="286"/>
                  <a:pt x="235" y="287"/>
                </a:cubicBezTo>
                <a:cubicBezTo>
                  <a:pt x="238" y="288"/>
                  <a:pt x="242" y="287"/>
                  <a:pt x="244" y="284"/>
                </a:cubicBezTo>
                <a:cubicBezTo>
                  <a:pt x="245" y="281"/>
                  <a:pt x="246" y="278"/>
                  <a:pt x="247" y="275"/>
                </a:cubicBezTo>
                <a:cubicBezTo>
                  <a:pt x="247" y="274"/>
                  <a:pt x="247" y="273"/>
                  <a:pt x="248" y="271"/>
                </a:cubicBezTo>
                <a:cubicBezTo>
                  <a:pt x="248" y="270"/>
                  <a:pt x="248" y="268"/>
                  <a:pt x="248" y="266"/>
                </a:cubicBezTo>
                <a:cubicBezTo>
                  <a:pt x="247" y="262"/>
                  <a:pt x="242" y="260"/>
                  <a:pt x="239" y="263"/>
                </a:cubicBezTo>
                <a:close/>
                <a:moveTo>
                  <a:pt x="245" y="209"/>
                </a:moveTo>
                <a:cubicBezTo>
                  <a:pt x="242" y="215"/>
                  <a:pt x="241" y="224"/>
                  <a:pt x="245" y="230"/>
                </a:cubicBezTo>
                <a:cubicBezTo>
                  <a:pt x="248" y="236"/>
                  <a:pt x="257" y="233"/>
                  <a:pt x="256" y="227"/>
                </a:cubicBezTo>
                <a:cubicBezTo>
                  <a:pt x="256" y="223"/>
                  <a:pt x="255" y="219"/>
                  <a:pt x="257" y="215"/>
                </a:cubicBezTo>
                <a:cubicBezTo>
                  <a:pt x="258" y="212"/>
                  <a:pt x="257" y="208"/>
                  <a:pt x="254" y="206"/>
                </a:cubicBezTo>
                <a:cubicBezTo>
                  <a:pt x="251" y="204"/>
                  <a:pt x="247" y="205"/>
                  <a:pt x="245" y="209"/>
                </a:cubicBezTo>
                <a:close/>
                <a:moveTo>
                  <a:pt x="257" y="116"/>
                </a:moveTo>
                <a:cubicBezTo>
                  <a:pt x="255" y="119"/>
                  <a:pt x="255" y="123"/>
                  <a:pt x="255" y="126"/>
                </a:cubicBezTo>
                <a:cubicBezTo>
                  <a:pt x="255" y="131"/>
                  <a:pt x="264" y="134"/>
                  <a:pt x="266" y="129"/>
                </a:cubicBezTo>
                <a:cubicBezTo>
                  <a:pt x="268" y="125"/>
                  <a:pt x="269" y="121"/>
                  <a:pt x="268" y="117"/>
                </a:cubicBezTo>
                <a:cubicBezTo>
                  <a:pt x="267" y="112"/>
                  <a:pt x="259" y="112"/>
                  <a:pt x="257" y="116"/>
                </a:cubicBezTo>
                <a:close/>
                <a:moveTo>
                  <a:pt x="282" y="127"/>
                </a:moveTo>
                <a:cubicBezTo>
                  <a:pt x="280" y="133"/>
                  <a:pt x="278" y="139"/>
                  <a:pt x="280" y="145"/>
                </a:cubicBezTo>
                <a:cubicBezTo>
                  <a:pt x="282" y="148"/>
                  <a:pt x="286" y="149"/>
                  <a:pt x="289" y="147"/>
                </a:cubicBezTo>
                <a:cubicBezTo>
                  <a:pt x="293" y="144"/>
                  <a:pt x="295" y="138"/>
                  <a:pt x="296" y="133"/>
                </a:cubicBezTo>
                <a:cubicBezTo>
                  <a:pt x="296" y="129"/>
                  <a:pt x="295" y="125"/>
                  <a:pt x="291" y="124"/>
                </a:cubicBezTo>
                <a:cubicBezTo>
                  <a:pt x="288" y="123"/>
                  <a:pt x="283" y="124"/>
                  <a:pt x="282" y="127"/>
                </a:cubicBezTo>
                <a:close/>
                <a:moveTo>
                  <a:pt x="368" y="60"/>
                </a:moveTo>
                <a:cubicBezTo>
                  <a:pt x="367" y="63"/>
                  <a:pt x="366" y="66"/>
                  <a:pt x="365" y="68"/>
                </a:cubicBezTo>
                <a:cubicBezTo>
                  <a:pt x="364" y="73"/>
                  <a:pt x="371" y="76"/>
                  <a:pt x="373" y="71"/>
                </a:cubicBezTo>
                <a:cubicBezTo>
                  <a:pt x="375" y="69"/>
                  <a:pt x="376" y="66"/>
                  <a:pt x="377" y="63"/>
                </a:cubicBezTo>
                <a:cubicBezTo>
                  <a:pt x="378" y="58"/>
                  <a:pt x="370" y="55"/>
                  <a:pt x="368" y="60"/>
                </a:cubicBezTo>
                <a:close/>
                <a:moveTo>
                  <a:pt x="314" y="108"/>
                </a:moveTo>
                <a:cubicBezTo>
                  <a:pt x="312" y="111"/>
                  <a:pt x="309" y="115"/>
                  <a:pt x="310" y="118"/>
                </a:cubicBezTo>
                <a:cubicBezTo>
                  <a:pt x="310" y="123"/>
                  <a:pt x="315" y="126"/>
                  <a:pt x="319" y="123"/>
                </a:cubicBezTo>
                <a:cubicBezTo>
                  <a:pt x="322" y="122"/>
                  <a:pt x="324" y="118"/>
                  <a:pt x="326" y="116"/>
                </a:cubicBezTo>
                <a:cubicBezTo>
                  <a:pt x="328" y="112"/>
                  <a:pt x="328" y="107"/>
                  <a:pt x="324" y="104"/>
                </a:cubicBezTo>
                <a:cubicBezTo>
                  <a:pt x="320" y="102"/>
                  <a:pt x="316" y="105"/>
                  <a:pt x="314" y="108"/>
                </a:cubicBezTo>
                <a:close/>
                <a:moveTo>
                  <a:pt x="340" y="126"/>
                </a:moveTo>
                <a:cubicBezTo>
                  <a:pt x="338" y="127"/>
                  <a:pt x="337" y="130"/>
                  <a:pt x="335" y="132"/>
                </a:cubicBezTo>
                <a:cubicBezTo>
                  <a:pt x="333" y="134"/>
                  <a:pt x="332" y="138"/>
                  <a:pt x="335" y="140"/>
                </a:cubicBezTo>
                <a:cubicBezTo>
                  <a:pt x="337" y="143"/>
                  <a:pt x="341" y="144"/>
                  <a:pt x="343" y="142"/>
                </a:cubicBezTo>
                <a:cubicBezTo>
                  <a:pt x="346" y="140"/>
                  <a:pt x="348" y="138"/>
                  <a:pt x="351" y="135"/>
                </a:cubicBezTo>
                <a:cubicBezTo>
                  <a:pt x="353" y="133"/>
                  <a:pt x="353" y="128"/>
                  <a:pt x="350" y="125"/>
                </a:cubicBezTo>
                <a:cubicBezTo>
                  <a:pt x="347" y="122"/>
                  <a:pt x="343" y="123"/>
                  <a:pt x="340" y="126"/>
                </a:cubicBezTo>
                <a:close/>
                <a:moveTo>
                  <a:pt x="310" y="144"/>
                </a:moveTo>
                <a:cubicBezTo>
                  <a:pt x="310" y="145"/>
                  <a:pt x="309" y="146"/>
                  <a:pt x="308" y="146"/>
                </a:cubicBezTo>
                <a:cubicBezTo>
                  <a:pt x="308" y="146"/>
                  <a:pt x="308" y="146"/>
                  <a:pt x="308" y="146"/>
                </a:cubicBezTo>
                <a:cubicBezTo>
                  <a:pt x="309" y="146"/>
                  <a:pt x="308" y="147"/>
                  <a:pt x="308" y="147"/>
                </a:cubicBezTo>
                <a:cubicBezTo>
                  <a:pt x="308" y="147"/>
                  <a:pt x="307" y="147"/>
                  <a:pt x="307" y="147"/>
                </a:cubicBezTo>
                <a:cubicBezTo>
                  <a:pt x="309" y="146"/>
                  <a:pt x="307" y="147"/>
                  <a:pt x="307" y="147"/>
                </a:cubicBezTo>
                <a:cubicBezTo>
                  <a:pt x="299" y="150"/>
                  <a:pt x="301" y="162"/>
                  <a:pt x="309" y="162"/>
                </a:cubicBezTo>
                <a:cubicBezTo>
                  <a:pt x="315" y="161"/>
                  <a:pt x="322" y="157"/>
                  <a:pt x="323" y="151"/>
                </a:cubicBezTo>
                <a:cubicBezTo>
                  <a:pt x="323" y="147"/>
                  <a:pt x="322" y="144"/>
                  <a:pt x="319" y="143"/>
                </a:cubicBezTo>
                <a:cubicBezTo>
                  <a:pt x="316" y="141"/>
                  <a:pt x="313" y="142"/>
                  <a:pt x="310" y="144"/>
                </a:cubicBezTo>
                <a:close/>
                <a:moveTo>
                  <a:pt x="372" y="156"/>
                </a:moveTo>
                <a:cubicBezTo>
                  <a:pt x="369" y="157"/>
                  <a:pt x="365" y="158"/>
                  <a:pt x="362" y="160"/>
                </a:cubicBezTo>
                <a:cubicBezTo>
                  <a:pt x="358" y="163"/>
                  <a:pt x="360" y="169"/>
                  <a:pt x="365" y="170"/>
                </a:cubicBezTo>
                <a:cubicBezTo>
                  <a:pt x="368" y="170"/>
                  <a:pt x="372" y="168"/>
                  <a:pt x="376" y="167"/>
                </a:cubicBezTo>
                <a:cubicBezTo>
                  <a:pt x="379" y="166"/>
                  <a:pt x="383" y="166"/>
                  <a:pt x="385" y="162"/>
                </a:cubicBezTo>
                <a:cubicBezTo>
                  <a:pt x="386" y="159"/>
                  <a:pt x="385" y="157"/>
                  <a:pt x="383" y="155"/>
                </a:cubicBezTo>
                <a:cubicBezTo>
                  <a:pt x="380" y="153"/>
                  <a:pt x="376" y="155"/>
                  <a:pt x="372" y="156"/>
                </a:cubicBezTo>
                <a:close/>
                <a:moveTo>
                  <a:pt x="346" y="184"/>
                </a:moveTo>
                <a:cubicBezTo>
                  <a:pt x="342" y="186"/>
                  <a:pt x="338" y="187"/>
                  <a:pt x="334" y="189"/>
                </a:cubicBezTo>
                <a:cubicBezTo>
                  <a:pt x="330" y="192"/>
                  <a:pt x="332" y="198"/>
                  <a:pt x="336" y="200"/>
                </a:cubicBezTo>
                <a:cubicBezTo>
                  <a:pt x="340" y="201"/>
                  <a:pt x="344" y="201"/>
                  <a:pt x="348" y="199"/>
                </a:cubicBezTo>
                <a:cubicBezTo>
                  <a:pt x="353" y="197"/>
                  <a:pt x="358" y="194"/>
                  <a:pt x="357" y="188"/>
                </a:cubicBezTo>
                <a:cubicBezTo>
                  <a:pt x="356" y="183"/>
                  <a:pt x="350" y="183"/>
                  <a:pt x="346" y="184"/>
                </a:cubicBezTo>
                <a:close/>
                <a:moveTo>
                  <a:pt x="326" y="227"/>
                </a:moveTo>
                <a:cubicBezTo>
                  <a:pt x="324" y="228"/>
                  <a:pt x="323" y="230"/>
                  <a:pt x="324" y="232"/>
                </a:cubicBezTo>
                <a:cubicBezTo>
                  <a:pt x="326" y="236"/>
                  <a:pt x="328" y="237"/>
                  <a:pt x="332" y="239"/>
                </a:cubicBezTo>
                <a:cubicBezTo>
                  <a:pt x="336" y="241"/>
                  <a:pt x="339" y="242"/>
                  <a:pt x="343" y="241"/>
                </a:cubicBezTo>
                <a:cubicBezTo>
                  <a:pt x="348" y="240"/>
                  <a:pt x="349" y="233"/>
                  <a:pt x="346" y="230"/>
                </a:cubicBezTo>
                <a:cubicBezTo>
                  <a:pt x="343" y="227"/>
                  <a:pt x="339" y="227"/>
                  <a:pt x="336" y="226"/>
                </a:cubicBezTo>
                <a:cubicBezTo>
                  <a:pt x="333" y="226"/>
                  <a:pt x="329" y="224"/>
                  <a:pt x="326" y="227"/>
                </a:cubicBezTo>
                <a:close/>
                <a:moveTo>
                  <a:pt x="353" y="270"/>
                </a:moveTo>
                <a:cubicBezTo>
                  <a:pt x="352" y="273"/>
                  <a:pt x="353" y="276"/>
                  <a:pt x="355" y="278"/>
                </a:cubicBezTo>
                <a:cubicBezTo>
                  <a:pt x="359" y="279"/>
                  <a:pt x="368" y="284"/>
                  <a:pt x="371" y="279"/>
                </a:cubicBezTo>
                <a:cubicBezTo>
                  <a:pt x="375" y="273"/>
                  <a:pt x="364" y="270"/>
                  <a:pt x="360" y="268"/>
                </a:cubicBezTo>
                <a:cubicBezTo>
                  <a:pt x="357" y="267"/>
                  <a:pt x="355" y="268"/>
                  <a:pt x="353" y="270"/>
                </a:cubicBezTo>
                <a:close/>
                <a:moveTo>
                  <a:pt x="296" y="256"/>
                </a:moveTo>
                <a:cubicBezTo>
                  <a:pt x="298" y="258"/>
                  <a:pt x="300" y="260"/>
                  <a:pt x="303" y="263"/>
                </a:cubicBezTo>
                <a:cubicBezTo>
                  <a:pt x="306" y="265"/>
                  <a:pt x="309" y="268"/>
                  <a:pt x="313" y="268"/>
                </a:cubicBezTo>
                <a:cubicBezTo>
                  <a:pt x="318" y="269"/>
                  <a:pt x="322" y="263"/>
                  <a:pt x="320" y="258"/>
                </a:cubicBezTo>
                <a:cubicBezTo>
                  <a:pt x="318" y="255"/>
                  <a:pt x="314" y="253"/>
                  <a:pt x="311" y="251"/>
                </a:cubicBezTo>
                <a:cubicBezTo>
                  <a:pt x="308" y="249"/>
                  <a:pt x="306" y="248"/>
                  <a:pt x="302" y="247"/>
                </a:cubicBezTo>
                <a:cubicBezTo>
                  <a:pt x="298" y="245"/>
                  <a:pt x="293" y="252"/>
                  <a:pt x="296" y="256"/>
                </a:cubicBezTo>
                <a:close/>
                <a:moveTo>
                  <a:pt x="230" y="134"/>
                </a:moveTo>
                <a:cubicBezTo>
                  <a:pt x="229" y="138"/>
                  <a:pt x="228" y="141"/>
                  <a:pt x="229" y="145"/>
                </a:cubicBezTo>
                <a:cubicBezTo>
                  <a:pt x="230" y="148"/>
                  <a:pt x="231" y="151"/>
                  <a:pt x="233" y="154"/>
                </a:cubicBezTo>
                <a:cubicBezTo>
                  <a:pt x="236" y="160"/>
                  <a:pt x="246" y="155"/>
                  <a:pt x="244" y="149"/>
                </a:cubicBezTo>
                <a:cubicBezTo>
                  <a:pt x="243" y="147"/>
                  <a:pt x="242" y="144"/>
                  <a:pt x="242" y="142"/>
                </a:cubicBezTo>
                <a:cubicBezTo>
                  <a:pt x="242" y="141"/>
                  <a:pt x="241" y="139"/>
                  <a:pt x="241" y="138"/>
                </a:cubicBezTo>
                <a:cubicBezTo>
                  <a:pt x="241" y="136"/>
                  <a:pt x="240" y="135"/>
                  <a:pt x="239" y="134"/>
                </a:cubicBezTo>
                <a:cubicBezTo>
                  <a:pt x="237" y="131"/>
                  <a:pt x="232" y="131"/>
                  <a:pt x="230" y="134"/>
                </a:cubicBezTo>
                <a:close/>
                <a:moveTo>
                  <a:pt x="187" y="153"/>
                </a:moveTo>
                <a:cubicBezTo>
                  <a:pt x="184" y="158"/>
                  <a:pt x="187" y="163"/>
                  <a:pt x="191" y="167"/>
                </a:cubicBezTo>
                <a:cubicBezTo>
                  <a:pt x="194" y="170"/>
                  <a:pt x="198" y="172"/>
                  <a:pt x="202" y="173"/>
                </a:cubicBezTo>
                <a:cubicBezTo>
                  <a:pt x="209" y="175"/>
                  <a:pt x="212" y="164"/>
                  <a:pt x="206" y="161"/>
                </a:cubicBezTo>
                <a:cubicBezTo>
                  <a:pt x="204" y="159"/>
                  <a:pt x="202" y="157"/>
                  <a:pt x="200" y="155"/>
                </a:cubicBezTo>
                <a:cubicBezTo>
                  <a:pt x="198" y="153"/>
                  <a:pt x="197" y="151"/>
                  <a:pt x="194" y="150"/>
                </a:cubicBezTo>
                <a:cubicBezTo>
                  <a:pt x="191" y="150"/>
                  <a:pt x="189" y="151"/>
                  <a:pt x="187" y="153"/>
                </a:cubicBezTo>
                <a:close/>
                <a:moveTo>
                  <a:pt x="150" y="223"/>
                </a:moveTo>
                <a:cubicBezTo>
                  <a:pt x="148" y="225"/>
                  <a:pt x="150" y="228"/>
                  <a:pt x="152" y="229"/>
                </a:cubicBezTo>
                <a:cubicBezTo>
                  <a:pt x="158" y="234"/>
                  <a:pt x="169" y="229"/>
                  <a:pt x="176" y="226"/>
                </a:cubicBezTo>
                <a:cubicBezTo>
                  <a:pt x="182" y="224"/>
                  <a:pt x="181" y="214"/>
                  <a:pt x="174" y="215"/>
                </a:cubicBezTo>
                <a:cubicBezTo>
                  <a:pt x="166" y="216"/>
                  <a:pt x="154" y="216"/>
                  <a:pt x="150" y="223"/>
                </a:cubicBezTo>
                <a:close/>
                <a:moveTo>
                  <a:pt x="259" y="252"/>
                </a:moveTo>
                <a:cubicBezTo>
                  <a:pt x="258" y="258"/>
                  <a:pt x="260" y="265"/>
                  <a:pt x="264" y="270"/>
                </a:cubicBezTo>
                <a:cubicBezTo>
                  <a:pt x="269" y="278"/>
                  <a:pt x="282" y="271"/>
                  <a:pt x="277" y="262"/>
                </a:cubicBezTo>
                <a:cubicBezTo>
                  <a:pt x="274" y="258"/>
                  <a:pt x="273" y="254"/>
                  <a:pt x="271" y="250"/>
                </a:cubicBezTo>
                <a:cubicBezTo>
                  <a:pt x="268" y="246"/>
                  <a:pt x="260" y="247"/>
                  <a:pt x="259" y="252"/>
                </a:cubicBezTo>
                <a:close/>
                <a:moveTo>
                  <a:pt x="297" y="191"/>
                </a:moveTo>
                <a:cubicBezTo>
                  <a:pt x="304" y="190"/>
                  <a:pt x="311" y="189"/>
                  <a:pt x="318" y="187"/>
                </a:cubicBezTo>
                <a:cubicBezTo>
                  <a:pt x="323" y="186"/>
                  <a:pt x="330" y="185"/>
                  <a:pt x="333" y="179"/>
                </a:cubicBezTo>
                <a:cubicBezTo>
                  <a:pt x="334" y="178"/>
                  <a:pt x="333" y="175"/>
                  <a:pt x="332" y="174"/>
                </a:cubicBezTo>
                <a:cubicBezTo>
                  <a:pt x="327" y="169"/>
                  <a:pt x="321" y="172"/>
                  <a:pt x="315" y="173"/>
                </a:cubicBezTo>
                <a:cubicBezTo>
                  <a:pt x="308" y="175"/>
                  <a:pt x="300" y="177"/>
                  <a:pt x="293" y="179"/>
                </a:cubicBezTo>
                <a:cubicBezTo>
                  <a:pt x="285" y="181"/>
                  <a:pt x="289" y="193"/>
                  <a:pt x="297" y="191"/>
                </a:cubicBezTo>
                <a:close/>
                <a:moveTo>
                  <a:pt x="288" y="215"/>
                </a:moveTo>
                <a:cubicBezTo>
                  <a:pt x="290" y="218"/>
                  <a:pt x="294" y="219"/>
                  <a:pt x="298" y="220"/>
                </a:cubicBezTo>
                <a:cubicBezTo>
                  <a:pt x="301" y="221"/>
                  <a:pt x="305" y="222"/>
                  <a:pt x="309" y="223"/>
                </a:cubicBezTo>
                <a:cubicBezTo>
                  <a:pt x="317" y="224"/>
                  <a:pt x="320" y="213"/>
                  <a:pt x="312" y="210"/>
                </a:cubicBezTo>
                <a:cubicBezTo>
                  <a:pt x="308" y="209"/>
                  <a:pt x="304" y="208"/>
                  <a:pt x="301" y="208"/>
                </a:cubicBezTo>
                <a:cubicBezTo>
                  <a:pt x="297" y="207"/>
                  <a:pt x="293" y="206"/>
                  <a:pt x="289" y="208"/>
                </a:cubicBezTo>
                <a:cubicBezTo>
                  <a:pt x="286" y="209"/>
                  <a:pt x="285" y="213"/>
                  <a:pt x="288" y="215"/>
                </a:cubicBezTo>
                <a:close/>
                <a:moveTo>
                  <a:pt x="213" y="229"/>
                </a:moveTo>
                <a:cubicBezTo>
                  <a:pt x="207" y="231"/>
                  <a:pt x="200" y="234"/>
                  <a:pt x="197" y="239"/>
                </a:cubicBezTo>
                <a:cubicBezTo>
                  <a:pt x="194" y="244"/>
                  <a:pt x="198" y="249"/>
                  <a:pt x="203" y="249"/>
                </a:cubicBezTo>
                <a:cubicBezTo>
                  <a:pt x="209" y="249"/>
                  <a:pt x="215" y="244"/>
                  <a:pt x="220" y="240"/>
                </a:cubicBezTo>
                <a:cubicBezTo>
                  <a:pt x="223" y="238"/>
                  <a:pt x="224" y="234"/>
                  <a:pt x="222" y="231"/>
                </a:cubicBezTo>
                <a:cubicBezTo>
                  <a:pt x="220" y="227"/>
                  <a:pt x="216" y="227"/>
                  <a:pt x="213" y="229"/>
                </a:cubicBezTo>
                <a:close/>
                <a:moveTo>
                  <a:pt x="269" y="175"/>
                </a:moveTo>
                <a:cubicBezTo>
                  <a:pt x="268" y="178"/>
                  <a:pt x="271" y="181"/>
                  <a:pt x="274" y="181"/>
                </a:cubicBezTo>
                <a:cubicBezTo>
                  <a:pt x="277" y="181"/>
                  <a:pt x="279" y="180"/>
                  <a:pt x="282" y="178"/>
                </a:cubicBezTo>
                <a:cubicBezTo>
                  <a:pt x="284" y="177"/>
                  <a:pt x="286" y="175"/>
                  <a:pt x="287" y="173"/>
                </a:cubicBezTo>
                <a:cubicBezTo>
                  <a:pt x="289" y="169"/>
                  <a:pt x="287" y="164"/>
                  <a:pt x="282" y="164"/>
                </a:cubicBezTo>
                <a:cubicBezTo>
                  <a:pt x="277" y="165"/>
                  <a:pt x="271" y="170"/>
                  <a:pt x="269" y="175"/>
                </a:cubicBezTo>
                <a:close/>
                <a:moveTo>
                  <a:pt x="252" y="161"/>
                </a:moveTo>
                <a:cubicBezTo>
                  <a:pt x="250" y="164"/>
                  <a:pt x="249" y="168"/>
                  <a:pt x="248" y="172"/>
                </a:cubicBezTo>
                <a:cubicBezTo>
                  <a:pt x="247" y="175"/>
                  <a:pt x="249" y="178"/>
                  <a:pt x="252" y="179"/>
                </a:cubicBezTo>
                <a:cubicBezTo>
                  <a:pt x="255" y="180"/>
                  <a:pt x="258" y="179"/>
                  <a:pt x="259" y="176"/>
                </a:cubicBezTo>
                <a:cubicBezTo>
                  <a:pt x="262" y="173"/>
                  <a:pt x="263" y="170"/>
                  <a:pt x="265" y="167"/>
                </a:cubicBezTo>
                <a:cubicBezTo>
                  <a:pt x="266" y="163"/>
                  <a:pt x="269" y="159"/>
                  <a:pt x="267" y="155"/>
                </a:cubicBezTo>
                <a:cubicBezTo>
                  <a:pt x="266" y="152"/>
                  <a:pt x="263" y="150"/>
                  <a:pt x="260" y="151"/>
                </a:cubicBezTo>
                <a:cubicBezTo>
                  <a:pt x="255" y="152"/>
                  <a:pt x="254" y="157"/>
                  <a:pt x="252" y="161"/>
                </a:cubicBezTo>
                <a:close/>
                <a:moveTo>
                  <a:pt x="220" y="176"/>
                </a:moveTo>
                <a:cubicBezTo>
                  <a:pt x="221" y="182"/>
                  <a:pt x="226" y="189"/>
                  <a:pt x="231" y="194"/>
                </a:cubicBezTo>
                <a:cubicBezTo>
                  <a:pt x="234" y="196"/>
                  <a:pt x="238" y="196"/>
                  <a:pt x="241" y="194"/>
                </a:cubicBezTo>
                <a:cubicBezTo>
                  <a:pt x="243" y="191"/>
                  <a:pt x="244" y="187"/>
                  <a:pt x="242" y="184"/>
                </a:cubicBezTo>
                <a:cubicBezTo>
                  <a:pt x="241" y="182"/>
                  <a:pt x="239" y="180"/>
                  <a:pt x="237" y="178"/>
                </a:cubicBezTo>
                <a:cubicBezTo>
                  <a:pt x="236" y="175"/>
                  <a:pt x="234" y="172"/>
                  <a:pt x="232" y="170"/>
                </a:cubicBezTo>
                <a:cubicBezTo>
                  <a:pt x="228" y="166"/>
                  <a:pt x="219" y="169"/>
                  <a:pt x="220" y="176"/>
                </a:cubicBezTo>
                <a:close/>
                <a:moveTo>
                  <a:pt x="187" y="192"/>
                </a:moveTo>
                <a:cubicBezTo>
                  <a:pt x="190" y="194"/>
                  <a:pt x="193" y="195"/>
                  <a:pt x="197" y="196"/>
                </a:cubicBezTo>
                <a:cubicBezTo>
                  <a:pt x="200" y="197"/>
                  <a:pt x="204" y="199"/>
                  <a:pt x="207" y="197"/>
                </a:cubicBezTo>
                <a:cubicBezTo>
                  <a:pt x="210" y="196"/>
                  <a:pt x="212" y="193"/>
                  <a:pt x="210" y="190"/>
                </a:cubicBezTo>
                <a:cubicBezTo>
                  <a:pt x="208" y="187"/>
                  <a:pt x="204" y="186"/>
                  <a:pt x="201" y="185"/>
                </a:cubicBezTo>
                <a:cubicBezTo>
                  <a:pt x="197" y="184"/>
                  <a:pt x="194" y="182"/>
                  <a:pt x="190" y="183"/>
                </a:cubicBezTo>
                <a:cubicBezTo>
                  <a:pt x="186" y="183"/>
                  <a:pt x="183" y="189"/>
                  <a:pt x="187" y="192"/>
                </a:cubicBezTo>
                <a:close/>
                <a:moveTo>
                  <a:pt x="213" y="207"/>
                </a:moveTo>
                <a:cubicBezTo>
                  <a:pt x="207" y="210"/>
                  <a:pt x="206" y="219"/>
                  <a:pt x="214" y="221"/>
                </a:cubicBezTo>
                <a:cubicBezTo>
                  <a:pt x="221" y="222"/>
                  <a:pt x="234" y="220"/>
                  <a:pt x="238" y="214"/>
                </a:cubicBezTo>
                <a:cubicBezTo>
                  <a:pt x="241" y="210"/>
                  <a:pt x="240" y="205"/>
                  <a:pt x="235" y="204"/>
                </a:cubicBezTo>
                <a:cubicBezTo>
                  <a:pt x="232" y="203"/>
                  <a:pt x="228" y="204"/>
                  <a:pt x="224" y="205"/>
                </a:cubicBezTo>
                <a:cubicBezTo>
                  <a:pt x="221" y="206"/>
                  <a:pt x="217" y="206"/>
                  <a:pt x="213" y="207"/>
                </a:cubicBezTo>
                <a:close/>
                <a:moveTo>
                  <a:pt x="259" y="196"/>
                </a:moveTo>
                <a:cubicBezTo>
                  <a:pt x="258" y="199"/>
                  <a:pt x="259" y="203"/>
                  <a:pt x="262" y="204"/>
                </a:cubicBezTo>
                <a:cubicBezTo>
                  <a:pt x="267" y="206"/>
                  <a:pt x="272" y="206"/>
                  <a:pt x="276" y="203"/>
                </a:cubicBezTo>
                <a:cubicBezTo>
                  <a:pt x="283" y="200"/>
                  <a:pt x="278" y="190"/>
                  <a:pt x="271" y="192"/>
                </a:cubicBezTo>
                <a:cubicBezTo>
                  <a:pt x="269" y="192"/>
                  <a:pt x="268" y="193"/>
                  <a:pt x="266" y="193"/>
                </a:cubicBezTo>
                <a:cubicBezTo>
                  <a:pt x="263" y="192"/>
                  <a:pt x="260" y="193"/>
                  <a:pt x="259" y="196"/>
                </a:cubicBezTo>
                <a:close/>
                <a:moveTo>
                  <a:pt x="264" y="218"/>
                </a:moveTo>
                <a:cubicBezTo>
                  <a:pt x="262" y="220"/>
                  <a:pt x="262" y="223"/>
                  <a:pt x="264" y="226"/>
                </a:cubicBezTo>
                <a:cubicBezTo>
                  <a:pt x="267" y="230"/>
                  <a:pt x="271" y="235"/>
                  <a:pt x="276" y="237"/>
                </a:cubicBezTo>
                <a:cubicBezTo>
                  <a:pt x="279" y="239"/>
                  <a:pt x="283" y="238"/>
                  <a:pt x="285" y="235"/>
                </a:cubicBezTo>
                <a:cubicBezTo>
                  <a:pt x="288" y="232"/>
                  <a:pt x="287" y="228"/>
                  <a:pt x="285" y="226"/>
                </a:cubicBezTo>
                <a:cubicBezTo>
                  <a:pt x="283" y="223"/>
                  <a:pt x="280" y="222"/>
                  <a:pt x="278" y="220"/>
                </a:cubicBezTo>
                <a:cubicBezTo>
                  <a:pt x="276" y="219"/>
                  <a:pt x="274" y="218"/>
                  <a:pt x="272" y="217"/>
                </a:cubicBezTo>
                <a:cubicBezTo>
                  <a:pt x="269" y="216"/>
                  <a:pt x="266" y="216"/>
                  <a:pt x="264" y="218"/>
                </a:cubicBezTo>
                <a:close/>
              </a:path>
            </a:pathLst>
          </a:custGeom>
          <a:solidFill>
            <a:srgbClr val="638B9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8549078" y="-281601"/>
            <a:ext cx="879899" cy="801178"/>
          </a:xfrm>
          <a:custGeom>
            <a:avLst/>
            <a:gdLst/>
            <a:ahLst/>
            <a:cxnLst/>
            <a:rect l="l" t="t" r="r" b="b"/>
            <a:pathLst>
              <a:path w="551" h="503" extrusionOk="0">
                <a:moveTo>
                  <a:pt x="231" y="232"/>
                </a:moveTo>
                <a:cubicBezTo>
                  <a:pt x="228" y="237"/>
                  <a:pt x="226" y="241"/>
                  <a:pt x="224" y="246"/>
                </a:cubicBezTo>
                <a:cubicBezTo>
                  <a:pt x="223" y="249"/>
                  <a:pt x="223" y="252"/>
                  <a:pt x="226" y="255"/>
                </a:cubicBezTo>
                <a:cubicBezTo>
                  <a:pt x="229" y="256"/>
                  <a:pt x="233" y="256"/>
                  <a:pt x="235" y="254"/>
                </a:cubicBezTo>
                <a:cubicBezTo>
                  <a:pt x="239" y="249"/>
                  <a:pt x="241" y="244"/>
                  <a:pt x="244" y="240"/>
                </a:cubicBezTo>
                <a:cubicBezTo>
                  <a:pt x="246" y="236"/>
                  <a:pt x="244" y="231"/>
                  <a:pt x="241" y="229"/>
                </a:cubicBezTo>
                <a:cubicBezTo>
                  <a:pt x="237" y="227"/>
                  <a:pt x="233" y="229"/>
                  <a:pt x="231" y="232"/>
                </a:cubicBezTo>
                <a:close/>
                <a:moveTo>
                  <a:pt x="86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1" y="3"/>
                  <a:pt x="97" y="7"/>
                  <a:pt x="94" y="6"/>
                </a:cubicBezTo>
                <a:cubicBezTo>
                  <a:pt x="92" y="5"/>
                  <a:pt x="88" y="2"/>
                  <a:pt x="86" y="0"/>
                </a:cubicBezTo>
                <a:close/>
                <a:moveTo>
                  <a:pt x="382" y="0"/>
                </a:moveTo>
                <a:cubicBezTo>
                  <a:pt x="399" y="0"/>
                  <a:pt x="399" y="0"/>
                  <a:pt x="399" y="0"/>
                </a:cubicBezTo>
                <a:cubicBezTo>
                  <a:pt x="398" y="1"/>
                  <a:pt x="397" y="2"/>
                  <a:pt x="396" y="3"/>
                </a:cubicBezTo>
                <a:cubicBezTo>
                  <a:pt x="394" y="6"/>
                  <a:pt x="391" y="9"/>
                  <a:pt x="388" y="11"/>
                </a:cubicBezTo>
                <a:cubicBezTo>
                  <a:pt x="384" y="14"/>
                  <a:pt x="379" y="10"/>
                  <a:pt x="380" y="6"/>
                </a:cubicBezTo>
                <a:cubicBezTo>
                  <a:pt x="380" y="4"/>
                  <a:pt x="381" y="2"/>
                  <a:pt x="382" y="0"/>
                </a:cubicBezTo>
                <a:close/>
                <a:moveTo>
                  <a:pt x="79" y="439"/>
                </a:moveTo>
                <a:cubicBezTo>
                  <a:pt x="76" y="444"/>
                  <a:pt x="84" y="448"/>
                  <a:pt x="87" y="443"/>
                </a:cubicBezTo>
                <a:cubicBezTo>
                  <a:pt x="88" y="440"/>
                  <a:pt x="91" y="436"/>
                  <a:pt x="90" y="433"/>
                </a:cubicBezTo>
                <a:cubicBezTo>
                  <a:pt x="89" y="431"/>
                  <a:pt x="87" y="430"/>
                  <a:pt x="85" y="431"/>
                </a:cubicBezTo>
                <a:cubicBezTo>
                  <a:pt x="82" y="431"/>
                  <a:pt x="80" y="436"/>
                  <a:pt x="79" y="439"/>
                </a:cubicBezTo>
                <a:close/>
                <a:moveTo>
                  <a:pt x="112" y="409"/>
                </a:moveTo>
                <a:cubicBezTo>
                  <a:pt x="110" y="412"/>
                  <a:pt x="108" y="415"/>
                  <a:pt x="107" y="418"/>
                </a:cubicBezTo>
                <a:cubicBezTo>
                  <a:pt x="105" y="423"/>
                  <a:pt x="112" y="428"/>
                  <a:pt x="116" y="425"/>
                </a:cubicBezTo>
                <a:cubicBezTo>
                  <a:pt x="119" y="423"/>
                  <a:pt x="121" y="419"/>
                  <a:pt x="123" y="416"/>
                </a:cubicBezTo>
                <a:cubicBezTo>
                  <a:pt x="126" y="410"/>
                  <a:pt x="117" y="403"/>
                  <a:pt x="112" y="409"/>
                </a:cubicBezTo>
                <a:close/>
                <a:moveTo>
                  <a:pt x="149" y="394"/>
                </a:moveTo>
                <a:cubicBezTo>
                  <a:pt x="143" y="399"/>
                  <a:pt x="140" y="406"/>
                  <a:pt x="141" y="413"/>
                </a:cubicBezTo>
                <a:cubicBezTo>
                  <a:pt x="141" y="415"/>
                  <a:pt x="143" y="417"/>
                  <a:pt x="145" y="418"/>
                </a:cubicBezTo>
                <a:cubicBezTo>
                  <a:pt x="147" y="418"/>
                  <a:pt x="150" y="417"/>
                  <a:pt x="151" y="415"/>
                </a:cubicBezTo>
                <a:cubicBezTo>
                  <a:pt x="152" y="411"/>
                  <a:pt x="155" y="408"/>
                  <a:pt x="157" y="405"/>
                </a:cubicBezTo>
                <a:cubicBezTo>
                  <a:pt x="159" y="402"/>
                  <a:pt x="160" y="399"/>
                  <a:pt x="157" y="396"/>
                </a:cubicBezTo>
                <a:cubicBezTo>
                  <a:pt x="156" y="394"/>
                  <a:pt x="152" y="392"/>
                  <a:pt x="149" y="394"/>
                </a:cubicBezTo>
                <a:close/>
                <a:moveTo>
                  <a:pt x="40" y="221"/>
                </a:moveTo>
                <a:cubicBezTo>
                  <a:pt x="39" y="222"/>
                  <a:pt x="39" y="224"/>
                  <a:pt x="40" y="225"/>
                </a:cubicBezTo>
                <a:cubicBezTo>
                  <a:pt x="41" y="227"/>
                  <a:pt x="43" y="228"/>
                  <a:pt x="45" y="228"/>
                </a:cubicBezTo>
                <a:cubicBezTo>
                  <a:pt x="47" y="228"/>
                  <a:pt x="49" y="228"/>
                  <a:pt x="51" y="228"/>
                </a:cubicBezTo>
                <a:cubicBezTo>
                  <a:pt x="57" y="227"/>
                  <a:pt x="57" y="217"/>
                  <a:pt x="50" y="217"/>
                </a:cubicBezTo>
                <a:cubicBezTo>
                  <a:pt x="49" y="217"/>
                  <a:pt x="47" y="217"/>
                  <a:pt x="45" y="218"/>
                </a:cubicBezTo>
                <a:cubicBezTo>
                  <a:pt x="42" y="218"/>
                  <a:pt x="41" y="219"/>
                  <a:pt x="40" y="221"/>
                </a:cubicBezTo>
                <a:close/>
                <a:moveTo>
                  <a:pt x="84" y="43"/>
                </a:moveTo>
                <a:cubicBezTo>
                  <a:pt x="85" y="47"/>
                  <a:pt x="88" y="49"/>
                  <a:pt x="92" y="51"/>
                </a:cubicBezTo>
                <a:cubicBezTo>
                  <a:pt x="97" y="54"/>
                  <a:pt x="102" y="47"/>
                  <a:pt x="98" y="43"/>
                </a:cubicBezTo>
                <a:cubicBezTo>
                  <a:pt x="95" y="40"/>
                  <a:pt x="92" y="37"/>
                  <a:pt x="88" y="38"/>
                </a:cubicBezTo>
                <a:cubicBezTo>
                  <a:pt x="85" y="38"/>
                  <a:pt x="83" y="40"/>
                  <a:pt x="84" y="43"/>
                </a:cubicBezTo>
                <a:close/>
                <a:moveTo>
                  <a:pt x="487" y="120"/>
                </a:moveTo>
                <a:cubicBezTo>
                  <a:pt x="484" y="121"/>
                  <a:pt x="480" y="123"/>
                  <a:pt x="478" y="126"/>
                </a:cubicBezTo>
                <a:cubicBezTo>
                  <a:pt x="473" y="130"/>
                  <a:pt x="478" y="136"/>
                  <a:pt x="483" y="135"/>
                </a:cubicBezTo>
                <a:cubicBezTo>
                  <a:pt x="487" y="134"/>
                  <a:pt x="490" y="132"/>
                  <a:pt x="493" y="131"/>
                </a:cubicBezTo>
                <a:cubicBezTo>
                  <a:pt x="496" y="129"/>
                  <a:pt x="499" y="128"/>
                  <a:pt x="501" y="125"/>
                </a:cubicBezTo>
                <a:cubicBezTo>
                  <a:pt x="504" y="122"/>
                  <a:pt x="502" y="116"/>
                  <a:pt x="497" y="116"/>
                </a:cubicBezTo>
                <a:cubicBezTo>
                  <a:pt x="493" y="116"/>
                  <a:pt x="490" y="118"/>
                  <a:pt x="487" y="120"/>
                </a:cubicBezTo>
                <a:close/>
                <a:moveTo>
                  <a:pt x="485" y="409"/>
                </a:moveTo>
                <a:cubicBezTo>
                  <a:pt x="487" y="412"/>
                  <a:pt x="490" y="413"/>
                  <a:pt x="493" y="414"/>
                </a:cubicBezTo>
                <a:cubicBezTo>
                  <a:pt x="495" y="415"/>
                  <a:pt x="498" y="413"/>
                  <a:pt x="499" y="412"/>
                </a:cubicBezTo>
                <a:cubicBezTo>
                  <a:pt x="500" y="410"/>
                  <a:pt x="499" y="408"/>
                  <a:pt x="498" y="406"/>
                </a:cubicBezTo>
                <a:cubicBezTo>
                  <a:pt x="496" y="404"/>
                  <a:pt x="494" y="402"/>
                  <a:pt x="491" y="400"/>
                </a:cubicBezTo>
                <a:cubicBezTo>
                  <a:pt x="485" y="398"/>
                  <a:pt x="480" y="405"/>
                  <a:pt x="485" y="409"/>
                </a:cubicBezTo>
                <a:close/>
                <a:moveTo>
                  <a:pt x="456" y="362"/>
                </a:moveTo>
                <a:cubicBezTo>
                  <a:pt x="454" y="364"/>
                  <a:pt x="452" y="367"/>
                  <a:pt x="454" y="370"/>
                </a:cubicBezTo>
                <a:cubicBezTo>
                  <a:pt x="456" y="373"/>
                  <a:pt x="459" y="373"/>
                  <a:pt x="462" y="375"/>
                </a:cubicBezTo>
                <a:cubicBezTo>
                  <a:pt x="464" y="376"/>
                  <a:pt x="466" y="377"/>
                  <a:pt x="468" y="379"/>
                </a:cubicBezTo>
                <a:cubicBezTo>
                  <a:pt x="473" y="383"/>
                  <a:pt x="480" y="377"/>
                  <a:pt x="477" y="372"/>
                </a:cubicBezTo>
                <a:cubicBezTo>
                  <a:pt x="475" y="368"/>
                  <a:pt x="472" y="365"/>
                  <a:pt x="469" y="363"/>
                </a:cubicBezTo>
                <a:cubicBezTo>
                  <a:pt x="465" y="361"/>
                  <a:pt x="460" y="359"/>
                  <a:pt x="456" y="362"/>
                </a:cubicBezTo>
                <a:close/>
                <a:moveTo>
                  <a:pt x="223" y="427"/>
                </a:moveTo>
                <a:cubicBezTo>
                  <a:pt x="219" y="429"/>
                  <a:pt x="218" y="435"/>
                  <a:pt x="217" y="439"/>
                </a:cubicBezTo>
                <a:cubicBezTo>
                  <a:pt x="217" y="442"/>
                  <a:pt x="216" y="445"/>
                  <a:pt x="217" y="447"/>
                </a:cubicBezTo>
                <a:cubicBezTo>
                  <a:pt x="218" y="450"/>
                  <a:pt x="221" y="452"/>
                  <a:pt x="224" y="452"/>
                </a:cubicBezTo>
                <a:cubicBezTo>
                  <a:pt x="229" y="450"/>
                  <a:pt x="230" y="445"/>
                  <a:pt x="231" y="441"/>
                </a:cubicBezTo>
                <a:cubicBezTo>
                  <a:pt x="231" y="437"/>
                  <a:pt x="233" y="433"/>
                  <a:pt x="232" y="429"/>
                </a:cubicBezTo>
                <a:cubicBezTo>
                  <a:pt x="231" y="426"/>
                  <a:pt x="226" y="424"/>
                  <a:pt x="223" y="427"/>
                </a:cubicBezTo>
                <a:close/>
                <a:moveTo>
                  <a:pt x="5" y="142"/>
                </a:moveTo>
                <a:cubicBezTo>
                  <a:pt x="7" y="142"/>
                  <a:pt x="10" y="142"/>
                  <a:pt x="13" y="143"/>
                </a:cubicBezTo>
                <a:cubicBezTo>
                  <a:pt x="15" y="144"/>
                  <a:pt x="17" y="144"/>
                  <a:pt x="19" y="142"/>
                </a:cubicBezTo>
                <a:cubicBezTo>
                  <a:pt x="20" y="140"/>
                  <a:pt x="20" y="137"/>
                  <a:pt x="18" y="135"/>
                </a:cubicBezTo>
                <a:cubicBezTo>
                  <a:pt x="14" y="132"/>
                  <a:pt x="9" y="131"/>
                  <a:pt x="4" y="132"/>
                </a:cubicBezTo>
                <a:cubicBezTo>
                  <a:pt x="0" y="133"/>
                  <a:pt x="0" y="141"/>
                  <a:pt x="5" y="142"/>
                </a:cubicBezTo>
                <a:close/>
                <a:moveTo>
                  <a:pt x="58" y="166"/>
                </a:moveTo>
                <a:cubicBezTo>
                  <a:pt x="63" y="170"/>
                  <a:pt x="69" y="171"/>
                  <a:pt x="75" y="171"/>
                </a:cubicBezTo>
                <a:cubicBezTo>
                  <a:pt x="84" y="172"/>
                  <a:pt x="86" y="161"/>
                  <a:pt x="78" y="159"/>
                </a:cubicBezTo>
                <a:cubicBezTo>
                  <a:pt x="76" y="158"/>
                  <a:pt x="73" y="157"/>
                  <a:pt x="70" y="156"/>
                </a:cubicBezTo>
                <a:cubicBezTo>
                  <a:pt x="67" y="155"/>
                  <a:pt x="64" y="155"/>
                  <a:pt x="60" y="156"/>
                </a:cubicBezTo>
                <a:cubicBezTo>
                  <a:pt x="56" y="157"/>
                  <a:pt x="55" y="163"/>
                  <a:pt x="58" y="166"/>
                </a:cubicBezTo>
                <a:close/>
                <a:moveTo>
                  <a:pt x="205" y="485"/>
                </a:moveTo>
                <a:cubicBezTo>
                  <a:pt x="202" y="489"/>
                  <a:pt x="197" y="497"/>
                  <a:pt x="203" y="500"/>
                </a:cubicBezTo>
                <a:cubicBezTo>
                  <a:pt x="209" y="503"/>
                  <a:pt x="213" y="495"/>
                  <a:pt x="215" y="491"/>
                </a:cubicBezTo>
                <a:cubicBezTo>
                  <a:pt x="218" y="484"/>
                  <a:pt x="209" y="479"/>
                  <a:pt x="205" y="485"/>
                </a:cubicBezTo>
                <a:close/>
                <a:moveTo>
                  <a:pt x="439" y="77"/>
                </a:moveTo>
                <a:cubicBezTo>
                  <a:pt x="434" y="81"/>
                  <a:pt x="429" y="86"/>
                  <a:pt x="425" y="91"/>
                </a:cubicBezTo>
                <a:cubicBezTo>
                  <a:pt x="420" y="97"/>
                  <a:pt x="426" y="105"/>
                  <a:pt x="433" y="101"/>
                </a:cubicBezTo>
                <a:cubicBezTo>
                  <a:pt x="439" y="98"/>
                  <a:pt x="443" y="93"/>
                  <a:pt x="448" y="89"/>
                </a:cubicBezTo>
                <a:cubicBezTo>
                  <a:pt x="452" y="86"/>
                  <a:pt x="457" y="80"/>
                  <a:pt x="452" y="75"/>
                </a:cubicBezTo>
                <a:cubicBezTo>
                  <a:pt x="449" y="71"/>
                  <a:pt x="443" y="74"/>
                  <a:pt x="439" y="77"/>
                </a:cubicBezTo>
                <a:close/>
                <a:moveTo>
                  <a:pt x="458" y="12"/>
                </a:moveTo>
                <a:cubicBezTo>
                  <a:pt x="455" y="15"/>
                  <a:pt x="453" y="18"/>
                  <a:pt x="451" y="22"/>
                </a:cubicBezTo>
                <a:cubicBezTo>
                  <a:pt x="449" y="25"/>
                  <a:pt x="454" y="31"/>
                  <a:pt x="457" y="28"/>
                </a:cubicBezTo>
                <a:cubicBezTo>
                  <a:pt x="461" y="25"/>
                  <a:pt x="464" y="23"/>
                  <a:pt x="466" y="20"/>
                </a:cubicBezTo>
                <a:cubicBezTo>
                  <a:pt x="469" y="17"/>
                  <a:pt x="472" y="12"/>
                  <a:pt x="469" y="8"/>
                </a:cubicBezTo>
                <a:cubicBezTo>
                  <a:pt x="465" y="5"/>
                  <a:pt x="460" y="9"/>
                  <a:pt x="458" y="12"/>
                </a:cubicBezTo>
                <a:close/>
                <a:moveTo>
                  <a:pt x="431" y="52"/>
                </a:moveTo>
                <a:cubicBezTo>
                  <a:pt x="425" y="55"/>
                  <a:pt x="422" y="60"/>
                  <a:pt x="421" y="65"/>
                </a:cubicBezTo>
                <a:cubicBezTo>
                  <a:pt x="420" y="71"/>
                  <a:pt x="428" y="75"/>
                  <a:pt x="431" y="69"/>
                </a:cubicBezTo>
                <a:cubicBezTo>
                  <a:pt x="433" y="66"/>
                  <a:pt x="435" y="62"/>
                  <a:pt x="437" y="60"/>
                </a:cubicBezTo>
                <a:cubicBezTo>
                  <a:pt x="441" y="55"/>
                  <a:pt x="436" y="48"/>
                  <a:pt x="431" y="52"/>
                </a:cubicBezTo>
                <a:close/>
                <a:moveTo>
                  <a:pt x="394" y="93"/>
                </a:moveTo>
                <a:cubicBezTo>
                  <a:pt x="391" y="98"/>
                  <a:pt x="387" y="102"/>
                  <a:pt x="386" y="108"/>
                </a:cubicBezTo>
                <a:cubicBezTo>
                  <a:pt x="385" y="114"/>
                  <a:pt x="393" y="119"/>
                  <a:pt x="397" y="114"/>
                </a:cubicBezTo>
                <a:cubicBezTo>
                  <a:pt x="400" y="110"/>
                  <a:pt x="402" y="106"/>
                  <a:pt x="405" y="102"/>
                </a:cubicBezTo>
                <a:cubicBezTo>
                  <a:pt x="409" y="98"/>
                  <a:pt x="413" y="95"/>
                  <a:pt x="415" y="90"/>
                </a:cubicBezTo>
                <a:cubicBezTo>
                  <a:pt x="416" y="85"/>
                  <a:pt x="411" y="81"/>
                  <a:pt x="406" y="82"/>
                </a:cubicBezTo>
                <a:cubicBezTo>
                  <a:pt x="401" y="83"/>
                  <a:pt x="397" y="89"/>
                  <a:pt x="394" y="93"/>
                </a:cubicBezTo>
                <a:close/>
                <a:moveTo>
                  <a:pt x="454" y="244"/>
                </a:moveTo>
                <a:cubicBezTo>
                  <a:pt x="462" y="246"/>
                  <a:pt x="470" y="247"/>
                  <a:pt x="478" y="247"/>
                </a:cubicBezTo>
                <a:cubicBezTo>
                  <a:pt x="485" y="248"/>
                  <a:pt x="486" y="237"/>
                  <a:pt x="479" y="235"/>
                </a:cubicBezTo>
                <a:cubicBezTo>
                  <a:pt x="472" y="233"/>
                  <a:pt x="464" y="230"/>
                  <a:pt x="456" y="230"/>
                </a:cubicBezTo>
                <a:cubicBezTo>
                  <a:pt x="447" y="229"/>
                  <a:pt x="447" y="242"/>
                  <a:pt x="454" y="244"/>
                </a:cubicBezTo>
                <a:close/>
                <a:moveTo>
                  <a:pt x="526" y="285"/>
                </a:moveTo>
                <a:cubicBezTo>
                  <a:pt x="531" y="288"/>
                  <a:pt x="537" y="289"/>
                  <a:pt x="542" y="290"/>
                </a:cubicBezTo>
                <a:cubicBezTo>
                  <a:pt x="548" y="292"/>
                  <a:pt x="551" y="283"/>
                  <a:pt x="546" y="281"/>
                </a:cubicBezTo>
                <a:cubicBezTo>
                  <a:pt x="541" y="279"/>
                  <a:pt x="535" y="275"/>
                  <a:pt x="530" y="276"/>
                </a:cubicBezTo>
                <a:cubicBezTo>
                  <a:pt x="526" y="276"/>
                  <a:pt x="523" y="282"/>
                  <a:pt x="526" y="285"/>
                </a:cubicBezTo>
                <a:close/>
                <a:moveTo>
                  <a:pt x="449" y="279"/>
                </a:moveTo>
                <a:cubicBezTo>
                  <a:pt x="452" y="280"/>
                  <a:pt x="455" y="281"/>
                  <a:pt x="458" y="282"/>
                </a:cubicBezTo>
                <a:cubicBezTo>
                  <a:pt x="461" y="283"/>
                  <a:pt x="464" y="284"/>
                  <a:pt x="466" y="284"/>
                </a:cubicBezTo>
                <a:cubicBezTo>
                  <a:pt x="471" y="285"/>
                  <a:pt x="475" y="280"/>
                  <a:pt x="472" y="276"/>
                </a:cubicBezTo>
                <a:cubicBezTo>
                  <a:pt x="468" y="270"/>
                  <a:pt x="458" y="265"/>
                  <a:pt x="450" y="267"/>
                </a:cubicBezTo>
                <a:cubicBezTo>
                  <a:pt x="445" y="268"/>
                  <a:pt x="445" y="276"/>
                  <a:pt x="449" y="279"/>
                </a:cubicBezTo>
                <a:close/>
                <a:moveTo>
                  <a:pt x="372" y="264"/>
                </a:moveTo>
                <a:cubicBezTo>
                  <a:pt x="374" y="266"/>
                  <a:pt x="378" y="267"/>
                  <a:pt x="381" y="268"/>
                </a:cubicBezTo>
                <a:cubicBezTo>
                  <a:pt x="383" y="269"/>
                  <a:pt x="386" y="270"/>
                  <a:pt x="389" y="270"/>
                </a:cubicBezTo>
                <a:cubicBezTo>
                  <a:pt x="397" y="271"/>
                  <a:pt x="401" y="262"/>
                  <a:pt x="394" y="257"/>
                </a:cubicBezTo>
                <a:cubicBezTo>
                  <a:pt x="391" y="256"/>
                  <a:pt x="388" y="255"/>
                  <a:pt x="385" y="254"/>
                </a:cubicBezTo>
                <a:cubicBezTo>
                  <a:pt x="383" y="252"/>
                  <a:pt x="380" y="251"/>
                  <a:pt x="377" y="251"/>
                </a:cubicBezTo>
                <a:cubicBezTo>
                  <a:pt x="369" y="249"/>
                  <a:pt x="365" y="260"/>
                  <a:pt x="372" y="264"/>
                </a:cubicBezTo>
                <a:close/>
                <a:moveTo>
                  <a:pt x="356" y="241"/>
                </a:moveTo>
                <a:cubicBezTo>
                  <a:pt x="361" y="243"/>
                  <a:pt x="366" y="244"/>
                  <a:pt x="371" y="245"/>
                </a:cubicBezTo>
                <a:cubicBezTo>
                  <a:pt x="377" y="245"/>
                  <a:pt x="382" y="247"/>
                  <a:pt x="387" y="244"/>
                </a:cubicBezTo>
                <a:cubicBezTo>
                  <a:pt x="390" y="243"/>
                  <a:pt x="391" y="238"/>
                  <a:pt x="389" y="236"/>
                </a:cubicBezTo>
                <a:cubicBezTo>
                  <a:pt x="385" y="231"/>
                  <a:pt x="379" y="230"/>
                  <a:pt x="374" y="230"/>
                </a:cubicBezTo>
                <a:cubicBezTo>
                  <a:pt x="369" y="229"/>
                  <a:pt x="363" y="229"/>
                  <a:pt x="357" y="230"/>
                </a:cubicBezTo>
                <a:cubicBezTo>
                  <a:pt x="353" y="232"/>
                  <a:pt x="351" y="239"/>
                  <a:pt x="356" y="241"/>
                </a:cubicBezTo>
                <a:close/>
                <a:moveTo>
                  <a:pt x="328" y="285"/>
                </a:moveTo>
                <a:cubicBezTo>
                  <a:pt x="329" y="288"/>
                  <a:pt x="332" y="292"/>
                  <a:pt x="335" y="295"/>
                </a:cubicBezTo>
                <a:cubicBezTo>
                  <a:pt x="338" y="297"/>
                  <a:pt x="341" y="299"/>
                  <a:pt x="345" y="300"/>
                </a:cubicBezTo>
                <a:cubicBezTo>
                  <a:pt x="352" y="302"/>
                  <a:pt x="355" y="293"/>
                  <a:pt x="351" y="289"/>
                </a:cubicBezTo>
                <a:cubicBezTo>
                  <a:pt x="349" y="287"/>
                  <a:pt x="347" y="285"/>
                  <a:pt x="345" y="283"/>
                </a:cubicBezTo>
                <a:cubicBezTo>
                  <a:pt x="343" y="281"/>
                  <a:pt x="342" y="279"/>
                  <a:pt x="340" y="277"/>
                </a:cubicBezTo>
                <a:cubicBezTo>
                  <a:pt x="334" y="273"/>
                  <a:pt x="327" y="278"/>
                  <a:pt x="328" y="285"/>
                </a:cubicBezTo>
                <a:close/>
                <a:moveTo>
                  <a:pt x="338" y="334"/>
                </a:moveTo>
                <a:cubicBezTo>
                  <a:pt x="339" y="340"/>
                  <a:pt x="346" y="348"/>
                  <a:pt x="352" y="351"/>
                </a:cubicBezTo>
                <a:cubicBezTo>
                  <a:pt x="358" y="353"/>
                  <a:pt x="363" y="348"/>
                  <a:pt x="360" y="342"/>
                </a:cubicBezTo>
                <a:cubicBezTo>
                  <a:pt x="359" y="339"/>
                  <a:pt x="357" y="337"/>
                  <a:pt x="355" y="335"/>
                </a:cubicBezTo>
                <a:cubicBezTo>
                  <a:pt x="353" y="332"/>
                  <a:pt x="352" y="329"/>
                  <a:pt x="349" y="327"/>
                </a:cubicBezTo>
                <a:cubicBezTo>
                  <a:pt x="344" y="325"/>
                  <a:pt x="338" y="329"/>
                  <a:pt x="338" y="334"/>
                </a:cubicBezTo>
                <a:close/>
                <a:moveTo>
                  <a:pt x="385" y="392"/>
                </a:moveTo>
                <a:cubicBezTo>
                  <a:pt x="386" y="398"/>
                  <a:pt x="391" y="402"/>
                  <a:pt x="395" y="406"/>
                </a:cubicBezTo>
                <a:cubicBezTo>
                  <a:pt x="400" y="411"/>
                  <a:pt x="408" y="405"/>
                  <a:pt x="404" y="399"/>
                </a:cubicBezTo>
                <a:cubicBezTo>
                  <a:pt x="401" y="394"/>
                  <a:pt x="398" y="388"/>
                  <a:pt x="392" y="386"/>
                </a:cubicBezTo>
                <a:cubicBezTo>
                  <a:pt x="389" y="386"/>
                  <a:pt x="385" y="388"/>
                  <a:pt x="385" y="392"/>
                </a:cubicBezTo>
                <a:close/>
                <a:moveTo>
                  <a:pt x="341" y="371"/>
                </a:moveTo>
                <a:cubicBezTo>
                  <a:pt x="340" y="376"/>
                  <a:pt x="345" y="382"/>
                  <a:pt x="349" y="385"/>
                </a:cubicBezTo>
                <a:cubicBezTo>
                  <a:pt x="355" y="389"/>
                  <a:pt x="361" y="382"/>
                  <a:pt x="356" y="376"/>
                </a:cubicBezTo>
                <a:cubicBezTo>
                  <a:pt x="354" y="373"/>
                  <a:pt x="352" y="370"/>
                  <a:pt x="349" y="367"/>
                </a:cubicBezTo>
                <a:cubicBezTo>
                  <a:pt x="346" y="364"/>
                  <a:pt x="341" y="367"/>
                  <a:pt x="341" y="371"/>
                </a:cubicBezTo>
                <a:close/>
                <a:moveTo>
                  <a:pt x="314" y="341"/>
                </a:moveTo>
                <a:cubicBezTo>
                  <a:pt x="314" y="347"/>
                  <a:pt x="317" y="354"/>
                  <a:pt x="321" y="358"/>
                </a:cubicBezTo>
                <a:cubicBezTo>
                  <a:pt x="326" y="362"/>
                  <a:pt x="331" y="358"/>
                  <a:pt x="332" y="353"/>
                </a:cubicBezTo>
                <a:cubicBezTo>
                  <a:pt x="332" y="350"/>
                  <a:pt x="331" y="348"/>
                  <a:pt x="330" y="345"/>
                </a:cubicBezTo>
                <a:cubicBezTo>
                  <a:pt x="329" y="342"/>
                  <a:pt x="328" y="340"/>
                  <a:pt x="327" y="337"/>
                </a:cubicBezTo>
                <a:cubicBezTo>
                  <a:pt x="325" y="335"/>
                  <a:pt x="322" y="333"/>
                  <a:pt x="319" y="334"/>
                </a:cubicBezTo>
                <a:cubicBezTo>
                  <a:pt x="316" y="335"/>
                  <a:pt x="313" y="338"/>
                  <a:pt x="314" y="341"/>
                </a:cubicBezTo>
                <a:close/>
                <a:moveTo>
                  <a:pt x="261" y="433"/>
                </a:moveTo>
                <a:cubicBezTo>
                  <a:pt x="259" y="436"/>
                  <a:pt x="259" y="440"/>
                  <a:pt x="258" y="443"/>
                </a:cubicBezTo>
                <a:cubicBezTo>
                  <a:pt x="257" y="450"/>
                  <a:pt x="267" y="451"/>
                  <a:pt x="269" y="445"/>
                </a:cubicBezTo>
                <a:cubicBezTo>
                  <a:pt x="270" y="441"/>
                  <a:pt x="271" y="438"/>
                  <a:pt x="270" y="434"/>
                </a:cubicBezTo>
                <a:cubicBezTo>
                  <a:pt x="270" y="429"/>
                  <a:pt x="263" y="429"/>
                  <a:pt x="261" y="433"/>
                </a:cubicBezTo>
                <a:close/>
                <a:moveTo>
                  <a:pt x="250" y="379"/>
                </a:moveTo>
                <a:cubicBezTo>
                  <a:pt x="246" y="382"/>
                  <a:pt x="244" y="388"/>
                  <a:pt x="242" y="393"/>
                </a:cubicBezTo>
                <a:cubicBezTo>
                  <a:pt x="241" y="398"/>
                  <a:pt x="241" y="403"/>
                  <a:pt x="242" y="408"/>
                </a:cubicBezTo>
                <a:cubicBezTo>
                  <a:pt x="243" y="414"/>
                  <a:pt x="252" y="413"/>
                  <a:pt x="253" y="408"/>
                </a:cubicBezTo>
                <a:cubicBezTo>
                  <a:pt x="254" y="404"/>
                  <a:pt x="255" y="400"/>
                  <a:pt x="257" y="396"/>
                </a:cubicBezTo>
                <a:cubicBezTo>
                  <a:pt x="258" y="392"/>
                  <a:pt x="260" y="389"/>
                  <a:pt x="260" y="385"/>
                </a:cubicBezTo>
                <a:cubicBezTo>
                  <a:pt x="260" y="380"/>
                  <a:pt x="254" y="377"/>
                  <a:pt x="250" y="379"/>
                </a:cubicBezTo>
                <a:close/>
                <a:moveTo>
                  <a:pt x="207" y="358"/>
                </a:moveTo>
                <a:cubicBezTo>
                  <a:pt x="206" y="360"/>
                  <a:pt x="206" y="361"/>
                  <a:pt x="205" y="362"/>
                </a:cubicBezTo>
                <a:cubicBezTo>
                  <a:pt x="205" y="364"/>
                  <a:pt x="205" y="365"/>
                  <a:pt x="205" y="367"/>
                </a:cubicBezTo>
                <a:cubicBezTo>
                  <a:pt x="204" y="369"/>
                  <a:pt x="205" y="372"/>
                  <a:pt x="208" y="373"/>
                </a:cubicBezTo>
                <a:cubicBezTo>
                  <a:pt x="211" y="374"/>
                  <a:pt x="213" y="373"/>
                  <a:pt x="215" y="371"/>
                </a:cubicBezTo>
                <a:cubicBezTo>
                  <a:pt x="215" y="371"/>
                  <a:pt x="215" y="371"/>
                  <a:pt x="215" y="371"/>
                </a:cubicBezTo>
                <a:cubicBezTo>
                  <a:pt x="217" y="369"/>
                  <a:pt x="218" y="366"/>
                  <a:pt x="219" y="364"/>
                </a:cubicBezTo>
                <a:cubicBezTo>
                  <a:pt x="220" y="361"/>
                  <a:pt x="222" y="357"/>
                  <a:pt x="220" y="354"/>
                </a:cubicBezTo>
                <a:cubicBezTo>
                  <a:pt x="218" y="352"/>
                  <a:pt x="216" y="351"/>
                  <a:pt x="213" y="351"/>
                </a:cubicBezTo>
                <a:cubicBezTo>
                  <a:pt x="210" y="352"/>
                  <a:pt x="208" y="355"/>
                  <a:pt x="207" y="358"/>
                </a:cubicBezTo>
                <a:close/>
                <a:moveTo>
                  <a:pt x="229" y="339"/>
                </a:moveTo>
                <a:cubicBezTo>
                  <a:pt x="229" y="342"/>
                  <a:pt x="229" y="346"/>
                  <a:pt x="228" y="349"/>
                </a:cubicBezTo>
                <a:cubicBezTo>
                  <a:pt x="228" y="353"/>
                  <a:pt x="228" y="357"/>
                  <a:pt x="231" y="359"/>
                </a:cubicBezTo>
                <a:cubicBezTo>
                  <a:pt x="233" y="361"/>
                  <a:pt x="236" y="361"/>
                  <a:pt x="238" y="360"/>
                </a:cubicBezTo>
                <a:cubicBezTo>
                  <a:pt x="241" y="358"/>
                  <a:pt x="242" y="354"/>
                  <a:pt x="243" y="351"/>
                </a:cubicBezTo>
                <a:cubicBezTo>
                  <a:pt x="243" y="347"/>
                  <a:pt x="244" y="344"/>
                  <a:pt x="244" y="341"/>
                </a:cubicBezTo>
                <a:cubicBezTo>
                  <a:pt x="244" y="332"/>
                  <a:pt x="231" y="331"/>
                  <a:pt x="229" y="339"/>
                </a:cubicBezTo>
                <a:close/>
                <a:moveTo>
                  <a:pt x="125" y="209"/>
                </a:moveTo>
                <a:cubicBezTo>
                  <a:pt x="120" y="214"/>
                  <a:pt x="123" y="222"/>
                  <a:pt x="130" y="220"/>
                </a:cubicBezTo>
                <a:cubicBezTo>
                  <a:pt x="132" y="220"/>
                  <a:pt x="134" y="219"/>
                  <a:pt x="136" y="219"/>
                </a:cubicBezTo>
                <a:cubicBezTo>
                  <a:pt x="138" y="218"/>
                  <a:pt x="139" y="218"/>
                  <a:pt x="141" y="217"/>
                </a:cubicBezTo>
                <a:cubicBezTo>
                  <a:pt x="145" y="216"/>
                  <a:pt x="147" y="209"/>
                  <a:pt x="142" y="208"/>
                </a:cubicBezTo>
                <a:cubicBezTo>
                  <a:pt x="137" y="206"/>
                  <a:pt x="129" y="206"/>
                  <a:pt x="125" y="209"/>
                </a:cubicBezTo>
                <a:close/>
                <a:moveTo>
                  <a:pt x="90" y="234"/>
                </a:moveTo>
                <a:cubicBezTo>
                  <a:pt x="84" y="238"/>
                  <a:pt x="87" y="246"/>
                  <a:pt x="93" y="246"/>
                </a:cubicBezTo>
                <a:cubicBezTo>
                  <a:pt x="99" y="246"/>
                  <a:pt x="105" y="243"/>
                  <a:pt x="110" y="240"/>
                </a:cubicBezTo>
                <a:cubicBezTo>
                  <a:pt x="115" y="237"/>
                  <a:pt x="112" y="230"/>
                  <a:pt x="107" y="230"/>
                </a:cubicBezTo>
                <a:cubicBezTo>
                  <a:pt x="101" y="230"/>
                  <a:pt x="94" y="231"/>
                  <a:pt x="90" y="234"/>
                </a:cubicBezTo>
                <a:close/>
                <a:moveTo>
                  <a:pt x="24" y="327"/>
                </a:moveTo>
                <a:cubicBezTo>
                  <a:pt x="24" y="328"/>
                  <a:pt x="24" y="330"/>
                  <a:pt x="26" y="331"/>
                </a:cubicBezTo>
                <a:cubicBezTo>
                  <a:pt x="28" y="332"/>
                  <a:pt x="30" y="331"/>
                  <a:pt x="33" y="330"/>
                </a:cubicBezTo>
                <a:cubicBezTo>
                  <a:pt x="38" y="329"/>
                  <a:pt x="35" y="321"/>
                  <a:pt x="31" y="323"/>
                </a:cubicBezTo>
                <a:cubicBezTo>
                  <a:pt x="28" y="324"/>
                  <a:pt x="26" y="324"/>
                  <a:pt x="24" y="327"/>
                </a:cubicBezTo>
                <a:close/>
                <a:moveTo>
                  <a:pt x="54" y="303"/>
                </a:moveTo>
                <a:cubicBezTo>
                  <a:pt x="52" y="306"/>
                  <a:pt x="54" y="311"/>
                  <a:pt x="58" y="311"/>
                </a:cubicBezTo>
                <a:cubicBezTo>
                  <a:pt x="61" y="312"/>
                  <a:pt x="63" y="311"/>
                  <a:pt x="66" y="310"/>
                </a:cubicBezTo>
                <a:cubicBezTo>
                  <a:pt x="68" y="308"/>
                  <a:pt x="69" y="307"/>
                  <a:pt x="71" y="305"/>
                </a:cubicBezTo>
                <a:cubicBezTo>
                  <a:pt x="73" y="301"/>
                  <a:pt x="70" y="297"/>
                  <a:pt x="66" y="296"/>
                </a:cubicBezTo>
                <a:cubicBezTo>
                  <a:pt x="61" y="296"/>
                  <a:pt x="56" y="299"/>
                  <a:pt x="54" y="303"/>
                </a:cubicBezTo>
                <a:close/>
                <a:moveTo>
                  <a:pt x="99" y="320"/>
                </a:moveTo>
                <a:cubicBezTo>
                  <a:pt x="97" y="321"/>
                  <a:pt x="95" y="322"/>
                  <a:pt x="93" y="323"/>
                </a:cubicBezTo>
                <a:cubicBezTo>
                  <a:pt x="91" y="325"/>
                  <a:pt x="90" y="330"/>
                  <a:pt x="94" y="331"/>
                </a:cubicBezTo>
                <a:cubicBezTo>
                  <a:pt x="97" y="332"/>
                  <a:pt x="99" y="332"/>
                  <a:pt x="101" y="331"/>
                </a:cubicBezTo>
                <a:cubicBezTo>
                  <a:pt x="103" y="330"/>
                  <a:pt x="105" y="329"/>
                  <a:pt x="107" y="327"/>
                </a:cubicBezTo>
                <a:cubicBezTo>
                  <a:pt x="109" y="325"/>
                  <a:pt x="109" y="321"/>
                  <a:pt x="107" y="319"/>
                </a:cubicBezTo>
                <a:cubicBezTo>
                  <a:pt x="104" y="317"/>
                  <a:pt x="101" y="317"/>
                  <a:pt x="99" y="320"/>
                </a:cubicBezTo>
                <a:close/>
                <a:moveTo>
                  <a:pt x="106" y="284"/>
                </a:moveTo>
                <a:cubicBezTo>
                  <a:pt x="105" y="286"/>
                  <a:pt x="103" y="287"/>
                  <a:pt x="102" y="288"/>
                </a:cubicBezTo>
                <a:cubicBezTo>
                  <a:pt x="100" y="290"/>
                  <a:pt x="100" y="292"/>
                  <a:pt x="99" y="294"/>
                </a:cubicBezTo>
                <a:cubicBezTo>
                  <a:pt x="98" y="298"/>
                  <a:pt x="102" y="301"/>
                  <a:pt x="106" y="300"/>
                </a:cubicBezTo>
                <a:cubicBezTo>
                  <a:pt x="107" y="299"/>
                  <a:pt x="109" y="299"/>
                  <a:pt x="110" y="298"/>
                </a:cubicBezTo>
                <a:cubicBezTo>
                  <a:pt x="112" y="297"/>
                  <a:pt x="113" y="296"/>
                  <a:pt x="114" y="295"/>
                </a:cubicBezTo>
                <a:cubicBezTo>
                  <a:pt x="117" y="293"/>
                  <a:pt x="120" y="291"/>
                  <a:pt x="122" y="288"/>
                </a:cubicBezTo>
                <a:cubicBezTo>
                  <a:pt x="124" y="285"/>
                  <a:pt x="120" y="280"/>
                  <a:pt x="116" y="280"/>
                </a:cubicBezTo>
                <a:cubicBezTo>
                  <a:pt x="113" y="280"/>
                  <a:pt x="109" y="282"/>
                  <a:pt x="106" y="284"/>
                </a:cubicBezTo>
                <a:close/>
                <a:moveTo>
                  <a:pt x="134" y="248"/>
                </a:moveTo>
                <a:cubicBezTo>
                  <a:pt x="130" y="250"/>
                  <a:pt x="126" y="252"/>
                  <a:pt x="124" y="256"/>
                </a:cubicBezTo>
                <a:cubicBezTo>
                  <a:pt x="122" y="260"/>
                  <a:pt x="125" y="265"/>
                  <a:pt x="129" y="265"/>
                </a:cubicBezTo>
                <a:cubicBezTo>
                  <a:pt x="134" y="265"/>
                  <a:pt x="138" y="262"/>
                  <a:pt x="141" y="259"/>
                </a:cubicBezTo>
                <a:cubicBezTo>
                  <a:pt x="144" y="257"/>
                  <a:pt x="146" y="253"/>
                  <a:pt x="143" y="250"/>
                </a:cubicBezTo>
                <a:cubicBezTo>
                  <a:pt x="141" y="247"/>
                  <a:pt x="137" y="246"/>
                  <a:pt x="134" y="248"/>
                </a:cubicBezTo>
                <a:close/>
                <a:moveTo>
                  <a:pt x="93" y="366"/>
                </a:moveTo>
                <a:cubicBezTo>
                  <a:pt x="91" y="368"/>
                  <a:pt x="93" y="374"/>
                  <a:pt x="97" y="372"/>
                </a:cubicBezTo>
                <a:cubicBezTo>
                  <a:pt x="101" y="371"/>
                  <a:pt x="106" y="368"/>
                  <a:pt x="108" y="364"/>
                </a:cubicBezTo>
                <a:cubicBezTo>
                  <a:pt x="111" y="361"/>
                  <a:pt x="108" y="356"/>
                  <a:pt x="104" y="357"/>
                </a:cubicBezTo>
                <a:cubicBezTo>
                  <a:pt x="100" y="359"/>
                  <a:pt x="96" y="362"/>
                  <a:pt x="93" y="366"/>
                </a:cubicBezTo>
                <a:close/>
                <a:moveTo>
                  <a:pt x="136" y="314"/>
                </a:moveTo>
                <a:cubicBezTo>
                  <a:pt x="134" y="315"/>
                  <a:pt x="131" y="317"/>
                  <a:pt x="129" y="318"/>
                </a:cubicBezTo>
                <a:cubicBezTo>
                  <a:pt x="128" y="319"/>
                  <a:pt x="127" y="319"/>
                  <a:pt x="126" y="320"/>
                </a:cubicBezTo>
                <a:cubicBezTo>
                  <a:pt x="125" y="321"/>
                  <a:pt x="124" y="322"/>
                  <a:pt x="123" y="324"/>
                </a:cubicBezTo>
                <a:cubicBezTo>
                  <a:pt x="120" y="328"/>
                  <a:pt x="123" y="335"/>
                  <a:pt x="129" y="333"/>
                </a:cubicBezTo>
                <a:cubicBezTo>
                  <a:pt x="130" y="333"/>
                  <a:pt x="132" y="333"/>
                  <a:pt x="134" y="332"/>
                </a:cubicBezTo>
                <a:cubicBezTo>
                  <a:pt x="135" y="331"/>
                  <a:pt x="136" y="330"/>
                  <a:pt x="137" y="329"/>
                </a:cubicBezTo>
                <a:cubicBezTo>
                  <a:pt x="140" y="328"/>
                  <a:pt x="142" y="326"/>
                  <a:pt x="144" y="324"/>
                </a:cubicBezTo>
                <a:cubicBezTo>
                  <a:pt x="147" y="322"/>
                  <a:pt x="146" y="318"/>
                  <a:pt x="144" y="315"/>
                </a:cubicBezTo>
                <a:cubicBezTo>
                  <a:pt x="142" y="313"/>
                  <a:pt x="139" y="313"/>
                  <a:pt x="136" y="314"/>
                </a:cubicBezTo>
                <a:close/>
                <a:moveTo>
                  <a:pt x="71" y="89"/>
                </a:moveTo>
                <a:cubicBezTo>
                  <a:pt x="70" y="91"/>
                  <a:pt x="69" y="94"/>
                  <a:pt x="70" y="96"/>
                </a:cubicBezTo>
                <a:cubicBezTo>
                  <a:pt x="71" y="97"/>
                  <a:pt x="72" y="98"/>
                  <a:pt x="73" y="99"/>
                </a:cubicBezTo>
                <a:cubicBezTo>
                  <a:pt x="75" y="101"/>
                  <a:pt x="79" y="101"/>
                  <a:pt x="81" y="99"/>
                </a:cubicBezTo>
                <a:cubicBezTo>
                  <a:pt x="83" y="97"/>
                  <a:pt x="82" y="94"/>
                  <a:pt x="80" y="92"/>
                </a:cubicBezTo>
                <a:cubicBezTo>
                  <a:pt x="80" y="91"/>
                  <a:pt x="79" y="90"/>
                  <a:pt x="78" y="89"/>
                </a:cubicBezTo>
                <a:cubicBezTo>
                  <a:pt x="76" y="88"/>
                  <a:pt x="74" y="88"/>
                  <a:pt x="71" y="89"/>
                </a:cubicBezTo>
                <a:close/>
                <a:moveTo>
                  <a:pt x="110" y="90"/>
                </a:moveTo>
                <a:cubicBezTo>
                  <a:pt x="109" y="92"/>
                  <a:pt x="108" y="95"/>
                  <a:pt x="110" y="97"/>
                </a:cubicBezTo>
                <a:cubicBezTo>
                  <a:pt x="112" y="100"/>
                  <a:pt x="114" y="102"/>
                  <a:pt x="117" y="103"/>
                </a:cubicBezTo>
                <a:cubicBezTo>
                  <a:pt x="122" y="107"/>
                  <a:pt x="126" y="100"/>
                  <a:pt x="124" y="96"/>
                </a:cubicBezTo>
                <a:cubicBezTo>
                  <a:pt x="122" y="93"/>
                  <a:pt x="120" y="90"/>
                  <a:pt x="117" y="89"/>
                </a:cubicBezTo>
                <a:cubicBezTo>
                  <a:pt x="115" y="87"/>
                  <a:pt x="112" y="88"/>
                  <a:pt x="110" y="90"/>
                </a:cubicBezTo>
                <a:close/>
                <a:moveTo>
                  <a:pt x="150" y="103"/>
                </a:moveTo>
                <a:cubicBezTo>
                  <a:pt x="151" y="106"/>
                  <a:pt x="153" y="108"/>
                  <a:pt x="154" y="110"/>
                </a:cubicBezTo>
                <a:cubicBezTo>
                  <a:pt x="155" y="111"/>
                  <a:pt x="156" y="112"/>
                  <a:pt x="157" y="113"/>
                </a:cubicBezTo>
                <a:cubicBezTo>
                  <a:pt x="158" y="114"/>
                  <a:pt x="159" y="115"/>
                  <a:pt x="160" y="116"/>
                </a:cubicBezTo>
                <a:cubicBezTo>
                  <a:pt x="163" y="120"/>
                  <a:pt x="170" y="117"/>
                  <a:pt x="169" y="112"/>
                </a:cubicBezTo>
                <a:cubicBezTo>
                  <a:pt x="169" y="110"/>
                  <a:pt x="169" y="109"/>
                  <a:pt x="169" y="107"/>
                </a:cubicBezTo>
                <a:cubicBezTo>
                  <a:pt x="168" y="105"/>
                  <a:pt x="167" y="104"/>
                  <a:pt x="166" y="102"/>
                </a:cubicBezTo>
                <a:cubicBezTo>
                  <a:pt x="164" y="99"/>
                  <a:pt x="162" y="96"/>
                  <a:pt x="158" y="95"/>
                </a:cubicBezTo>
                <a:cubicBezTo>
                  <a:pt x="153" y="93"/>
                  <a:pt x="149" y="98"/>
                  <a:pt x="150" y="103"/>
                </a:cubicBezTo>
                <a:close/>
                <a:moveTo>
                  <a:pt x="66" y="133"/>
                </a:moveTo>
                <a:cubicBezTo>
                  <a:pt x="65" y="134"/>
                  <a:pt x="65" y="136"/>
                  <a:pt x="65" y="137"/>
                </a:cubicBezTo>
                <a:cubicBezTo>
                  <a:pt x="65" y="138"/>
                  <a:pt x="65" y="139"/>
                  <a:pt x="66" y="140"/>
                </a:cubicBezTo>
                <a:cubicBezTo>
                  <a:pt x="66" y="140"/>
                  <a:pt x="67" y="141"/>
                  <a:pt x="67" y="141"/>
                </a:cubicBezTo>
                <a:cubicBezTo>
                  <a:pt x="68" y="144"/>
                  <a:pt x="71" y="146"/>
                  <a:pt x="74" y="145"/>
                </a:cubicBezTo>
                <a:cubicBezTo>
                  <a:pt x="76" y="144"/>
                  <a:pt x="79" y="141"/>
                  <a:pt x="77" y="138"/>
                </a:cubicBezTo>
                <a:cubicBezTo>
                  <a:pt x="76" y="136"/>
                  <a:pt x="75" y="134"/>
                  <a:pt x="73" y="133"/>
                </a:cubicBezTo>
                <a:cubicBezTo>
                  <a:pt x="71" y="131"/>
                  <a:pt x="69" y="132"/>
                  <a:pt x="66" y="133"/>
                </a:cubicBezTo>
                <a:close/>
                <a:moveTo>
                  <a:pt x="103" y="184"/>
                </a:moveTo>
                <a:cubicBezTo>
                  <a:pt x="104" y="187"/>
                  <a:pt x="107" y="189"/>
                  <a:pt x="110" y="191"/>
                </a:cubicBezTo>
                <a:cubicBezTo>
                  <a:pt x="112" y="193"/>
                  <a:pt x="115" y="193"/>
                  <a:pt x="118" y="191"/>
                </a:cubicBezTo>
                <a:cubicBezTo>
                  <a:pt x="120" y="189"/>
                  <a:pt x="120" y="185"/>
                  <a:pt x="117" y="183"/>
                </a:cubicBezTo>
                <a:cubicBezTo>
                  <a:pt x="114" y="180"/>
                  <a:pt x="111" y="178"/>
                  <a:pt x="107" y="178"/>
                </a:cubicBezTo>
                <a:cubicBezTo>
                  <a:pt x="104" y="178"/>
                  <a:pt x="102" y="181"/>
                  <a:pt x="103" y="184"/>
                </a:cubicBezTo>
                <a:close/>
                <a:moveTo>
                  <a:pt x="107" y="159"/>
                </a:moveTo>
                <a:cubicBezTo>
                  <a:pt x="109" y="161"/>
                  <a:pt x="112" y="161"/>
                  <a:pt x="114" y="162"/>
                </a:cubicBezTo>
                <a:cubicBezTo>
                  <a:pt x="116" y="163"/>
                  <a:pt x="118" y="164"/>
                  <a:pt x="120" y="164"/>
                </a:cubicBezTo>
                <a:cubicBezTo>
                  <a:pt x="124" y="165"/>
                  <a:pt x="128" y="162"/>
                  <a:pt x="127" y="157"/>
                </a:cubicBezTo>
                <a:cubicBezTo>
                  <a:pt x="125" y="154"/>
                  <a:pt x="123" y="151"/>
                  <a:pt x="119" y="150"/>
                </a:cubicBezTo>
                <a:cubicBezTo>
                  <a:pt x="118" y="149"/>
                  <a:pt x="116" y="148"/>
                  <a:pt x="115" y="148"/>
                </a:cubicBezTo>
                <a:cubicBezTo>
                  <a:pt x="112" y="147"/>
                  <a:pt x="110" y="148"/>
                  <a:pt x="108" y="148"/>
                </a:cubicBezTo>
                <a:cubicBezTo>
                  <a:pt x="103" y="149"/>
                  <a:pt x="102" y="157"/>
                  <a:pt x="107" y="159"/>
                </a:cubicBezTo>
                <a:close/>
                <a:moveTo>
                  <a:pt x="137" y="190"/>
                </a:moveTo>
                <a:cubicBezTo>
                  <a:pt x="139" y="197"/>
                  <a:pt x="148" y="199"/>
                  <a:pt x="154" y="200"/>
                </a:cubicBezTo>
                <a:cubicBezTo>
                  <a:pt x="162" y="202"/>
                  <a:pt x="165" y="189"/>
                  <a:pt x="157" y="187"/>
                </a:cubicBezTo>
                <a:cubicBezTo>
                  <a:pt x="154" y="187"/>
                  <a:pt x="152" y="186"/>
                  <a:pt x="150" y="185"/>
                </a:cubicBezTo>
                <a:cubicBezTo>
                  <a:pt x="147" y="184"/>
                  <a:pt x="143" y="182"/>
                  <a:pt x="140" y="184"/>
                </a:cubicBezTo>
                <a:cubicBezTo>
                  <a:pt x="137" y="184"/>
                  <a:pt x="136" y="187"/>
                  <a:pt x="137" y="190"/>
                </a:cubicBezTo>
                <a:close/>
                <a:moveTo>
                  <a:pt x="39" y="101"/>
                </a:moveTo>
                <a:cubicBezTo>
                  <a:pt x="35" y="104"/>
                  <a:pt x="42" y="107"/>
                  <a:pt x="43" y="109"/>
                </a:cubicBezTo>
                <a:cubicBezTo>
                  <a:pt x="44" y="114"/>
                  <a:pt x="52" y="112"/>
                  <a:pt x="50" y="107"/>
                </a:cubicBezTo>
                <a:cubicBezTo>
                  <a:pt x="49" y="103"/>
                  <a:pt x="44" y="97"/>
                  <a:pt x="39" y="101"/>
                </a:cubicBezTo>
                <a:close/>
                <a:moveTo>
                  <a:pt x="93" y="121"/>
                </a:moveTo>
                <a:cubicBezTo>
                  <a:pt x="92" y="122"/>
                  <a:pt x="91" y="124"/>
                  <a:pt x="91" y="125"/>
                </a:cubicBezTo>
                <a:cubicBezTo>
                  <a:pt x="92" y="129"/>
                  <a:pt x="96" y="131"/>
                  <a:pt x="99" y="134"/>
                </a:cubicBezTo>
                <a:cubicBezTo>
                  <a:pt x="101" y="135"/>
                  <a:pt x="102" y="136"/>
                  <a:pt x="104" y="137"/>
                </a:cubicBezTo>
                <a:cubicBezTo>
                  <a:pt x="106" y="138"/>
                  <a:pt x="107" y="139"/>
                  <a:pt x="110" y="140"/>
                </a:cubicBezTo>
                <a:cubicBezTo>
                  <a:pt x="112" y="140"/>
                  <a:pt x="116" y="138"/>
                  <a:pt x="115" y="135"/>
                </a:cubicBezTo>
                <a:cubicBezTo>
                  <a:pt x="115" y="130"/>
                  <a:pt x="110" y="126"/>
                  <a:pt x="106" y="124"/>
                </a:cubicBezTo>
                <a:cubicBezTo>
                  <a:pt x="102" y="121"/>
                  <a:pt x="97" y="119"/>
                  <a:pt x="93" y="121"/>
                </a:cubicBezTo>
                <a:close/>
                <a:moveTo>
                  <a:pt x="143" y="141"/>
                </a:moveTo>
                <a:cubicBezTo>
                  <a:pt x="147" y="146"/>
                  <a:pt x="154" y="148"/>
                  <a:pt x="160" y="150"/>
                </a:cubicBezTo>
                <a:cubicBezTo>
                  <a:pt x="163" y="151"/>
                  <a:pt x="167" y="148"/>
                  <a:pt x="168" y="146"/>
                </a:cubicBezTo>
                <a:cubicBezTo>
                  <a:pt x="169" y="143"/>
                  <a:pt x="168" y="139"/>
                  <a:pt x="165" y="138"/>
                </a:cubicBezTo>
                <a:cubicBezTo>
                  <a:pt x="162" y="136"/>
                  <a:pt x="160" y="135"/>
                  <a:pt x="157" y="134"/>
                </a:cubicBezTo>
                <a:cubicBezTo>
                  <a:pt x="154" y="132"/>
                  <a:pt x="151" y="131"/>
                  <a:pt x="148" y="131"/>
                </a:cubicBezTo>
                <a:cubicBezTo>
                  <a:pt x="143" y="131"/>
                  <a:pt x="139" y="137"/>
                  <a:pt x="143" y="141"/>
                </a:cubicBezTo>
                <a:close/>
                <a:moveTo>
                  <a:pt x="147" y="163"/>
                </a:moveTo>
                <a:cubicBezTo>
                  <a:pt x="146" y="166"/>
                  <a:pt x="148" y="170"/>
                  <a:pt x="151" y="171"/>
                </a:cubicBezTo>
                <a:cubicBezTo>
                  <a:pt x="154" y="172"/>
                  <a:pt x="156" y="173"/>
                  <a:pt x="159" y="174"/>
                </a:cubicBezTo>
                <a:cubicBezTo>
                  <a:pt x="162" y="176"/>
                  <a:pt x="164" y="177"/>
                  <a:pt x="166" y="179"/>
                </a:cubicBezTo>
                <a:cubicBezTo>
                  <a:pt x="169" y="180"/>
                  <a:pt x="172" y="179"/>
                  <a:pt x="174" y="177"/>
                </a:cubicBezTo>
                <a:cubicBezTo>
                  <a:pt x="176" y="175"/>
                  <a:pt x="176" y="172"/>
                  <a:pt x="175" y="170"/>
                </a:cubicBezTo>
                <a:cubicBezTo>
                  <a:pt x="171" y="163"/>
                  <a:pt x="162" y="158"/>
                  <a:pt x="154" y="157"/>
                </a:cubicBezTo>
                <a:cubicBezTo>
                  <a:pt x="151" y="157"/>
                  <a:pt x="148" y="160"/>
                  <a:pt x="147" y="163"/>
                </a:cubicBezTo>
                <a:close/>
                <a:moveTo>
                  <a:pt x="305" y="26"/>
                </a:moveTo>
                <a:cubicBezTo>
                  <a:pt x="305" y="29"/>
                  <a:pt x="309" y="31"/>
                  <a:pt x="312" y="30"/>
                </a:cubicBezTo>
                <a:cubicBezTo>
                  <a:pt x="315" y="30"/>
                  <a:pt x="317" y="27"/>
                  <a:pt x="317" y="24"/>
                </a:cubicBezTo>
                <a:cubicBezTo>
                  <a:pt x="317" y="20"/>
                  <a:pt x="319" y="16"/>
                  <a:pt x="318" y="12"/>
                </a:cubicBezTo>
                <a:cubicBezTo>
                  <a:pt x="317" y="10"/>
                  <a:pt x="314" y="8"/>
                  <a:pt x="311" y="9"/>
                </a:cubicBezTo>
                <a:cubicBezTo>
                  <a:pt x="304" y="11"/>
                  <a:pt x="304" y="20"/>
                  <a:pt x="305" y="26"/>
                </a:cubicBezTo>
                <a:close/>
                <a:moveTo>
                  <a:pt x="282" y="32"/>
                </a:moveTo>
                <a:cubicBezTo>
                  <a:pt x="279" y="36"/>
                  <a:pt x="279" y="40"/>
                  <a:pt x="279" y="45"/>
                </a:cubicBezTo>
                <a:cubicBezTo>
                  <a:pt x="279" y="50"/>
                  <a:pt x="279" y="54"/>
                  <a:pt x="280" y="59"/>
                </a:cubicBezTo>
                <a:cubicBezTo>
                  <a:pt x="282" y="63"/>
                  <a:pt x="289" y="65"/>
                  <a:pt x="292" y="60"/>
                </a:cubicBezTo>
                <a:cubicBezTo>
                  <a:pt x="294" y="56"/>
                  <a:pt x="294" y="51"/>
                  <a:pt x="294" y="47"/>
                </a:cubicBezTo>
                <a:cubicBezTo>
                  <a:pt x="295" y="42"/>
                  <a:pt x="296" y="37"/>
                  <a:pt x="293" y="33"/>
                </a:cubicBezTo>
                <a:cubicBezTo>
                  <a:pt x="290" y="30"/>
                  <a:pt x="285" y="29"/>
                  <a:pt x="282" y="32"/>
                </a:cubicBezTo>
                <a:close/>
                <a:moveTo>
                  <a:pt x="178" y="15"/>
                </a:moveTo>
                <a:cubicBezTo>
                  <a:pt x="178" y="16"/>
                  <a:pt x="177" y="17"/>
                  <a:pt x="177" y="18"/>
                </a:cubicBezTo>
                <a:cubicBezTo>
                  <a:pt x="177" y="19"/>
                  <a:pt x="177" y="21"/>
                  <a:pt x="178" y="22"/>
                </a:cubicBezTo>
                <a:cubicBezTo>
                  <a:pt x="178" y="24"/>
                  <a:pt x="179" y="26"/>
                  <a:pt x="180" y="28"/>
                </a:cubicBezTo>
                <a:cubicBezTo>
                  <a:pt x="182" y="36"/>
                  <a:pt x="194" y="32"/>
                  <a:pt x="192" y="24"/>
                </a:cubicBezTo>
                <a:cubicBezTo>
                  <a:pt x="191" y="22"/>
                  <a:pt x="190" y="20"/>
                  <a:pt x="190" y="18"/>
                </a:cubicBezTo>
                <a:cubicBezTo>
                  <a:pt x="189" y="17"/>
                  <a:pt x="189" y="16"/>
                  <a:pt x="188" y="15"/>
                </a:cubicBezTo>
                <a:cubicBezTo>
                  <a:pt x="188" y="14"/>
                  <a:pt x="187" y="13"/>
                  <a:pt x="186" y="12"/>
                </a:cubicBezTo>
                <a:cubicBezTo>
                  <a:pt x="183" y="10"/>
                  <a:pt x="179" y="11"/>
                  <a:pt x="178" y="15"/>
                </a:cubicBezTo>
                <a:close/>
                <a:moveTo>
                  <a:pt x="209" y="44"/>
                </a:moveTo>
                <a:cubicBezTo>
                  <a:pt x="210" y="49"/>
                  <a:pt x="212" y="53"/>
                  <a:pt x="214" y="58"/>
                </a:cubicBezTo>
                <a:cubicBezTo>
                  <a:pt x="216" y="61"/>
                  <a:pt x="218" y="65"/>
                  <a:pt x="222" y="68"/>
                </a:cubicBezTo>
                <a:cubicBezTo>
                  <a:pt x="225" y="70"/>
                  <a:pt x="230" y="68"/>
                  <a:pt x="230" y="64"/>
                </a:cubicBezTo>
                <a:cubicBezTo>
                  <a:pt x="231" y="60"/>
                  <a:pt x="229" y="55"/>
                  <a:pt x="228" y="51"/>
                </a:cubicBezTo>
                <a:cubicBezTo>
                  <a:pt x="226" y="47"/>
                  <a:pt x="224" y="42"/>
                  <a:pt x="221" y="39"/>
                </a:cubicBezTo>
                <a:cubicBezTo>
                  <a:pt x="217" y="34"/>
                  <a:pt x="208" y="38"/>
                  <a:pt x="209" y="44"/>
                </a:cubicBezTo>
                <a:close/>
                <a:moveTo>
                  <a:pt x="150" y="16"/>
                </a:moveTo>
                <a:cubicBezTo>
                  <a:pt x="149" y="19"/>
                  <a:pt x="150" y="22"/>
                  <a:pt x="151" y="24"/>
                </a:cubicBezTo>
                <a:cubicBezTo>
                  <a:pt x="152" y="27"/>
                  <a:pt x="154" y="29"/>
                  <a:pt x="155" y="32"/>
                </a:cubicBezTo>
                <a:cubicBezTo>
                  <a:pt x="156" y="34"/>
                  <a:pt x="160" y="35"/>
                  <a:pt x="162" y="33"/>
                </a:cubicBezTo>
                <a:cubicBezTo>
                  <a:pt x="165" y="32"/>
                  <a:pt x="165" y="29"/>
                  <a:pt x="164" y="26"/>
                </a:cubicBezTo>
                <a:cubicBezTo>
                  <a:pt x="162" y="22"/>
                  <a:pt x="160" y="15"/>
                  <a:pt x="155" y="14"/>
                </a:cubicBezTo>
                <a:cubicBezTo>
                  <a:pt x="153" y="14"/>
                  <a:pt x="151" y="14"/>
                  <a:pt x="150" y="16"/>
                </a:cubicBezTo>
                <a:close/>
                <a:moveTo>
                  <a:pt x="178" y="66"/>
                </a:moveTo>
                <a:cubicBezTo>
                  <a:pt x="177" y="67"/>
                  <a:pt x="177" y="68"/>
                  <a:pt x="178" y="69"/>
                </a:cubicBezTo>
                <a:cubicBezTo>
                  <a:pt x="177" y="71"/>
                  <a:pt x="178" y="74"/>
                  <a:pt x="179" y="76"/>
                </a:cubicBezTo>
                <a:cubicBezTo>
                  <a:pt x="181" y="79"/>
                  <a:pt x="182" y="82"/>
                  <a:pt x="183" y="84"/>
                </a:cubicBezTo>
                <a:cubicBezTo>
                  <a:pt x="187" y="89"/>
                  <a:pt x="193" y="87"/>
                  <a:pt x="194" y="81"/>
                </a:cubicBezTo>
                <a:cubicBezTo>
                  <a:pt x="194" y="78"/>
                  <a:pt x="192" y="74"/>
                  <a:pt x="191" y="71"/>
                </a:cubicBezTo>
                <a:cubicBezTo>
                  <a:pt x="189" y="68"/>
                  <a:pt x="188" y="66"/>
                  <a:pt x="185" y="65"/>
                </a:cubicBezTo>
                <a:cubicBezTo>
                  <a:pt x="184" y="64"/>
                  <a:pt x="184" y="64"/>
                  <a:pt x="182" y="63"/>
                </a:cubicBezTo>
                <a:cubicBezTo>
                  <a:pt x="180" y="63"/>
                  <a:pt x="178" y="64"/>
                  <a:pt x="178" y="66"/>
                </a:cubicBezTo>
                <a:close/>
                <a:moveTo>
                  <a:pt x="197" y="113"/>
                </a:moveTo>
                <a:cubicBezTo>
                  <a:pt x="199" y="119"/>
                  <a:pt x="204" y="126"/>
                  <a:pt x="209" y="131"/>
                </a:cubicBezTo>
                <a:cubicBezTo>
                  <a:pt x="214" y="134"/>
                  <a:pt x="221" y="130"/>
                  <a:pt x="220" y="124"/>
                </a:cubicBezTo>
                <a:cubicBezTo>
                  <a:pt x="218" y="117"/>
                  <a:pt x="214" y="110"/>
                  <a:pt x="209" y="105"/>
                </a:cubicBezTo>
                <a:cubicBezTo>
                  <a:pt x="204" y="100"/>
                  <a:pt x="194" y="106"/>
                  <a:pt x="197" y="113"/>
                </a:cubicBezTo>
                <a:close/>
                <a:moveTo>
                  <a:pt x="232" y="97"/>
                </a:moveTo>
                <a:cubicBezTo>
                  <a:pt x="229" y="100"/>
                  <a:pt x="229" y="105"/>
                  <a:pt x="230" y="109"/>
                </a:cubicBezTo>
                <a:cubicBezTo>
                  <a:pt x="231" y="113"/>
                  <a:pt x="233" y="116"/>
                  <a:pt x="235" y="119"/>
                </a:cubicBezTo>
                <a:cubicBezTo>
                  <a:pt x="239" y="123"/>
                  <a:pt x="246" y="119"/>
                  <a:pt x="246" y="114"/>
                </a:cubicBezTo>
                <a:cubicBezTo>
                  <a:pt x="245" y="112"/>
                  <a:pt x="245" y="109"/>
                  <a:pt x="245" y="107"/>
                </a:cubicBezTo>
                <a:cubicBezTo>
                  <a:pt x="244" y="103"/>
                  <a:pt x="244" y="100"/>
                  <a:pt x="241" y="97"/>
                </a:cubicBezTo>
                <a:cubicBezTo>
                  <a:pt x="239" y="94"/>
                  <a:pt x="235" y="95"/>
                  <a:pt x="232" y="97"/>
                </a:cubicBezTo>
                <a:close/>
                <a:moveTo>
                  <a:pt x="260" y="17"/>
                </a:moveTo>
                <a:cubicBezTo>
                  <a:pt x="257" y="23"/>
                  <a:pt x="255" y="31"/>
                  <a:pt x="258" y="37"/>
                </a:cubicBezTo>
                <a:cubicBezTo>
                  <a:pt x="260" y="43"/>
                  <a:pt x="268" y="42"/>
                  <a:pt x="270" y="36"/>
                </a:cubicBezTo>
                <a:cubicBezTo>
                  <a:pt x="271" y="33"/>
                  <a:pt x="272" y="29"/>
                  <a:pt x="273" y="25"/>
                </a:cubicBezTo>
                <a:cubicBezTo>
                  <a:pt x="274" y="22"/>
                  <a:pt x="274" y="19"/>
                  <a:pt x="273" y="16"/>
                </a:cubicBezTo>
                <a:cubicBezTo>
                  <a:pt x="271" y="14"/>
                  <a:pt x="269" y="13"/>
                  <a:pt x="266" y="13"/>
                </a:cubicBezTo>
                <a:cubicBezTo>
                  <a:pt x="264" y="13"/>
                  <a:pt x="261" y="15"/>
                  <a:pt x="260" y="17"/>
                </a:cubicBezTo>
                <a:close/>
                <a:moveTo>
                  <a:pt x="260" y="71"/>
                </a:moveTo>
                <a:cubicBezTo>
                  <a:pt x="255" y="79"/>
                  <a:pt x="252" y="95"/>
                  <a:pt x="259" y="103"/>
                </a:cubicBezTo>
                <a:cubicBezTo>
                  <a:pt x="262" y="106"/>
                  <a:pt x="266" y="104"/>
                  <a:pt x="269" y="101"/>
                </a:cubicBezTo>
                <a:cubicBezTo>
                  <a:pt x="271" y="98"/>
                  <a:pt x="270" y="93"/>
                  <a:pt x="271" y="89"/>
                </a:cubicBezTo>
                <a:cubicBezTo>
                  <a:pt x="272" y="84"/>
                  <a:pt x="273" y="80"/>
                  <a:pt x="274" y="76"/>
                </a:cubicBezTo>
                <a:cubicBezTo>
                  <a:pt x="274" y="74"/>
                  <a:pt x="274" y="71"/>
                  <a:pt x="272" y="69"/>
                </a:cubicBezTo>
                <a:cubicBezTo>
                  <a:pt x="271" y="68"/>
                  <a:pt x="270" y="67"/>
                  <a:pt x="268" y="67"/>
                </a:cubicBezTo>
                <a:cubicBezTo>
                  <a:pt x="265" y="67"/>
                  <a:pt x="262" y="68"/>
                  <a:pt x="260" y="71"/>
                </a:cubicBezTo>
                <a:close/>
                <a:moveTo>
                  <a:pt x="277" y="97"/>
                </a:moveTo>
                <a:cubicBezTo>
                  <a:pt x="275" y="100"/>
                  <a:pt x="274" y="104"/>
                  <a:pt x="274" y="107"/>
                </a:cubicBezTo>
                <a:cubicBezTo>
                  <a:pt x="273" y="111"/>
                  <a:pt x="275" y="114"/>
                  <a:pt x="278" y="115"/>
                </a:cubicBezTo>
                <a:cubicBezTo>
                  <a:pt x="281" y="117"/>
                  <a:pt x="286" y="116"/>
                  <a:pt x="287" y="112"/>
                </a:cubicBezTo>
                <a:cubicBezTo>
                  <a:pt x="288" y="108"/>
                  <a:pt x="290" y="104"/>
                  <a:pt x="290" y="100"/>
                </a:cubicBezTo>
                <a:cubicBezTo>
                  <a:pt x="290" y="93"/>
                  <a:pt x="280" y="91"/>
                  <a:pt x="277" y="97"/>
                </a:cubicBezTo>
                <a:close/>
                <a:moveTo>
                  <a:pt x="328" y="68"/>
                </a:moveTo>
                <a:cubicBezTo>
                  <a:pt x="327" y="71"/>
                  <a:pt x="326" y="73"/>
                  <a:pt x="325" y="76"/>
                </a:cubicBezTo>
                <a:cubicBezTo>
                  <a:pt x="324" y="78"/>
                  <a:pt x="323" y="79"/>
                  <a:pt x="323" y="81"/>
                </a:cubicBezTo>
                <a:cubicBezTo>
                  <a:pt x="323" y="83"/>
                  <a:pt x="323" y="84"/>
                  <a:pt x="322" y="86"/>
                </a:cubicBezTo>
                <a:cubicBezTo>
                  <a:pt x="321" y="91"/>
                  <a:pt x="328" y="96"/>
                  <a:pt x="332" y="91"/>
                </a:cubicBezTo>
                <a:cubicBezTo>
                  <a:pt x="335" y="89"/>
                  <a:pt x="337" y="87"/>
                  <a:pt x="338" y="84"/>
                </a:cubicBezTo>
                <a:cubicBezTo>
                  <a:pt x="340" y="81"/>
                  <a:pt x="341" y="78"/>
                  <a:pt x="342" y="75"/>
                </a:cubicBezTo>
                <a:cubicBezTo>
                  <a:pt x="344" y="71"/>
                  <a:pt x="343" y="67"/>
                  <a:pt x="339" y="65"/>
                </a:cubicBezTo>
                <a:cubicBezTo>
                  <a:pt x="335" y="63"/>
                  <a:pt x="330" y="64"/>
                  <a:pt x="328" y="68"/>
                </a:cubicBezTo>
                <a:close/>
                <a:moveTo>
                  <a:pt x="404" y="53"/>
                </a:moveTo>
                <a:cubicBezTo>
                  <a:pt x="403" y="54"/>
                  <a:pt x="402" y="55"/>
                  <a:pt x="401" y="57"/>
                </a:cubicBezTo>
                <a:cubicBezTo>
                  <a:pt x="399" y="59"/>
                  <a:pt x="397" y="61"/>
                  <a:pt x="396" y="64"/>
                </a:cubicBezTo>
                <a:cubicBezTo>
                  <a:pt x="393" y="69"/>
                  <a:pt x="399" y="75"/>
                  <a:pt x="403" y="71"/>
                </a:cubicBezTo>
                <a:cubicBezTo>
                  <a:pt x="406" y="70"/>
                  <a:pt x="408" y="68"/>
                  <a:pt x="410" y="65"/>
                </a:cubicBezTo>
                <a:cubicBezTo>
                  <a:pt x="411" y="64"/>
                  <a:pt x="412" y="63"/>
                  <a:pt x="413" y="62"/>
                </a:cubicBezTo>
                <a:cubicBezTo>
                  <a:pt x="414" y="60"/>
                  <a:pt x="414" y="59"/>
                  <a:pt x="415" y="57"/>
                </a:cubicBezTo>
                <a:cubicBezTo>
                  <a:pt x="416" y="54"/>
                  <a:pt x="412" y="50"/>
                  <a:pt x="408" y="51"/>
                </a:cubicBezTo>
                <a:cubicBezTo>
                  <a:pt x="406" y="52"/>
                  <a:pt x="405" y="52"/>
                  <a:pt x="404" y="53"/>
                </a:cubicBezTo>
                <a:close/>
                <a:moveTo>
                  <a:pt x="368" y="91"/>
                </a:moveTo>
                <a:cubicBezTo>
                  <a:pt x="367" y="93"/>
                  <a:pt x="366" y="94"/>
                  <a:pt x="365" y="96"/>
                </a:cubicBezTo>
                <a:cubicBezTo>
                  <a:pt x="363" y="99"/>
                  <a:pt x="362" y="102"/>
                  <a:pt x="361" y="105"/>
                </a:cubicBezTo>
                <a:cubicBezTo>
                  <a:pt x="359" y="110"/>
                  <a:pt x="365" y="115"/>
                  <a:pt x="369" y="111"/>
                </a:cubicBezTo>
                <a:cubicBezTo>
                  <a:pt x="372" y="109"/>
                  <a:pt x="374" y="107"/>
                  <a:pt x="376" y="104"/>
                </a:cubicBezTo>
                <a:cubicBezTo>
                  <a:pt x="377" y="103"/>
                  <a:pt x="378" y="101"/>
                  <a:pt x="379" y="100"/>
                </a:cubicBezTo>
                <a:cubicBezTo>
                  <a:pt x="380" y="97"/>
                  <a:pt x="381" y="95"/>
                  <a:pt x="380" y="92"/>
                </a:cubicBezTo>
                <a:cubicBezTo>
                  <a:pt x="379" y="90"/>
                  <a:pt x="377" y="88"/>
                  <a:pt x="374" y="88"/>
                </a:cubicBezTo>
                <a:cubicBezTo>
                  <a:pt x="372" y="89"/>
                  <a:pt x="370" y="89"/>
                  <a:pt x="368" y="91"/>
                </a:cubicBezTo>
                <a:close/>
                <a:moveTo>
                  <a:pt x="373" y="118"/>
                </a:moveTo>
                <a:cubicBezTo>
                  <a:pt x="369" y="121"/>
                  <a:pt x="366" y="124"/>
                  <a:pt x="364" y="127"/>
                </a:cubicBezTo>
                <a:cubicBezTo>
                  <a:pt x="363" y="128"/>
                  <a:pt x="362" y="130"/>
                  <a:pt x="361" y="132"/>
                </a:cubicBezTo>
                <a:cubicBezTo>
                  <a:pt x="359" y="134"/>
                  <a:pt x="359" y="136"/>
                  <a:pt x="358" y="138"/>
                </a:cubicBezTo>
                <a:cubicBezTo>
                  <a:pt x="356" y="144"/>
                  <a:pt x="365" y="148"/>
                  <a:pt x="368" y="144"/>
                </a:cubicBezTo>
                <a:cubicBezTo>
                  <a:pt x="373" y="139"/>
                  <a:pt x="377" y="134"/>
                  <a:pt x="381" y="129"/>
                </a:cubicBezTo>
                <a:cubicBezTo>
                  <a:pt x="383" y="126"/>
                  <a:pt x="384" y="122"/>
                  <a:pt x="381" y="120"/>
                </a:cubicBezTo>
                <a:cubicBezTo>
                  <a:pt x="379" y="117"/>
                  <a:pt x="375" y="116"/>
                  <a:pt x="373" y="118"/>
                </a:cubicBezTo>
                <a:close/>
                <a:moveTo>
                  <a:pt x="440" y="118"/>
                </a:moveTo>
                <a:cubicBezTo>
                  <a:pt x="439" y="120"/>
                  <a:pt x="437" y="121"/>
                  <a:pt x="436" y="122"/>
                </a:cubicBezTo>
                <a:cubicBezTo>
                  <a:pt x="434" y="125"/>
                  <a:pt x="434" y="127"/>
                  <a:pt x="435" y="130"/>
                </a:cubicBezTo>
                <a:cubicBezTo>
                  <a:pt x="435" y="132"/>
                  <a:pt x="437" y="134"/>
                  <a:pt x="439" y="134"/>
                </a:cubicBezTo>
                <a:cubicBezTo>
                  <a:pt x="444" y="135"/>
                  <a:pt x="447" y="132"/>
                  <a:pt x="451" y="129"/>
                </a:cubicBezTo>
                <a:cubicBezTo>
                  <a:pt x="454" y="126"/>
                  <a:pt x="457" y="123"/>
                  <a:pt x="458" y="119"/>
                </a:cubicBezTo>
                <a:cubicBezTo>
                  <a:pt x="460" y="114"/>
                  <a:pt x="454" y="109"/>
                  <a:pt x="450" y="111"/>
                </a:cubicBezTo>
                <a:cubicBezTo>
                  <a:pt x="445" y="112"/>
                  <a:pt x="443" y="115"/>
                  <a:pt x="440" y="118"/>
                </a:cubicBezTo>
                <a:close/>
                <a:moveTo>
                  <a:pt x="407" y="127"/>
                </a:moveTo>
                <a:cubicBezTo>
                  <a:pt x="404" y="130"/>
                  <a:pt x="401" y="132"/>
                  <a:pt x="400" y="135"/>
                </a:cubicBezTo>
                <a:cubicBezTo>
                  <a:pt x="398" y="139"/>
                  <a:pt x="400" y="145"/>
                  <a:pt x="405" y="144"/>
                </a:cubicBezTo>
                <a:cubicBezTo>
                  <a:pt x="413" y="144"/>
                  <a:pt x="420" y="138"/>
                  <a:pt x="425" y="132"/>
                </a:cubicBezTo>
                <a:cubicBezTo>
                  <a:pt x="428" y="127"/>
                  <a:pt x="422" y="121"/>
                  <a:pt x="417" y="123"/>
                </a:cubicBezTo>
                <a:cubicBezTo>
                  <a:pt x="413" y="124"/>
                  <a:pt x="411" y="125"/>
                  <a:pt x="407" y="127"/>
                </a:cubicBezTo>
                <a:close/>
                <a:moveTo>
                  <a:pt x="365" y="187"/>
                </a:moveTo>
                <a:cubicBezTo>
                  <a:pt x="362" y="189"/>
                  <a:pt x="363" y="193"/>
                  <a:pt x="366" y="195"/>
                </a:cubicBezTo>
                <a:cubicBezTo>
                  <a:pt x="369" y="196"/>
                  <a:pt x="372" y="196"/>
                  <a:pt x="376" y="196"/>
                </a:cubicBezTo>
                <a:cubicBezTo>
                  <a:pt x="379" y="196"/>
                  <a:pt x="384" y="195"/>
                  <a:pt x="386" y="192"/>
                </a:cubicBezTo>
                <a:cubicBezTo>
                  <a:pt x="388" y="189"/>
                  <a:pt x="388" y="185"/>
                  <a:pt x="384" y="182"/>
                </a:cubicBezTo>
                <a:cubicBezTo>
                  <a:pt x="381" y="180"/>
                  <a:pt x="377" y="181"/>
                  <a:pt x="373" y="182"/>
                </a:cubicBezTo>
                <a:cubicBezTo>
                  <a:pt x="370" y="183"/>
                  <a:pt x="367" y="184"/>
                  <a:pt x="365" y="187"/>
                </a:cubicBezTo>
                <a:close/>
                <a:moveTo>
                  <a:pt x="409" y="167"/>
                </a:moveTo>
                <a:cubicBezTo>
                  <a:pt x="405" y="170"/>
                  <a:pt x="402" y="172"/>
                  <a:pt x="400" y="177"/>
                </a:cubicBezTo>
                <a:cubicBezTo>
                  <a:pt x="398" y="181"/>
                  <a:pt x="402" y="185"/>
                  <a:pt x="406" y="184"/>
                </a:cubicBezTo>
                <a:cubicBezTo>
                  <a:pt x="410" y="184"/>
                  <a:pt x="413" y="182"/>
                  <a:pt x="416" y="181"/>
                </a:cubicBezTo>
                <a:cubicBezTo>
                  <a:pt x="419" y="179"/>
                  <a:pt x="423" y="179"/>
                  <a:pt x="426" y="176"/>
                </a:cubicBezTo>
                <a:cubicBezTo>
                  <a:pt x="432" y="172"/>
                  <a:pt x="429" y="164"/>
                  <a:pt x="422" y="163"/>
                </a:cubicBezTo>
                <a:cubicBezTo>
                  <a:pt x="418" y="163"/>
                  <a:pt x="413" y="165"/>
                  <a:pt x="409" y="167"/>
                </a:cubicBezTo>
                <a:close/>
                <a:moveTo>
                  <a:pt x="537" y="158"/>
                </a:moveTo>
                <a:cubicBezTo>
                  <a:pt x="534" y="159"/>
                  <a:pt x="531" y="160"/>
                  <a:pt x="528" y="161"/>
                </a:cubicBezTo>
                <a:cubicBezTo>
                  <a:pt x="525" y="164"/>
                  <a:pt x="526" y="169"/>
                  <a:pt x="530" y="169"/>
                </a:cubicBezTo>
                <a:cubicBezTo>
                  <a:pt x="533" y="169"/>
                  <a:pt x="537" y="167"/>
                  <a:pt x="540" y="167"/>
                </a:cubicBezTo>
                <a:cubicBezTo>
                  <a:pt x="543" y="166"/>
                  <a:pt x="546" y="165"/>
                  <a:pt x="547" y="162"/>
                </a:cubicBezTo>
                <a:cubicBezTo>
                  <a:pt x="547" y="161"/>
                  <a:pt x="547" y="159"/>
                  <a:pt x="546" y="158"/>
                </a:cubicBezTo>
                <a:cubicBezTo>
                  <a:pt x="543" y="156"/>
                  <a:pt x="540" y="157"/>
                  <a:pt x="537" y="158"/>
                </a:cubicBezTo>
                <a:close/>
                <a:moveTo>
                  <a:pt x="463" y="176"/>
                </a:moveTo>
                <a:cubicBezTo>
                  <a:pt x="455" y="179"/>
                  <a:pt x="459" y="191"/>
                  <a:pt x="468" y="189"/>
                </a:cubicBezTo>
                <a:cubicBezTo>
                  <a:pt x="474" y="188"/>
                  <a:pt x="483" y="187"/>
                  <a:pt x="489" y="183"/>
                </a:cubicBezTo>
                <a:cubicBezTo>
                  <a:pt x="494" y="178"/>
                  <a:pt x="492" y="170"/>
                  <a:pt x="485" y="170"/>
                </a:cubicBezTo>
                <a:cubicBezTo>
                  <a:pt x="478" y="169"/>
                  <a:pt x="470" y="173"/>
                  <a:pt x="463" y="176"/>
                </a:cubicBezTo>
                <a:close/>
                <a:moveTo>
                  <a:pt x="418" y="207"/>
                </a:moveTo>
                <a:cubicBezTo>
                  <a:pt x="425" y="209"/>
                  <a:pt x="432" y="210"/>
                  <a:pt x="439" y="210"/>
                </a:cubicBezTo>
                <a:cubicBezTo>
                  <a:pt x="449" y="209"/>
                  <a:pt x="448" y="196"/>
                  <a:pt x="439" y="195"/>
                </a:cubicBezTo>
                <a:cubicBezTo>
                  <a:pt x="432" y="195"/>
                  <a:pt x="424" y="196"/>
                  <a:pt x="417" y="197"/>
                </a:cubicBezTo>
                <a:cubicBezTo>
                  <a:pt x="412" y="199"/>
                  <a:pt x="413" y="206"/>
                  <a:pt x="418" y="207"/>
                </a:cubicBezTo>
                <a:close/>
                <a:moveTo>
                  <a:pt x="357" y="219"/>
                </a:moveTo>
                <a:cubicBezTo>
                  <a:pt x="361" y="222"/>
                  <a:pt x="366" y="223"/>
                  <a:pt x="372" y="224"/>
                </a:cubicBezTo>
                <a:cubicBezTo>
                  <a:pt x="380" y="226"/>
                  <a:pt x="383" y="214"/>
                  <a:pt x="375" y="211"/>
                </a:cubicBezTo>
                <a:cubicBezTo>
                  <a:pt x="370" y="210"/>
                  <a:pt x="365" y="208"/>
                  <a:pt x="359" y="209"/>
                </a:cubicBezTo>
                <a:cubicBezTo>
                  <a:pt x="355" y="210"/>
                  <a:pt x="354" y="216"/>
                  <a:pt x="357" y="219"/>
                </a:cubicBezTo>
                <a:close/>
                <a:moveTo>
                  <a:pt x="401" y="254"/>
                </a:moveTo>
                <a:cubicBezTo>
                  <a:pt x="404" y="257"/>
                  <a:pt x="409" y="258"/>
                  <a:pt x="414" y="259"/>
                </a:cubicBezTo>
                <a:cubicBezTo>
                  <a:pt x="418" y="260"/>
                  <a:pt x="422" y="261"/>
                  <a:pt x="427" y="261"/>
                </a:cubicBezTo>
                <a:cubicBezTo>
                  <a:pt x="433" y="261"/>
                  <a:pt x="434" y="252"/>
                  <a:pt x="429" y="249"/>
                </a:cubicBezTo>
                <a:cubicBezTo>
                  <a:pt x="426" y="247"/>
                  <a:pt x="422" y="246"/>
                  <a:pt x="418" y="244"/>
                </a:cubicBezTo>
                <a:cubicBezTo>
                  <a:pt x="414" y="243"/>
                  <a:pt x="410" y="241"/>
                  <a:pt x="405" y="242"/>
                </a:cubicBezTo>
                <a:cubicBezTo>
                  <a:pt x="400" y="242"/>
                  <a:pt x="396" y="249"/>
                  <a:pt x="401" y="254"/>
                </a:cubicBezTo>
                <a:close/>
                <a:moveTo>
                  <a:pt x="431" y="314"/>
                </a:moveTo>
                <a:cubicBezTo>
                  <a:pt x="432" y="315"/>
                  <a:pt x="433" y="316"/>
                  <a:pt x="434" y="317"/>
                </a:cubicBezTo>
                <a:cubicBezTo>
                  <a:pt x="435" y="317"/>
                  <a:pt x="437" y="318"/>
                  <a:pt x="438" y="319"/>
                </a:cubicBezTo>
                <a:cubicBezTo>
                  <a:pt x="441" y="320"/>
                  <a:pt x="444" y="321"/>
                  <a:pt x="447" y="321"/>
                </a:cubicBezTo>
                <a:cubicBezTo>
                  <a:pt x="450" y="321"/>
                  <a:pt x="453" y="316"/>
                  <a:pt x="451" y="313"/>
                </a:cubicBezTo>
                <a:cubicBezTo>
                  <a:pt x="449" y="311"/>
                  <a:pt x="446" y="309"/>
                  <a:pt x="443" y="308"/>
                </a:cubicBezTo>
                <a:cubicBezTo>
                  <a:pt x="442" y="307"/>
                  <a:pt x="441" y="306"/>
                  <a:pt x="439" y="306"/>
                </a:cubicBezTo>
                <a:cubicBezTo>
                  <a:pt x="437" y="305"/>
                  <a:pt x="436" y="305"/>
                  <a:pt x="434" y="305"/>
                </a:cubicBezTo>
                <a:cubicBezTo>
                  <a:pt x="429" y="305"/>
                  <a:pt x="428" y="311"/>
                  <a:pt x="431" y="314"/>
                </a:cubicBezTo>
                <a:close/>
                <a:moveTo>
                  <a:pt x="357" y="305"/>
                </a:moveTo>
                <a:cubicBezTo>
                  <a:pt x="358" y="308"/>
                  <a:pt x="359" y="309"/>
                  <a:pt x="362" y="311"/>
                </a:cubicBezTo>
                <a:cubicBezTo>
                  <a:pt x="364" y="312"/>
                  <a:pt x="365" y="313"/>
                  <a:pt x="367" y="314"/>
                </a:cubicBezTo>
                <a:cubicBezTo>
                  <a:pt x="370" y="316"/>
                  <a:pt x="374" y="318"/>
                  <a:pt x="378" y="318"/>
                </a:cubicBezTo>
                <a:cubicBezTo>
                  <a:pt x="383" y="319"/>
                  <a:pt x="388" y="314"/>
                  <a:pt x="384" y="309"/>
                </a:cubicBezTo>
                <a:cubicBezTo>
                  <a:pt x="382" y="306"/>
                  <a:pt x="379" y="303"/>
                  <a:pt x="375" y="301"/>
                </a:cubicBezTo>
                <a:cubicBezTo>
                  <a:pt x="371" y="299"/>
                  <a:pt x="368" y="296"/>
                  <a:pt x="363" y="296"/>
                </a:cubicBezTo>
                <a:cubicBezTo>
                  <a:pt x="359" y="296"/>
                  <a:pt x="355" y="301"/>
                  <a:pt x="357" y="305"/>
                </a:cubicBezTo>
                <a:close/>
                <a:moveTo>
                  <a:pt x="291" y="284"/>
                </a:moveTo>
                <a:cubicBezTo>
                  <a:pt x="294" y="289"/>
                  <a:pt x="298" y="293"/>
                  <a:pt x="301" y="296"/>
                </a:cubicBezTo>
                <a:cubicBezTo>
                  <a:pt x="305" y="300"/>
                  <a:pt x="309" y="304"/>
                  <a:pt x="314" y="306"/>
                </a:cubicBezTo>
                <a:cubicBezTo>
                  <a:pt x="319" y="307"/>
                  <a:pt x="324" y="301"/>
                  <a:pt x="322" y="297"/>
                </a:cubicBezTo>
                <a:cubicBezTo>
                  <a:pt x="320" y="291"/>
                  <a:pt x="316" y="288"/>
                  <a:pt x="312" y="284"/>
                </a:cubicBezTo>
                <a:cubicBezTo>
                  <a:pt x="308" y="281"/>
                  <a:pt x="304" y="277"/>
                  <a:pt x="300" y="275"/>
                </a:cubicBezTo>
                <a:cubicBezTo>
                  <a:pt x="294" y="271"/>
                  <a:pt x="287" y="279"/>
                  <a:pt x="291" y="284"/>
                </a:cubicBezTo>
                <a:close/>
                <a:moveTo>
                  <a:pt x="271" y="353"/>
                </a:moveTo>
                <a:cubicBezTo>
                  <a:pt x="272" y="358"/>
                  <a:pt x="275" y="373"/>
                  <a:pt x="283" y="370"/>
                </a:cubicBezTo>
                <a:cubicBezTo>
                  <a:pt x="291" y="368"/>
                  <a:pt x="285" y="355"/>
                  <a:pt x="283" y="349"/>
                </a:cubicBezTo>
                <a:cubicBezTo>
                  <a:pt x="281" y="341"/>
                  <a:pt x="268" y="345"/>
                  <a:pt x="271" y="353"/>
                </a:cubicBezTo>
                <a:close/>
                <a:moveTo>
                  <a:pt x="258" y="298"/>
                </a:moveTo>
                <a:cubicBezTo>
                  <a:pt x="257" y="306"/>
                  <a:pt x="256" y="315"/>
                  <a:pt x="259" y="322"/>
                </a:cubicBezTo>
                <a:cubicBezTo>
                  <a:pt x="261" y="328"/>
                  <a:pt x="270" y="329"/>
                  <a:pt x="272" y="322"/>
                </a:cubicBezTo>
                <a:cubicBezTo>
                  <a:pt x="273" y="314"/>
                  <a:pt x="272" y="305"/>
                  <a:pt x="269" y="298"/>
                </a:cubicBezTo>
                <a:cubicBezTo>
                  <a:pt x="268" y="293"/>
                  <a:pt x="259" y="292"/>
                  <a:pt x="258" y="298"/>
                </a:cubicBezTo>
                <a:close/>
                <a:moveTo>
                  <a:pt x="142" y="292"/>
                </a:moveTo>
                <a:cubicBezTo>
                  <a:pt x="144" y="298"/>
                  <a:pt x="154" y="295"/>
                  <a:pt x="152" y="288"/>
                </a:cubicBezTo>
                <a:cubicBezTo>
                  <a:pt x="150" y="282"/>
                  <a:pt x="140" y="285"/>
                  <a:pt x="142" y="292"/>
                </a:cubicBezTo>
                <a:close/>
                <a:moveTo>
                  <a:pt x="166" y="254"/>
                </a:moveTo>
                <a:cubicBezTo>
                  <a:pt x="164" y="256"/>
                  <a:pt x="164" y="260"/>
                  <a:pt x="166" y="263"/>
                </a:cubicBezTo>
                <a:cubicBezTo>
                  <a:pt x="169" y="266"/>
                  <a:pt x="172" y="266"/>
                  <a:pt x="175" y="265"/>
                </a:cubicBezTo>
                <a:cubicBezTo>
                  <a:pt x="179" y="263"/>
                  <a:pt x="182" y="260"/>
                  <a:pt x="185" y="256"/>
                </a:cubicBezTo>
                <a:cubicBezTo>
                  <a:pt x="188" y="251"/>
                  <a:pt x="182" y="246"/>
                  <a:pt x="177" y="247"/>
                </a:cubicBezTo>
                <a:cubicBezTo>
                  <a:pt x="173" y="248"/>
                  <a:pt x="170" y="251"/>
                  <a:pt x="166" y="254"/>
                </a:cubicBezTo>
                <a:close/>
                <a:moveTo>
                  <a:pt x="156" y="357"/>
                </a:moveTo>
                <a:cubicBezTo>
                  <a:pt x="154" y="360"/>
                  <a:pt x="149" y="364"/>
                  <a:pt x="149" y="368"/>
                </a:cubicBezTo>
                <a:cubicBezTo>
                  <a:pt x="150" y="369"/>
                  <a:pt x="151" y="370"/>
                  <a:pt x="152" y="370"/>
                </a:cubicBezTo>
                <a:cubicBezTo>
                  <a:pt x="156" y="370"/>
                  <a:pt x="160" y="365"/>
                  <a:pt x="162" y="363"/>
                </a:cubicBezTo>
                <a:cubicBezTo>
                  <a:pt x="166" y="359"/>
                  <a:pt x="160" y="353"/>
                  <a:pt x="156" y="357"/>
                </a:cubicBezTo>
                <a:close/>
                <a:moveTo>
                  <a:pt x="168" y="304"/>
                </a:moveTo>
                <a:cubicBezTo>
                  <a:pt x="164" y="307"/>
                  <a:pt x="158" y="311"/>
                  <a:pt x="158" y="317"/>
                </a:cubicBezTo>
                <a:cubicBezTo>
                  <a:pt x="158" y="320"/>
                  <a:pt x="161" y="322"/>
                  <a:pt x="163" y="322"/>
                </a:cubicBezTo>
                <a:cubicBezTo>
                  <a:pt x="169" y="322"/>
                  <a:pt x="172" y="315"/>
                  <a:pt x="176" y="311"/>
                </a:cubicBezTo>
                <a:cubicBezTo>
                  <a:pt x="181" y="306"/>
                  <a:pt x="173" y="299"/>
                  <a:pt x="168" y="304"/>
                </a:cubicBezTo>
                <a:close/>
                <a:moveTo>
                  <a:pt x="193" y="269"/>
                </a:moveTo>
                <a:cubicBezTo>
                  <a:pt x="190" y="273"/>
                  <a:pt x="186" y="276"/>
                  <a:pt x="187" y="281"/>
                </a:cubicBezTo>
                <a:cubicBezTo>
                  <a:pt x="187" y="284"/>
                  <a:pt x="190" y="287"/>
                  <a:pt x="194" y="287"/>
                </a:cubicBezTo>
                <a:cubicBezTo>
                  <a:pt x="199" y="287"/>
                  <a:pt x="201" y="283"/>
                  <a:pt x="204" y="279"/>
                </a:cubicBezTo>
                <a:cubicBezTo>
                  <a:pt x="207" y="276"/>
                  <a:pt x="210" y="272"/>
                  <a:pt x="210" y="268"/>
                </a:cubicBezTo>
                <a:cubicBezTo>
                  <a:pt x="210" y="264"/>
                  <a:pt x="206" y="262"/>
                  <a:pt x="202" y="262"/>
                </a:cubicBezTo>
                <a:cubicBezTo>
                  <a:pt x="198" y="263"/>
                  <a:pt x="195" y="267"/>
                  <a:pt x="193" y="269"/>
                </a:cubicBezTo>
                <a:close/>
                <a:moveTo>
                  <a:pt x="215" y="308"/>
                </a:moveTo>
                <a:cubicBezTo>
                  <a:pt x="212" y="311"/>
                  <a:pt x="206" y="317"/>
                  <a:pt x="210" y="321"/>
                </a:cubicBezTo>
                <a:cubicBezTo>
                  <a:pt x="214" y="325"/>
                  <a:pt x="220" y="318"/>
                  <a:pt x="222" y="315"/>
                </a:cubicBezTo>
                <a:cubicBezTo>
                  <a:pt x="226" y="310"/>
                  <a:pt x="219" y="304"/>
                  <a:pt x="215" y="308"/>
                </a:cubicBezTo>
                <a:close/>
                <a:moveTo>
                  <a:pt x="239" y="263"/>
                </a:moveTo>
                <a:cubicBezTo>
                  <a:pt x="237" y="264"/>
                  <a:pt x="236" y="265"/>
                  <a:pt x="235" y="266"/>
                </a:cubicBezTo>
                <a:cubicBezTo>
                  <a:pt x="235" y="267"/>
                  <a:pt x="234" y="269"/>
                  <a:pt x="233" y="270"/>
                </a:cubicBezTo>
                <a:cubicBezTo>
                  <a:pt x="232" y="273"/>
                  <a:pt x="230" y="276"/>
                  <a:pt x="230" y="279"/>
                </a:cubicBezTo>
                <a:cubicBezTo>
                  <a:pt x="230" y="282"/>
                  <a:pt x="231" y="286"/>
                  <a:pt x="235" y="287"/>
                </a:cubicBezTo>
                <a:cubicBezTo>
                  <a:pt x="238" y="288"/>
                  <a:pt x="242" y="287"/>
                  <a:pt x="244" y="284"/>
                </a:cubicBezTo>
                <a:cubicBezTo>
                  <a:pt x="245" y="281"/>
                  <a:pt x="246" y="278"/>
                  <a:pt x="247" y="275"/>
                </a:cubicBezTo>
                <a:cubicBezTo>
                  <a:pt x="247" y="274"/>
                  <a:pt x="247" y="273"/>
                  <a:pt x="248" y="271"/>
                </a:cubicBezTo>
                <a:cubicBezTo>
                  <a:pt x="248" y="270"/>
                  <a:pt x="248" y="268"/>
                  <a:pt x="248" y="266"/>
                </a:cubicBezTo>
                <a:cubicBezTo>
                  <a:pt x="247" y="262"/>
                  <a:pt x="242" y="260"/>
                  <a:pt x="239" y="263"/>
                </a:cubicBezTo>
                <a:close/>
                <a:moveTo>
                  <a:pt x="245" y="209"/>
                </a:moveTo>
                <a:cubicBezTo>
                  <a:pt x="242" y="215"/>
                  <a:pt x="241" y="224"/>
                  <a:pt x="245" y="230"/>
                </a:cubicBezTo>
                <a:cubicBezTo>
                  <a:pt x="248" y="236"/>
                  <a:pt x="257" y="233"/>
                  <a:pt x="256" y="227"/>
                </a:cubicBezTo>
                <a:cubicBezTo>
                  <a:pt x="256" y="223"/>
                  <a:pt x="255" y="219"/>
                  <a:pt x="257" y="215"/>
                </a:cubicBezTo>
                <a:cubicBezTo>
                  <a:pt x="258" y="212"/>
                  <a:pt x="257" y="208"/>
                  <a:pt x="254" y="206"/>
                </a:cubicBezTo>
                <a:cubicBezTo>
                  <a:pt x="251" y="204"/>
                  <a:pt x="247" y="205"/>
                  <a:pt x="245" y="209"/>
                </a:cubicBezTo>
                <a:close/>
                <a:moveTo>
                  <a:pt x="257" y="116"/>
                </a:moveTo>
                <a:cubicBezTo>
                  <a:pt x="255" y="119"/>
                  <a:pt x="255" y="123"/>
                  <a:pt x="255" y="126"/>
                </a:cubicBezTo>
                <a:cubicBezTo>
                  <a:pt x="255" y="131"/>
                  <a:pt x="264" y="134"/>
                  <a:pt x="266" y="129"/>
                </a:cubicBezTo>
                <a:cubicBezTo>
                  <a:pt x="268" y="125"/>
                  <a:pt x="269" y="121"/>
                  <a:pt x="268" y="117"/>
                </a:cubicBezTo>
                <a:cubicBezTo>
                  <a:pt x="267" y="112"/>
                  <a:pt x="259" y="112"/>
                  <a:pt x="257" y="116"/>
                </a:cubicBezTo>
                <a:close/>
                <a:moveTo>
                  <a:pt x="282" y="127"/>
                </a:moveTo>
                <a:cubicBezTo>
                  <a:pt x="280" y="133"/>
                  <a:pt x="278" y="139"/>
                  <a:pt x="280" y="145"/>
                </a:cubicBezTo>
                <a:cubicBezTo>
                  <a:pt x="282" y="148"/>
                  <a:pt x="286" y="149"/>
                  <a:pt x="289" y="147"/>
                </a:cubicBezTo>
                <a:cubicBezTo>
                  <a:pt x="293" y="144"/>
                  <a:pt x="295" y="138"/>
                  <a:pt x="296" y="133"/>
                </a:cubicBezTo>
                <a:cubicBezTo>
                  <a:pt x="296" y="129"/>
                  <a:pt x="295" y="125"/>
                  <a:pt x="291" y="124"/>
                </a:cubicBezTo>
                <a:cubicBezTo>
                  <a:pt x="288" y="123"/>
                  <a:pt x="283" y="124"/>
                  <a:pt x="282" y="127"/>
                </a:cubicBezTo>
                <a:close/>
                <a:moveTo>
                  <a:pt x="368" y="60"/>
                </a:moveTo>
                <a:cubicBezTo>
                  <a:pt x="367" y="63"/>
                  <a:pt x="366" y="66"/>
                  <a:pt x="365" y="68"/>
                </a:cubicBezTo>
                <a:cubicBezTo>
                  <a:pt x="364" y="73"/>
                  <a:pt x="371" y="76"/>
                  <a:pt x="373" y="71"/>
                </a:cubicBezTo>
                <a:cubicBezTo>
                  <a:pt x="375" y="69"/>
                  <a:pt x="376" y="66"/>
                  <a:pt x="377" y="63"/>
                </a:cubicBezTo>
                <a:cubicBezTo>
                  <a:pt x="378" y="58"/>
                  <a:pt x="370" y="55"/>
                  <a:pt x="368" y="60"/>
                </a:cubicBezTo>
                <a:close/>
                <a:moveTo>
                  <a:pt x="314" y="108"/>
                </a:moveTo>
                <a:cubicBezTo>
                  <a:pt x="312" y="111"/>
                  <a:pt x="309" y="115"/>
                  <a:pt x="310" y="118"/>
                </a:cubicBezTo>
                <a:cubicBezTo>
                  <a:pt x="310" y="123"/>
                  <a:pt x="315" y="126"/>
                  <a:pt x="319" y="123"/>
                </a:cubicBezTo>
                <a:cubicBezTo>
                  <a:pt x="322" y="122"/>
                  <a:pt x="324" y="118"/>
                  <a:pt x="326" y="116"/>
                </a:cubicBezTo>
                <a:cubicBezTo>
                  <a:pt x="328" y="112"/>
                  <a:pt x="328" y="107"/>
                  <a:pt x="324" y="104"/>
                </a:cubicBezTo>
                <a:cubicBezTo>
                  <a:pt x="320" y="102"/>
                  <a:pt x="316" y="105"/>
                  <a:pt x="314" y="108"/>
                </a:cubicBezTo>
                <a:close/>
                <a:moveTo>
                  <a:pt x="340" y="126"/>
                </a:moveTo>
                <a:cubicBezTo>
                  <a:pt x="338" y="127"/>
                  <a:pt x="337" y="130"/>
                  <a:pt x="335" y="132"/>
                </a:cubicBezTo>
                <a:cubicBezTo>
                  <a:pt x="333" y="134"/>
                  <a:pt x="332" y="138"/>
                  <a:pt x="335" y="140"/>
                </a:cubicBezTo>
                <a:cubicBezTo>
                  <a:pt x="337" y="143"/>
                  <a:pt x="341" y="144"/>
                  <a:pt x="343" y="142"/>
                </a:cubicBezTo>
                <a:cubicBezTo>
                  <a:pt x="346" y="140"/>
                  <a:pt x="348" y="138"/>
                  <a:pt x="351" y="135"/>
                </a:cubicBezTo>
                <a:cubicBezTo>
                  <a:pt x="353" y="133"/>
                  <a:pt x="353" y="128"/>
                  <a:pt x="350" y="125"/>
                </a:cubicBezTo>
                <a:cubicBezTo>
                  <a:pt x="347" y="122"/>
                  <a:pt x="343" y="123"/>
                  <a:pt x="340" y="126"/>
                </a:cubicBezTo>
                <a:close/>
                <a:moveTo>
                  <a:pt x="310" y="144"/>
                </a:moveTo>
                <a:cubicBezTo>
                  <a:pt x="310" y="145"/>
                  <a:pt x="309" y="146"/>
                  <a:pt x="308" y="146"/>
                </a:cubicBezTo>
                <a:cubicBezTo>
                  <a:pt x="308" y="146"/>
                  <a:pt x="308" y="146"/>
                  <a:pt x="308" y="146"/>
                </a:cubicBezTo>
                <a:cubicBezTo>
                  <a:pt x="309" y="146"/>
                  <a:pt x="308" y="147"/>
                  <a:pt x="308" y="147"/>
                </a:cubicBezTo>
                <a:cubicBezTo>
                  <a:pt x="308" y="147"/>
                  <a:pt x="307" y="147"/>
                  <a:pt x="307" y="147"/>
                </a:cubicBezTo>
                <a:cubicBezTo>
                  <a:pt x="309" y="146"/>
                  <a:pt x="307" y="147"/>
                  <a:pt x="307" y="147"/>
                </a:cubicBezTo>
                <a:cubicBezTo>
                  <a:pt x="299" y="150"/>
                  <a:pt x="301" y="162"/>
                  <a:pt x="309" y="162"/>
                </a:cubicBezTo>
                <a:cubicBezTo>
                  <a:pt x="315" y="161"/>
                  <a:pt x="322" y="157"/>
                  <a:pt x="323" y="151"/>
                </a:cubicBezTo>
                <a:cubicBezTo>
                  <a:pt x="323" y="147"/>
                  <a:pt x="322" y="144"/>
                  <a:pt x="319" y="143"/>
                </a:cubicBezTo>
                <a:cubicBezTo>
                  <a:pt x="316" y="141"/>
                  <a:pt x="313" y="142"/>
                  <a:pt x="310" y="144"/>
                </a:cubicBezTo>
                <a:close/>
                <a:moveTo>
                  <a:pt x="372" y="156"/>
                </a:moveTo>
                <a:cubicBezTo>
                  <a:pt x="369" y="157"/>
                  <a:pt x="365" y="158"/>
                  <a:pt x="362" y="160"/>
                </a:cubicBezTo>
                <a:cubicBezTo>
                  <a:pt x="358" y="163"/>
                  <a:pt x="360" y="169"/>
                  <a:pt x="365" y="170"/>
                </a:cubicBezTo>
                <a:cubicBezTo>
                  <a:pt x="368" y="170"/>
                  <a:pt x="372" y="168"/>
                  <a:pt x="376" y="167"/>
                </a:cubicBezTo>
                <a:cubicBezTo>
                  <a:pt x="379" y="166"/>
                  <a:pt x="383" y="166"/>
                  <a:pt x="385" y="162"/>
                </a:cubicBezTo>
                <a:cubicBezTo>
                  <a:pt x="386" y="159"/>
                  <a:pt x="385" y="157"/>
                  <a:pt x="383" y="155"/>
                </a:cubicBezTo>
                <a:cubicBezTo>
                  <a:pt x="380" y="153"/>
                  <a:pt x="376" y="155"/>
                  <a:pt x="372" y="156"/>
                </a:cubicBezTo>
                <a:close/>
                <a:moveTo>
                  <a:pt x="346" y="184"/>
                </a:moveTo>
                <a:cubicBezTo>
                  <a:pt x="342" y="186"/>
                  <a:pt x="338" y="187"/>
                  <a:pt x="334" y="189"/>
                </a:cubicBezTo>
                <a:cubicBezTo>
                  <a:pt x="330" y="192"/>
                  <a:pt x="332" y="198"/>
                  <a:pt x="336" y="200"/>
                </a:cubicBezTo>
                <a:cubicBezTo>
                  <a:pt x="340" y="201"/>
                  <a:pt x="344" y="201"/>
                  <a:pt x="348" y="199"/>
                </a:cubicBezTo>
                <a:cubicBezTo>
                  <a:pt x="353" y="197"/>
                  <a:pt x="358" y="194"/>
                  <a:pt x="357" y="188"/>
                </a:cubicBezTo>
                <a:cubicBezTo>
                  <a:pt x="356" y="183"/>
                  <a:pt x="350" y="183"/>
                  <a:pt x="346" y="184"/>
                </a:cubicBezTo>
                <a:close/>
                <a:moveTo>
                  <a:pt x="326" y="227"/>
                </a:moveTo>
                <a:cubicBezTo>
                  <a:pt x="324" y="228"/>
                  <a:pt x="323" y="230"/>
                  <a:pt x="324" y="232"/>
                </a:cubicBezTo>
                <a:cubicBezTo>
                  <a:pt x="326" y="236"/>
                  <a:pt x="328" y="237"/>
                  <a:pt x="332" y="239"/>
                </a:cubicBezTo>
                <a:cubicBezTo>
                  <a:pt x="336" y="241"/>
                  <a:pt x="339" y="242"/>
                  <a:pt x="343" y="241"/>
                </a:cubicBezTo>
                <a:cubicBezTo>
                  <a:pt x="348" y="240"/>
                  <a:pt x="349" y="233"/>
                  <a:pt x="346" y="230"/>
                </a:cubicBezTo>
                <a:cubicBezTo>
                  <a:pt x="343" y="227"/>
                  <a:pt x="339" y="227"/>
                  <a:pt x="336" y="226"/>
                </a:cubicBezTo>
                <a:cubicBezTo>
                  <a:pt x="333" y="226"/>
                  <a:pt x="329" y="224"/>
                  <a:pt x="326" y="227"/>
                </a:cubicBezTo>
                <a:close/>
                <a:moveTo>
                  <a:pt x="353" y="270"/>
                </a:moveTo>
                <a:cubicBezTo>
                  <a:pt x="352" y="273"/>
                  <a:pt x="353" y="276"/>
                  <a:pt x="355" y="278"/>
                </a:cubicBezTo>
                <a:cubicBezTo>
                  <a:pt x="359" y="279"/>
                  <a:pt x="368" y="284"/>
                  <a:pt x="371" y="279"/>
                </a:cubicBezTo>
                <a:cubicBezTo>
                  <a:pt x="375" y="273"/>
                  <a:pt x="364" y="270"/>
                  <a:pt x="360" y="268"/>
                </a:cubicBezTo>
                <a:cubicBezTo>
                  <a:pt x="357" y="267"/>
                  <a:pt x="355" y="268"/>
                  <a:pt x="353" y="270"/>
                </a:cubicBezTo>
                <a:close/>
                <a:moveTo>
                  <a:pt x="296" y="256"/>
                </a:moveTo>
                <a:cubicBezTo>
                  <a:pt x="298" y="258"/>
                  <a:pt x="300" y="260"/>
                  <a:pt x="303" y="263"/>
                </a:cubicBezTo>
                <a:cubicBezTo>
                  <a:pt x="306" y="265"/>
                  <a:pt x="309" y="268"/>
                  <a:pt x="313" y="268"/>
                </a:cubicBezTo>
                <a:cubicBezTo>
                  <a:pt x="318" y="269"/>
                  <a:pt x="322" y="263"/>
                  <a:pt x="320" y="258"/>
                </a:cubicBezTo>
                <a:cubicBezTo>
                  <a:pt x="318" y="255"/>
                  <a:pt x="314" y="253"/>
                  <a:pt x="311" y="251"/>
                </a:cubicBezTo>
                <a:cubicBezTo>
                  <a:pt x="308" y="249"/>
                  <a:pt x="306" y="248"/>
                  <a:pt x="302" y="247"/>
                </a:cubicBezTo>
                <a:cubicBezTo>
                  <a:pt x="298" y="245"/>
                  <a:pt x="293" y="252"/>
                  <a:pt x="296" y="256"/>
                </a:cubicBezTo>
                <a:close/>
                <a:moveTo>
                  <a:pt x="230" y="134"/>
                </a:moveTo>
                <a:cubicBezTo>
                  <a:pt x="229" y="138"/>
                  <a:pt x="228" y="141"/>
                  <a:pt x="229" y="145"/>
                </a:cubicBezTo>
                <a:cubicBezTo>
                  <a:pt x="230" y="148"/>
                  <a:pt x="231" y="151"/>
                  <a:pt x="233" y="154"/>
                </a:cubicBezTo>
                <a:cubicBezTo>
                  <a:pt x="236" y="160"/>
                  <a:pt x="246" y="155"/>
                  <a:pt x="244" y="149"/>
                </a:cubicBezTo>
                <a:cubicBezTo>
                  <a:pt x="243" y="147"/>
                  <a:pt x="242" y="144"/>
                  <a:pt x="242" y="142"/>
                </a:cubicBezTo>
                <a:cubicBezTo>
                  <a:pt x="242" y="141"/>
                  <a:pt x="241" y="139"/>
                  <a:pt x="241" y="138"/>
                </a:cubicBezTo>
                <a:cubicBezTo>
                  <a:pt x="241" y="136"/>
                  <a:pt x="240" y="135"/>
                  <a:pt x="239" y="134"/>
                </a:cubicBezTo>
                <a:cubicBezTo>
                  <a:pt x="237" y="131"/>
                  <a:pt x="232" y="131"/>
                  <a:pt x="230" y="134"/>
                </a:cubicBezTo>
                <a:close/>
                <a:moveTo>
                  <a:pt x="187" y="153"/>
                </a:moveTo>
                <a:cubicBezTo>
                  <a:pt x="184" y="158"/>
                  <a:pt x="187" y="163"/>
                  <a:pt x="191" y="167"/>
                </a:cubicBezTo>
                <a:cubicBezTo>
                  <a:pt x="194" y="170"/>
                  <a:pt x="198" y="172"/>
                  <a:pt x="202" y="173"/>
                </a:cubicBezTo>
                <a:cubicBezTo>
                  <a:pt x="209" y="175"/>
                  <a:pt x="212" y="164"/>
                  <a:pt x="206" y="161"/>
                </a:cubicBezTo>
                <a:cubicBezTo>
                  <a:pt x="204" y="159"/>
                  <a:pt x="202" y="157"/>
                  <a:pt x="200" y="155"/>
                </a:cubicBezTo>
                <a:cubicBezTo>
                  <a:pt x="198" y="153"/>
                  <a:pt x="197" y="151"/>
                  <a:pt x="194" y="150"/>
                </a:cubicBezTo>
                <a:cubicBezTo>
                  <a:pt x="191" y="150"/>
                  <a:pt x="189" y="151"/>
                  <a:pt x="187" y="153"/>
                </a:cubicBezTo>
                <a:close/>
                <a:moveTo>
                  <a:pt x="150" y="223"/>
                </a:moveTo>
                <a:cubicBezTo>
                  <a:pt x="148" y="225"/>
                  <a:pt x="150" y="228"/>
                  <a:pt x="152" y="229"/>
                </a:cubicBezTo>
                <a:cubicBezTo>
                  <a:pt x="158" y="234"/>
                  <a:pt x="169" y="229"/>
                  <a:pt x="176" y="226"/>
                </a:cubicBezTo>
                <a:cubicBezTo>
                  <a:pt x="182" y="224"/>
                  <a:pt x="181" y="214"/>
                  <a:pt x="174" y="215"/>
                </a:cubicBezTo>
                <a:cubicBezTo>
                  <a:pt x="166" y="216"/>
                  <a:pt x="154" y="216"/>
                  <a:pt x="150" y="223"/>
                </a:cubicBezTo>
                <a:close/>
                <a:moveTo>
                  <a:pt x="259" y="252"/>
                </a:moveTo>
                <a:cubicBezTo>
                  <a:pt x="258" y="258"/>
                  <a:pt x="260" y="265"/>
                  <a:pt x="264" y="270"/>
                </a:cubicBezTo>
                <a:cubicBezTo>
                  <a:pt x="269" y="278"/>
                  <a:pt x="282" y="271"/>
                  <a:pt x="277" y="262"/>
                </a:cubicBezTo>
                <a:cubicBezTo>
                  <a:pt x="274" y="258"/>
                  <a:pt x="273" y="254"/>
                  <a:pt x="271" y="250"/>
                </a:cubicBezTo>
                <a:cubicBezTo>
                  <a:pt x="268" y="246"/>
                  <a:pt x="260" y="247"/>
                  <a:pt x="259" y="252"/>
                </a:cubicBezTo>
                <a:close/>
                <a:moveTo>
                  <a:pt x="297" y="191"/>
                </a:moveTo>
                <a:cubicBezTo>
                  <a:pt x="304" y="190"/>
                  <a:pt x="311" y="189"/>
                  <a:pt x="318" y="187"/>
                </a:cubicBezTo>
                <a:cubicBezTo>
                  <a:pt x="323" y="186"/>
                  <a:pt x="330" y="185"/>
                  <a:pt x="333" y="179"/>
                </a:cubicBezTo>
                <a:cubicBezTo>
                  <a:pt x="334" y="178"/>
                  <a:pt x="333" y="175"/>
                  <a:pt x="332" y="174"/>
                </a:cubicBezTo>
                <a:cubicBezTo>
                  <a:pt x="327" y="169"/>
                  <a:pt x="321" y="172"/>
                  <a:pt x="315" y="173"/>
                </a:cubicBezTo>
                <a:cubicBezTo>
                  <a:pt x="308" y="175"/>
                  <a:pt x="300" y="177"/>
                  <a:pt x="293" y="179"/>
                </a:cubicBezTo>
                <a:cubicBezTo>
                  <a:pt x="285" y="181"/>
                  <a:pt x="289" y="193"/>
                  <a:pt x="297" y="191"/>
                </a:cubicBezTo>
                <a:close/>
                <a:moveTo>
                  <a:pt x="288" y="215"/>
                </a:moveTo>
                <a:cubicBezTo>
                  <a:pt x="290" y="218"/>
                  <a:pt x="294" y="219"/>
                  <a:pt x="298" y="220"/>
                </a:cubicBezTo>
                <a:cubicBezTo>
                  <a:pt x="301" y="221"/>
                  <a:pt x="305" y="222"/>
                  <a:pt x="309" y="223"/>
                </a:cubicBezTo>
                <a:cubicBezTo>
                  <a:pt x="317" y="224"/>
                  <a:pt x="320" y="213"/>
                  <a:pt x="312" y="210"/>
                </a:cubicBezTo>
                <a:cubicBezTo>
                  <a:pt x="308" y="209"/>
                  <a:pt x="304" y="208"/>
                  <a:pt x="301" y="208"/>
                </a:cubicBezTo>
                <a:cubicBezTo>
                  <a:pt x="297" y="207"/>
                  <a:pt x="293" y="206"/>
                  <a:pt x="289" y="208"/>
                </a:cubicBezTo>
                <a:cubicBezTo>
                  <a:pt x="286" y="209"/>
                  <a:pt x="285" y="213"/>
                  <a:pt x="288" y="215"/>
                </a:cubicBezTo>
                <a:close/>
                <a:moveTo>
                  <a:pt x="213" y="229"/>
                </a:moveTo>
                <a:cubicBezTo>
                  <a:pt x="207" y="231"/>
                  <a:pt x="200" y="234"/>
                  <a:pt x="197" y="239"/>
                </a:cubicBezTo>
                <a:cubicBezTo>
                  <a:pt x="194" y="244"/>
                  <a:pt x="198" y="249"/>
                  <a:pt x="203" y="249"/>
                </a:cubicBezTo>
                <a:cubicBezTo>
                  <a:pt x="209" y="249"/>
                  <a:pt x="215" y="244"/>
                  <a:pt x="220" y="240"/>
                </a:cubicBezTo>
                <a:cubicBezTo>
                  <a:pt x="223" y="238"/>
                  <a:pt x="224" y="234"/>
                  <a:pt x="222" y="231"/>
                </a:cubicBezTo>
                <a:cubicBezTo>
                  <a:pt x="220" y="227"/>
                  <a:pt x="216" y="227"/>
                  <a:pt x="213" y="229"/>
                </a:cubicBezTo>
                <a:close/>
                <a:moveTo>
                  <a:pt x="269" y="175"/>
                </a:moveTo>
                <a:cubicBezTo>
                  <a:pt x="268" y="178"/>
                  <a:pt x="271" y="181"/>
                  <a:pt x="274" y="181"/>
                </a:cubicBezTo>
                <a:cubicBezTo>
                  <a:pt x="277" y="181"/>
                  <a:pt x="279" y="180"/>
                  <a:pt x="282" y="178"/>
                </a:cubicBezTo>
                <a:cubicBezTo>
                  <a:pt x="284" y="177"/>
                  <a:pt x="286" y="175"/>
                  <a:pt x="287" y="173"/>
                </a:cubicBezTo>
                <a:cubicBezTo>
                  <a:pt x="289" y="169"/>
                  <a:pt x="287" y="164"/>
                  <a:pt x="282" y="164"/>
                </a:cubicBezTo>
                <a:cubicBezTo>
                  <a:pt x="277" y="165"/>
                  <a:pt x="271" y="170"/>
                  <a:pt x="269" y="175"/>
                </a:cubicBezTo>
                <a:close/>
                <a:moveTo>
                  <a:pt x="252" y="161"/>
                </a:moveTo>
                <a:cubicBezTo>
                  <a:pt x="250" y="164"/>
                  <a:pt x="249" y="168"/>
                  <a:pt x="248" y="172"/>
                </a:cubicBezTo>
                <a:cubicBezTo>
                  <a:pt x="247" y="175"/>
                  <a:pt x="249" y="178"/>
                  <a:pt x="252" y="179"/>
                </a:cubicBezTo>
                <a:cubicBezTo>
                  <a:pt x="255" y="180"/>
                  <a:pt x="258" y="179"/>
                  <a:pt x="259" y="176"/>
                </a:cubicBezTo>
                <a:cubicBezTo>
                  <a:pt x="262" y="173"/>
                  <a:pt x="263" y="170"/>
                  <a:pt x="265" y="167"/>
                </a:cubicBezTo>
                <a:cubicBezTo>
                  <a:pt x="266" y="163"/>
                  <a:pt x="269" y="159"/>
                  <a:pt x="267" y="155"/>
                </a:cubicBezTo>
                <a:cubicBezTo>
                  <a:pt x="266" y="152"/>
                  <a:pt x="263" y="150"/>
                  <a:pt x="260" y="151"/>
                </a:cubicBezTo>
                <a:cubicBezTo>
                  <a:pt x="255" y="152"/>
                  <a:pt x="254" y="157"/>
                  <a:pt x="252" y="161"/>
                </a:cubicBezTo>
                <a:close/>
                <a:moveTo>
                  <a:pt x="220" y="176"/>
                </a:moveTo>
                <a:cubicBezTo>
                  <a:pt x="221" y="182"/>
                  <a:pt x="226" y="189"/>
                  <a:pt x="231" y="194"/>
                </a:cubicBezTo>
                <a:cubicBezTo>
                  <a:pt x="234" y="196"/>
                  <a:pt x="238" y="196"/>
                  <a:pt x="241" y="194"/>
                </a:cubicBezTo>
                <a:cubicBezTo>
                  <a:pt x="243" y="191"/>
                  <a:pt x="244" y="187"/>
                  <a:pt x="242" y="184"/>
                </a:cubicBezTo>
                <a:cubicBezTo>
                  <a:pt x="241" y="182"/>
                  <a:pt x="239" y="180"/>
                  <a:pt x="237" y="178"/>
                </a:cubicBezTo>
                <a:cubicBezTo>
                  <a:pt x="236" y="175"/>
                  <a:pt x="234" y="172"/>
                  <a:pt x="232" y="170"/>
                </a:cubicBezTo>
                <a:cubicBezTo>
                  <a:pt x="228" y="166"/>
                  <a:pt x="219" y="169"/>
                  <a:pt x="220" y="176"/>
                </a:cubicBezTo>
                <a:close/>
                <a:moveTo>
                  <a:pt x="187" y="192"/>
                </a:moveTo>
                <a:cubicBezTo>
                  <a:pt x="190" y="194"/>
                  <a:pt x="193" y="195"/>
                  <a:pt x="197" y="196"/>
                </a:cubicBezTo>
                <a:cubicBezTo>
                  <a:pt x="200" y="197"/>
                  <a:pt x="204" y="199"/>
                  <a:pt x="207" y="197"/>
                </a:cubicBezTo>
                <a:cubicBezTo>
                  <a:pt x="210" y="196"/>
                  <a:pt x="212" y="193"/>
                  <a:pt x="210" y="190"/>
                </a:cubicBezTo>
                <a:cubicBezTo>
                  <a:pt x="208" y="187"/>
                  <a:pt x="204" y="186"/>
                  <a:pt x="201" y="185"/>
                </a:cubicBezTo>
                <a:cubicBezTo>
                  <a:pt x="197" y="184"/>
                  <a:pt x="194" y="182"/>
                  <a:pt x="190" y="183"/>
                </a:cubicBezTo>
                <a:cubicBezTo>
                  <a:pt x="186" y="183"/>
                  <a:pt x="183" y="189"/>
                  <a:pt x="187" y="192"/>
                </a:cubicBezTo>
                <a:close/>
                <a:moveTo>
                  <a:pt x="213" y="207"/>
                </a:moveTo>
                <a:cubicBezTo>
                  <a:pt x="207" y="210"/>
                  <a:pt x="206" y="219"/>
                  <a:pt x="214" y="221"/>
                </a:cubicBezTo>
                <a:cubicBezTo>
                  <a:pt x="221" y="222"/>
                  <a:pt x="234" y="220"/>
                  <a:pt x="238" y="214"/>
                </a:cubicBezTo>
                <a:cubicBezTo>
                  <a:pt x="241" y="210"/>
                  <a:pt x="240" y="205"/>
                  <a:pt x="235" y="204"/>
                </a:cubicBezTo>
                <a:cubicBezTo>
                  <a:pt x="232" y="203"/>
                  <a:pt x="228" y="204"/>
                  <a:pt x="224" y="205"/>
                </a:cubicBezTo>
                <a:cubicBezTo>
                  <a:pt x="221" y="206"/>
                  <a:pt x="217" y="206"/>
                  <a:pt x="213" y="207"/>
                </a:cubicBezTo>
                <a:close/>
                <a:moveTo>
                  <a:pt x="259" y="196"/>
                </a:moveTo>
                <a:cubicBezTo>
                  <a:pt x="258" y="199"/>
                  <a:pt x="259" y="203"/>
                  <a:pt x="262" y="204"/>
                </a:cubicBezTo>
                <a:cubicBezTo>
                  <a:pt x="267" y="206"/>
                  <a:pt x="272" y="206"/>
                  <a:pt x="276" y="203"/>
                </a:cubicBezTo>
                <a:cubicBezTo>
                  <a:pt x="283" y="200"/>
                  <a:pt x="278" y="190"/>
                  <a:pt x="271" y="192"/>
                </a:cubicBezTo>
                <a:cubicBezTo>
                  <a:pt x="269" y="192"/>
                  <a:pt x="268" y="193"/>
                  <a:pt x="266" y="193"/>
                </a:cubicBezTo>
                <a:cubicBezTo>
                  <a:pt x="263" y="192"/>
                  <a:pt x="260" y="193"/>
                  <a:pt x="259" y="196"/>
                </a:cubicBezTo>
                <a:close/>
                <a:moveTo>
                  <a:pt x="264" y="218"/>
                </a:moveTo>
                <a:cubicBezTo>
                  <a:pt x="262" y="220"/>
                  <a:pt x="262" y="223"/>
                  <a:pt x="264" y="226"/>
                </a:cubicBezTo>
                <a:cubicBezTo>
                  <a:pt x="267" y="230"/>
                  <a:pt x="271" y="235"/>
                  <a:pt x="276" y="237"/>
                </a:cubicBezTo>
                <a:cubicBezTo>
                  <a:pt x="279" y="239"/>
                  <a:pt x="283" y="238"/>
                  <a:pt x="285" y="235"/>
                </a:cubicBezTo>
                <a:cubicBezTo>
                  <a:pt x="288" y="232"/>
                  <a:pt x="287" y="228"/>
                  <a:pt x="285" y="226"/>
                </a:cubicBezTo>
                <a:cubicBezTo>
                  <a:pt x="283" y="223"/>
                  <a:pt x="280" y="222"/>
                  <a:pt x="278" y="220"/>
                </a:cubicBezTo>
                <a:cubicBezTo>
                  <a:pt x="276" y="219"/>
                  <a:pt x="274" y="218"/>
                  <a:pt x="272" y="217"/>
                </a:cubicBezTo>
                <a:cubicBezTo>
                  <a:pt x="269" y="216"/>
                  <a:pt x="266" y="216"/>
                  <a:pt x="264" y="218"/>
                </a:cubicBezTo>
                <a:close/>
              </a:path>
            </a:pathLst>
          </a:custGeom>
          <a:solidFill>
            <a:srgbClr val="638B9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6755447" y="4158514"/>
            <a:ext cx="879899" cy="801178"/>
          </a:xfrm>
          <a:custGeom>
            <a:avLst/>
            <a:gdLst/>
            <a:ahLst/>
            <a:cxnLst/>
            <a:rect l="l" t="t" r="r" b="b"/>
            <a:pathLst>
              <a:path w="551" h="503" extrusionOk="0">
                <a:moveTo>
                  <a:pt x="231" y="232"/>
                </a:moveTo>
                <a:cubicBezTo>
                  <a:pt x="228" y="237"/>
                  <a:pt x="226" y="241"/>
                  <a:pt x="224" y="246"/>
                </a:cubicBezTo>
                <a:cubicBezTo>
                  <a:pt x="223" y="249"/>
                  <a:pt x="223" y="252"/>
                  <a:pt x="226" y="255"/>
                </a:cubicBezTo>
                <a:cubicBezTo>
                  <a:pt x="229" y="256"/>
                  <a:pt x="233" y="256"/>
                  <a:pt x="235" y="254"/>
                </a:cubicBezTo>
                <a:cubicBezTo>
                  <a:pt x="239" y="249"/>
                  <a:pt x="241" y="244"/>
                  <a:pt x="244" y="240"/>
                </a:cubicBezTo>
                <a:cubicBezTo>
                  <a:pt x="246" y="236"/>
                  <a:pt x="244" y="231"/>
                  <a:pt x="241" y="229"/>
                </a:cubicBezTo>
                <a:cubicBezTo>
                  <a:pt x="237" y="227"/>
                  <a:pt x="233" y="229"/>
                  <a:pt x="231" y="232"/>
                </a:cubicBezTo>
                <a:close/>
                <a:moveTo>
                  <a:pt x="86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1" y="3"/>
                  <a:pt x="97" y="7"/>
                  <a:pt x="94" y="6"/>
                </a:cubicBezTo>
                <a:cubicBezTo>
                  <a:pt x="92" y="5"/>
                  <a:pt x="88" y="2"/>
                  <a:pt x="86" y="0"/>
                </a:cubicBezTo>
                <a:close/>
                <a:moveTo>
                  <a:pt x="382" y="0"/>
                </a:moveTo>
                <a:cubicBezTo>
                  <a:pt x="399" y="0"/>
                  <a:pt x="399" y="0"/>
                  <a:pt x="399" y="0"/>
                </a:cubicBezTo>
                <a:cubicBezTo>
                  <a:pt x="398" y="1"/>
                  <a:pt x="397" y="2"/>
                  <a:pt x="396" y="3"/>
                </a:cubicBezTo>
                <a:cubicBezTo>
                  <a:pt x="394" y="6"/>
                  <a:pt x="391" y="9"/>
                  <a:pt x="388" y="11"/>
                </a:cubicBezTo>
                <a:cubicBezTo>
                  <a:pt x="384" y="14"/>
                  <a:pt x="379" y="10"/>
                  <a:pt x="380" y="6"/>
                </a:cubicBezTo>
                <a:cubicBezTo>
                  <a:pt x="380" y="4"/>
                  <a:pt x="381" y="2"/>
                  <a:pt x="382" y="0"/>
                </a:cubicBezTo>
                <a:close/>
                <a:moveTo>
                  <a:pt x="79" y="439"/>
                </a:moveTo>
                <a:cubicBezTo>
                  <a:pt x="76" y="444"/>
                  <a:pt x="84" y="448"/>
                  <a:pt x="87" y="443"/>
                </a:cubicBezTo>
                <a:cubicBezTo>
                  <a:pt x="88" y="440"/>
                  <a:pt x="91" y="436"/>
                  <a:pt x="90" y="433"/>
                </a:cubicBezTo>
                <a:cubicBezTo>
                  <a:pt x="89" y="431"/>
                  <a:pt x="87" y="430"/>
                  <a:pt x="85" y="431"/>
                </a:cubicBezTo>
                <a:cubicBezTo>
                  <a:pt x="82" y="431"/>
                  <a:pt x="80" y="436"/>
                  <a:pt x="79" y="439"/>
                </a:cubicBezTo>
                <a:close/>
                <a:moveTo>
                  <a:pt x="112" y="409"/>
                </a:moveTo>
                <a:cubicBezTo>
                  <a:pt x="110" y="412"/>
                  <a:pt x="108" y="415"/>
                  <a:pt x="107" y="418"/>
                </a:cubicBezTo>
                <a:cubicBezTo>
                  <a:pt x="105" y="423"/>
                  <a:pt x="112" y="428"/>
                  <a:pt x="116" y="425"/>
                </a:cubicBezTo>
                <a:cubicBezTo>
                  <a:pt x="119" y="423"/>
                  <a:pt x="121" y="419"/>
                  <a:pt x="123" y="416"/>
                </a:cubicBezTo>
                <a:cubicBezTo>
                  <a:pt x="126" y="410"/>
                  <a:pt x="117" y="403"/>
                  <a:pt x="112" y="409"/>
                </a:cubicBezTo>
                <a:close/>
                <a:moveTo>
                  <a:pt x="149" y="394"/>
                </a:moveTo>
                <a:cubicBezTo>
                  <a:pt x="143" y="399"/>
                  <a:pt x="140" y="406"/>
                  <a:pt x="141" y="413"/>
                </a:cubicBezTo>
                <a:cubicBezTo>
                  <a:pt x="141" y="415"/>
                  <a:pt x="143" y="417"/>
                  <a:pt x="145" y="418"/>
                </a:cubicBezTo>
                <a:cubicBezTo>
                  <a:pt x="147" y="418"/>
                  <a:pt x="150" y="417"/>
                  <a:pt x="151" y="415"/>
                </a:cubicBezTo>
                <a:cubicBezTo>
                  <a:pt x="152" y="411"/>
                  <a:pt x="155" y="408"/>
                  <a:pt x="157" y="405"/>
                </a:cubicBezTo>
                <a:cubicBezTo>
                  <a:pt x="159" y="402"/>
                  <a:pt x="160" y="399"/>
                  <a:pt x="157" y="396"/>
                </a:cubicBezTo>
                <a:cubicBezTo>
                  <a:pt x="156" y="394"/>
                  <a:pt x="152" y="392"/>
                  <a:pt x="149" y="394"/>
                </a:cubicBezTo>
                <a:close/>
                <a:moveTo>
                  <a:pt x="40" y="221"/>
                </a:moveTo>
                <a:cubicBezTo>
                  <a:pt x="39" y="222"/>
                  <a:pt x="39" y="224"/>
                  <a:pt x="40" y="225"/>
                </a:cubicBezTo>
                <a:cubicBezTo>
                  <a:pt x="41" y="227"/>
                  <a:pt x="43" y="228"/>
                  <a:pt x="45" y="228"/>
                </a:cubicBezTo>
                <a:cubicBezTo>
                  <a:pt x="47" y="228"/>
                  <a:pt x="49" y="228"/>
                  <a:pt x="51" y="228"/>
                </a:cubicBezTo>
                <a:cubicBezTo>
                  <a:pt x="57" y="227"/>
                  <a:pt x="57" y="217"/>
                  <a:pt x="50" y="217"/>
                </a:cubicBezTo>
                <a:cubicBezTo>
                  <a:pt x="49" y="217"/>
                  <a:pt x="47" y="217"/>
                  <a:pt x="45" y="218"/>
                </a:cubicBezTo>
                <a:cubicBezTo>
                  <a:pt x="42" y="218"/>
                  <a:pt x="41" y="219"/>
                  <a:pt x="40" y="221"/>
                </a:cubicBezTo>
                <a:close/>
                <a:moveTo>
                  <a:pt x="84" y="43"/>
                </a:moveTo>
                <a:cubicBezTo>
                  <a:pt x="85" y="47"/>
                  <a:pt x="88" y="49"/>
                  <a:pt x="92" y="51"/>
                </a:cubicBezTo>
                <a:cubicBezTo>
                  <a:pt x="97" y="54"/>
                  <a:pt x="102" y="47"/>
                  <a:pt x="98" y="43"/>
                </a:cubicBezTo>
                <a:cubicBezTo>
                  <a:pt x="95" y="40"/>
                  <a:pt x="92" y="37"/>
                  <a:pt x="88" y="38"/>
                </a:cubicBezTo>
                <a:cubicBezTo>
                  <a:pt x="85" y="38"/>
                  <a:pt x="83" y="40"/>
                  <a:pt x="84" y="43"/>
                </a:cubicBezTo>
                <a:close/>
                <a:moveTo>
                  <a:pt x="487" y="120"/>
                </a:moveTo>
                <a:cubicBezTo>
                  <a:pt x="484" y="121"/>
                  <a:pt x="480" y="123"/>
                  <a:pt x="478" y="126"/>
                </a:cubicBezTo>
                <a:cubicBezTo>
                  <a:pt x="473" y="130"/>
                  <a:pt x="478" y="136"/>
                  <a:pt x="483" y="135"/>
                </a:cubicBezTo>
                <a:cubicBezTo>
                  <a:pt x="487" y="134"/>
                  <a:pt x="490" y="132"/>
                  <a:pt x="493" y="131"/>
                </a:cubicBezTo>
                <a:cubicBezTo>
                  <a:pt x="496" y="129"/>
                  <a:pt x="499" y="128"/>
                  <a:pt x="501" y="125"/>
                </a:cubicBezTo>
                <a:cubicBezTo>
                  <a:pt x="504" y="122"/>
                  <a:pt x="502" y="116"/>
                  <a:pt x="497" y="116"/>
                </a:cubicBezTo>
                <a:cubicBezTo>
                  <a:pt x="493" y="116"/>
                  <a:pt x="490" y="118"/>
                  <a:pt x="487" y="120"/>
                </a:cubicBezTo>
                <a:close/>
                <a:moveTo>
                  <a:pt x="485" y="409"/>
                </a:moveTo>
                <a:cubicBezTo>
                  <a:pt x="487" y="412"/>
                  <a:pt x="490" y="413"/>
                  <a:pt x="493" y="414"/>
                </a:cubicBezTo>
                <a:cubicBezTo>
                  <a:pt x="495" y="415"/>
                  <a:pt x="498" y="413"/>
                  <a:pt x="499" y="412"/>
                </a:cubicBezTo>
                <a:cubicBezTo>
                  <a:pt x="500" y="410"/>
                  <a:pt x="499" y="408"/>
                  <a:pt x="498" y="406"/>
                </a:cubicBezTo>
                <a:cubicBezTo>
                  <a:pt x="496" y="404"/>
                  <a:pt x="494" y="402"/>
                  <a:pt x="491" y="400"/>
                </a:cubicBezTo>
                <a:cubicBezTo>
                  <a:pt x="485" y="398"/>
                  <a:pt x="480" y="405"/>
                  <a:pt x="485" y="409"/>
                </a:cubicBezTo>
                <a:close/>
                <a:moveTo>
                  <a:pt x="456" y="362"/>
                </a:moveTo>
                <a:cubicBezTo>
                  <a:pt x="454" y="364"/>
                  <a:pt x="452" y="367"/>
                  <a:pt x="454" y="370"/>
                </a:cubicBezTo>
                <a:cubicBezTo>
                  <a:pt x="456" y="373"/>
                  <a:pt x="459" y="373"/>
                  <a:pt x="462" y="375"/>
                </a:cubicBezTo>
                <a:cubicBezTo>
                  <a:pt x="464" y="376"/>
                  <a:pt x="466" y="377"/>
                  <a:pt x="468" y="379"/>
                </a:cubicBezTo>
                <a:cubicBezTo>
                  <a:pt x="473" y="383"/>
                  <a:pt x="480" y="377"/>
                  <a:pt x="477" y="372"/>
                </a:cubicBezTo>
                <a:cubicBezTo>
                  <a:pt x="475" y="368"/>
                  <a:pt x="472" y="365"/>
                  <a:pt x="469" y="363"/>
                </a:cubicBezTo>
                <a:cubicBezTo>
                  <a:pt x="465" y="361"/>
                  <a:pt x="460" y="359"/>
                  <a:pt x="456" y="362"/>
                </a:cubicBezTo>
                <a:close/>
                <a:moveTo>
                  <a:pt x="223" y="427"/>
                </a:moveTo>
                <a:cubicBezTo>
                  <a:pt x="219" y="429"/>
                  <a:pt x="218" y="435"/>
                  <a:pt x="217" y="439"/>
                </a:cubicBezTo>
                <a:cubicBezTo>
                  <a:pt x="217" y="442"/>
                  <a:pt x="216" y="445"/>
                  <a:pt x="217" y="447"/>
                </a:cubicBezTo>
                <a:cubicBezTo>
                  <a:pt x="218" y="450"/>
                  <a:pt x="221" y="452"/>
                  <a:pt x="224" y="452"/>
                </a:cubicBezTo>
                <a:cubicBezTo>
                  <a:pt x="229" y="450"/>
                  <a:pt x="230" y="445"/>
                  <a:pt x="231" y="441"/>
                </a:cubicBezTo>
                <a:cubicBezTo>
                  <a:pt x="231" y="437"/>
                  <a:pt x="233" y="433"/>
                  <a:pt x="232" y="429"/>
                </a:cubicBezTo>
                <a:cubicBezTo>
                  <a:pt x="231" y="426"/>
                  <a:pt x="226" y="424"/>
                  <a:pt x="223" y="427"/>
                </a:cubicBezTo>
                <a:close/>
                <a:moveTo>
                  <a:pt x="5" y="142"/>
                </a:moveTo>
                <a:cubicBezTo>
                  <a:pt x="7" y="142"/>
                  <a:pt x="10" y="142"/>
                  <a:pt x="13" y="143"/>
                </a:cubicBezTo>
                <a:cubicBezTo>
                  <a:pt x="15" y="144"/>
                  <a:pt x="17" y="144"/>
                  <a:pt x="19" y="142"/>
                </a:cubicBezTo>
                <a:cubicBezTo>
                  <a:pt x="20" y="140"/>
                  <a:pt x="20" y="137"/>
                  <a:pt x="18" y="135"/>
                </a:cubicBezTo>
                <a:cubicBezTo>
                  <a:pt x="14" y="132"/>
                  <a:pt x="9" y="131"/>
                  <a:pt x="4" y="132"/>
                </a:cubicBezTo>
                <a:cubicBezTo>
                  <a:pt x="0" y="133"/>
                  <a:pt x="0" y="141"/>
                  <a:pt x="5" y="142"/>
                </a:cubicBezTo>
                <a:close/>
                <a:moveTo>
                  <a:pt x="58" y="166"/>
                </a:moveTo>
                <a:cubicBezTo>
                  <a:pt x="63" y="170"/>
                  <a:pt x="69" y="171"/>
                  <a:pt x="75" y="171"/>
                </a:cubicBezTo>
                <a:cubicBezTo>
                  <a:pt x="84" y="172"/>
                  <a:pt x="86" y="161"/>
                  <a:pt x="78" y="159"/>
                </a:cubicBezTo>
                <a:cubicBezTo>
                  <a:pt x="76" y="158"/>
                  <a:pt x="73" y="157"/>
                  <a:pt x="70" y="156"/>
                </a:cubicBezTo>
                <a:cubicBezTo>
                  <a:pt x="67" y="155"/>
                  <a:pt x="64" y="155"/>
                  <a:pt x="60" y="156"/>
                </a:cubicBezTo>
                <a:cubicBezTo>
                  <a:pt x="56" y="157"/>
                  <a:pt x="55" y="163"/>
                  <a:pt x="58" y="166"/>
                </a:cubicBezTo>
                <a:close/>
                <a:moveTo>
                  <a:pt x="205" y="485"/>
                </a:moveTo>
                <a:cubicBezTo>
                  <a:pt x="202" y="489"/>
                  <a:pt x="197" y="497"/>
                  <a:pt x="203" y="500"/>
                </a:cubicBezTo>
                <a:cubicBezTo>
                  <a:pt x="209" y="503"/>
                  <a:pt x="213" y="495"/>
                  <a:pt x="215" y="491"/>
                </a:cubicBezTo>
                <a:cubicBezTo>
                  <a:pt x="218" y="484"/>
                  <a:pt x="209" y="479"/>
                  <a:pt x="205" y="485"/>
                </a:cubicBezTo>
                <a:close/>
                <a:moveTo>
                  <a:pt x="439" y="77"/>
                </a:moveTo>
                <a:cubicBezTo>
                  <a:pt x="434" y="81"/>
                  <a:pt x="429" y="86"/>
                  <a:pt x="425" y="91"/>
                </a:cubicBezTo>
                <a:cubicBezTo>
                  <a:pt x="420" y="97"/>
                  <a:pt x="426" y="105"/>
                  <a:pt x="433" y="101"/>
                </a:cubicBezTo>
                <a:cubicBezTo>
                  <a:pt x="439" y="98"/>
                  <a:pt x="443" y="93"/>
                  <a:pt x="448" y="89"/>
                </a:cubicBezTo>
                <a:cubicBezTo>
                  <a:pt x="452" y="86"/>
                  <a:pt x="457" y="80"/>
                  <a:pt x="452" y="75"/>
                </a:cubicBezTo>
                <a:cubicBezTo>
                  <a:pt x="449" y="71"/>
                  <a:pt x="443" y="74"/>
                  <a:pt x="439" y="77"/>
                </a:cubicBezTo>
                <a:close/>
                <a:moveTo>
                  <a:pt x="458" y="12"/>
                </a:moveTo>
                <a:cubicBezTo>
                  <a:pt x="455" y="15"/>
                  <a:pt x="453" y="18"/>
                  <a:pt x="451" y="22"/>
                </a:cubicBezTo>
                <a:cubicBezTo>
                  <a:pt x="449" y="25"/>
                  <a:pt x="454" y="31"/>
                  <a:pt x="457" y="28"/>
                </a:cubicBezTo>
                <a:cubicBezTo>
                  <a:pt x="461" y="25"/>
                  <a:pt x="464" y="23"/>
                  <a:pt x="466" y="20"/>
                </a:cubicBezTo>
                <a:cubicBezTo>
                  <a:pt x="469" y="17"/>
                  <a:pt x="472" y="12"/>
                  <a:pt x="469" y="8"/>
                </a:cubicBezTo>
                <a:cubicBezTo>
                  <a:pt x="465" y="5"/>
                  <a:pt x="460" y="9"/>
                  <a:pt x="458" y="12"/>
                </a:cubicBezTo>
                <a:close/>
                <a:moveTo>
                  <a:pt x="431" y="52"/>
                </a:moveTo>
                <a:cubicBezTo>
                  <a:pt x="425" y="55"/>
                  <a:pt x="422" y="60"/>
                  <a:pt x="421" y="65"/>
                </a:cubicBezTo>
                <a:cubicBezTo>
                  <a:pt x="420" y="71"/>
                  <a:pt x="428" y="75"/>
                  <a:pt x="431" y="69"/>
                </a:cubicBezTo>
                <a:cubicBezTo>
                  <a:pt x="433" y="66"/>
                  <a:pt x="435" y="62"/>
                  <a:pt x="437" y="60"/>
                </a:cubicBezTo>
                <a:cubicBezTo>
                  <a:pt x="441" y="55"/>
                  <a:pt x="436" y="48"/>
                  <a:pt x="431" y="52"/>
                </a:cubicBezTo>
                <a:close/>
                <a:moveTo>
                  <a:pt x="394" y="93"/>
                </a:moveTo>
                <a:cubicBezTo>
                  <a:pt x="391" y="98"/>
                  <a:pt x="387" y="102"/>
                  <a:pt x="386" y="108"/>
                </a:cubicBezTo>
                <a:cubicBezTo>
                  <a:pt x="385" y="114"/>
                  <a:pt x="393" y="119"/>
                  <a:pt x="397" y="114"/>
                </a:cubicBezTo>
                <a:cubicBezTo>
                  <a:pt x="400" y="110"/>
                  <a:pt x="402" y="106"/>
                  <a:pt x="405" y="102"/>
                </a:cubicBezTo>
                <a:cubicBezTo>
                  <a:pt x="409" y="98"/>
                  <a:pt x="413" y="95"/>
                  <a:pt x="415" y="90"/>
                </a:cubicBezTo>
                <a:cubicBezTo>
                  <a:pt x="416" y="85"/>
                  <a:pt x="411" y="81"/>
                  <a:pt x="406" y="82"/>
                </a:cubicBezTo>
                <a:cubicBezTo>
                  <a:pt x="401" y="83"/>
                  <a:pt x="397" y="89"/>
                  <a:pt x="394" y="93"/>
                </a:cubicBezTo>
                <a:close/>
                <a:moveTo>
                  <a:pt x="454" y="244"/>
                </a:moveTo>
                <a:cubicBezTo>
                  <a:pt x="462" y="246"/>
                  <a:pt x="470" y="247"/>
                  <a:pt x="478" y="247"/>
                </a:cubicBezTo>
                <a:cubicBezTo>
                  <a:pt x="485" y="248"/>
                  <a:pt x="486" y="237"/>
                  <a:pt x="479" y="235"/>
                </a:cubicBezTo>
                <a:cubicBezTo>
                  <a:pt x="472" y="233"/>
                  <a:pt x="464" y="230"/>
                  <a:pt x="456" y="230"/>
                </a:cubicBezTo>
                <a:cubicBezTo>
                  <a:pt x="447" y="229"/>
                  <a:pt x="447" y="242"/>
                  <a:pt x="454" y="244"/>
                </a:cubicBezTo>
                <a:close/>
                <a:moveTo>
                  <a:pt x="526" y="285"/>
                </a:moveTo>
                <a:cubicBezTo>
                  <a:pt x="531" y="288"/>
                  <a:pt x="537" y="289"/>
                  <a:pt x="542" y="290"/>
                </a:cubicBezTo>
                <a:cubicBezTo>
                  <a:pt x="548" y="292"/>
                  <a:pt x="551" y="283"/>
                  <a:pt x="546" y="281"/>
                </a:cubicBezTo>
                <a:cubicBezTo>
                  <a:pt x="541" y="279"/>
                  <a:pt x="535" y="275"/>
                  <a:pt x="530" y="276"/>
                </a:cubicBezTo>
                <a:cubicBezTo>
                  <a:pt x="526" y="276"/>
                  <a:pt x="523" y="282"/>
                  <a:pt x="526" y="285"/>
                </a:cubicBezTo>
                <a:close/>
                <a:moveTo>
                  <a:pt x="449" y="279"/>
                </a:moveTo>
                <a:cubicBezTo>
                  <a:pt x="452" y="280"/>
                  <a:pt x="455" y="281"/>
                  <a:pt x="458" y="282"/>
                </a:cubicBezTo>
                <a:cubicBezTo>
                  <a:pt x="461" y="283"/>
                  <a:pt x="464" y="284"/>
                  <a:pt x="466" y="284"/>
                </a:cubicBezTo>
                <a:cubicBezTo>
                  <a:pt x="471" y="285"/>
                  <a:pt x="475" y="280"/>
                  <a:pt x="472" y="276"/>
                </a:cubicBezTo>
                <a:cubicBezTo>
                  <a:pt x="468" y="270"/>
                  <a:pt x="458" y="265"/>
                  <a:pt x="450" y="267"/>
                </a:cubicBezTo>
                <a:cubicBezTo>
                  <a:pt x="445" y="268"/>
                  <a:pt x="445" y="276"/>
                  <a:pt x="449" y="279"/>
                </a:cubicBezTo>
                <a:close/>
                <a:moveTo>
                  <a:pt x="372" y="264"/>
                </a:moveTo>
                <a:cubicBezTo>
                  <a:pt x="374" y="266"/>
                  <a:pt x="378" y="267"/>
                  <a:pt x="381" y="268"/>
                </a:cubicBezTo>
                <a:cubicBezTo>
                  <a:pt x="383" y="269"/>
                  <a:pt x="386" y="270"/>
                  <a:pt x="389" y="270"/>
                </a:cubicBezTo>
                <a:cubicBezTo>
                  <a:pt x="397" y="271"/>
                  <a:pt x="401" y="262"/>
                  <a:pt x="394" y="257"/>
                </a:cubicBezTo>
                <a:cubicBezTo>
                  <a:pt x="391" y="256"/>
                  <a:pt x="388" y="255"/>
                  <a:pt x="385" y="254"/>
                </a:cubicBezTo>
                <a:cubicBezTo>
                  <a:pt x="383" y="252"/>
                  <a:pt x="380" y="251"/>
                  <a:pt x="377" y="251"/>
                </a:cubicBezTo>
                <a:cubicBezTo>
                  <a:pt x="369" y="249"/>
                  <a:pt x="365" y="260"/>
                  <a:pt x="372" y="264"/>
                </a:cubicBezTo>
                <a:close/>
                <a:moveTo>
                  <a:pt x="356" y="241"/>
                </a:moveTo>
                <a:cubicBezTo>
                  <a:pt x="361" y="243"/>
                  <a:pt x="366" y="244"/>
                  <a:pt x="371" y="245"/>
                </a:cubicBezTo>
                <a:cubicBezTo>
                  <a:pt x="377" y="245"/>
                  <a:pt x="382" y="247"/>
                  <a:pt x="387" y="244"/>
                </a:cubicBezTo>
                <a:cubicBezTo>
                  <a:pt x="390" y="243"/>
                  <a:pt x="391" y="238"/>
                  <a:pt x="389" y="236"/>
                </a:cubicBezTo>
                <a:cubicBezTo>
                  <a:pt x="385" y="231"/>
                  <a:pt x="379" y="230"/>
                  <a:pt x="374" y="230"/>
                </a:cubicBezTo>
                <a:cubicBezTo>
                  <a:pt x="369" y="229"/>
                  <a:pt x="363" y="229"/>
                  <a:pt x="357" y="230"/>
                </a:cubicBezTo>
                <a:cubicBezTo>
                  <a:pt x="353" y="232"/>
                  <a:pt x="351" y="239"/>
                  <a:pt x="356" y="241"/>
                </a:cubicBezTo>
                <a:close/>
                <a:moveTo>
                  <a:pt x="328" y="285"/>
                </a:moveTo>
                <a:cubicBezTo>
                  <a:pt x="329" y="288"/>
                  <a:pt x="332" y="292"/>
                  <a:pt x="335" y="295"/>
                </a:cubicBezTo>
                <a:cubicBezTo>
                  <a:pt x="338" y="297"/>
                  <a:pt x="341" y="299"/>
                  <a:pt x="345" y="300"/>
                </a:cubicBezTo>
                <a:cubicBezTo>
                  <a:pt x="352" y="302"/>
                  <a:pt x="355" y="293"/>
                  <a:pt x="351" y="289"/>
                </a:cubicBezTo>
                <a:cubicBezTo>
                  <a:pt x="349" y="287"/>
                  <a:pt x="347" y="285"/>
                  <a:pt x="345" y="283"/>
                </a:cubicBezTo>
                <a:cubicBezTo>
                  <a:pt x="343" y="281"/>
                  <a:pt x="342" y="279"/>
                  <a:pt x="340" y="277"/>
                </a:cubicBezTo>
                <a:cubicBezTo>
                  <a:pt x="334" y="273"/>
                  <a:pt x="327" y="278"/>
                  <a:pt x="328" y="285"/>
                </a:cubicBezTo>
                <a:close/>
                <a:moveTo>
                  <a:pt x="338" y="334"/>
                </a:moveTo>
                <a:cubicBezTo>
                  <a:pt x="339" y="340"/>
                  <a:pt x="346" y="348"/>
                  <a:pt x="352" y="351"/>
                </a:cubicBezTo>
                <a:cubicBezTo>
                  <a:pt x="358" y="353"/>
                  <a:pt x="363" y="348"/>
                  <a:pt x="360" y="342"/>
                </a:cubicBezTo>
                <a:cubicBezTo>
                  <a:pt x="359" y="339"/>
                  <a:pt x="357" y="337"/>
                  <a:pt x="355" y="335"/>
                </a:cubicBezTo>
                <a:cubicBezTo>
                  <a:pt x="353" y="332"/>
                  <a:pt x="352" y="329"/>
                  <a:pt x="349" y="327"/>
                </a:cubicBezTo>
                <a:cubicBezTo>
                  <a:pt x="344" y="325"/>
                  <a:pt x="338" y="329"/>
                  <a:pt x="338" y="334"/>
                </a:cubicBezTo>
                <a:close/>
                <a:moveTo>
                  <a:pt x="385" y="392"/>
                </a:moveTo>
                <a:cubicBezTo>
                  <a:pt x="386" y="398"/>
                  <a:pt x="391" y="402"/>
                  <a:pt x="395" y="406"/>
                </a:cubicBezTo>
                <a:cubicBezTo>
                  <a:pt x="400" y="411"/>
                  <a:pt x="408" y="405"/>
                  <a:pt x="404" y="399"/>
                </a:cubicBezTo>
                <a:cubicBezTo>
                  <a:pt x="401" y="394"/>
                  <a:pt x="398" y="388"/>
                  <a:pt x="392" y="386"/>
                </a:cubicBezTo>
                <a:cubicBezTo>
                  <a:pt x="389" y="386"/>
                  <a:pt x="385" y="388"/>
                  <a:pt x="385" y="392"/>
                </a:cubicBezTo>
                <a:close/>
                <a:moveTo>
                  <a:pt x="341" y="371"/>
                </a:moveTo>
                <a:cubicBezTo>
                  <a:pt x="340" y="376"/>
                  <a:pt x="345" y="382"/>
                  <a:pt x="349" y="385"/>
                </a:cubicBezTo>
                <a:cubicBezTo>
                  <a:pt x="355" y="389"/>
                  <a:pt x="361" y="382"/>
                  <a:pt x="356" y="376"/>
                </a:cubicBezTo>
                <a:cubicBezTo>
                  <a:pt x="354" y="373"/>
                  <a:pt x="352" y="370"/>
                  <a:pt x="349" y="367"/>
                </a:cubicBezTo>
                <a:cubicBezTo>
                  <a:pt x="346" y="364"/>
                  <a:pt x="341" y="367"/>
                  <a:pt x="341" y="371"/>
                </a:cubicBezTo>
                <a:close/>
                <a:moveTo>
                  <a:pt x="314" y="341"/>
                </a:moveTo>
                <a:cubicBezTo>
                  <a:pt x="314" y="347"/>
                  <a:pt x="317" y="354"/>
                  <a:pt x="321" y="358"/>
                </a:cubicBezTo>
                <a:cubicBezTo>
                  <a:pt x="326" y="362"/>
                  <a:pt x="331" y="358"/>
                  <a:pt x="332" y="353"/>
                </a:cubicBezTo>
                <a:cubicBezTo>
                  <a:pt x="332" y="350"/>
                  <a:pt x="331" y="348"/>
                  <a:pt x="330" y="345"/>
                </a:cubicBezTo>
                <a:cubicBezTo>
                  <a:pt x="329" y="342"/>
                  <a:pt x="328" y="340"/>
                  <a:pt x="327" y="337"/>
                </a:cubicBezTo>
                <a:cubicBezTo>
                  <a:pt x="325" y="335"/>
                  <a:pt x="322" y="333"/>
                  <a:pt x="319" y="334"/>
                </a:cubicBezTo>
                <a:cubicBezTo>
                  <a:pt x="316" y="335"/>
                  <a:pt x="313" y="338"/>
                  <a:pt x="314" y="341"/>
                </a:cubicBezTo>
                <a:close/>
                <a:moveTo>
                  <a:pt x="261" y="433"/>
                </a:moveTo>
                <a:cubicBezTo>
                  <a:pt x="259" y="436"/>
                  <a:pt x="259" y="440"/>
                  <a:pt x="258" y="443"/>
                </a:cubicBezTo>
                <a:cubicBezTo>
                  <a:pt x="257" y="450"/>
                  <a:pt x="267" y="451"/>
                  <a:pt x="269" y="445"/>
                </a:cubicBezTo>
                <a:cubicBezTo>
                  <a:pt x="270" y="441"/>
                  <a:pt x="271" y="438"/>
                  <a:pt x="270" y="434"/>
                </a:cubicBezTo>
                <a:cubicBezTo>
                  <a:pt x="270" y="429"/>
                  <a:pt x="263" y="429"/>
                  <a:pt x="261" y="433"/>
                </a:cubicBezTo>
                <a:close/>
                <a:moveTo>
                  <a:pt x="250" y="379"/>
                </a:moveTo>
                <a:cubicBezTo>
                  <a:pt x="246" y="382"/>
                  <a:pt x="244" y="388"/>
                  <a:pt x="242" y="393"/>
                </a:cubicBezTo>
                <a:cubicBezTo>
                  <a:pt x="241" y="398"/>
                  <a:pt x="241" y="403"/>
                  <a:pt x="242" y="408"/>
                </a:cubicBezTo>
                <a:cubicBezTo>
                  <a:pt x="243" y="414"/>
                  <a:pt x="252" y="413"/>
                  <a:pt x="253" y="408"/>
                </a:cubicBezTo>
                <a:cubicBezTo>
                  <a:pt x="254" y="404"/>
                  <a:pt x="255" y="400"/>
                  <a:pt x="257" y="396"/>
                </a:cubicBezTo>
                <a:cubicBezTo>
                  <a:pt x="258" y="392"/>
                  <a:pt x="260" y="389"/>
                  <a:pt x="260" y="385"/>
                </a:cubicBezTo>
                <a:cubicBezTo>
                  <a:pt x="260" y="380"/>
                  <a:pt x="254" y="377"/>
                  <a:pt x="250" y="379"/>
                </a:cubicBezTo>
                <a:close/>
                <a:moveTo>
                  <a:pt x="207" y="358"/>
                </a:moveTo>
                <a:cubicBezTo>
                  <a:pt x="206" y="360"/>
                  <a:pt x="206" y="361"/>
                  <a:pt x="205" y="362"/>
                </a:cubicBezTo>
                <a:cubicBezTo>
                  <a:pt x="205" y="364"/>
                  <a:pt x="205" y="365"/>
                  <a:pt x="205" y="367"/>
                </a:cubicBezTo>
                <a:cubicBezTo>
                  <a:pt x="204" y="369"/>
                  <a:pt x="205" y="372"/>
                  <a:pt x="208" y="373"/>
                </a:cubicBezTo>
                <a:cubicBezTo>
                  <a:pt x="211" y="374"/>
                  <a:pt x="213" y="373"/>
                  <a:pt x="215" y="371"/>
                </a:cubicBezTo>
                <a:cubicBezTo>
                  <a:pt x="215" y="371"/>
                  <a:pt x="215" y="371"/>
                  <a:pt x="215" y="371"/>
                </a:cubicBezTo>
                <a:cubicBezTo>
                  <a:pt x="217" y="369"/>
                  <a:pt x="218" y="366"/>
                  <a:pt x="219" y="364"/>
                </a:cubicBezTo>
                <a:cubicBezTo>
                  <a:pt x="220" y="361"/>
                  <a:pt x="222" y="357"/>
                  <a:pt x="220" y="354"/>
                </a:cubicBezTo>
                <a:cubicBezTo>
                  <a:pt x="218" y="352"/>
                  <a:pt x="216" y="351"/>
                  <a:pt x="213" y="351"/>
                </a:cubicBezTo>
                <a:cubicBezTo>
                  <a:pt x="210" y="352"/>
                  <a:pt x="208" y="355"/>
                  <a:pt x="207" y="358"/>
                </a:cubicBezTo>
                <a:close/>
                <a:moveTo>
                  <a:pt x="229" y="339"/>
                </a:moveTo>
                <a:cubicBezTo>
                  <a:pt x="229" y="342"/>
                  <a:pt x="229" y="346"/>
                  <a:pt x="228" y="349"/>
                </a:cubicBezTo>
                <a:cubicBezTo>
                  <a:pt x="228" y="353"/>
                  <a:pt x="228" y="357"/>
                  <a:pt x="231" y="359"/>
                </a:cubicBezTo>
                <a:cubicBezTo>
                  <a:pt x="233" y="361"/>
                  <a:pt x="236" y="361"/>
                  <a:pt x="238" y="360"/>
                </a:cubicBezTo>
                <a:cubicBezTo>
                  <a:pt x="241" y="358"/>
                  <a:pt x="242" y="354"/>
                  <a:pt x="243" y="351"/>
                </a:cubicBezTo>
                <a:cubicBezTo>
                  <a:pt x="243" y="347"/>
                  <a:pt x="244" y="344"/>
                  <a:pt x="244" y="341"/>
                </a:cubicBezTo>
                <a:cubicBezTo>
                  <a:pt x="244" y="332"/>
                  <a:pt x="231" y="331"/>
                  <a:pt x="229" y="339"/>
                </a:cubicBezTo>
                <a:close/>
                <a:moveTo>
                  <a:pt x="125" y="209"/>
                </a:moveTo>
                <a:cubicBezTo>
                  <a:pt x="120" y="214"/>
                  <a:pt x="123" y="222"/>
                  <a:pt x="130" y="220"/>
                </a:cubicBezTo>
                <a:cubicBezTo>
                  <a:pt x="132" y="220"/>
                  <a:pt x="134" y="219"/>
                  <a:pt x="136" y="219"/>
                </a:cubicBezTo>
                <a:cubicBezTo>
                  <a:pt x="138" y="218"/>
                  <a:pt x="139" y="218"/>
                  <a:pt x="141" y="217"/>
                </a:cubicBezTo>
                <a:cubicBezTo>
                  <a:pt x="145" y="216"/>
                  <a:pt x="147" y="209"/>
                  <a:pt x="142" y="208"/>
                </a:cubicBezTo>
                <a:cubicBezTo>
                  <a:pt x="137" y="206"/>
                  <a:pt x="129" y="206"/>
                  <a:pt x="125" y="209"/>
                </a:cubicBezTo>
                <a:close/>
                <a:moveTo>
                  <a:pt x="90" y="234"/>
                </a:moveTo>
                <a:cubicBezTo>
                  <a:pt x="84" y="238"/>
                  <a:pt x="87" y="246"/>
                  <a:pt x="93" y="246"/>
                </a:cubicBezTo>
                <a:cubicBezTo>
                  <a:pt x="99" y="246"/>
                  <a:pt x="105" y="243"/>
                  <a:pt x="110" y="240"/>
                </a:cubicBezTo>
                <a:cubicBezTo>
                  <a:pt x="115" y="237"/>
                  <a:pt x="112" y="230"/>
                  <a:pt x="107" y="230"/>
                </a:cubicBezTo>
                <a:cubicBezTo>
                  <a:pt x="101" y="230"/>
                  <a:pt x="94" y="231"/>
                  <a:pt x="90" y="234"/>
                </a:cubicBezTo>
                <a:close/>
                <a:moveTo>
                  <a:pt x="24" y="327"/>
                </a:moveTo>
                <a:cubicBezTo>
                  <a:pt x="24" y="328"/>
                  <a:pt x="24" y="330"/>
                  <a:pt x="26" y="331"/>
                </a:cubicBezTo>
                <a:cubicBezTo>
                  <a:pt x="28" y="332"/>
                  <a:pt x="30" y="331"/>
                  <a:pt x="33" y="330"/>
                </a:cubicBezTo>
                <a:cubicBezTo>
                  <a:pt x="38" y="329"/>
                  <a:pt x="35" y="321"/>
                  <a:pt x="31" y="323"/>
                </a:cubicBezTo>
                <a:cubicBezTo>
                  <a:pt x="28" y="324"/>
                  <a:pt x="26" y="324"/>
                  <a:pt x="24" y="327"/>
                </a:cubicBezTo>
                <a:close/>
                <a:moveTo>
                  <a:pt x="54" y="303"/>
                </a:moveTo>
                <a:cubicBezTo>
                  <a:pt x="52" y="306"/>
                  <a:pt x="54" y="311"/>
                  <a:pt x="58" y="311"/>
                </a:cubicBezTo>
                <a:cubicBezTo>
                  <a:pt x="61" y="312"/>
                  <a:pt x="63" y="311"/>
                  <a:pt x="66" y="310"/>
                </a:cubicBezTo>
                <a:cubicBezTo>
                  <a:pt x="68" y="308"/>
                  <a:pt x="69" y="307"/>
                  <a:pt x="71" y="305"/>
                </a:cubicBezTo>
                <a:cubicBezTo>
                  <a:pt x="73" y="301"/>
                  <a:pt x="70" y="297"/>
                  <a:pt x="66" y="296"/>
                </a:cubicBezTo>
                <a:cubicBezTo>
                  <a:pt x="61" y="296"/>
                  <a:pt x="56" y="299"/>
                  <a:pt x="54" y="303"/>
                </a:cubicBezTo>
                <a:close/>
                <a:moveTo>
                  <a:pt x="99" y="320"/>
                </a:moveTo>
                <a:cubicBezTo>
                  <a:pt x="97" y="321"/>
                  <a:pt x="95" y="322"/>
                  <a:pt x="93" y="323"/>
                </a:cubicBezTo>
                <a:cubicBezTo>
                  <a:pt x="91" y="325"/>
                  <a:pt x="90" y="330"/>
                  <a:pt x="94" y="331"/>
                </a:cubicBezTo>
                <a:cubicBezTo>
                  <a:pt x="97" y="332"/>
                  <a:pt x="99" y="332"/>
                  <a:pt x="101" y="331"/>
                </a:cubicBezTo>
                <a:cubicBezTo>
                  <a:pt x="103" y="330"/>
                  <a:pt x="105" y="329"/>
                  <a:pt x="107" y="327"/>
                </a:cubicBezTo>
                <a:cubicBezTo>
                  <a:pt x="109" y="325"/>
                  <a:pt x="109" y="321"/>
                  <a:pt x="107" y="319"/>
                </a:cubicBezTo>
                <a:cubicBezTo>
                  <a:pt x="104" y="317"/>
                  <a:pt x="101" y="317"/>
                  <a:pt x="99" y="320"/>
                </a:cubicBezTo>
                <a:close/>
                <a:moveTo>
                  <a:pt x="106" y="284"/>
                </a:moveTo>
                <a:cubicBezTo>
                  <a:pt x="105" y="286"/>
                  <a:pt x="103" y="287"/>
                  <a:pt x="102" y="288"/>
                </a:cubicBezTo>
                <a:cubicBezTo>
                  <a:pt x="100" y="290"/>
                  <a:pt x="100" y="292"/>
                  <a:pt x="99" y="294"/>
                </a:cubicBezTo>
                <a:cubicBezTo>
                  <a:pt x="98" y="298"/>
                  <a:pt x="102" y="301"/>
                  <a:pt x="106" y="300"/>
                </a:cubicBezTo>
                <a:cubicBezTo>
                  <a:pt x="107" y="299"/>
                  <a:pt x="109" y="299"/>
                  <a:pt x="110" y="298"/>
                </a:cubicBezTo>
                <a:cubicBezTo>
                  <a:pt x="112" y="297"/>
                  <a:pt x="113" y="296"/>
                  <a:pt x="114" y="295"/>
                </a:cubicBezTo>
                <a:cubicBezTo>
                  <a:pt x="117" y="293"/>
                  <a:pt x="120" y="291"/>
                  <a:pt x="122" y="288"/>
                </a:cubicBezTo>
                <a:cubicBezTo>
                  <a:pt x="124" y="285"/>
                  <a:pt x="120" y="280"/>
                  <a:pt x="116" y="280"/>
                </a:cubicBezTo>
                <a:cubicBezTo>
                  <a:pt x="113" y="280"/>
                  <a:pt x="109" y="282"/>
                  <a:pt x="106" y="284"/>
                </a:cubicBezTo>
                <a:close/>
                <a:moveTo>
                  <a:pt x="134" y="248"/>
                </a:moveTo>
                <a:cubicBezTo>
                  <a:pt x="130" y="250"/>
                  <a:pt x="126" y="252"/>
                  <a:pt x="124" y="256"/>
                </a:cubicBezTo>
                <a:cubicBezTo>
                  <a:pt x="122" y="260"/>
                  <a:pt x="125" y="265"/>
                  <a:pt x="129" y="265"/>
                </a:cubicBezTo>
                <a:cubicBezTo>
                  <a:pt x="134" y="265"/>
                  <a:pt x="138" y="262"/>
                  <a:pt x="141" y="259"/>
                </a:cubicBezTo>
                <a:cubicBezTo>
                  <a:pt x="144" y="257"/>
                  <a:pt x="146" y="253"/>
                  <a:pt x="143" y="250"/>
                </a:cubicBezTo>
                <a:cubicBezTo>
                  <a:pt x="141" y="247"/>
                  <a:pt x="137" y="246"/>
                  <a:pt x="134" y="248"/>
                </a:cubicBezTo>
                <a:close/>
                <a:moveTo>
                  <a:pt x="93" y="366"/>
                </a:moveTo>
                <a:cubicBezTo>
                  <a:pt x="91" y="368"/>
                  <a:pt x="93" y="374"/>
                  <a:pt x="97" y="372"/>
                </a:cubicBezTo>
                <a:cubicBezTo>
                  <a:pt x="101" y="371"/>
                  <a:pt x="106" y="368"/>
                  <a:pt x="108" y="364"/>
                </a:cubicBezTo>
                <a:cubicBezTo>
                  <a:pt x="111" y="361"/>
                  <a:pt x="108" y="356"/>
                  <a:pt x="104" y="357"/>
                </a:cubicBezTo>
                <a:cubicBezTo>
                  <a:pt x="100" y="359"/>
                  <a:pt x="96" y="362"/>
                  <a:pt x="93" y="366"/>
                </a:cubicBezTo>
                <a:close/>
                <a:moveTo>
                  <a:pt x="136" y="314"/>
                </a:moveTo>
                <a:cubicBezTo>
                  <a:pt x="134" y="315"/>
                  <a:pt x="131" y="317"/>
                  <a:pt x="129" y="318"/>
                </a:cubicBezTo>
                <a:cubicBezTo>
                  <a:pt x="128" y="319"/>
                  <a:pt x="127" y="319"/>
                  <a:pt x="126" y="320"/>
                </a:cubicBezTo>
                <a:cubicBezTo>
                  <a:pt x="125" y="321"/>
                  <a:pt x="124" y="322"/>
                  <a:pt x="123" y="324"/>
                </a:cubicBezTo>
                <a:cubicBezTo>
                  <a:pt x="120" y="328"/>
                  <a:pt x="123" y="335"/>
                  <a:pt x="129" y="333"/>
                </a:cubicBezTo>
                <a:cubicBezTo>
                  <a:pt x="130" y="333"/>
                  <a:pt x="132" y="333"/>
                  <a:pt x="134" y="332"/>
                </a:cubicBezTo>
                <a:cubicBezTo>
                  <a:pt x="135" y="331"/>
                  <a:pt x="136" y="330"/>
                  <a:pt x="137" y="329"/>
                </a:cubicBezTo>
                <a:cubicBezTo>
                  <a:pt x="140" y="328"/>
                  <a:pt x="142" y="326"/>
                  <a:pt x="144" y="324"/>
                </a:cubicBezTo>
                <a:cubicBezTo>
                  <a:pt x="147" y="322"/>
                  <a:pt x="146" y="318"/>
                  <a:pt x="144" y="315"/>
                </a:cubicBezTo>
                <a:cubicBezTo>
                  <a:pt x="142" y="313"/>
                  <a:pt x="139" y="313"/>
                  <a:pt x="136" y="314"/>
                </a:cubicBezTo>
                <a:close/>
                <a:moveTo>
                  <a:pt x="71" y="89"/>
                </a:moveTo>
                <a:cubicBezTo>
                  <a:pt x="70" y="91"/>
                  <a:pt x="69" y="94"/>
                  <a:pt x="70" y="96"/>
                </a:cubicBezTo>
                <a:cubicBezTo>
                  <a:pt x="71" y="97"/>
                  <a:pt x="72" y="98"/>
                  <a:pt x="73" y="99"/>
                </a:cubicBezTo>
                <a:cubicBezTo>
                  <a:pt x="75" y="101"/>
                  <a:pt x="79" y="101"/>
                  <a:pt x="81" y="99"/>
                </a:cubicBezTo>
                <a:cubicBezTo>
                  <a:pt x="83" y="97"/>
                  <a:pt x="82" y="94"/>
                  <a:pt x="80" y="92"/>
                </a:cubicBezTo>
                <a:cubicBezTo>
                  <a:pt x="80" y="91"/>
                  <a:pt x="79" y="90"/>
                  <a:pt x="78" y="89"/>
                </a:cubicBezTo>
                <a:cubicBezTo>
                  <a:pt x="76" y="88"/>
                  <a:pt x="74" y="88"/>
                  <a:pt x="71" y="89"/>
                </a:cubicBezTo>
                <a:close/>
                <a:moveTo>
                  <a:pt x="110" y="90"/>
                </a:moveTo>
                <a:cubicBezTo>
                  <a:pt x="109" y="92"/>
                  <a:pt x="108" y="95"/>
                  <a:pt x="110" y="97"/>
                </a:cubicBezTo>
                <a:cubicBezTo>
                  <a:pt x="112" y="100"/>
                  <a:pt x="114" y="102"/>
                  <a:pt x="117" y="103"/>
                </a:cubicBezTo>
                <a:cubicBezTo>
                  <a:pt x="122" y="107"/>
                  <a:pt x="126" y="100"/>
                  <a:pt x="124" y="96"/>
                </a:cubicBezTo>
                <a:cubicBezTo>
                  <a:pt x="122" y="93"/>
                  <a:pt x="120" y="90"/>
                  <a:pt x="117" y="89"/>
                </a:cubicBezTo>
                <a:cubicBezTo>
                  <a:pt x="115" y="87"/>
                  <a:pt x="112" y="88"/>
                  <a:pt x="110" y="90"/>
                </a:cubicBezTo>
                <a:close/>
                <a:moveTo>
                  <a:pt x="150" y="103"/>
                </a:moveTo>
                <a:cubicBezTo>
                  <a:pt x="151" y="106"/>
                  <a:pt x="153" y="108"/>
                  <a:pt x="154" y="110"/>
                </a:cubicBezTo>
                <a:cubicBezTo>
                  <a:pt x="155" y="111"/>
                  <a:pt x="156" y="112"/>
                  <a:pt x="157" y="113"/>
                </a:cubicBezTo>
                <a:cubicBezTo>
                  <a:pt x="158" y="114"/>
                  <a:pt x="159" y="115"/>
                  <a:pt x="160" y="116"/>
                </a:cubicBezTo>
                <a:cubicBezTo>
                  <a:pt x="163" y="120"/>
                  <a:pt x="170" y="117"/>
                  <a:pt x="169" y="112"/>
                </a:cubicBezTo>
                <a:cubicBezTo>
                  <a:pt x="169" y="110"/>
                  <a:pt x="169" y="109"/>
                  <a:pt x="169" y="107"/>
                </a:cubicBezTo>
                <a:cubicBezTo>
                  <a:pt x="168" y="105"/>
                  <a:pt x="167" y="104"/>
                  <a:pt x="166" y="102"/>
                </a:cubicBezTo>
                <a:cubicBezTo>
                  <a:pt x="164" y="99"/>
                  <a:pt x="162" y="96"/>
                  <a:pt x="158" y="95"/>
                </a:cubicBezTo>
                <a:cubicBezTo>
                  <a:pt x="153" y="93"/>
                  <a:pt x="149" y="98"/>
                  <a:pt x="150" y="103"/>
                </a:cubicBezTo>
                <a:close/>
                <a:moveTo>
                  <a:pt x="66" y="133"/>
                </a:moveTo>
                <a:cubicBezTo>
                  <a:pt x="65" y="134"/>
                  <a:pt x="65" y="136"/>
                  <a:pt x="65" y="137"/>
                </a:cubicBezTo>
                <a:cubicBezTo>
                  <a:pt x="65" y="138"/>
                  <a:pt x="65" y="139"/>
                  <a:pt x="66" y="140"/>
                </a:cubicBezTo>
                <a:cubicBezTo>
                  <a:pt x="66" y="140"/>
                  <a:pt x="67" y="141"/>
                  <a:pt x="67" y="141"/>
                </a:cubicBezTo>
                <a:cubicBezTo>
                  <a:pt x="68" y="144"/>
                  <a:pt x="71" y="146"/>
                  <a:pt x="74" y="145"/>
                </a:cubicBezTo>
                <a:cubicBezTo>
                  <a:pt x="76" y="144"/>
                  <a:pt x="79" y="141"/>
                  <a:pt x="77" y="138"/>
                </a:cubicBezTo>
                <a:cubicBezTo>
                  <a:pt x="76" y="136"/>
                  <a:pt x="75" y="134"/>
                  <a:pt x="73" y="133"/>
                </a:cubicBezTo>
                <a:cubicBezTo>
                  <a:pt x="71" y="131"/>
                  <a:pt x="69" y="132"/>
                  <a:pt x="66" y="133"/>
                </a:cubicBezTo>
                <a:close/>
                <a:moveTo>
                  <a:pt x="103" y="184"/>
                </a:moveTo>
                <a:cubicBezTo>
                  <a:pt x="104" y="187"/>
                  <a:pt x="107" y="189"/>
                  <a:pt x="110" y="191"/>
                </a:cubicBezTo>
                <a:cubicBezTo>
                  <a:pt x="112" y="193"/>
                  <a:pt x="115" y="193"/>
                  <a:pt x="118" y="191"/>
                </a:cubicBezTo>
                <a:cubicBezTo>
                  <a:pt x="120" y="189"/>
                  <a:pt x="120" y="185"/>
                  <a:pt x="117" y="183"/>
                </a:cubicBezTo>
                <a:cubicBezTo>
                  <a:pt x="114" y="180"/>
                  <a:pt x="111" y="178"/>
                  <a:pt x="107" y="178"/>
                </a:cubicBezTo>
                <a:cubicBezTo>
                  <a:pt x="104" y="178"/>
                  <a:pt x="102" y="181"/>
                  <a:pt x="103" y="184"/>
                </a:cubicBezTo>
                <a:close/>
                <a:moveTo>
                  <a:pt x="107" y="159"/>
                </a:moveTo>
                <a:cubicBezTo>
                  <a:pt x="109" y="161"/>
                  <a:pt x="112" y="161"/>
                  <a:pt x="114" y="162"/>
                </a:cubicBezTo>
                <a:cubicBezTo>
                  <a:pt x="116" y="163"/>
                  <a:pt x="118" y="164"/>
                  <a:pt x="120" y="164"/>
                </a:cubicBezTo>
                <a:cubicBezTo>
                  <a:pt x="124" y="165"/>
                  <a:pt x="128" y="162"/>
                  <a:pt x="127" y="157"/>
                </a:cubicBezTo>
                <a:cubicBezTo>
                  <a:pt x="125" y="154"/>
                  <a:pt x="123" y="151"/>
                  <a:pt x="119" y="150"/>
                </a:cubicBezTo>
                <a:cubicBezTo>
                  <a:pt x="118" y="149"/>
                  <a:pt x="116" y="148"/>
                  <a:pt x="115" y="148"/>
                </a:cubicBezTo>
                <a:cubicBezTo>
                  <a:pt x="112" y="147"/>
                  <a:pt x="110" y="148"/>
                  <a:pt x="108" y="148"/>
                </a:cubicBezTo>
                <a:cubicBezTo>
                  <a:pt x="103" y="149"/>
                  <a:pt x="102" y="157"/>
                  <a:pt x="107" y="159"/>
                </a:cubicBezTo>
                <a:close/>
                <a:moveTo>
                  <a:pt x="137" y="190"/>
                </a:moveTo>
                <a:cubicBezTo>
                  <a:pt x="139" y="197"/>
                  <a:pt x="148" y="199"/>
                  <a:pt x="154" y="200"/>
                </a:cubicBezTo>
                <a:cubicBezTo>
                  <a:pt x="162" y="202"/>
                  <a:pt x="165" y="189"/>
                  <a:pt x="157" y="187"/>
                </a:cubicBezTo>
                <a:cubicBezTo>
                  <a:pt x="154" y="187"/>
                  <a:pt x="152" y="186"/>
                  <a:pt x="150" y="185"/>
                </a:cubicBezTo>
                <a:cubicBezTo>
                  <a:pt x="147" y="184"/>
                  <a:pt x="143" y="182"/>
                  <a:pt x="140" y="184"/>
                </a:cubicBezTo>
                <a:cubicBezTo>
                  <a:pt x="137" y="184"/>
                  <a:pt x="136" y="187"/>
                  <a:pt x="137" y="190"/>
                </a:cubicBezTo>
                <a:close/>
                <a:moveTo>
                  <a:pt x="39" y="101"/>
                </a:moveTo>
                <a:cubicBezTo>
                  <a:pt x="35" y="104"/>
                  <a:pt x="42" y="107"/>
                  <a:pt x="43" y="109"/>
                </a:cubicBezTo>
                <a:cubicBezTo>
                  <a:pt x="44" y="114"/>
                  <a:pt x="52" y="112"/>
                  <a:pt x="50" y="107"/>
                </a:cubicBezTo>
                <a:cubicBezTo>
                  <a:pt x="49" y="103"/>
                  <a:pt x="44" y="97"/>
                  <a:pt x="39" y="101"/>
                </a:cubicBezTo>
                <a:close/>
                <a:moveTo>
                  <a:pt x="93" y="121"/>
                </a:moveTo>
                <a:cubicBezTo>
                  <a:pt x="92" y="122"/>
                  <a:pt x="91" y="124"/>
                  <a:pt x="91" y="125"/>
                </a:cubicBezTo>
                <a:cubicBezTo>
                  <a:pt x="92" y="129"/>
                  <a:pt x="96" y="131"/>
                  <a:pt x="99" y="134"/>
                </a:cubicBezTo>
                <a:cubicBezTo>
                  <a:pt x="101" y="135"/>
                  <a:pt x="102" y="136"/>
                  <a:pt x="104" y="137"/>
                </a:cubicBezTo>
                <a:cubicBezTo>
                  <a:pt x="106" y="138"/>
                  <a:pt x="107" y="139"/>
                  <a:pt x="110" y="140"/>
                </a:cubicBezTo>
                <a:cubicBezTo>
                  <a:pt x="112" y="140"/>
                  <a:pt x="116" y="138"/>
                  <a:pt x="115" y="135"/>
                </a:cubicBezTo>
                <a:cubicBezTo>
                  <a:pt x="115" y="130"/>
                  <a:pt x="110" y="126"/>
                  <a:pt x="106" y="124"/>
                </a:cubicBezTo>
                <a:cubicBezTo>
                  <a:pt x="102" y="121"/>
                  <a:pt x="97" y="119"/>
                  <a:pt x="93" y="121"/>
                </a:cubicBezTo>
                <a:close/>
                <a:moveTo>
                  <a:pt x="143" y="141"/>
                </a:moveTo>
                <a:cubicBezTo>
                  <a:pt x="147" y="146"/>
                  <a:pt x="154" y="148"/>
                  <a:pt x="160" y="150"/>
                </a:cubicBezTo>
                <a:cubicBezTo>
                  <a:pt x="163" y="151"/>
                  <a:pt x="167" y="148"/>
                  <a:pt x="168" y="146"/>
                </a:cubicBezTo>
                <a:cubicBezTo>
                  <a:pt x="169" y="143"/>
                  <a:pt x="168" y="139"/>
                  <a:pt x="165" y="138"/>
                </a:cubicBezTo>
                <a:cubicBezTo>
                  <a:pt x="162" y="136"/>
                  <a:pt x="160" y="135"/>
                  <a:pt x="157" y="134"/>
                </a:cubicBezTo>
                <a:cubicBezTo>
                  <a:pt x="154" y="132"/>
                  <a:pt x="151" y="131"/>
                  <a:pt x="148" y="131"/>
                </a:cubicBezTo>
                <a:cubicBezTo>
                  <a:pt x="143" y="131"/>
                  <a:pt x="139" y="137"/>
                  <a:pt x="143" y="141"/>
                </a:cubicBezTo>
                <a:close/>
                <a:moveTo>
                  <a:pt x="147" y="163"/>
                </a:moveTo>
                <a:cubicBezTo>
                  <a:pt x="146" y="166"/>
                  <a:pt x="148" y="170"/>
                  <a:pt x="151" y="171"/>
                </a:cubicBezTo>
                <a:cubicBezTo>
                  <a:pt x="154" y="172"/>
                  <a:pt x="156" y="173"/>
                  <a:pt x="159" y="174"/>
                </a:cubicBezTo>
                <a:cubicBezTo>
                  <a:pt x="162" y="176"/>
                  <a:pt x="164" y="177"/>
                  <a:pt x="166" y="179"/>
                </a:cubicBezTo>
                <a:cubicBezTo>
                  <a:pt x="169" y="180"/>
                  <a:pt x="172" y="179"/>
                  <a:pt x="174" y="177"/>
                </a:cubicBezTo>
                <a:cubicBezTo>
                  <a:pt x="176" y="175"/>
                  <a:pt x="176" y="172"/>
                  <a:pt x="175" y="170"/>
                </a:cubicBezTo>
                <a:cubicBezTo>
                  <a:pt x="171" y="163"/>
                  <a:pt x="162" y="158"/>
                  <a:pt x="154" y="157"/>
                </a:cubicBezTo>
                <a:cubicBezTo>
                  <a:pt x="151" y="157"/>
                  <a:pt x="148" y="160"/>
                  <a:pt x="147" y="163"/>
                </a:cubicBezTo>
                <a:close/>
                <a:moveTo>
                  <a:pt x="305" y="26"/>
                </a:moveTo>
                <a:cubicBezTo>
                  <a:pt x="305" y="29"/>
                  <a:pt x="309" y="31"/>
                  <a:pt x="312" y="30"/>
                </a:cubicBezTo>
                <a:cubicBezTo>
                  <a:pt x="315" y="30"/>
                  <a:pt x="317" y="27"/>
                  <a:pt x="317" y="24"/>
                </a:cubicBezTo>
                <a:cubicBezTo>
                  <a:pt x="317" y="20"/>
                  <a:pt x="319" y="16"/>
                  <a:pt x="318" y="12"/>
                </a:cubicBezTo>
                <a:cubicBezTo>
                  <a:pt x="317" y="10"/>
                  <a:pt x="314" y="8"/>
                  <a:pt x="311" y="9"/>
                </a:cubicBezTo>
                <a:cubicBezTo>
                  <a:pt x="304" y="11"/>
                  <a:pt x="304" y="20"/>
                  <a:pt x="305" y="26"/>
                </a:cubicBezTo>
                <a:close/>
                <a:moveTo>
                  <a:pt x="282" y="32"/>
                </a:moveTo>
                <a:cubicBezTo>
                  <a:pt x="279" y="36"/>
                  <a:pt x="279" y="40"/>
                  <a:pt x="279" y="45"/>
                </a:cubicBezTo>
                <a:cubicBezTo>
                  <a:pt x="279" y="50"/>
                  <a:pt x="279" y="54"/>
                  <a:pt x="280" y="59"/>
                </a:cubicBezTo>
                <a:cubicBezTo>
                  <a:pt x="282" y="63"/>
                  <a:pt x="289" y="65"/>
                  <a:pt x="292" y="60"/>
                </a:cubicBezTo>
                <a:cubicBezTo>
                  <a:pt x="294" y="56"/>
                  <a:pt x="294" y="51"/>
                  <a:pt x="294" y="47"/>
                </a:cubicBezTo>
                <a:cubicBezTo>
                  <a:pt x="295" y="42"/>
                  <a:pt x="296" y="37"/>
                  <a:pt x="293" y="33"/>
                </a:cubicBezTo>
                <a:cubicBezTo>
                  <a:pt x="290" y="30"/>
                  <a:pt x="285" y="29"/>
                  <a:pt x="282" y="32"/>
                </a:cubicBezTo>
                <a:close/>
                <a:moveTo>
                  <a:pt x="178" y="15"/>
                </a:moveTo>
                <a:cubicBezTo>
                  <a:pt x="178" y="16"/>
                  <a:pt x="177" y="17"/>
                  <a:pt x="177" y="18"/>
                </a:cubicBezTo>
                <a:cubicBezTo>
                  <a:pt x="177" y="19"/>
                  <a:pt x="177" y="21"/>
                  <a:pt x="178" y="22"/>
                </a:cubicBezTo>
                <a:cubicBezTo>
                  <a:pt x="178" y="24"/>
                  <a:pt x="179" y="26"/>
                  <a:pt x="180" y="28"/>
                </a:cubicBezTo>
                <a:cubicBezTo>
                  <a:pt x="182" y="36"/>
                  <a:pt x="194" y="32"/>
                  <a:pt x="192" y="24"/>
                </a:cubicBezTo>
                <a:cubicBezTo>
                  <a:pt x="191" y="22"/>
                  <a:pt x="190" y="20"/>
                  <a:pt x="190" y="18"/>
                </a:cubicBezTo>
                <a:cubicBezTo>
                  <a:pt x="189" y="17"/>
                  <a:pt x="189" y="16"/>
                  <a:pt x="188" y="15"/>
                </a:cubicBezTo>
                <a:cubicBezTo>
                  <a:pt x="188" y="14"/>
                  <a:pt x="187" y="13"/>
                  <a:pt x="186" y="12"/>
                </a:cubicBezTo>
                <a:cubicBezTo>
                  <a:pt x="183" y="10"/>
                  <a:pt x="179" y="11"/>
                  <a:pt x="178" y="15"/>
                </a:cubicBezTo>
                <a:close/>
                <a:moveTo>
                  <a:pt x="209" y="44"/>
                </a:moveTo>
                <a:cubicBezTo>
                  <a:pt x="210" y="49"/>
                  <a:pt x="212" y="53"/>
                  <a:pt x="214" y="58"/>
                </a:cubicBezTo>
                <a:cubicBezTo>
                  <a:pt x="216" y="61"/>
                  <a:pt x="218" y="65"/>
                  <a:pt x="222" y="68"/>
                </a:cubicBezTo>
                <a:cubicBezTo>
                  <a:pt x="225" y="70"/>
                  <a:pt x="230" y="68"/>
                  <a:pt x="230" y="64"/>
                </a:cubicBezTo>
                <a:cubicBezTo>
                  <a:pt x="231" y="60"/>
                  <a:pt x="229" y="55"/>
                  <a:pt x="228" y="51"/>
                </a:cubicBezTo>
                <a:cubicBezTo>
                  <a:pt x="226" y="47"/>
                  <a:pt x="224" y="42"/>
                  <a:pt x="221" y="39"/>
                </a:cubicBezTo>
                <a:cubicBezTo>
                  <a:pt x="217" y="34"/>
                  <a:pt x="208" y="38"/>
                  <a:pt x="209" y="44"/>
                </a:cubicBezTo>
                <a:close/>
                <a:moveTo>
                  <a:pt x="150" y="16"/>
                </a:moveTo>
                <a:cubicBezTo>
                  <a:pt x="149" y="19"/>
                  <a:pt x="150" y="22"/>
                  <a:pt x="151" y="24"/>
                </a:cubicBezTo>
                <a:cubicBezTo>
                  <a:pt x="152" y="27"/>
                  <a:pt x="154" y="29"/>
                  <a:pt x="155" y="32"/>
                </a:cubicBezTo>
                <a:cubicBezTo>
                  <a:pt x="156" y="34"/>
                  <a:pt x="160" y="35"/>
                  <a:pt x="162" y="33"/>
                </a:cubicBezTo>
                <a:cubicBezTo>
                  <a:pt x="165" y="32"/>
                  <a:pt x="165" y="29"/>
                  <a:pt x="164" y="26"/>
                </a:cubicBezTo>
                <a:cubicBezTo>
                  <a:pt x="162" y="22"/>
                  <a:pt x="160" y="15"/>
                  <a:pt x="155" y="14"/>
                </a:cubicBezTo>
                <a:cubicBezTo>
                  <a:pt x="153" y="14"/>
                  <a:pt x="151" y="14"/>
                  <a:pt x="150" y="16"/>
                </a:cubicBezTo>
                <a:close/>
                <a:moveTo>
                  <a:pt x="178" y="66"/>
                </a:moveTo>
                <a:cubicBezTo>
                  <a:pt x="177" y="67"/>
                  <a:pt x="177" y="68"/>
                  <a:pt x="178" y="69"/>
                </a:cubicBezTo>
                <a:cubicBezTo>
                  <a:pt x="177" y="71"/>
                  <a:pt x="178" y="74"/>
                  <a:pt x="179" y="76"/>
                </a:cubicBezTo>
                <a:cubicBezTo>
                  <a:pt x="181" y="79"/>
                  <a:pt x="182" y="82"/>
                  <a:pt x="183" y="84"/>
                </a:cubicBezTo>
                <a:cubicBezTo>
                  <a:pt x="187" y="89"/>
                  <a:pt x="193" y="87"/>
                  <a:pt x="194" y="81"/>
                </a:cubicBezTo>
                <a:cubicBezTo>
                  <a:pt x="194" y="78"/>
                  <a:pt x="192" y="74"/>
                  <a:pt x="191" y="71"/>
                </a:cubicBezTo>
                <a:cubicBezTo>
                  <a:pt x="189" y="68"/>
                  <a:pt x="188" y="66"/>
                  <a:pt x="185" y="65"/>
                </a:cubicBezTo>
                <a:cubicBezTo>
                  <a:pt x="184" y="64"/>
                  <a:pt x="184" y="64"/>
                  <a:pt x="182" y="63"/>
                </a:cubicBezTo>
                <a:cubicBezTo>
                  <a:pt x="180" y="63"/>
                  <a:pt x="178" y="64"/>
                  <a:pt x="178" y="66"/>
                </a:cubicBezTo>
                <a:close/>
                <a:moveTo>
                  <a:pt x="197" y="113"/>
                </a:moveTo>
                <a:cubicBezTo>
                  <a:pt x="199" y="119"/>
                  <a:pt x="204" y="126"/>
                  <a:pt x="209" y="131"/>
                </a:cubicBezTo>
                <a:cubicBezTo>
                  <a:pt x="214" y="134"/>
                  <a:pt x="221" y="130"/>
                  <a:pt x="220" y="124"/>
                </a:cubicBezTo>
                <a:cubicBezTo>
                  <a:pt x="218" y="117"/>
                  <a:pt x="214" y="110"/>
                  <a:pt x="209" y="105"/>
                </a:cubicBezTo>
                <a:cubicBezTo>
                  <a:pt x="204" y="100"/>
                  <a:pt x="194" y="106"/>
                  <a:pt x="197" y="113"/>
                </a:cubicBezTo>
                <a:close/>
                <a:moveTo>
                  <a:pt x="232" y="97"/>
                </a:moveTo>
                <a:cubicBezTo>
                  <a:pt x="229" y="100"/>
                  <a:pt x="229" y="105"/>
                  <a:pt x="230" y="109"/>
                </a:cubicBezTo>
                <a:cubicBezTo>
                  <a:pt x="231" y="113"/>
                  <a:pt x="233" y="116"/>
                  <a:pt x="235" y="119"/>
                </a:cubicBezTo>
                <a:cubicBezTo>
                  <a:pt x="239" y="123"/>
                  <a:pt x="246" y="119"/>
                  <a:pt x="246" y="114"/>
                </a:cubicBezTo>
                <a:cubicBezTo>
                  <a:pt x="245" y="112"/>
                  <a:pt x="245" y="109"/>
                  <a:pt x="245" y="107"/>
                </a:cubicBezTo>
                <a:cubicBezTo>
                  <a:pt x="244" y="103"/>
                  <a:pt x="244" y="100"/>
                  <a:pt x="241" y="97"/>
                </a:cubicBezTo>
                <a:cubicBezTo>
                  <a:pt x="239" y="94"/>
                  <a:pt x="235" y="95"/>
                  <a:pt x="232" y="97"/>
                </a:cubicBezTo>
                <a:close/>
                <a:moveTo>
                  <a:pt x="260" y="17"/>
                </a:moveTo>
                <a:cubicBezTo>
                  <a:pt x="257" y="23"/>
                  <a:pt x="255" y="31"/>
                  <a:pt x="258" y="37"/>
                </a:cubicBezTo>
                <a:cubicBezTo>
                  <a:pt x="260" y="43"/>
                  <a:pt x="268" y="42"/>
                  <a:pt x="270" y="36"/>
                </a:cubicBezTo>
                <a:cubicBezTo>
                  <a:pt x="271" y="33"/>
                  <a:pt x="272" y="29"/>
                  <a:pt x="273" y="25"/>
                </a:cubicBezTo>
                <a:cubicBezTo>
                  <a:pt x="274" y="22"/>
                  <a:pt x="274" y="19"/>
                  <a:pt x="273" y="16"/>
                </a:cubicBezTo>
                <a:cubicBezTo>
                  <a:pt x="271" y="14"/>
                  <a:pt x="269" y="13"/>
                  <a:pt x="266" y="13"/>
                </a:cubicBezTo>
                <a:cubicBezTo>
                  <a:pt x="264" y="13"/>
                  <a:pt x="261" y="15"/>
                  <a:pt x="260" y="17"/>
                </a:cubicBezTo>
                <a:close/>
                <a:moveTo>
                  <a:pt x="260" y="71"/>
                </a:moveTo>
                <a:cubicBezTo>
                  <a:pt x="255" y="79"/>
                  <a:pt x="252" y="95"/>
                  <a:pt x="259" y="103"/>
                </a:cubicBezTo>
                <a:cubicBezTo>
                  <a:pt x="262" y="106"/>
                  <a:pt x="266" y="104"/>
                  <a:pt x="269" y="101"/>
                </a:cubicBezTo>
                <a:cubicBezTo>
                  <a:pt x="271" y="98"/>
                  <a:pt x="270" y="93"/>
                  <a:pt x="271" y="89"/>
                </a:cubicBezTo>
                <a:cubicBezTo>
                  <a:pt x="272" y="84"/>
                  <a:pt x="273" y="80"/>
                  <a:pt x="274" y="76"/>
                </a:cubicBezTo>
                <a:cubicBezTo>
                  <a:pt x="274" y="74"/>
                  <a:pt x="274" y="71"/>
                  <a:pt x="272" y="69"/>
                </a:cubicBezTo>
                <a:cubicBezTo>
                  <a:pt x="271" y="68"/>
                  <a:pt x="270" y="67"/>
                  <a:pt x="268" y="67"/>
                </a:cubicBezTo>
                <a:cubicBezTo>
                  <a:pt x="265" y="67"/>
                  <a:pt x="262" y="68"/>
                  <a:pt x="260" y="71"/>
                </a:cubicBezTo>
                <a:close/>
                <a:moveTo>
                  <a:pt x="277" y="97"/>
                </a:moveTo>
                <a:cubicBezTo>
                  <a:pt x="275" y="100"/>
                  <a:pt x="274" y="104"/>
                  <a:pt x="274" y="107"/>
                </a:cubicBezTo>
                <a:cubicBezTo>
                  <a:pt x="273" y="111"/>
                  <a:pt x="275" y="114"/>
                  <a:pt x="278" y="115"/>
                </a:cubicBezTo>
                <a:cubicBezTo>
                  <a:pt x="281" y="117"/>
                  <a:pt x="286" y="116"/>
                  <a:pt x="287" y="112"/>
                </a:cubicBezTo>
                <a:cubicBezTo>
                  <a:pt x="288" y="108"/>
                  <a:pt x="290" y="104"/>
                  <a:pt x="290" y="100"/>
                </a:cubicBezTo>
                <a:cubicBezTo>
                  <a:pt x="290" y="93"/>
                  <a:pt x="280" y="91"/>
                  <a:pt x="277" y="97"/>
                </a:cubicBezTo>
                <a:close/>
                <a:moveTo>
                  <a:pt x="328" y="68"/>
                </a:moveTo>
                <a:cubicBezTo>
                  <a:pt x="327" y="71"/>
                  <a:pt x="326" y="73"/>
                  <a:pt x="325" y="76"/>
                </a:cubicBezTo>
                <a:cubicBezTo>
                  <a:pt x="324" y="78"/>
                  <a:pt x="323" y="79"/>
                  <a:pt x="323" y="81"/>
                </a:cubicBezTo>
                <a:cubicBezTo>
                  <a:pt x="323" y="83"/>
                  <a:pt x="323" y="84"/>
                  <a:pt x="322" y="86"/>
                </a:cubicBezTo>
                <a:cubicBezTo>
                  <a:pt x="321" y="91"/>
                  <a:pt x="328" y="96"/>
                  <a:pt x="332" y="91"/>
                </a:cubicBezTo>
                <a:cubicBezTo>
                  <a:pt x="335" y="89"/>
                  <a:pt x="337" y="87"/>
                  <a:pt x="338" y="84"/>
                </a:cubicBezTo>
                <a:cubicBezTo>
                  <a:pt x="340" y="81"/>
                  <a:pt x="341" y="78"/>
                  <a:pt x="342" y="75"/>
                </a:cubicBezTo>
                <a:cubicBezTo>
                  <a:pt x="344" y="71"/>
                  <a:pt x="343" y="67"/>
                  <a:pt x="339" y="65"/>
                </a:cubicBezTo>
                <a:cubicBezTo>
                  <a:pt x="335" y="63"/>
                  <a:pt x="330" y="64"/>
                  <a:pt x="328" y="68"/>
                </a:cubicBezTo>
                <a:close/>
                <a:moveTo>
                  <a:pt x="404" y="53"/>
                </a:moveTo>
                <a:cubicBezTo>
                  <a:pt x="403" y="54"/>
                  <a:pt x="402" y="55"/>
                  <a:pt x="401" y="57"/>
                </a:cubicBezTo>
                <a:cubicBezTo>
                  <a:pt x="399" y="59"/>
                  <a:pt x="397" y="61"/>
                  <a:pt x="396" y="64"/>
                </a:cubicBezTo>
                <a:cubicBezTo>
                  <a:pt x="393" y="69"/>
                  <a:pt x="399" y="75"/>
                  <a:pt x="403" y="71"/>
                </a:cubicBezTo>
                <a:cubicBezTo>
                  <a:pt x="406" y="70"/>
                  <a:pt x="408" y="68"/>
                  <a:pt x="410" y="65"/>
                </a:cubicBezTo>
                <a:cubicBezTo>
                  <a:pt x="411" y="64"/>
                  <a:pt x="412" y="63"/>
                  <a:pt x="413" y="62"/>
                </a:cubicBezTo>
                <a:cubicBezTo>
                  <a:pt x="414" y="60"/>
                  <a:pt x="414" y="59"/>
                  <a:pt x="415" y="57"/>
                </a:cubicBezTo>
                <a:cubicBezTo>
                  <a:pt x="416" y="54"/>
                  <a:pt x="412" y="50"/>
                  <a:pt x="408" y="51"/>
                </a:cubicBezTo>
                <a:cubicBezTo>
                  <a:pt x="406" y="52"/>
                  <a:pt x="405" y="52"/>
                  <a:pt x="404" y="53"/>
                </a:cubicBezTo>
                <a:close/>
                <a:moveTo>
                  <a:pt x="368" y="91"/>
                </a:moveTo>
                <a:cubicBezTo>
                  <a:pt x="367" y="93"/>
                  <a:pt x="366" y="94"/>
                  <a:pt x="365" y="96"/>
                </a:cubicBezTo>
                <a:cubicBezTo>
                  <a:pt x="363" y="99"/>
                  <a:pt x="362" y="102"/>
                  <a:pt x="361" y="105"/>
                </a:cubicBezTo>
                <a:cubicBezTo>
                  <a:pt x="359" y="110"/>
                  <a:pt x="365" y="115"/>
                  <a:pt x="369" y="111"/>
                </a:cubicBezTo>
                <a:cubicBezTo>
                  <a:pt x="372" y="109"/>
                  <a:pt x="374" y="107"/>
                  <a:pt x="376" y="104"/>
                </a:cubicBezTo>
                <a:cubicBezTo>
                  <a:pt x="377" y="103"/>
                  <a:pt x="378" y="101"/>
                  <a:pt x="379" y="100"/>
                </a:cubicBezTo>
                <a:cubicBezTo>
                  <a:pt x="380" y="97"/>
                  <a:pt x="381" y="95"/>
                  <a:pt x="380" y="92"/>
                </a:cubicBezTo>
                <a:cubicBezTo>
                  <a:pt x="379" y="90"/>
                  <a:pt x="377" y="88"/>
                  <a:pt x="374" y="88"/>
                </a:cubicBezTo>
                <a:cubicBezTo>
                  <a:pt x="372" y="89"/>
                  <a:pt x="370" y="89"/>
                  <a:pt x="368" y="91"/>
                </a:cubicBezTo>
                <a:close/>
                <a:moveTo>
                  <a:pt x="373" y="118"/>
                </a:moveTo>
                <a:cubicBezTo>
                  <a:pt x="369" y="121"/>
                  <a:pt x="366" y="124"/>
                  <a:pt x="364" y="127"/>
                </a:cubicBezTo>
                <a:cubicBezTo>
                  <a:pt x="363" y="128"/>
                  <a:pt x="362" y="130"/>
                  <a:pt x="361" y="132"/>
                </a:cubicBezTo>
                <a:cubicBezTo>
                  <a:pt x="359" y="134"/>
                  <a:pt x="359" y="136"/>
                  <a:pt x="358" y="138"/>
                </a:cubicBezTo>
                <a:cubicBezTo>
                  <a:pt x="356" y="144"/>
                  <a:pt x="365" y="148"/>
                  <a:pt x="368" y="144"/>
                </a:cubicBezTo>
                <a:cubicBezTo>
                  <a:pt x="373" y="139"/>
                  <a:pt x="377" y="134"/>
                  <a:pt x="381" y="129"/>
                </a:cubicBezTo>
                <a:cubicBezTo>
                  <a:pt x="383" y="126"/>
                  <a:pt x="384" y="122"/>
                  <a:pt x="381" y="120"/>
                </a:cubicBezTo>
                <a:cubicBezTo>
                  <a:pt x="379" y="117"/>
                  <a:pt x="375" y="116"/>
                  <a:pt x="373" y="118"/>
                </a:cubicBezTo>
                <a:close/>
                <a:moveTo>
                  <a:pt x="440" y="118"/>
                </a:moveTo>
                <a:cubicBezTo>
                  <a:pt x="439" y="120"/>
                  <a:pt x="437" y="121"/>
                  <a:pt x="436" y="122"/>
                </a:cubicBezTo>
                <a:cubicBezTo>
                  <a:pt x="434" y="125"/>
                  <a:pt x="434" y="127"/>
                  <a:pt x="435" y="130"/>
                </a:cubicBezTo>
                <a:cubicBezTo>
                  <a:pt x="435" y="132"/>
                  <a:pt x="437" y="134"/>
                  <a:pt x="439" y="134"/>
                </a:cubicBezTo>
                <a:cubicBezTo>
                  <a:pt x="444" y="135"/>
                  <a:pt x="447" y="132"/>
                  <a:pt x="451" y="129"/>
                </a:cubicBezTo>
                <a:cubicBezTo>
                  <a:pt x="454" y="126"/>
                  <a:pt x="457" y="123"/>
                  <a:pt x="458" y="119"/>
                </a:cubicBezTo>
                <a:cubicBezTo>
                  <a:pt x="460" y="114"/>
                  <a:pt x="454" y="109"/>
                  <a:pt x="450" y="111"/>
                </a:cubicBezTo>
                <a:cubicBezTo>
                  <a:pt x="445" y="112"/>
                  <a:pt x="443" y="115"/>
                  <a:pt x="440" y="118"/>
                </a:cubicBezTo>
                <a:close/>
                <a:moveTo>
                  <a:pt x="407" y="127"/>
                </a:moveTo>
                <a:cubicBezTo>
                  <a:pt x="404" y="130"/>
                  <a:pt x="401" y="132"/>
                  <a:pt x="400" y="135"/>
                </a:cubicBezTo>
                <a:cubicBezTo>
                  <a:pt x="398" y="139"/>
                  <a:pt x="400" y="145"/>
                  <a:pt x="405" y="144"/>
                </a:cubicBezTo>
                <a:cubicBezTo>
                  <a:pt x="413" y="144"/>
                  <a:pt x="420" y="138"/>
                  <a:pt x="425" y="132"/>
                </a:cubicBezTo>
                <a:cubicBezTo>
                  <a:pt x="428" y="127"/>
                  <a:pt x="422" y="121"/>
                  <a:pt x="417" y="123"/>
                </a:cubicBezTo>
                <a:cubicBezTo>
                  <a:pt x="413" y="124"/>
                  <a:pt x="411" y="125"/>
                  <a:pt x="407" y="127"/>
                </a:cubicBezTo>
                <a:close/>
                <a:moveTo>
                  <a:pt x="365" y="187"/>
                </a:moveTo>
                <a:cubicBezTo>
                  <a:pt x="362" y="189"/>
                  <a:pt x="363" y="193"/>
                  <a:pt x="366" y="195"/>
                </a:cubicBezTo>
                <a:cubicBezTo>
                  <a:pt x="369" y="196"/>
                  <a:pt x="372" y="196"/>
                  <a:pt x="376" y="196"/>
                </a:cubicBezTo>
                <a:cubicBezTo>
                  <a:pt x="379" y="196"/>
                  <a:pt x="384" y="195"/>
                  <a:pt x="386" y="192"/>
                </a:cubicBezTo>
                <a:cubicBezTo>
                  <a:pt x="388" y="189"/>
                  <a:pt x="388" y="185"/>
                  <a:pt x="384" y="182"/>
                </a:cubicBezTo>
                <a:cubicBezTo>
                  <a:pt x="381" y="180"/>
                  <a:pt x="377" y="181"/>
                  <a:pt x="373" y="182"/>
                </a:cubicBezTo>
                <a:cubicBezTo>
                  <a:pt x="370" y="183"/>
                  <a:pt x="367" y="184"/>
                  <a:pt x="365" y="187"/>
                </a:cubicBezTo>
                <a:close/>
                <a:moveTo>
                  <a:pt x="409" y="167"/>
                </a:moveTo>
                <a:cubicBezTo>
                  <a:pt x="405" y="170"/>
                  <a:pt x="402" y="172"/>
                  <a:pt x="400" y="177"/>
                </a:cubicBezTo>
                <a:cubicBezTo>
                  <a:pt x="398" y="181"/>
                  <a:pt x="402" y="185"/>
                  <a:pt x="406" y="184"/>
                </a:cubicBezTo>
                <a:cubicBezTo>
                  <a:pt x="410" y="184"/>
                  <a:pt x="413" y="182"/>
                  <a:pt x="416" y="181"/>
                </a:cubicBezTo>
                <a:cubicBezTo>
                  <a:pt x="419" y="179"/>
                  <a:pt x="423" y="179"/>
                  <a:pt x="426" y="176"/>
                </a:cubicBezTo>
                <a:cubicBezTo>
                  <a:pt x="432" y="172"/>
                  <a:pt x="429" y="164"/>
                  <a:pt x="422" y="163"/>
                </a:cubicBezTo>
                <a:cubicBezTo>
                  <a:pt x="418" y="163"/>
                  <a:pt x="413" y="165"/>
                  <a:pt x="409" y="167"/>
                </a:cubicBezTo>
                <a:close/>
                <a:moveTo>
                  <a:pt x="537" y="158"/>
                </a:moveTo>
                <a:cubicBezTo>
                  <a:pt x="534" y="159"/>
                  <a:pt x="531" y="160"/>
                  <a:pt x="528" y="161"/>
                </a:cubicBezTo>
                <a:cubicBezTo>
                  <a:pt x="525" y="164"/>
                  <a:pt x="526" y="169"/>
                  <a:pt x="530" y="169"/>
                </a:cubicBezTo>
                <a:cubicBezTo>
                  <a:pt x="533" y="169"/>
                  <a:pt x="537" y="167"/>
                  <a:pt x="540" y="167"/>
                </a:cubicBezTo>
                <a:cubicBezTo>
                  <a:pt x="543" y="166"/>
                  <a:pt x="546" y="165"/>
                  <a:pt x="547" y="162"/>
                </a:cubicBezTo>
                <a:cubicBezTo>
                  <a:pt x="547" y="161"/>
                  <a:pt x="547" y="159"/>
                  <a:pt x="546" y="158"/>
                </a:cubicBezTo>
                <a:cubicBezTo>
                  <a:pt x="543" y="156"/>
                  <a:pt x="540" y="157"/>
                  <a:pt x="537" y="158"/>
                </a:cubicBezTo>
                <a:close/>
                <a:moveTo>
                  <a:pt x="463" y="176"/>
                </a:moveTo>
                <a:cubicBezTo>
                  <a:pt x="455" y="179"/>
                  <a:pt x="459" y="191"/>
                  <a:pt x="468" y="189"/>
                </a:cubicBezTo>
                <a:cubicBezTo>
                  <a:pt x="474" y="188"/>
                  <a:pt x="483" y="187"/>
                  <a:pt x="489" y="183"/>
                </a:cubicBezTo>
                <a:cubicBezTo>
                  <a:pt x="494" y="178"/>
                  <a:pt x="492" y="170"/>
                  <a:pt x="485" y="170"/>
                </a:cubicBezTo>
                <a:cubicBezTo>
                  <a:pt x="478" y="169"/>
                  <a:pt x="470" y="173"/>
                  <a:pt x="463" y="176"/>
                </a:cubicBezTo>
                <a:close/>
                <a:moveTo>
                  <a:pt x="418" y="207"/>
                </a:moveTo>
                <a:cubicBezTo>
                  <a:pt x="425" y="209"/>
                  <a:pt x="432" y="210"/>
                  <a:pt x="439" y="210"/>
                </a:cubicBezTo>
                <a:cubicBezTo>
                  <a:pt x="449" y="209"/>
                  <a:pt x="448" y="196"/>
                  <a:pt x="439" y="195"/>
                </a:cubicBezTo>
                <a:cubicBezTo>
                  <a:pt x="432" y="195"/>
                  <a:pt x="424" y="196"/>
                  <a:pt x="417" y="197"/>
                </a:cubicBezTo>
                <a:cubicBezTo>
                  <a:pt x="412" y="199"/>
                  <a:pt x="413" y="206"/>
                  <a:pt x="418" y="207"/>
                </a:cubicBezTo>
                <a:close/>
                <a:moveTo>
                  <a:pt x="357" y="219"/>
                </a:moveTo>
                <a:cubicBezTo>
                  <a:pt x="361" y="222"/>
                  <a:pt x="366" y="223"/>
                  <a:pt x="372" y="224"/>
                </a:cubicBezTo>
                <a:cubicBezTo>
                  <a:pt x="380" y="226"/>
                  <a:pt x="383" y="214"/>
                  <a:pt x="375" y="211"/>
                </a:cubicBezTo>
                <a:cubicBezTo>
                  <a:pt x="370" y="210"/>
                  <a:pt x="365" y="208"/>
                  <a:pt x="359" y="209"/>
                </a:cubicBezTo>
                <a:cubicBezTo>
                  <a:pt x="355" y="210"/>
                  <a:pt x="354" y="216"/>
                  <a:pt x="357" y="219"/>
                </a:cubicBezTo>
                <a:close/>
                <a:moveTo>
                  <a:pt x="401" y="254"/>
                </a:moveTo>
                <a:cubicBezTo>
                  <a:pt x="404" y="257"/>
                  <a:pt x="409" y="258"/>
                  <a:pt x="414" y="259"/>
                </a:cubicBezTo>
                <a:cubicBezTo>
                  <a:pt x="418" y="260"/>
                  <a:pt x="422" y="261"/>
                  <a:pt x="427" y="261"/>
                </a:cubicBezTo>
                <a:cubicBezTo>
                  <a:pt x="433" y="261"/>
                  <a:pt x="434" y="252"/>
                  <a:pt x="429" y="249"/>
                </a:cubicBezTo>
                <a:cubicBezTo>
                  <a:pt x="426" y="247"/>
                  <a:pt x="422" y="246"/>
                  <a:pt x="418" y="244"/>
                </a:cubicBezTo>
                <a:cubicBezTo>
                  <a:pt x="414" y="243"/>
                  <a:pt x="410" y="241"/>
                  <a:pt x="405" y="242"/>
                </a:cubicBezTo>
                <a:cubicBezTo>
                  <a:pt x="400" y="242"/>
                  <a:pt x="396" y="249"/>
                  <a:pt x="401" y="254"/>
                </a:cubicBezTo>
                <a:close/>
                <a:moveTo>
                  <a:pt x="431" y="314"/>
                </a:moveTo>
                <a:cubicBezTo>
                  <a:pt x="432" y="315"/>
                  <a:pt x="433" y="316"/>
                  <a:pt x="434" y="317"/>
                </a:cubicBezTo>
                <a:cubicBezTo>
                  <a:pt x="435" y="317"/>
                  <a:pt x="437" y="318"/>
                  <a:pt x="438" y="319"/>
                </a:cubicBezTo>
                <a:cubicBezTo>
                  <a:pt x="441" y="320"/>
                  <a:pt x="444" y="321"/>
                  <a:pt x="447" y="321"/>
                </a:cubicBezTo>
                <a:cubicBezTo>
                  <a:pt x="450" y="321"/>
                  <a:pt x="453" y="316"/>
                  <a:pt x="451" y="313"/>
                </a:cubicBezTo>
                <a:cubicBezTo>
                  <a:pt x="449" y="311"/>
                  <a:pt x="446" y="309"/>
                  <a:pt x="443" y="308"/>
                </a:cubicBezTo>
                <a:cubicBezTo>
                  <a:pt x="442" y="307"/>
                  <a:pt x="441" y="306"/>
                  <a:pt x="439" y="306"/>
                </a:cubicBezTo>
                <a:cubicBezTo>
                  <a:pt x="437" y="305"/>
                  <a:pt x="436" y="305"/>
                  <a:pt x="434" y="305"/>
                </a:cubicBezTo>
                <a:cubicBezTo>
                  <a:pt x="429" y="305"/>
                  <a:pt x="428" y="311"/>
                  <a:pt x="431" y="314"/>
                </a:cubicBezTo>
                <a:close/>
                <a:moveTo>
                  <a:pt x="357" y="305"/>
                </a:moveTo>
                <a:cubicBezTo>
                  <a:pt x="358" y="308"/>
                  <a:pt x="359" y="309"/>
                  <a:pt x="362" y="311"/>
                </a:cubicBezTo>
                <a:cubicBezTo>
                  <a:pt x="364" y="312"/>
                  <a:pt x="365" y="313"/>
                  <a:pt x="367" y="314"/>
                </a:cubicBezTo>
                <a:cubicBezTo>
                  <a:pt x="370" y="316"/>
                  <a:pt x="374" y="318"/>
                  <a:pt x="378" y="318"/>
                </a:cubicBezTo>
                <a:cubicBezTo>
                  <a:pt x="383" y="319"/>
                  <a:pt x="388" y="314"/>
                  <a:pt x="384" y="309"/>
                </a:cubicBezTo>
                <a:cubicBezTo>
                  <a:pt x="382" y="306"/>
                  <a:pt x="379" y="303"/>
                  <a:pt x="375" y="301"/>
                </a:cubicBezTo>
                <a:cubicBezTo>
                  <a:pt x="371" y="299"/>
                  <a:pt x="368" y="296"/>
                  <a:pt x="363" y="296"/>
                </a:cubicBezTo>
                <a:cubicBezTo>
                  <a:pt x="359" y="296"/>
                  <a:pt x="355" y="301"/>
                  <a:pt x="357" y="305"/>
                </a:cubicBezTo>
                <a:close/>
                <a:moveTo>
                  <a:pt x="291" y="284"/>
                </a:moveTo>
                <a:cubicBezTo>
                  <a:pt x="294" y="289"/>
                  <a:pt x="298" y="293"/>
                  <a:pt x="301" y="296"/>
                </a:cubicBezTo>
                <a:cubicBezTo>
                  <a:pt x="305" y="300"/>
                  <a:pt x="309" y="304"/>
                  <a:pt x="314" y="306"/>
                </a:cubicBezTo>
                <a:cubicBezTo>
                  <a:pt x="319" y="307"/>
                  <a:pt x="324" y="301"/>
                  <a:pt x="322" y="297"/>
                </a:cubicBezTo>
                <a:cubicBezTo>
                  <a:pt x="320" y="291"/>
                  <a:pt x="316" y="288"/>
                  <a:pt x="312" y="284"/>
                </a:cubicBezTo>
                <a:cubicBezTo>
                  <a:pt x="308" y="281"/>
                  <a:pt x="304" y="277"/>
                  <a:pt x="300" y="275"/>
                </a:cubicBezTo>
                <a:cubicBezTo>
                  <a:pt x="294" y="271"/>
                  <a:pt x="287" y="279"/>
                  <a:pt x="291" y="284"/>
                </a:cubicBezTo>
                <a:close/>
                <a:moveTo>
                  <a:pt x="271" y="353"/>
                </a:moveTo>
                <a:cubicBezTo>
                  <a:pt x="272" y="358"/>
                  <a:pt x="275" y="373"/>
                  <a:pt x="283" y="370"/>
                </a:cubicBezTo>
                <a:cubicBezTo>
                  <a:pt x="291" y="368"/>
                  <a:pt x="285" y="355"/>
                  <a:pt x="283" y="349"/>
                </a:cubicBezTo>
                <a:cubicBezTo>
                  <a:pt x="281" y="341"/>
                  <a:pt x="268" y="345"/>
                  <a:pt x="271" y="353"/>
                </a:cubicBezTo>
                <a:close/>
                <a:moveTo>
                  <a:pt x="258" y="298"/>
                </a:moveTo>
                <a:cubicBezTo>
                  <a:pt x="257" y="306"/>
                  <a:pt x="256" y="315"/>
                  <a:pt x="259" y="322"/>
                </a:cubicBezTo>
                <a:cubicBezTo>
                  <a:pt x="261" y="328"/>
                  <a:pt x="270" y="329"/>
                  <a:pt x="272" y="322"/>
                </a:cubicBezTo>
                <a:cubicBezTo>
                  <a:pt x="273" y="314"/>
                  <a:pt x="272" y="305"/>
                  <a:pt x="269" y="298"/>
                </a:cubicBezTo>
                <a:cubicBezTo>
                  <a:pt x="268" y="293"/>
                  <a:pt x="259" y="292"/>
                  <a:pt x="258" y="298"/>
                </a:cubicBezTo>
                <a:close/>
                <a:moveTo>
                  <a:pt x="142" y="292"/>
                </a:moveTo>
                <a:cubicBezTo>
                  <a:pt x="144" y="298"/>
                  <a:pt x="154" y="295"/>
                  <a:pt x="152" y="288"/>
                </a:cubicBezTo>
                <a:cubicBezTo>
                  <a:pt x="150" y="282"/>
                  <a:pt x="140" y="285"/>
                  <a:pt x="142" y="292"/>
                </a:cubicBezTo>
                <a:close/>
                <a:moveTo>
                  <a:pt x="166" y="254"/>
                </a:moveTo>
                <a:cubicBezTo>
                  <a:pt x="164" y="256"/>
                  <a:pt x="164" y="260"/>
                  <a:pt x="166" y="263"/>
                </a:cubicBezTo>
                <a:cubicBezTo>
                  <a:pt x="169" y="266"/>
                  <a:pt x="172" y="266"/>
                  <a:pt x="175" y="265"/>
                </a:cubicBezTo>
                <a:cubicBezTo>
                  <a:pt x="179" y="263"/>
                  <a:pt x="182" y="260"/>
                  <a:pt x="185" y="256"/>
                </a:cubicBezTo>
                <a:cubicBezTo>
                  <a:pt x="188" y="251"/>
                  <a:pt x="182" y="246"/>
                  <a:pt x="177" y="247"/>
                </a:cubicBezTo>
                <a:cubicBezTo>
                  <a:pt x="173" y="248"/>
                  <a:pt x="170" y="251"/>
                  <a:pt x="166" y="254"/>
                </a:cubicBezTo>
                <a:close/>
                <a:moveTo>
                  <a:pt x="156" y="357"/>
                </a:moveTo>
                <a:cubicBezTo>
                  <a:pt x="154" y="360"/>
                  <a:pt x="149" y="364"/>
                  <a:pt x="149" y="368"/>
                </a:cubicBezTo>
                <a:cubicBezTo>
                  <a:pt x="150" y="369"/>
                  <a:pt x="151" y="370"/>
                  <a:pt x="152" y="370"/>
                </a:cubicBezTo>
                <a:cubicBezTo>
                  <a:pt x="156" y="370"/>
                  <a:pt x="160" y="365"/>
                  <a:pt x="162" y="363"/>
                </a:cubicBezTo>
                <a:cubicBezTo>
                  <a:pt x="166" y="359"/>
                  <a:pt x="160" y="353"/>
                  <a:pt x="156" y="357"/>
                </a:cubicBezTo>
                <a:close/>
                <a:moveTo>
                  <a:pt x="168" y="304"/>
                </a:moveTo>
                <a:cubicBezTo>
                  <a:pt x="164" y="307"/>
                  <a:pt x="158" y="311"/>
                  <a:pt x="158" y="317"/>
                </a:cubicBezTo>
                <a:cubicBezTo>
                  <a:pt x="158" y="320"/>
                  <a:pt x="161" y="322"/>
                  <a:pt x="163" y="322"/>
                </a:cubicBezTo>
                <a:cubicBezTo>
                  <a:pt x="169" y="322"/>
                  <a:pt x="172" y="315"/>
                  <a:pt x="176" y="311"/>
                </a:cubicBezTo>
                <a:cubicBezTo>
                  <a:pt x="181" y="306"/>
                  <a:pt x="173" y="299"/>
                  <a:pt x="168" y="304"/>
                </a:cubicBezTo>
                <a:close/>
                <a:moveTo>
                  <a:pt x="193" y="269"/>
                </a:moveTo>
                <a:cubicBezTo>
                  <a:pt x="190" y="273"/>
                  <a:pt x="186" y="276"/>
                  <a:pt x="187" y="281"/>
                </a:cubicBezTo>
                <a:cubicBezTo>
                  <a:pt x="187" y="284"/>
                  <a:pt x="190" y="287"/>
                  <a:pt x="194" y="287"/>
                </a:cubicBezTo>
                <a:cubicBezTo>
                  <a:pt x="199" y="287"/>
                  <a:pt x="201" y="283"/>
                  <a:pt x="204" y="279"/>
                </a:cubicBezTo>
                <a:cubicBezTo>
                  <a:pt x="207" y="276"/>
                  <a:pt x="210" y="272"/>
                  <a:pt x="210" y="268"/>
                </a:cubicBezTo>
                <a:cubicBezTo>
                  <a:pt x="210" y="264"/>
                  <a:pt x="206" y="262"/>
                  <a:pt x="202" y="262"/>
                </a:cubicBezTo>
                <a:cubicBezTo>
                  <a:pt x="198" y="263"/>
                  <a:pt x="195" y="267"/>
                  <a:pt x="193" y="269"/>
                </a:cubicBezTo>
                <a:close/>
                <a:moveTo>
                  <a:pt x="215" y="308"/>
                </a:moveTo>
                <a:cubicBezTo>
                  <a:pt x="212" y="311"/>
                  <a:pt x="206" y="317"/>
                  <a:pt x="210" y="321"/>
                </a:cubicBezTo>
                <a:cubicBezTo>
                  <a:pt x="214" y="325"/>
                  <a:pt x="220" y="318"/>
                  <a:pt x="222" y="315"/>
                </a:cubicBezTo>
                <a:cubicBezTo>
                  <a:pt x="226" y="310"/>
                  <a:pt x="219" y="304"/>
                  <a:pt x="215" y="308"/>
                </a:cubicBezTo>
                <a:close/>
                <a:moveTo>
                  <a:pt x="239" y="263"/>
                </a:moveTo>
                <a:cubicBezTo>
                  <a:pt x="237" y="264"/>
                  <a:pt x="236" y="265"/>
                  <a:pt x="235" y="266"/>
                </a:cubicBezTo>
                <a:cubicBezTo>
                  <a:pt x="235" y="267"/>
                  <a:pt x="234" y="269"/>
                  <a:pt x="233" y="270"/>
                </a:cubicBezTo>
                <a:cubicBezTo>
                  <a:pt x="232" y="273"/>
                  <a:pt x="230" y="276"/>
                  <a:pt x="230" y="279"/>
                </a:cubicBezTo>
                <a:cubicBezTo>
                  <a:pt x="230" y="282"/>
                  <a:pt x="231" y="286"/>
                  <a:pt x="235" y="287"/>
                </a:cubicBezTo>
                <a:cubicBezTo>
                  <a:pt x="238" y="288"/>
                  <a:pt x="242" y="287"/>
                  <a:pt x="244" y="284"/>
                </a:cubicBezTo>
                <a:cubicBezTo>
                  <a:pt x="245" y="281"/>
                  <a:pt x="246" y="278"/>
                  <a:pt x="247" y="275"/>
                </a:cubicBezTo>
                <a:cubicBezTo>
                  <a:pt x="247" y="274"/>
                  <a:pt x="247" y="273"/>
                  <a:pt x="248" y="271"/>
                </a:cubicBezTo>
                <a:cubicBezTo>
                  <a:pt x="248" y="270"/>
                  <a:pt x="248" y="268"/>
                  <a:pt x="248" y="266"/>
                </a:cubicBezTo>
                <a:cubicBezTo>
                  <a:pt x="247" y="262"/>
                  <a:pt x="242" y="260"/>
                  <a:pt x="239" y="263"/>
                </a:cubicBezTo>
                <a:close/>
                <a:moveTo>
                  <a:pt x="245" y="209"/>
                </a:moveTo>
                <a:cubicBezTo>
                  <a:pt x="242" y="215"/>
                  <a:pt x="241" y="224"/>
                  <a:pt x="245" y="230"/>
                </a:cubicBezTo>
                <a:cubicBezTo>
                  <a:pt x="248" y="236"/>
                  <a:pt x="257" y="233"/>
                  <a:pt x="256" y="227"/>
                </a:cubicBezTo>
                <a:cubicBezTo>
                  <a:pt x="256" y="223"/>
                  <a:pt x="255" y="219"/>
                  <a:pt x="257" y="215"/>
                </a:cubicBezTo>
                <a:cubicBezTo>
                  <a:pt x="258" y="212"/>
                  <a:pt x="257" y="208"/>
                  <a:pt x="254" y="206"/>
                </a:cubicBezTo>
                <a:cubicBezTo>
                  <a:pt x="251" y="204"/>
                  <a:pt x="247" y="205"/>
                  <a:pt x="245" y="209"/>
                </a:cubicBezTo>
                <a:close/>
                <a:moveTo>
                  <a:pt x="257" y="116"/>
                </a:moveTo>
                <a:cubicBezTo>
                  <a:pt x="255" y="119"/>
                  <a:pt x="255" y="123"/>
                  <a:pt x="255" y="126"/>
                </a:cubicBezTo>
                <a:cubicBezTo>
                  <a:pt x="255" y="131"/>
                  <a:pt x="264" y="134"/>
                  <a:pt x="266" y="129"/>
                </a:cubicBezTo>
                <a:cubicBezTo>
                  <a:pt x="268" y="125"/>
                  <a:pt x="269" y="121"/>
                  <a:pt x="268" y="117"/>
                </a:cubicBezTo>
                <a:cubicBezTo>
                  <a:pt x="267" y="112"/>
                  <a:pt x="259" y="112"/>
                  <a:pt x="257" y="116"/>
                </a:cubicBezTo>
                <a:close/>
                <a:moveTo>
                  <a:pt x="282" y="127"/>
                </a:moveTo>
                <a:cubicBezTo>
                  <a:pt x="280" y="133"/>
                  <a:pt x="278" y="139"/>
                  <a:pt x="280" y="145"/>
                </a:cubicBezTo>
                <a:cubicBezTo>
                  <a:pt x="282" y="148"/>
                  <a:pt x="286" y="149"/>
                  <a:pt x="289" y="147"/>
                </a:cubicBezTo>
                <a:cubicBezTo>
                  <a:pt x="293" y="144"/>
                  <a:pt x="295" y="138"/>
                  <a:pt x="296" y="133"/>
                </a:cubicBezTo>
                <a:cubicBezTo>
                  <a:pt x="296" y="129"/>
                  <a:pt x="295" y="125"/>
                  <a:pt x="291" y="124"/>
                </a:cubicBezTo>
                <a:cubicBezTo>
                  <a:pt x="288" y="123"/>
                  <a:pt x="283" y="124"/>
                  <a:pt x="282" y="127"/>
                </a:cubicBezTo>
                <a:close/>
                <a:moveTo>
                  <a:pt x="368" y="60"/>
                </a:moveTo>
                <a:cubicBezTo>
                  <a:pt x="367" y="63"/>
                  <a:pt x="366" y="66"/>
                  <a:pt x="365" y="68"/>
                </a:cubicBezTo>
                <a:cubicBezTo>
                  <a:pt x="364" y="73"/>
                  <a:pt x="371" y="76"/>
                  <a:pt x="373" y="71"/>
                </a:cubicBezTo>
                <a:cubicBezTo>
                  <a:pt x="375" y="69"/>
                  <a:pt x="376" y="66"/>
                  <a:pt x="377" y="63"/>
                </a:cubicBezTo>
                <a:cubicBezTo>
                  <a:pt x="378" y="58"/>
                  <a:pt x="370" y="55"/>
                  <a:pt x="368" y="60"/>
                </a:cubicBezTo>
                <a:close/>
                <a:moveTo>
                  <a:pt x="314" y="108"/>
                </a:moveTo>
                <a:cubicBezTo>
                  <a:pt x="312" y="111"/>
                  <a:pt x="309" y="115"/>
                  <a:pt x="310" y="118"/>
                </a:cubicBezTo>
                <a:cubicBezTo>
                  <a:pt x="310" y="123"/>
                  <a:pt x="315" y="126"/>
                  <a:pt x="319" y="123"/>
                </a:cubicBezTo>
                <a:cubicBezTo>
                  <a:pt x="322" y="122"/>
                  <a:pt x="324" y="118"/>
                  <a:pt x="326" y="116"/>
                </a:cubicBezTo>
                <a:cubicBezTo>
                  <a:pt x="328" y="112"/>
                  <a:pt x="328" y="107"/>
                  <a:pt x="324" y="104"/>
                </a:cubicBezTo>
                <a:cubicBezTo>
                  <a:pt x="320" y="102"/>
                  <a:pt x="316" y="105"/>
                  <a:pt x="314" y="108"/>
                </a:cubicBezTo>
                <a:close/>
                <a:moveTo>
                  <a:pt x="340" y="126"/>
                </a:moveTo>
                <a:cubicBezTo>
                  <a:pt x="338" y="127"/>
                  <a:pt x="337" y="130"/>
                  <a:pt x="335" y="132"/>
                </a:cubicBezTo>
                <a:cubicBezTo>
                  <a:pt x="333" y="134"/>
                  <a:pt x="332" y="138"/>
                  <a:pt x="335" y="140"/>
                </a:cubicBezTo>
                <a:cubicBezTo>
                  <a:pt x="337" y="143"/>
                  <a:pt x="341" y="144"/>
                  <a:pt x="343" y="142"/>
                </a:cubicBezTo>
                <a:cubicBezTo>
                  <a:pt x="346" y="140"/>
                  <a:pt x="348" y="138"/>
                  <a:pt x="351" y="135"/>
                </a:cubicBezTo>
                <a:cubicBezTo>
                  <a:pt x="353" y="133"/>
                  <a:pt x="353" y="128"/>
                  <a:pt x="350" y="125"/>
                </a:cubicBezTo>
                <a:cubicBezTo>
                  <a:pt x="347" y="122"/>
                  <a:pt x="343" y="123"/>
                  <a:pt x="340" y="126"/>
                </a:cubicBezTo>
                <a:close/>
                <a:moveTo>
                  <a:pt x="310" y="144"/>
                </a:moveTo>
                <a:cubicBezTo>
                  <a:pt x="310" y="145"/>
                  <a:pt x="309" y="146"/>
                  <a:pt x="308" y="146"/>
                </a:cubicBezTo>
                <a:cubicBezTo>
                  <a:pt x="308" y="146"/>
                  <a:pt x="308" y="146"/>
                  <a:pt x="308" y="146"/>
                </a:cubicBezTo>
                <a:cubicBezTo>
                  <a:pt x="309" y="146"/>
                  <a:pt x="308" y="147"/>
                  <a:pt x="308" y="147"/>
                </a:cubicBezTo>
                <a:cubicBezTo>
                  <a:pt x="308" y="147"/>
                  <a:pt x="307" y="147"/>
                  <a:pt x="307" y="147"/>
                </a:cubicBezTo>
                <a:cubicBezTo>
                  <a:pt x="309" y="146"/>
                  <a:pt x="307" y="147"/>
                  <a:pt x="307" y="147"/>
                </a:cubicBezTo>
                <a:cubicBezTo>
                  <a:pt x="299" y="150"/>
                  <a:pt x="301" y="162"/>
                  <a:pt x="309" y="162"/>
                </a:cubicBezTo>
                <a:cubicBezTo>
                  <a:pt x="315" y="161"/>
                  <a:pt x="322" y="157"/>
                  <a:pt x="323" y="151"/>
                </a:cubicBezTo>
                <a:cubicBezTo>
                  <a:pt x="323" y="147"/>
                  <a:pt x="322" y="144"/>
                  <a:pt x="319" y="143"/>
                </a:cubicBezTo>
                <a:cubicBezTo>
                  <a:pt x="316" y="141"/>
                  <a:pt x="313" y="142"/>
                  <a:pt x="310" y="144"/>
                </a:cubicBezTo>
                <a:close/>
                <a:moveTo>
                  <a:pt x="372" y="156"/>
                </a:moveTo>
                <a:cubicBezTo>
                  <a:pt x="369" y="157"/>
                  <a:pt x="365" y="158"/>
                  <a:pt x="362" y="160"/>
                </a:cubicBezTo>
                <a:cubicBezTo>
                  <a:pt x="358" y="163"/>
                  <a:pt x="360" y="169"/>
                  <a:pt x="365" y="170"/>
                </a:cubicBezTo>
                <a:cubicBezTo>
                  <a:pt x="368" y="170"/>
                  <a:pt x="372" y="168"/>
                  <a:pt x="376" y="167"/>
                </a:cubicBezTo>
                <a:cubicBezTo>
                  <a:pt x="379" y="166"/>
                  <a:pt x="383" y="166"/>
                  <a:pt x="385" y="162"/>
                </a:cubicBezTo>
                <a:cubicBezTo>
                  <a:pt x="386" y="159"/>
                  <a:pt x="385" y="157"/>
                  <a:pt x="383" y="155"/>
                </a:cubicBezTo>
                <a:cubicBezTo>
                  <a:pt x="380" y="153"/>
                  <a:pt x="376" y="155"/>
                  <a:pt x="372" y="156"/>
                </a:cubicBezTo>
                <a:close/>
                <a:moveTo>
                  <a:pt x="346" y="184"/>
                </a:moveTo>
                <a:cubicBezTo>
                  <a:pt x="342" y="186"/>
                  <a:pt x="338" y="187"/>
                  <a:pt x="334" y="189"/>
                </a:cubicBezTo>
                <a:cubicBezTo>
                  <a:pt x="330" y="192"/>
                  <a:pt x="332" y="198"/>
                  <a:pt x="336" y="200"/>
                </a:cubicBezTo>
                <a:cubicBezTo>
                  <a:pt x="340" y="201"/>
                  <a:pt x="344" y="201"/>
                  <a:pt x="348" y="199"/>
                </a:cubicBezTo>
                <a:cubicBezTo>
                  <a:pt x="353" y="197"/>
                  <a:pt x="358" y="194"/>
                  <a:pt x="357" y="188"/>
                </a:cubicBezTo>
                <a:cubicBezTo>
                  <a:pt x="356" y="183"/>
                  <a:pt x="350" y="183"/>
                  <a:pt x="346" y="184"/>
                </a:cubicBezTo>
                <a:close/>
                <a:moveTo>
                  <a:pt x="326" y="227"/>
                </a:moveTo>
                <a:cubicBezTo>
                  <a:pt x="324" y="228"/>
                  <a:pt x="323" y="230"/>
                  <a:pt x="324" y="232"/>
                </a:cubicBezTo>
                <a:cubicBezTo>
                  <a:pt x="326" y="236"/>
                  <a:pt x="328" y="237"/>
                  <a:pt x="332" y="239"/>
                </a:cubicBezTo>
                <a:cubicBezTo>
                  <a:pt x="336" y="241"/>
                  <a:pt x="339" y="242"/>
                  <a:pt x="343" y="241"/>
                </a:cubicBezTo>
                <a:cubicBezTo>
                  <a:pt x="348" y="240"/>
                  <a:pt x="349" y="233"/>
                  <a:pt x="346" y="230"/>
                </a:cubicBezTo>
                <a:cubicBezTo>
                  <a:pt x="343" y="227"/>
                  <a:pt x="339" y="227"/>
                  <a:pt x="336" y="226"/>
                </a:cubicBezTo>
                <a:cubicBezTo>
                  <a:pt x="333" y="226"/>
                  <a:pt x="329" y="224"/>
                  <a:pt x="326" y="227"/>
                </a:cubicBezTo>
                <a:close/>
                <a:moveTo>
                  <a:pt x="353" y="270"/>
                </a:moveTo>
                <a:cubicBezTo>
                  <a:pt x="352" y="273"/>
                  <a:pt x="353" y="276"/>
                  <a:pt x="355" y="278"/>
                </a:cubicBezTo>
                <a:cubicBezTo>
                  <a:pt x="359" y="279"/>
                  <a:pt x="368" y="284"/>
                  <a:pt x="371" y="279"/>
                </a:cubicBezTo>
                <a:cubicBezTo>
                  <a:pt x="375" y="273"/>
                  <a:pt x="364" y="270"/>
                  <a:pt x="360" y="268"/>
                </a:cubicBezTo>
                <a:cubicBezTo>
                  <a:pt x="357" y="267"/>
                  <a:pt x="355" y="268"/>
                  <a:pt x="353" y="270"/>
                </a:cubicBezTo>
                <a:close/>
                <a:moveTo>
                  <a:pt x="296" y="256"/>
                </a:moveTo>
                <a:cubicBezTo>
                  <a:pt x="298" y="258"/>
                  <a:pt x="300" y="260"/>
                  <a:pt x="303" y="263"/>
                </a:cubicBezTo>
                <a:cubicBezTo>
                  <a:pt x="306" y="265"/>
                  <a:pt x="309" y="268"/>
                  <a:pt x="313" y="268"/>
                </a:cubicBezTo>
                <a:cubicBezTo>
                  <a:pt x="318" y="269"/>
                  <a:pt x="322" y="263"/>
                  <a:pt x="320" y="258"/>
                </a:cubicBezTo>
                <a:cubicBezTo>
                  <a:pt x="318" y="255"/>
                  <a:pt x="314" y="253"/>
                  <a:pt x="311" y="251"/>
                </a:cubicBezTo>
                <a:cubicBezTo>
                  <a:pt x="308" y="249"/>
                  <a:pt x="306" y="248"/>
                  <a:pt x="302" y="247"/>
                </a:cubicBezTo>
                <a:cubicBezTo>
                  <a:pt x="298" y="245"/>
                  <a:pt x="293" y="252"/>
                  <a:pt x="296" y="256"/>
                </a:cubicBezTo>
                <a:close/>
                <a:moveTo>
                  <a:pt x="230" y="134"/>
                </a:moveTo>
                <a:cubicBezTo>
                  <a:pt x="229" y="138"/>
                  <a:pt x="228" y="141"/>
                  <a:pt x="229" y="145"/>
                </a:cubicBezTo>
                <a:cubicBezTo>
                  <a:pt x="230" y="148"/>
                  <a:pt x="231" y="151"/>
                  <a:pt x="233" y="154"/>
                </a:cubicBezTo>
                <a:cubicBezTo>
                  <a:pt x="236" y="160"/>
                  <a:pt x="246" y="155"/>
                  <a:pt x="244" y="149"/>
                </a:cubicBezTo>
                <a:cubicBezTo>
                  <a:pt x="243" y="147"/>
                  <a:pt x="242" y="144"/>
                  <a:pt x="242" y="142"/>
                </a:cubicBezTo>
                <a:cubicBezTo>
                  <a:pt x="242" y="141"/>
                  <a:pt x="241" y="139"/>
                  <a:pt x="241" y="138"/>
                </a:cubicBezTo>
                <a:cubicBezTo>
                  <a:pt x="241" y="136"/>
                  <a:pt x="240" y="135"/>
                  <a:pt x="239" y="134"/>
                </a:cubicBezTo>
                <a:cubicBezTo>
                  <a:pt x="237" y="131"/>
                  <a:pt x="232" y="131"/>
                  <a:pt x="230" y="134"/>
                </a:cubicBezTo>
                <a:close/>
                <a:moveTo>
                  <a:pt x="187" y="153"/>
                </a:moveTo>
                <a:cubicBezTo>
                  <a:pt x="184" y="158"/>
                  <a:pt x="187" y="163"/>
                  <a:pt x="191" y="167"/>
                </a:cubicBezTo>
                <a:cubicBezTo>
                  <a:pt x="194" y="170"/>
                  <a:pt x="198" y="172"/>
                  <a:pt x="202" y="173"/>
                </a:cubicBezTo>
                <a:cubicBezTo>
                  <a:pt x="209" y="175"/>
                  <a:pt x="212" y="164"/>
                  <a:pt x="206" y="161"/>
                </a:cubicBezTo>
                <a:cubicBezTo>
                  <a:pt x="204" y="159"/>
                  <a:pt x="202" y="157"/>
                  <a:pt x="200" y="155"/>
                </a:cubicBezTo>
                <a:cubicBezTo>
                  <a:pt x="198" y="153"/>
                  <a:pt x="197" y="151"/>
                  <a:pt x="194" y="150"/>
                </a:cubicBezTo>
                <a:cubicBezTo>
                  <a:pt x="191" y="150"/>
                  <a:pt x="189" y="151"/>
                  <a:pt x="187" y="153"/>
                </a:cubicBezTo>
                <a:close/>
                <a:moveTo>
                  <a:pt x="150" y="223"/>
                </a:moveTo>
                <a:cubicBezTo>
                  <a:pt x="148" y="225"/>
                  <a:pt x="150" y="228"/>
                  <a:pt x="152" y="229"/>
                </a:cubicBezTo>
                <a:cubicBezTo>
                  <a:pt x="158" y="234"/>
                  <a:pt x="169" y="229"/>
                  <a:pt x="176" y="226"/>
                </a:cubicBezTo>
                <a:cubicBezTo>
                  <a:pt x="182" y="224"/>
                  <a:pt x="181" y="214"/>
                  <a:pt x="174" y="215"/>
                </a:cubicBezTo>
                <a:cubicBezTo>
                  <a:pt x="166" y="216"/>
                  <a:pt x="154" y="216"/>
                  <a:pt x="150" y="223"/>
                </a:cubicBezTo>
                <a:close/>
                <a:moveTo>
                  <a:pt x="259" y="252"/>
                </a:moveTo>
                <a:cubicBezTo>
                  <a:pt x="258" y="258"/>
                  <a:pt x="260" y="265"/>
                  <a:pt x="264" y="270"/>
                </a:cubicBezTo>
                <a:cubicBezTo>
                  <a:pt x="269" y="278"/>
                  <a:pt x="282" y="271"/>
                  <a:pt x="277" y="262"/>
                </a:cubicBezTo>
                <a:cubicBezTo>
                  <a:pt x="274" y="258"/>
                  <a:pt x="273" y="254"/>
                  <a:pt x="271" y="250"/>
                </a:cubicBezTo>
                <a:cubicBezTo>
                  <a:pt x="268" y="246"/>
                  <a:pt x="260" y="247"/>
                  <a:pt x="259" y="252"/>
                </a:cubicBezTo>
                <a:close/>
                <a:moveTo>
                  <a:pt x="297" y="191"/>
                </a:moveTo>
                <a:cubicBezTo>
                  <a:pt x="304" y="190"/>
                  <a:pt x="311" y="189"/>
                  <a:pt x="318" y="187"/>
                </a:cubicBezTo>
                <a:cubicBezTo>
                  <a:pt x="323" y="186"/>
                  <a:pt x="330" y="185"/>
                  <a:pt x="333" y="179"/>
                </a:cubicBezTo>
                <a:cubicBezTo>
                  <a:pt x="334" y="178"/>
                  <a:pt x="333" y="175"/>
                  <a:pt x="332" y="174"/>
                </a:cubicBezTo>
                <a:cubicBezTo>
                  <a:pt x="327" y="169"/>
                  <a:pt x="321" y="172"/>
                  <a:pt x="315" y="173"/>
                </a:cubicBezTo>
                <a:cubicBezTo>
                  <a:pt x="308" y="175"/>
                  <a:pt x="300" y="177"/>
                  <a:pt x="293" y="179"/>
                </a:cubicBezTo>
                <a:cubicBezTo>
                  <a:pt x="285" y="181"/>
                  <a:pt x="289" y="193"/>
                  <a:pt x="297" y="191"/>
                </a:cubicBezTo>
                <a:close/>
                <a:moveTo>
                  <a:pt x="288" y="215"/>
                </a:moveTo>
                <a:cubicBezTo>
                  <a:pt x="290" y="218"/>
                  <a:pt x="294" y="219"/>
                  <a:pt x="298" y="220"/>
                </a:cubicBezTo>
                <a:cubicBezTo>
                  <a:pt x="301" y="221"/>
                  <a:pt x="305" y="222"/>
                  <a:pt x="309" y="223"/>
                </a:cubicBezTo>
                <a:cubicBezTo>
                  <a:pt x="317" y="224"/>
                  <a:pt x="320" y="213"/>
                  <a:pt x="312" y="210"/>
                </a:cubicBezTo>
                <a:cubicBezTo>
                  <a:pt x="308" y="209"/>
                  <a:pt x="304" y="208"/>
                  <a:pt x="301" y="208"/>
                </a:cubicBezTo>
                <a:cubicBezTo>
                  <a:pt x="297" y="207"/>
                  <a:pt x="293" y="206"/>
                  <a:pt x="289" y="208"/>
                </a:cubicBezTo>
                <a:cubicBezTo>
                  <a:pt x="286" y="209"/>
                  <a:pt x="285" y="213"/>
                  <a:pt x="288" y="215"/>
                </a:cubicBezTo>
                <a:close/>
                <a:moveTo>
                  <a:pt x="213" y="229"/>
                </a:moveTo>
                <a:cubicBezTo>
                  <a:pt x="207" y="231"/>
                  <a:pt x="200" y="234"/>
                  <a:pt x="197" y="239"/>
                </a:cubicBezTo>
                <a:cubicBezTo>
                  <a:pt x="194" y="244"/>
                  <a:pt x="198" y="249"/>
                  <a:pt x="203" y="249"/>
                </a:cubicBezTo>
                <a:cubicBezTo>
                  <a:pt x="209" y="249"/>
                  <a:pt x="215" y="244"/>
                  <a:pt x="220" y="240"/>
                </a:cubicBezTo>
                <a:cubicBezTo>
                  <a:pt x="223" y="238"/>
                  <a:pt x="224" y="234"/>
                  <a:pt x="222" y="231"/>
                </a:cubicBezTo>
                <a:cubicBezTo>
                  <a:pt x="220" y="227"/>
                  <a:pt x="216" y="227"/>
                  <a:pt x="213" y="229"/>
                </a:cubicBezTo>
                <a:close/>
                <a:moveTo>
                  <a:pt x="269" y="175"/>
                </a:moveTo>
                <a:cubicBezTo>
                  <a:pt x="268" y="178"/>
                  <a:pt x="271" y="181"/>
                  <a:pt x="274" y="181"/>
                </a:cubicBezTo>
                <a:cubicBezTo>
                  <a:pt x="277" y="181"/>
                  <a:pt x="279" y="180"/>
                  <a:pt x="282" y="178"/>
                </a:cubicBezTo>
                <a:cubicBezTo>
                  <a:pt x="284" y="177"/>
                  <a:pt x="286" y="175"/>
                  <a:pt x="287" y="173"/>
                </a:cubicBezTo>
                <a:cubicBezTo>
                  <a:pt x="289" y="169"/>
                  <a:pt x="287" y="164"/>
                  <a:pt x="282" y="164"/>
                </a:cubicBezTo>
                <a:cubicBezTo>
                  <a:pt x="277" y="165"/>
                  <a:pt x="271" y="170"/>
                  <a:pt x="269" y="175"/>
                </a:cubicBezTo>
                <a:close/>
                <a:moveTo>
                  <a:pt x="252" y="161"/>
                </a:moveTo>
                <a:cubicBezTo>
                  <a:pt x="250" y="164"/>
                  <a:pt x="249" y="168"/>
                  <a:pt x="248" y="172"/>
                </a:cubicBezTo>
                <a:cubicBezTo>
                  <a:pt x="247" y="175"/>
                  <a:pt x="249" y="178"/>
                  <a:pt x="252" y="179"/>
                </a:cubicBezTo>
                <a:cubicBezTo>
                  <a:pt x="255" y="180"/>
                  <a:pt x="258" y="179"/>
                  <a:pt x="259" y="176"/>
                </a:cubicBezTo>
                <a:cubicBezTo>
                  <a:pt x="262" y="173"/>
                  <a:pt x="263" y="170"/>
                  <a:pt x="265" y="167"/>
                </a:cubicBezTo>
                <a:cubicBezTo>
                  <a:pt x="266" y="163"/>
                  <a:pt x="269" y="159"/>
                  <a:pt x="267" y="155"/>
                </a:cubicBezTo>
                <a:cubicBezTo>
                  <a:pt x="266" y="152"/>
                  <a:pt x="263" y="150"/>
                  <a:pt x="260" y="151"/>
                </a:cubicBezTo>
                <a:cubicBezTo>
                  <a:pt x="255" y="152"/>
                  <a:pt x="254" y="157"/>
                  <a:pt x="252" y="161"/>
                </a:cubicBezTo>
                <a:close/>
                <a:moveTo>
                  <a:pt x="220" y="176"/>
                </a:moveTo>
                <a:cubicBezTo>
                  <a:pt x="221" y="182"/>
                  <a:pt x="226" y="189"/>
                  <a:pt x="231" y="194"/>
                </a:cubicBezTo>
                <a:cubicBezTo>
                  <a:pt x="234" y="196"/>
                  <a:pt x="238" y="196"/>
                  <a:pt x="241" y="194"/>
                </a:cubicBezTo>
                <a:cubicBezTo>
                  <a:pt x="243" y="191"/>
                  <a:pt x="244" y="187"/>
                  <a:pt x="242" y="184"/>
                </a:cubicBezTo>
                <a:cubicBezTo>
                  <a:pt x="241" y="182"/>
                  <a:pt x="239" y="180"/>
                  <a:pt x="237" y="178"/>
                </a:cubicBezTo>
                <a:cubicBezTo>
                  <a:pt x="236" y="175"/>
                  <a:pt x="234" y="172"/>
                  <a:pt x="232" y="170"/>
                </a:cubicBezTo>
                <a:cubicBezTo>
                  <a:pt x="228" y="166"/>
                  <a:pt x="219" y="169"/>
                  <a:pt x="220" y="176"/>
                </a:cubicBezTo>
                <a:close/>
                <a:moveTo>
                  <a:pt x="187" y="192"/>
                </a:moveTo>
                <a:cubicBezTo>
                  <a:pt x="190" y="194"/>
                  <a:pt x="193" y="195"/>
                  <a:pt x="197" y="196"/>
                </a:cubicBezTo>
                <a:cubicBezTo>
                  <a:pt x="200" y="197"/>
                  <a:pt x="204" y="199"/>
                  <a:pt x="207" y="197"/>
                </a:cubicBezTo>
                <a:cubicBezTo>
                  <a:pt x="210" y="196"/>
                  <a:pt x="212" y="193"/>
                  <a:pt x="210" y="190"/>
                </a:cubicBezTo>
                <a:cubicBezTo>
                  <a:pt x="208" y="187"/>
                  <a:pt x="204" y="186"/>
                  <a:pt x="201" y="185"/>
                </a:cubicBezTo>
                <a:cubicBezTo>
                  <a:pt x="197" y="184"/>
                  <a:pt x="194" y="182"/>
                  <a:pt x="190" y="183"/>
                </a:cubicBezTo>
                <a:cubicBezTo>
                  <a:pt x="186" y="183"/>
                  <a:pt x="183" y="189"/>
                  <a:pt x="187" y="192"/>
                </a:cubicBezTo>
                <a:close/>
                <a:moveTo>
                  <a:pt x="213" y="207"/>
                </a:moveTo>
                <a:cubicBezTo>
                  <a:pt x="207" y="210"/>
                  <a:pt x="206" y="219"/>
                  <a:pt x="214" y="221"/>
                </a:cubicBezTo>
                <a:cubicBezTo>
                  <a:pt x="221" y="222"/>
                  <a:pt x="234" y="220"/>
                  <a:pt x="238" y="214"/>
                </a:cubicBezTo>
                <a:cubicBezTo>
                  <a:pt x="241" y="210"/>
                  <a:pt x="240" y="205"/>
                  <a:pt x="235" y="204"/>
                </a:cubicBezTo>
                <a:cubicBezTo>
                  <a:pt x="232" y="203"/>
                  <a:pt x="228" y="204"/>
                  <a:pt x="224" y="205"/>
                </a:cubicBezTo>
                <a:cubicBezTo>
                  <a:pt x="221" y="206"/>
                  <a:pt x="217" y="206"/>
                  <a:pt x="213" y="207"/>
                </a:cubicBezTo>
                <a:close/>
                <a:moveTo>
                  <a:pt x="259" y="196"/>
                </a:moveTo>
                <a:cubicBezTo>
                  <a:pt x="258" y="199"/>
                  <a:pt x="259" y="203"/>
                  <a:pt x="262" y="204"/>
                </a:cubicBezTo>
                <a:cubicBezTo>
                  <a:pt x="267" y="206"/>
                  <a:pt x="272" y="206"/>
                  <a:pt x="276" y="203"/>
                </a:cubicBezTo>
                <a:cubicBezTo>
                  <a:pt x="283" y="200"/>
                  <a:pt x="278" y="190"/>
                  <a:pt x="271" y="192"/>
                </a:cubicBezTo>
                <a:cubicBezTo>
                  <a:pt x="269" y="192"/>
                  <a:pt x="268" y="193"/>
                  <a:pt x="266" y="193"/>
                </a:cubicBezTo>
                <a:cubicBezTo>
                  <a:pt x="263" y="192"/>
                  <a:pt x="260" y="193"/>
                  <a:pt x="259" y="196"/>
                </a:cubicBezTo>
                <a:close/>
                <a:moveTo>
                  <a:pt x="264" y="218"/>
                </a:moveTo>
                <a:cubicBezTo>
                  <a:pt x="262" y="220"/>
                  <a:pt x="262" y="223"/>
                  <a:pt x="264" y="226"/>
                </a:cubicBezTo>
                <a:cubicBezTo>
                  <a:pt x="267" y="230"/>
                  <a:pt x="271" y="235"/>
                  <a:pt x="276" y="237"/>
                </a:cubicBezTo>
                <a:cubicBezTo>
                  <a:pt x="279" y="239"/>
                  <a:pt x="283" y="238"/>
                  <a:pt x="285" y="235"/>
                </a:cubicBezTo>
                <a:cubicBezTo>
                  <a:pt x="288" y="232"/>
                  <a:pt x="287" y="228"/>
                  <a:pt x="285" y="226"/>
                </a:cubicBezTo>
                <a:cubicBezTo>
                  <a:pt x="283" y="223"/>
                  <a:pt x="280" y="222"/>
                  <a:pt x="278" y="220"/>
                </a:cubicBezTo>
                <a:cubicBezTo>
                  <a:pt x="276" y="219"/>
                  <a:pt x="274" y="218"/>
                  <a:pt x="272" y="217"/>
                </a:cubicBezTo>
                <a:cubicBezTo>
                  <a:pt x="269" y="216"/>
                  <a:pt x="266" y="216"/>
                  <a:pt x="264" y="218"/>
                </a:cubicBezTo>
                <a:close/>
              </a:path>
            </a:pathLst>
          </a:custGeom>
          <a:solidFill>
            <a:srgbClr val="638B9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5"/>
          <p:cNvSpPr txBox="1">
            <a:spLocks noGrp="1"/>
          </p:cNvSpPr>
          <p:nvPr>
            <p:ph type="sldNum" idx="12"/>
          </p:nvPr>
        </p:nvSpPr>
        <p:spPr>
          <a:xfrm>
            <a:off x="6661460" y="6272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9</a:t>
            </a:fld>
            <a:endParaRPr sz="1100"/>
          </a:p>
        </p:txBody>
      </p:sp>
      <p:grpSp>
        <p:nvGrpSpPr>
          <p:cNvPr id="82" name="Google Shape;627;p30">
            <a:extLst>
              <a:ext uri="{FF2B5EF4-FFF2-40B4-BE49-F238E27FC236}">
                <a16:creationId xmlns:a16="http://schemas.microsoft.com/office/drawing/2014/main" id="{106865C0-11A8-C8E7-C3E7-04A34CE58BB2}"/>
              </a:ext>
            </a:extLst>
          </p:cNvPr>
          <p:cNvGrpSpPr/>
          <p:nvPr/>
        </p:nvGrpSpPr>
        <p:grpSpPr>
          <a:xfrm>
            <a:off x="6036075" y="645150"/>
            <a:ext cx="2530310" cy="4387395"/>
            <a:chOff x="4256085" y="176213"/>
            <a:chExt cx="3681415" cy="6383345"/>
          </a:xfrm>
        </p:grpSpPr>
        <p:sp>
          <p:nvSpPr>
            <p:cNvPr id="83" name="Google Shape;628;p30">
              <a:extLst>
                <a:ext uri="{FF2B5EF4-FFF2-40B4-BE49-F238E27FC236}">
                  <a16:creationId xmlns:a16="http://schemas.microsoft.com/office/drawing/2014/main" id="{DA3B74C7-5402-6B45-83AB-677B2B5F62B7}"/>
                </a:ext>
              </a:extLst>
            </p:cNvPr>
            <p:cNvSpPr/>
            <p:nvPr/>
          </p:nvSpPr>
          <p:spPr>
            <a:xfrm>
              <a:off x="5727699" y="6342069"/>
              <a:ext cx="2100262" cy="217489"/>
            </a:xfrm>
            <a:prstGeom prst="ellipse">
              <a:avLst/>
            </a:prstGeom>
            <a:solidFill>
              <a:srgbClr val="E0DBD3">
                <a:alpha val="5098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629;p30">
              <a:extLst>
                <a:ext uri="{FF2B5EF4-FFF2-40B4-BE49-F238E27FC236}">
                  <a16:creationId xmlns:a16="http://schemas.microsoft.com/office/drawing/2014/main" id="{B497F610-4229-1C0C-789A-F306C7561101}"/>
                </a:ext>
              </a:extLst>
            </p:cNvPr>
            <p:cNvSpPr/>
            <p:nvPr/>
          </p:nvSpPr>
          <p:spPr>
            <a:xfrm>
              <a:off x="4256085" y="1112839"/>
              <a:ext cx="3114673" cy="1968502"/>
            </a:xfrm>
            <a:custGeom>
              <a:avLst/>
              <a:gdLst/>
              <a:ahLst/>
              <a:cxnLst/>
              <a:rect l="l" t="t" r="r" b="b"/>
              <a:pathLst>
                <a:path w="1446" h="917" extrusionOk="0">
                  <a:moveTo>
                    <a:pt x="1267" y="58"/>
                  </a:moveTo>
                  <a:cubicBezTo>
                    <a:pt x="1240" y="61"/>
                    <a:pt x="1208" y="159"/>
                    <a:pt x="1175" y="157"/>
                  </a:cubicBezTo>
                  <a:cubicBezTo>
                    <a:pt x="1135" y="154"/>
                    <a:pt x="1056" y="22"/>
                    <a:pt x="1016" y="16"/>
                  </a:cubicBezTo>
                  <a:cubicBezTo>
                    <a:pt x="961" y="7"/>
                    <a:pt x="931" y="46"/>
                    <a:pt x="904" y="69"/>
                  </a:cubicBezTo>
                  <a:cubicBezTo>
                    <a:pt x="885" y="87"/>
                    <a:pt x="407" y="578"/>
                    <a:pt x="236" y="760"/>
                  </a:cubicBezTo>
                  <a:cubicBezTo>
                    <a:pt x="217" y="780"/>
                    <a:pt x="192" y="760"/>
                    <a:pt x="162" y="751"/>
                  </a:cubicBezTo>
                  <a:cubicBezTo>
                    <a:pt x="132" y="742"/>
                    <a:pt x="0" y="915"/>
                    <a:pt x="0" y="916"/>
                  </a:cubicBezTo>
                  <a:cubicBezTo>
                    <a:pt x="1" y="917"/>
                    <a:pt x="132" y="766"/>
                    <a:pt x="168" y="776"/>
                  </a:cubicBezTo>
                  <a:cubicBezTo>
                    <a:pt x="195" y="784"/>
                    <a:pt x="222" y="796"/>
                    <a:pt x="239" y="780"/>
                  </a:cubicBezTo>
                  <a:cubicBezTo>
                    <a:pt x="420" y="598"/>
                    <a:pt x="934" y="39"/>
                    <a:pt x="1007" y="50"/>
                  </a:cubicBezTo>
                  <a:cubicBezTo>
                    <a:pt x="1048" y="56"/>
                    <a:pt x="1134" y="169"/>
                    <a:pt x="1178" y="171"/>
                  </a:cubicBezTo>
                  <a:cubicBezTo>
                    <a:pt x="1214" y="172"/>
                    <a:pt x="1244" y="79"/>
                    <a:pt x="1277" y="76"/>
                  </a:cubicBezTo>
                  <a:cubicBezTo>
                    <a:pt x="1289" y="75"/>
                    <a:pt x="1354" y="50"/>
                    <a:pt x="1394" y="31"/>
                  </a:cubicBezTo>
                  <a:cubicBezTo>
                    <a:pt x="1399" y="28"/>
                    <a:pt x="1391" y="51"/>
                    <a:pt x="1395" y="49"/>
                  </a:cubicBezTo>
                  <a:cubicBezTo>
                    <a:pt x="1407" y="42"/>
                    <a:pt x="1446" y="7"/>
                    <a:pt x="1445" y="4"/>
                  </a:cubicBezTo>
                  <a:cubicBezTo>
                    <a:pt x="1443" y="1"/>
                    <a:pt x="1389" y="0"/>
                    <a:pt x="1376" y="4"/>
                  </a:cubicBezTo>
                  <a:cubicBezTo>
                    <a:pt x="1371" y="5"/>
                    <a:pt x="1392" y="14"/>
                    <a:pt x="1387" y="15"/>
                  </a:cubicBezTo>
                  <a:cubicBezTo>
                    <a:pt x="1345" y="30"/>
                    <a:pt x="1282" y="56"/>
                    <a:pt x="1267" y="58"/>
                  </a:cubicBezTo>
                  <a:close/>
                </a:path>
              </a:pathLst>
            </a:custGeom>
            <a:solidFill>
              <a:srgbClr val="E5454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630;p30">
              <a:extLst>
                <a:ext uri="{FF2B5EF4-FFF2-40B4-BE49-F238E27FC236}">
                  <a16:creationId xmlns:a16="http://schemas.microsoft.com/office/drawing/2014/main" id="{C9D2F497-41C6-CBF4-BD7C-53BD534ADDE9}"/>
                </a:ext>
              </a:extLst>
            </p:cNvPr>
            <p:cNvSpPr/>
            <p:nvPr/>
          </p:nvSpPr>
          <p:spPr>
            <a:xfrm>
              <a:off x="6172198" y="6119819"/>
              <a:ext cx="233363" cy="358775"/>
            </a:xfrm>
            <a:custGeom>
              <a:avLst/>
              <a:gdLst/>
              <a:ahLst/>
              <a:cxnLst/>
              <a:rect l="l" t="t" r="r" b="b"/>
              <a:pathLst>
                <a:path w="109" h="167" extrusionOk="0">
                  <a:moveTo>
                    <a:pt x="95" y="37"/>
                  </a:moveTo>
                  <a:cubicBezTo>
                    <a:pt x="102" y="77"/>
                    <a:pt x="109" y="121"/>
                    <a:pt x="107" y="147"/>
                  </a:cubicBezTo>
                  <a:cubicBezTo>
                    <a:pt x="106" y="165"/>
                    <a:pt x="79" y="160"/>
                    <a:pt x="56" y="160"/>
                  </a:cubicBezTo>
                  <a:cubicBezTo>
                    <a:pt x="37" y="160"/>
                    <a:pt x="0" y="167"/>
                    <a:pt x="0" y="139"/>
                  </a:cubicBezTo>
                  <a:cubicBezTo>
                    <a:pt x="0" y="113"/>
                    <a:pt x="7" y="73"/>
                    <a:pt x="14" y="37"/>
                  </a:cubicBezTo>
                  <a:cubicBezTo>
                    <a:pt x="22" y="1"/>
                    <a:pt x="88" y="0"/>
                    <a:pt x="95" y="37"/>
                  </a:cubicBez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631;p30">
              <a:extLst>
                <a:ext uri="{FF2B5EF4-FFF2-40B4-BE49-F238E27FC236}">
                  <a16:creationId xmlns:a16="http://schemas.microsoft.com/office/drawing/2014/main" id="{4A32C199-FFF5-DA9A-2F96-AEE7B51E321B}"/>
                </a:ext>
              </a:extLst>
            </p:cNvPr>
            <p:cNvSpPr/>
            <p:nvPr/>
          </p:nvSpPr>
          <p:spPr>
            <a:xfrm>
              <a:off x="6216648" y="5657855"/>
              <a:ext cx="138113" cy="541338"/>
            </a:xfrm>
            <a:custGeom>
              <a:avLst/>
              <a:gdLst/>
              <a:ahLst/>
              <a:cxnLst/>
              <a:rect l="l" t="t" r="r" b="b"/>
              <a:pathLst>
                <a:path w="64" h="252" extrusionOk="0">
                  <a:moveTo>
                    <a:pt x="18" y="130"/>
                  </a:moveTo>
                  <a:cubicBezTo>
                    <a:pt x="15" y="174"/>
                    <a:pt x="7" y="212"/>
                    <a:pt x="2" y="241"/>
                  </a:cubicBezTo>
                  <a:cubicBezTo>
                    <a:pt x="0" y="252"/>
                    <a:pt x="13" y="236"/>
                    <a:pt x="31" y="235"/>
                  </a:cubicBezTo>
                  <a:cubicBezTo>
                    <a:pt x="46" y="235"/>
                    <a:pt x="64" y="252"/>
                    <a:pt x="63" y="242"/>
                  </a:cubicBezTo>
                  <a:cubicBezTo>
                    <a:pt x="58" y="210"/>
                    <a:pt x="51" y="170"/>
                    <a:pt x="52" y="130"/>
                  </a:cubicBezTo>
                  <a:cubicBezTo>
                    <a:pt x="50" y="0"/>
                    <a:pt x="7" y="49"/>
                    <a:pt x="18" y="130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632;p30">
              <a:extLst>
                <a:ext uri="{FF2B5EF4-FFF2-40B4-BE49-F238E27FC236}">
                  <a16:creationId xmlns:a16="http://schemas.microsoft.com/office/drawing/2014/main" id="{F2FBDB5C-ED17-6406-9830-CB6C6DD45AB0}"/>
                </a:ext>
              </a:extLst>
            </p:cNvPr>
            <p:cNvSpPr/>
            <p:nvPr/>
          </p:nvSpPr>
          <p:spPr>
            <a:xfrm>
              <a:off x="6169023" y="6169031"/>
              <a:ext cx="242888" cy="336550"/>
            </a:xfrm>
            <a:custGeom>
              <a:avLst/>
              <a:gdLst/>
              <a:ahLst/>
              <a:cxnLst/>
              <a:rect l="l" t="t" r="r" b="b"/>
              <a:pathLst>
                <a:path w="113" h="157" extrusionOk="0">
                  <a:moveTo>
                    <a:pt x="106" y="128"/>
                  </a:moveTo>
                  <a:cubicBezTo>
                    <a:pt x="100" y="81"/>
                    <a:pt x="90" y="64"/>
                    <a:pt x="90" y="64"/>
                  </a:cubicBezTo>
                  <a:cubicBezTo>
                    <a:pt x="82" y="62"/>
                    <a:pt x="82" y="62"/>
                    <a:pt x="82" y="62"/>
                  </a:cubicBezTo>
                  <a:cubicBezTo>
                    <a:pt x="62" y="157"/>
                    <a:pt x="62" y="157"/>
                    <a:pt x="62" y="157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7" y="113"/>
                    <a:pt x="3" y="120"/>
                  </a:cubicBezTo>
                  <a:cubicBezTo>
                    <a:pt x="0" y="114"/>
                    <a:pt x="20" y="10"/>
                    <a:pt x="20" y="10"/>
                  </a:cubicBezTo>
                  <a:cubicBezTo>
                    <a:pt x="20" y="10"/>
                    <a:pt x="25" y="14"/>
                    <a:pt x="30" y="10"/>
                  </a:cubicBezTo>
                  <a:cubicBezTo>
                    <a:pt x="36" y="5"/>
                    <a:pt x="41" y="0"/>
                    <a:pt x="55" y="1"/>
                  </a:cubicBezTo>
                  <a:cubicBezTo>
                    <a:pt x="65" y="1"/>
                    <a:pt x="74" y="8"/>
                    <a:pt x="80" y="12"/>
                  </a:cubicBezTo>
                  <a:cubicBezTo>
                    <a:pt x="88" y="18"/>
                    <a:pt x="91" y="9"/>
                    <a:pt x="91" y="9"/>
                  </a:cubicBezTo>
                  <a:cubicBezTo>
                    <a:pt x="91" y="9"/>
                    <a:pt x="113" y="114"/>
                    <a:pt x="106" y="128"/>
                  </a:cubicBezTo>
                  <a:close/>
                </a:path>
              </a:pathLst>
            </a:custGeom>
            <a:solidFill>
              <a:srgbClr val="EE403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633;p30">
              <a:extLst>
                <a:ext uri="{FF2B5EF4-FFF2-40B4-BE49-F238E27FC236}">
                  <a16:creationId xmlns:a16="http://schemas.microsoft.com/office/drawing/2014/main" id="{D1C00615-92D5-8D5B-F935-35279357BB7F}"/>
                </a:ext>
              </a:extLst>
            </p:cNvPr>
            <p:cNvSpPr/>
            <p:nvPr/>
          </p:nvSpPr>
          <p:spPr>
            <a:xfrm>
              <a:off x="7075486" y="6043619"/>
              <a:ext cx="263525" cy="395288"/>
            </a:xfrm>
            <a:custGeom>
              <a:avLst/>
              <a:gdLst/>
              <a:ahLst/>
              <a:cxnLst/>
              <a:rect l="l" t="t" r="r" b="b"/>
              <a:pathLst>
                <a:path w="122" h="184" extrusionOk="0">
                  <a:moveTo>
                    <a:pt x="79" y="34"/>
                  </a:moveTo>
                  <a:cubicBezTo>
                    <a:pt x="96" y="71"/>
                    <a:pt x="114" y="113"/>
                    <a:pt x="119" y="138"/>
                  </a:cubicBezTo>
                  <a:cubicBezTo>
                    <a:pt x="122" y="156"/>
                    <a:pt x="95" y="157"/>
                    <a:pt x="73" y="163"/>
                  </a:cubicBezTo>
                  <a:cubicBezTo>
                    <a:pt x="55" y="168"/>
                    <a:pt x="20" y="184"/>
                    <a:pt x="13" y="157"/>
                  </a:cubicBezTo>
                  <a:cubicBezTo>
                    <a:pt x="7" y="132"/>
                    <a:pt x="4" y="91"/>
                    <a:pt x="2" y="55"/>
                  </a:cubicBezTo>
                  <a:cubicBezTo>
                    <a:pt x="0" y="18"/>
                    <a:pt x="64" y="0"/>
                    <a:pt x="79" y="34"/>
                  </a:cubicBez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634;p30">
              <a:extLst>
                <a:ext uri="{FF2B5EF4-FFF2-40B4-BE49-F238E27FC236}">
                  <a16:creationId xmlns:a16="http://schemas.microsoft.com/office/drawing/2014/main" id="{CE5317C2-A173-ED54-F172-0813AF07A72F}"/>
                </a:ext>
              </a:extLst>
            </p:cNvPr>
            <p:cNvSpPr/>
            <p:nvPr/>
          </p:nvSpPr>
          <p:spPr>
            <a:xfrm>
              <a:off x="6997698" y="5605468"/>
              <a:ext cx="231775" cy="552451"/>
            </a:xfrm>
            <a:custGeom>
              <a:avLst/>
              <a:gdLst/>
              <a:ahLst/>
              <a:cxnLst/>
              <a:rect l="l" t="t" r="r" b="b"/>
              <a:pathLst>
                <a:path w="107" h="257" extrusionOk="0">
                  <a:moveTo>
                    <a:pt x="31" y="135"/>
                  </a:moveTo>
                  <a:cubicBezTo>
                    <a:pt x="39" y="178"/>
                    <a:pt x="41" y="217"/>
                    <a:pt x="43" y="245"/>
                  </a:cubicBezTo>
                  <a:cubicBezTo>
                    <a:pt x="44" y="257"/>
                    <a:pt x="53" y="238"/>
                    <a:pt x="70" y="233"/>
                  </a:cubicBezTo>
                  <a:cubicBezTo>
                    <a:pt x="84" y="229"/>
                    <a:pt x="107" y="241"/>
                    <a:pt x="102" y="231"/>
                  </a:cubicBezTo>
                  <a:cubicBezTo>
                    <a:pt x="90" y="202"/>
                    <a:pt x="73" y="164"/>
                    <a:pt x="64" y="126"/>
                  </a:cubicBezTo>
                  <a:cubicBezTo>
                    <a:pt x="30" y="0"/>
                    <a:pt x="0" y="59"/>
                    <a:pt x="31" y="135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635;p30">
              <a:extLst>
                <a:ext uri="{FF2B5EF4-FFF2-40B4-BE49-F238E27FC236}">
                  <a16:creationId xmlns:a16="http://schemas.microsoft.com/office/drawing/2014/main" id="{C31580FA-A4E1-A43E-FB3B-9F9EBE8DE9C8}"/>
                </a:ext>
              </a:extLst>
            </p:cNvPr>
            <p:cNvSpPr/>
            <p:nvPr/>
          </p:nvSpPr>
          <p:spPr>
            <a:xfrm>
              <a:off x="7086597" y="6108705"/>
              <a:ext cx="250825" cy="333376"/>
            </a:xfrm>
            <a:custGeom>
              <a:avLst/>
              <a:gdLst/>
              <a:ahLst/>
              <a:cxnLst/>
              <a:rect l="l" t="t" r="r" b="b"/>
              <a:pathLst>
                <a:path w="116" h="155" extrusionOk="0">
                  <a:moveTo>
                    <a:pt x="113" y="113"/>
                  </a:moveTo>
                  <a:cubicBezTo>
                    <a:pt x="95" y="68"/>
                    <a:pt x="82" y="54"/>
                    <a:pt x="82" y="54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62" y="155"/>
                    <a:pt x="62" y="155"/>
                    <a:pt x="62" y="155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0"/>
                    <a:pt x="13" y="122"/>
                    <a:pt x="11" y="130"/>
                  </a:cubicBezTo>
                  <a:cubicBezTo>
                    <a:pt x="7" y="125"/>
                    <a:pt x="0" y="20"/>
                    <a:pt x="0" y="20"/>
                  </a:cubicBezTo>
                  <a:cubicBezTo>
                    <a:pt x="0" y="20"/>
                    <a:pt x="6" y="22"/>
                    <a:pt x="10" y="17"/>
                  </a:cubicBezTo>
                  <a:cubicBezTo>
                    <a:pt x="14" y="11"/>
                    <a:pt x="18" y="4"/>
                    <a:pt x="32" y="2"/>
                  </a:cubicBezTo>
                  <a:cubicBezTo>
                    <a:pt x="41" y="0"/>
                    <a:pt x="52" y="4"/>
                    <a:pt x="59" y="7"/>
                  </a:cubicBezTo>
                  <a:cubicBezTo>
                    <a:pt x="68" y="10"/>
                    <a:pt x="69" y="1"/>
                    <a:pt x="69" y="1"/>
                  </a:cubicBezTo>
                  <a:cubicBezTo>
                    <a:pt x="69" y="1"/>
                    <a:pt x="116" y="97"/>
                    <a:pt x="113" y="113"/>
                  </a:cubicBezTo>
                  <a:close/>
                </a:path>
              </a:pathLst>
            </a:custGeom>
            <a:solidFill>
              <a:srgbClr val="EE403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636;p30">
              <a:extLst>
                <a:ext uri="{FF2B5EF4-FFF2-40B4-BE49-F238E27FC236}">
                  <a16:creationId xmlns:a16="http://schemas.microsoft.com/office/drawing/2014/main" id="{ACF7BC0D-146F-8377-2D8E-0D2D683F368A}"/>
                </a:ext>
              </a:extLst>
            </p:cNvPr>
            <p:cNvSpPr/>
            <p:nvPr/>
          </p:nvSpPr>
          <p:spPr>
            <a:xfrm>
              <a:off x="5783260" y="3108328"/>
              <a:ext cx="1422400" cy="2959103"/>
            </a:xfrm>
            <a:custGeom>
              <a:avLst/>
              <a:gdLst/>
              <a:ahLst/>
              <a:cxnLst/>
              <a:rect l="l" t="t" r="r" b="b"/>
              <a:pathLst>
                <a:path w="660" h="1378" extrusionOk="0">
                  <a:moveTo>
                    <a:pt x="573" y="194"/>
                  </a:moveTo>
                  <a:cubicBezTo>
                    <a:pt x="554" y="106"/>
                    <a:pt x="469" y="21"/>
                    <a:pt x="463" y="0"/>
                  </a:cubicBezTo>
                  <a:cubicBezTo>
                    <a:pt x="450" y="12"/>
                    <a:pt x="122" y="28"/>
                    <a:pt x="108" y="19"/>
                  </a:cubicBezTo>
                  <a:cubicBezTo>
                    <a:pt x="102" y="37"/>
                    <a:pt x="2" y="108"/>
                    <a:pt x="1" y="211"/>
                  </a:cubicBezTo>
                  <a:cubicBezTo>
                    <a:pt x="0" y="231"/>
                    <a:pt x="136" y="818"/>
                    <a:pt x="138" y="849"/>
                  </a:cubicBezTo>
                  <a:cubicBezTo>
                    <a:pt x="139" y="859"/>
                    <a:pt x="187" y="1369"/>
                    <a:pt x="200" y="1372"/>
                  </a:cubicBezTo>
                  <a:cubicBezTo>
                    <a:pt x="229" y="1378"/>
                    <a:pt x="285" y="1375"/>
                    <a:pt x="282" y="1351"/>
                  </a:cubicBezTo>
                  <a:cubicBezTo>
                    <a:pt x="274" y="1272"/>
                    <a:pt x="277" y="917"/>
                    <a:pt x="275" y="866"/>
                  </a:cubicBezTo>
                  <a:cubicBezTo>
                    <a:pt x="271" y="684"/>
                    <a:pt x="264" y="370"/>
                    <a:pt x="265" y="359"/>
                  </a:cubicBezTo>
                  <a:cubicBezTo>
                    <a:pt x="281" y="359"/>
                    <a:pt x="308" y="359"/>
                    <a:pt x="338" y="358"/>
                  </a:cubicBezTo>
                  <a:cubicBezTo>
                    <a:pt x="342" y="376"/>
                    <a:pt x="397" y="591"/>
                    <a:pt x="455" y="817"/>
                  </a:cubicBezTo>
                  <a:cubicBezTo>
                    <a:pt x="469" y="870"/>
                    <a:pt x="459" y="928"/>
                    <a:pt x="472" y="981"/>
                  </a:cubicBezTo>
                  <a:cubicBezTo>
                    <a:pt x="521" y="1171"/>
                    <a:pt x="587" y="1332"/>
                    <a:pt x="589" y="1349"/>
                  </a:cubicBezTo>
                  <a:cubicBezTo>
                    <a:pt x="591" y="1373"/>
                    <a:pt x="627" y="1368"/>
                    <a:pt x="654" y="1355"/>
                  </a:cubicBezTo>
                  <a:cubicBezTo>
                    <a:pt x="660" y="1352"/>
                    <a:pt x="605" y="1104"/>
                    <a:pt x="582" y="800"/>
                  </a:cubicBezTo>
                  <a:cubicBezTo>
                    <a:pt x="562" y="528"/>
                    <a:pt x="573" y="197"/>
                    <a:pt x="573" y="194"/>
                  </a:cubicBezTo>
                  <a:close/>
                </a:path>
              </a:pathLst>
            </a:custGeom>
            <a:solidFill>
              <a:srgbClr val="1A2F4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637;p30">
              <a:extLst>
                <a:ext uri="{FF2B5EF4-FFF2-40B4-BE49-F238E27FC236}">
                  <a16:creationId xmlns:a16="http://schemas.microsoft.com/office/drawing/2014/main" id="{41BFABE6-017B-D0E3-4852-EF3EE845A897}"/>
                </a:ext>
              </a:extLst>
            </p:cNvPr>
            <p:cNvSpPr/>
            <p:nvPr/>
          </p:nvSpPr>
          <p:spPr>
            <a:xfrm>
              <a:off x="5872161" y="3756029"/>
              <a:ext cx="1111250" cy="160338"/>
            </a:xfrm>
            <a:custGeom>
              <a:avLst/>
              <a:gdLst/>
              <a:ahLst/>
              <a:cxnLst/>
              <a:rect l="l" t="t" r="r" b="b"/>
              <a:pathLst>
                <a:path w="516" h="75" extrusionOk="0">
                  <a:moveTo>
                    <a:pt x="252" y="66"/>
                  </a:moveTo>
                  <a:cubicBezTo>
                    <a:pt x="252" y="66"/>
                    <a:pt x="183" y="75"/>
                    <a:pt x="120" y="66"/>
                  </a:cubicBezTo>
                  <a:cubicBezTo>
                    <a:pt x="60" y="58"/>
                    <a:pt x="6" y="3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30"/>
                    <a:pt x="123" y="38"/>
                    <a:pt x="251" y="35"/>
                  </a:cubicBezTo>
                  <a:cubicBezTo>
                    <a:pt x="258" y="35"/>
                    <a:pt x="265" y="35"/>
                    <a:pt x="273" y="35"/>
                  </a:cubicBezTo>
                  <a:cubicBezTo>
                    <a:pt x="354" y="33"/>
                    <a:pt x="441" y="32"/>
                    <a:pt x="514" y="0"/>
                  </a:cubicBezTo>
                  <a:cubicBezTo>
                    <a:pt x="514" y="0"/>
                    <a:pt x="514" y="0"/>
                    <a:pt x="514" y="0"/>
                  </a:cubicBezTo>
                  <a:cubicBezTo>
                    <a:pt x="516" y="29"/>
                    <a:pt x="463" y="51"/>
                    <a:pt x="393" y="61"/>
                  </a:cubicBezTo>
                  <a:cubicBezTo>
                    <a:pt x="332" y="69"/>
                    <a:pt x="252" y="66"/>
                    <a:pt x="252" y="66"/>
                  </a:cubicBezTo>
                  <a:close/>
                </a:path>
              </a:pathLst>
            </a:custGeom>
            <a:solidFill>
              <a:srgbClr val="2848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638;p30">
              <a:extLst>
                <a:ext uri="{FF2B5EF4-FFF2-40B4-BE49-F238E27FC236}">
                  <a16:creationId xmlns:a16="http://schemas.microsoft.com/office/drawing/2014/main" id="{368B4BBE-7014-2B8F-7590-B66698148137}"/>
                </a:ext>
              </a:extLst>
            </p:cNvPr>
            <p:cNvSpPr/>
            <p:nvPr/>
          </p:nvSpPr>
          <p:spPr>
            <a:xfrm>
              <a:off x="5980111" y="3171828"/>
              <a:ext cx="152400" cy="85725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64" y="38"/>
                    <a:pt x="65" y="39"/>
                  </a:cubicBezTo>
                  <a:cubicBezTo>
                    <a:pt x="65" y="39"/>
                    <a:pt x="67" y="40"/>
                    <a:pt x="69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70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40" y="2"/>
                    <a:pt x="40" y="2"/>
                    <a:pt x="40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A1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639;p30">
              <a:extLst>
                <a:ext uri="{FF2B5EF4-FFF2-40B4-BE49-F238E27FC236}">
                  <a16:creationId xmlns:a16="http://schemas.microsoft.com/office/drawing/2014/main" id="{E9DE2AC9-D756-9879-2DBC-F6F752783B05}"/>
                </a:ext>
              </a:extLst>
            </p:cNvPr>
            <p:cNvSpPr/>
            <p:nvPr/>
          </p:nvSpPr>
          <p:spPr>
            <a:xfrm>
              <a:off x="5973761" y="3198816"/>
              <a:ext cx="141288" cy="82550"/>
            </a:xfrm>
            <a:custGeom>
              <a:avLst/>
              <a:gdLst/>
              <a:ahLst/>
              <a:cxnLst/>
              <a:rect l="l" t="t" r="r" b="b"/>
              <a:pathLst>
                <a:path w="66" h="38" extrusionOk="0">
                  <a:moveTo>
                    <a:pt x="0" y="6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59" y="36"/>
                    <a:pt x="60" y="37"/>
                  </a:cubicBezTo>
                  <a:cubicBezTo>
                    <a:pt x="60" y="38"/>
                    <a:pt x="65" y="38"/>
                    <a:pt x="65" y="38"/>
                  </a:cubicBezTo>
                  <a:cubicBezTo>
                    <a:pt x="65" y="38"/>
                    <a:pt x="66" y="38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3A1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640;p30">
              <a:extLst>
                <a:ext uri="{FF2B5EF4-FFF2-40B4-BE49-F238E27FC236}">
                  <a16:creationId xmlns:a16="http://schemas.microsoft.com/office/drawing/2014/main" id="{A3C3AD98-0DF0-1176-EEF0-ED61D5546A28}"/>
                </a:ext>
              </a:extLst>
            </p:cNvPr>
            <p:cNvSpPr/>
            <p:nvPr/>
          </p:nvSpPr>
          <p:spPr>
            <a:xfrm>
              <a:off x="5975348" y="3089278"/>
              <a:ext cx="120650" cy="47625"/>
            </a:xfrm>
            <a:custGeom>
              <a:avLst/>
              <a:gdLst/>
              <a:ahLst/>
              <a:cxnLst/>
              <a:rect l="l" t="t" r="r" b="b"/>
              <a:pathLst>
                <a:path w="56" h="22" extrusionOk="0">
                  <a:moveTo>
                    <a:pt x="18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8" y="10"/>
                    <a:pt x="37" y="14"/>
                  </a:cubicBezTo>
                  <a:cubicBezTo>
                    <a:pt x="44" y="16"/>
                    <a:pt x="50" y="19"/>
                    <a:pt x="52" y="19"/>
                  </a:cubicBezTo>
                  <a:cubicBezTo>
                    <a:pt x="56" y="19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F3A1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641;p30">
              <a:extLst>
                <a:ext uri="{FF2B5EF4-FFF2-40B4-BE49-F238E27FC236}">
                  <a16:creationId xmlns:a16="http://schemas.microsoft.com/office/drawing/2014/main" id="{D9502FF5-94F0-58B8-FCC4-EAA9BA75BEAB}"/>
                </a:ext>
              </a:extLst>
            </p:cNvPr>
            <p:cNvSpPr/>
            <p:nvPr/>
          </p:nvSpPr>
          <p:spPr>
            <a:xfrm>
              <a:off x="5284786" y="2398716"/>
              <a:ext cx="860424" cy="977901"/>
            </a:xfrm>
            <a:custGeom>
              <a:avLst/>
              <a:gdLst/>
              <a:ahLst/>
              <a:cxnLst/>
              <a:rect l="l" t="t" r="r" b="b"/>
              <a:pathLst>
                <a:path w="400" h="456" extrusionOk="0">
                  <a:moveTo>
                    <a:pt x="364" y="349"/>
                  </a:moveTo>
                  <a:cubicBezTo>
                    <a:pt x="329" y="343"/>
                    <a:pt x="329" y="343"/>
                    <a:pt x="329" y="343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39" y="322"/>
                    <a:pt x="339" y="322"/>
                    <a:pt x="339" y="322"/>
                  </a:cubicBezTo>
                  <a:cubicBezTo>
                    <a:pt x="339" y="322"/>
                    <a:pt x="377" y="341"/>
                    <a:pt x="373" y="341"/>
                  </a:cubicBezTo>
                  <a:cubicBezTo>
                    <a:pt x="371" y="341"/>
                    <a:pt x="365" y="338"/>
                    <a:pt x="358" y="336"/>
                  </a:cubicBezTo>
                  <a:cubicBezTo>
                    <a:pt x="364" y="338"/>
                    <a:pt x="370" y="341"/>
                    <a:pt x="374" y="341"/>
                  </a:cubicBezTo>
                  <a:cubicBezTo>
                    <a:pt x="379" y="342"/>
                    <a:pt x="383" y="340"/>
                    <a:pt x="384" y="335"/>
                  </a:cubicBezTo>
                  <a:cubicBezTo>
                    <a:pt x="384" y="335"/>
                    <a:pt x="345" y="303"/>
                    <a:pt x="335" y="304"/>
                  </a:cubicBezTo>
                  <a:cubicBezTo>
                    <a:pt x="326" y="305"/>
                    <a:pt x="286" y="374"/>
                    <a:pt x="272" y="380"/>
                  </a:cubicBezTo>
                  <a:cubicBezTo>
                    <a:pt x="256" y="350"/>
                    <a:pt x="146" y="156"/>
                    <a:pt x="133" y="134"/>
                  </a:cubicBezTo>
                  <a:cubicBezTo>
                    <a:pt x="125" y="120"/>
                    <a:pt x="118" y="110"/>
                    <a:pt x="112" y="101"/>
                  </a:cubicBezTo>
                  <a:cubicBezTo>
                    <a:pt x="54" y="0"/>
                    <a:pt x="0" y="83"/>
                    <a:pt x="13" y="110"/>
                  </a:cubicBezTo>
                  <a:cubicBezTo>
                    <a:pt x="20" y="125"/>
                    <a:pt x="46" y="169"/>
                    <a:pt x="55" y="182"/>
                  </a:cubicBezTo>
                  <a:cubicBezTo>
                    <a:pt x="93" y="238"/>
                    <a:pt x="241" y="432"/>
                    <a:pt x="241" y="432"/>
                  </a:cubicBezTo>
                  <a:cubicBezTo>
                    <a:pt x="253" y="444"/>
                    <a:pt x="269" y="456"/>
                    <a:pt x="281" y="448"/>
                  </a:cubicBezTo>
                  <a:cubicBezTo>
                    <a:pt x="301" y="434"/>
                    <a:pt x="321" y="409"/>
                    <a:pt x="321" y="409"/>
                  </a:cubicBezTo>
                  <a:cubicBezTo>
                    <a:pt x="350" y="398"/>
                    <a:pt x="350" y="398"/>
                    <a:pt x="350" y="398"/>
                  </a:cubicBezTo>
                  <a:cubicBezTo>
                    <a:pt x="350" y="398"/>
                    <a:pt x="368" y="425"/>
                    <a:pt x="376" y="423"/>
                  </a:cubicBezTo>
                  <a:cubicBezTo>
                    <a:pt x="383" y="421"/>
                    <a:pt x="380" y="411"/>
                    <a:pt x="380" y="411"/>
                  </a:cubicBezTo>
                  <a:cubicBezTo>
                    <a:pt x="380" y="411"/>
                    <a:pt x="383" y="411"/>
                    <a:pt x="385" y="411"/>
                  </a:cubicBezTo>
                  <a:cubicBezTo>
                    <a:pt x="385" y="411"/>
                    <a:pt x="380" y="411"/>
                    <a:pt x="380" y="410"/>
                  </a:cubicBezTo>
                  <a:cubicBezTo>
                    <a:pt x="379" y="409"/>
                    <a:pt x="354" y="377"/>
                    <a:pt x="354" y="377"/>
                  </a:cubicBezTo>
                  <a:cubicBezTo>
                    <a:pt x="320" y="385"/>
                    <a:pt x="320" y="385"/>
                    <a:pt x="320" y="385"/>
                  </a:cubicBezTo>
                  <a:cubicBezTo>
                    <a:pt x="320" y="379"/>
                    <a:pt x="320" y="379"/>
                    <a:pt x="320" y="379"/>
                  </a:cubicBezTo>
                  <a:cubicBezTo>
                    <a:pt x="355" y="373"/>
                    <a:pt x="355" y="373"/>
                    <a:pt x="355" y="373"/>
                  </a:cubicBezTo>
                  <a:cubicBezTo>
                    <a:pt x="386" y="411"/>
                    <a:pt x="386" y="411"/>
                    <a:pt x="386" y="411"/>
                  </a:cubicBezTo>
                  <a:cubicBezTo>
                    <a:pt x="389" y="411"/>
                    <a:pt x="393" y="409"/>
                    <a:pt x="388" y="399"/>
                  </a:cubicBezTo>
                  <a:cubicBezTo>
                    <a:pt x="387" y="398"/>
                    <a:pt x="362" y="366"/>
                    <a:pt x="362" y="366"/>
                  </a:cubicBezTo>
                  <a:cubicBezTo>
                    <a:pt x="323" y="365"/>
                    <a:pt x="323" y="365"/>
                    <a:pt x="323" y="365"/>
                  </a:cubicBezTo>
                  <a:cubicBezTo>
                    <a:pt x="323" y="360"/>
                    <a:pt x="323" y="360"/>
                    <a:pt x="323" y="360"/>
                  </a:cubicBezTo>
                  <a:cubicBezTo>
                    <a:pt x="363" y="362"/>
                    <a:pt x="363" y="362"/>
                    <a:pt x="363" y="362"/>
                  </a:cubicBezTo>
                  <a:cubicBezTo>
                    <a:pt x="394" y="400"/>
                    <a:pt x="394" y="400"/>
                    <a:pt x="394" y="400"/>
                  </a:cubicBezTo>
                  <a:cubicBezTo>
                    <a:pt x="399" y="400"/>
                    <a:pt x="400" y="397"/>
                    <a:pt x="400" y="394"/>
                  </a:cubicBezTo>
                  <a:cubicBezTo>
                    <a:pt x="400" y="390"/>
                    <a:pt x="364" y="349"/>
                    <a:pt x="364" y="349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642;p30">
              <a:extLst>
                <a:ext uri="{FF2B5EF4-FFF2-40B4-BE49-F238E27FC236}">
                  <a16:creationId xmlns:a16="http://schemas.microsoft.com/office/drawing/2014/main" id="{9AC320EA-8C8D-5AD8-C152-D4B2711EE56E}"/>
                </a:ext>
              </a:extLst>
            </p:cNvPr>
            <p:cNvSpPr/>
            <p:nvPr/>
          </p:nvSpPr>
          <p:spPr>
            <a:xfrm>
              <a:off x="6180135" y="1831977"/>
              <a:ext cx="357188" cy="295276"/>
            </a:xfrm>
            <a:custGeom>
              <a:avLst/>
              <a:gdLst/>
              <a:ahLst/>
              <a:cxnLst/>
              <a:rect l="l" t="t" r="r" b="b"/>
              <a:pathLst>
                <a:path w="166" h="138" extrusionOk="0">
                  <a:moveTo>
                    <a:pt x="141" y="0"/>
                  </a:moveTo>
                  <a:cubicBezTo>
                    <a:pt x="141" y="0"/>
                    <a:pt x="140" y="0"/>
                    <a:pt x="139" y="0"/>
                  </a:cubicBezTo>
                  <a:cubicBezTo>
                    <a:pt x="122" y="1"/>
                    <a:pt x="41" y="2"/>
                    <a:pt x="37" y="0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39" y="93"/>
                    <a:pt x="0" y="96"/>
                    <a:pt x="8" y="105"/>
                  </a:cubicBezTo>
                  <a:cubicBezTo>
                    <a:pt x="18" y="116"/>
                    <a:pt x="74" y="138"/>
                    <a:pt x="87" y="138"/>
                  </a:cubicBezTo>
                  <a:cubicBezTo>
                    <a:pt x="117" y="138"/>
                    <a:pt x="157" y="114"/>
                    <a:pt x="163" y="100"/>
                  </a:cubicBezTo>
                  <a:cubicBezTo>
                    <a:pt x="166" y="94"/>
                    <a:pt x="142" y="86"/>
                    <a:pt x="143" y="85"/>
                  </a:cubicBezTo>
                  <a:cubicBezTo>
                    <a:pt x="145" y="83"/>
                    <a:pt x="141" y="0"/>
                    <a:pt x="141" y="0"/>
                  </a:cubicBezTo>
                  <a:close/>
                </a:path>
              </a:pathLst>
            </a:custGeom>
            <a:solidFill>
              <a:srgbClr val="E8A6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643;p30">
              <a:extLst>
                <a:ext uri="{FF2B5EF4-FFF2-40B4-BE49-F238E27FC236}">
                  <a16:creationId xmlns:a16="http://schemas.microsoft.com/office/drawing/2014/main" id="{F449AA38-8D2F-6630-75B0-D321D83E5C1B}"/>
                </a:ext>
              </a:extLst>
            </p:cNvPr>
            <p:cNvSpPr/>
            <p:nvPr/>
          </p:nvSpPr>
          <p:spPr>
            <a:xfrm>
              <a:off x="5786436" y="2008190"/>
              <a:ext cx="1219199" cy="1565276"/>
            </a:xfrm>
            <a:custGeom>
              <a:avLst/>
              <a:gdLst/>
              <a:ahLst/>
              <a:cxnLst/>
              <a:rect l="l" t="t" r="r" b="b"/>
              <a:pathLst>
                <a:path w="566" h="729" extrusionOk="0">
                  <a:moveTo>
                    <a:pt x="464" y="20"/>
                  </a:moveTo>
                  <a:cubicBezTo>
                    <a:pt x="421" y="8"/>
                    <a:pt x="358" y="6"/>
                    <a:pt x="291" y="6"/>
                  </a:cubicBezTo>
                  <a:cubicBezTo>
                    <a:pt x="212" y="6"/>
                    <a:pt x="130" y="0"/>
                    <a:pt x="81" y="25"/>
                  </a:cubicBezTo>
                  <a:cubicBezTo>
                    <a:pt x="75" y="28"/>
                    <a:pt x="40" y="123"/>
                    <a:pt x="48" y="229"/>
                  </a:cubicBezTo>
                  <a:cubicBezTo>
                    <a:pt x="52" y="287"/>
                    <a:pt x="107" y="495"/>
                    <a:pt x="107" y="495"/>
                  </a:cubicBezTo>
                  <a:cubicBezTo>
                    <a:pt x="0" y="643"/>
                    <a:pt x="0" y="643"/>
                    <a:pt x="0" y="643"/>
                  </a:cubicBezTo>
                  <a:cubicBezTo>
                    <a:pt x="0" y="643"/>
                    <a:pt x="46" y="729"/>
                    <a:pt x="296" y="724"/>
                  </a:cubicBezTo>
                  <a:cubicBezTo>
                    <a:pt x="545" y="719"/>
                    <a:pt x="566" y="653"/>
                    <a:pt x="566" y="653"/>
                  </a:cubicBezTo>
                  <a:cubicBezTo>
                    <a:pt x="457" y="483"/>
                    <a:pt x="457" y="483"/>
                    <a:pt x="457" y="483"/>
                  </a:cubicBezTo>
                  <a:cubicBezTo>
                    <a:pt x="457" y="483"/>
                    <a:pt x="505" y="270"/>
                    <a:pt x="505" y="222"/>
                  </a:cubicBezTo>
                  <a:cubicBezTo>
                    <a:pt x="507" y="105"/>
                    <a:pt x="470" y="22"/>
                    <a:pt x="464" y="20"/>
                  </a:cubicBezTo>
                  <a:close/>
                </a:path>
              </a:pathLst>
            </a:custGeom>
            <a:solidFill>
              <a:srgbClr val="F6565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644;p30">
              <a:extLst>
                <a:ext uri="{FF2B5EF4-FFF2-40B4-BE49-F238E27FC236}">
                  <a16:creationId xmlns:a16="http://schemas.microsoft.com/office/drawing/2014/main" id="{01A31726-42A1-9054-8AFC-514C31FE8A66}"/>
                </a:ext>
              </a:extLst>
            </p:cNvPr>
            <p:cNvSpPr/>
            <p:nvPr/>
          </p:nvSpPr>
          <p:spPr>
            <a:xfrm>
              <a:off x="5786436" y="2009776"/>
              <a:ext cx="1219199" cy="1479552"/>
            </a:xfrm>
            <a:custGeom>
              <a:avLst/>
              <a:gdLst/>
              <a:ahLst/>
              <a:cxnLst/>
              <a:rect l="l" t="t" r="r" b="b"/>
              <a:pathLst>
                <a:path w="566" h="689" extrusionOk="0">
                  <a:moveTo>
                    <a:pt x="464" y="20"/>
                  </a:moveTo>
                  <a:cubicBezTo>
                    <a:pt x="451" y="17"/>
                    <a:pt x="430" y="9"/>
                    <a:pt x="430" y="64"/>
                  </a:cubicBezTo>
                  <a:cubicBezTo>
                    <a:pt x="428" y="190"/>
                    <a:pt x="445" y="450"/>
                    <a:pt x="280" y="458"/>
                  </a:cubicBezTo>
                  <a:cubicBezTo>
                    <a:pt x="43" y="470"/>
                    <a:pt x="130" y="0"/>
                    <a:pt x="81" y="25"/>
                  </a:cubicBezTo>
                  <a:cubicBezTo>
                    <a:pt x="75" y="28"/>
                    <a:pt x="40" y="123"/>
                    <a:pt x="48" y="229"/>
                  </a:cubicBezTo>
                  <a:cubicBezTo>
                    <a:pt x="52" y="287"/>
                    <a:pt x="107" y="495"/>
                    <a:pt x="107" y="495"/>
                  </a:cubicBezTo>
                  <a:cubicBezTo>
                    <a:pt x="0" y="643"/>
                    <a:pt x="0" y="643"/>
                    <a:pt x="0" y="643"/>
                  </a:cubicBezTo>
                  <a:cubicBezTo>
                    <a:pt x="0" y="643"/>
                    <a:pt x="3" y="648"/>
                    <a:pt x="11" y="656"/>
                  </a:cubicBezTo>
                  <a:cubicBezTo>
                    <a:pt x="27" y="672"/>
                    <a:pt x="62" y="614"/>
                    <a:pt x="138" y="572"/>
                  </a:cubicBezTo>
                  <a:cubicBezTo>
                    <a:pt x="158" y="562"/>
                    <a:pt x="217" y="596"/>
                    <a:pt x="282" y="599"/>
                  </a:cubicBezTo>
                  <a:cubicBezTo>
                    <a:pt x="346" y="602"/>
                    <a:pt x="416" y="572"/>
                    <a:pt x="434" y="587"/>
                  </a:cubicBezTo>
                  <a:cubicBezTo>
                    <a:pt x="490" y="633"/>
                    <a:pt x="524" y="689"/>
                    <a:pt x="542" y="677"/>
                  </a:cubicBezTo>
                  <a:cubicBezTo>
                    <a:pt x="562" y="664"/>
                    <a:pt x="566" y="653"/>
                    <a:pt x="566" y="653"/>
                  </a:cubicBezTo>
                  <a:cubicBezTo>
                    <a:pt x="457" y="483"/>
                    <a:pt x="457" y="483"/>
                    <a:pt x="457" y="483"/>
                  </a:cubicBezTo>
                  <a:cubicBezTo>
                    <a:pt x="457" y="483"/>
                    <a:pt x="505" y="270"/>
                    <a:pt x="505" y="222"/>
                  </a:cubicBezTo>
                  <a:cubicBezTo>
                    <a:pt x="507" y="105"/>
                    <a:pt x="470" y="22"/>
                    <a:pt x="464" y="20"/>
                  </a:cubicBezTo>
                  <a:close/>
                </a:path>
              </a:pathLst>
            </a:custGeom>
            <a:solidFill>
              <a:srgbClr val="E5454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645;p30">
              <a:extLst>
                <a:ext uri="{FF2B5EF4-FFF2-40B4-BE49-F238E27FC236}">
                  <a16:creationId xmlns:a16="http://schemas.microsoft.com/office/drawing/2014/main" id="{062FA326-195E-8B06-E6DD-D04A4BA7B932}"/>
                </a:ext>
              </a:extLst>
            </p:cNvPr>
            <p:cNvSpPr/>
            <p:nvPr/>
          </p:nvSpPr>
          <p:spPr>
            <a:xfrm>
              <a:off x="5268911" y="2035177"/>
              <a:ext cx="714375" cy="1041401"/>
            </a:xfrm>
            <a:custGeom>
              <a:avLst/>
              <a:gdLst/>
              <a:ahLst/>
              <a:cxnLst/>
              <a:rect l="l" t="t" r="r" b="b"/>
              <a:pathLst>
                <a:path w="332" h="485" extrusionOk="0">
                  <a:moveTo>
                    <a:pt x="259" y="49"/>
                  </a:moveTo>
                  <a:cubicBezTo>
                    <a:pt x="259" y="49"/>
                    <a:pt x="11" y="212"/>
                    <a:pt x="5" y="245"/>
                  </a:cubicBezTo>
                  <a:cubicBezTo>
                    <a:pt x="0" y="279"/>
                    <a:pt x="154" y="485"/>
                    <a:pt x="163" y="484"/>
                  </a:cubicBezTo>
                  <a:cubicBezTo>
                    <a:pt x="170" y="483"/>
                    <a:pt x="74" y="302"/>
                    <a:pt x="100" y="287"/>
                  </a:cubicBezTo>
                  <a:cubicBezTo>
                    <a:pt x="153" y="256"/>
                    <a:pt x="235" y="204"/>
                    <a:pt x="299" y="163"/>
                  </a:cubicBezTo>
                  <a:cubicBezTo>
                    <a:pt x="303" y="160"/>
                    <a:pt x="332" y="46"/>
                    <a:pt x="324" y="23"/>
                  </a:cubicBezTo>
                  <a:cubicBezTo>
                    <a:pt x="315" y="0"/>
                    <a:pt x="259" y="49"/>
                    <a:pt x="259" y="49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646;p30">
              <a:extLst>
                <a:ext uri="{FF2B5EF4-FFF2-40B4-BE49-F238E27FC236}">
                  <a16:creationId xmlns:a16="http://schemas.microsoft.com/office/drawing/2014/main" id="{863A7F82-D208-3FB7-21F4-064E1C62685C}"/>
                </a:ext>
              </a:extLst>
            </p:cNvPr>
            <p:cNvSpPr/>
            <p:nvPr/>
          </p:nvSpPr>
          <p:spPr>
            <a:xfrm>
              <a:off x="6727822" y="1119189"/>
              <a:ext cx="1147762" cy="1346201"/>
            </a:xfrm>
            <a:custGeom>
              <a:avLst/>
              <a:gdLst/>
              <a:ahLst/>
              <a:cxnLst/>
              <a:rect l="l" t="t" r="r" b="b"/>
              <a:pathLst>
                <a:path w="533" h="627" extrusionOk="0">
                  <a:moveTo>
                    <a:pt x="522" y="135"/>
                  </a:moveTo>
                  <a:cubicBezTo>
                    <a:pt x="530" y="113"/>
                    <a:pt x="533" y="86"/>
                    <a:pt x="533" y="86"/>
                  </a:cubicBezTo>
                  <a:cubicBezTo>
                    <a:pt x="533" y="86"/>
                    <a:pt x="531" y="70"/>
                    <a:pt x="529" y="57"/>
                  </a:cubicBezTo>
                  <a:cubicBezTo>
                    <a:pt x="529" y="56"/>
                    <a:pt x="528" y="50"/>
                    <a:pt x="528" y="48"/>
                  </a:cubicBezTo>
                  <a:cubicBezTo>
                    <a:pt x="529" y="37"/>
                    <a:pt x="511" y="35"/>
                    <a:pt x="509" y="45"/>
                  </a:cubicBezTo>
                  <a:cubicBezTo>
                    <a:pt x="509" y="45"/>
                    <a:pt x="509" y="45"/>
                    <a:pt x="509" y="46"/>
                  </a:cubicBezTo>
                  <a:cubicBezTo>
                    <a:pt x="509" y="50"/>
                    <a:pt x="507" y="58"/>
                    <a:pt x="505" y="59"/>
                  </a:cubicBezTo>
                  <a:cubicBezTo>
                    <a:pt x="505" y="59"/>
                    <a:pt x="502" y="59"/>
                    <a:pt x="502" y="56"/>
                  </a:cubicBezTo>
                  <a:cubicBezTo>
                    <a:pt x="503" y="55"/>
                    <a:pt x="504" y="50"/>
                    <a:pt x="504" y="47"/>
                  </a:cubicBezTo>
                  <a:cubicBezTo>
                    <a:pt x="504" y="46"/>
                    <a:pt x="504" y="45"/>
                    <a:pt x="504" y="45"/>
                  </a:cubicBezTo>
                  <a:cubicBezTo>
                    <a:pt x="506" y="27"/>
                    <a:pt x="486" y="25"/>
                    <a:pt x="482" y="39"/>
                  </a:cubicBezTo>
                  <a:cubicBezTo>
                    <a:pt x="482" y="39"/>
                    <a:pt x="482" y="42"/>
                    <a:pt x="481" y="44"/>
                  </a:cubicBezTo>
                  <a:cubicBezTo>
                    <a:pt x="481" y="49"/>
                    <a:pt x="480" y="57"/>
                    <a:pt x="478" y="57"/>
                  </a:cubicBezTo>
                  <a:cubicBezTo>
                    <a:pt x="478" y="57"/>
                    <a:pt x="475" y="58"/>
                    <a:pt x="475" y="55"/>
                  </a:cubicBezTo>
                  <a:cubicBezTo>
                    <a:pt x="475" y="54"/>
                    <a:pt x="475" y="48"/>
                    <a:pt x="476" y="43"/>
                  </a:cubicBezTo>
                  <a:cubicBezTo>
                    <a:pt x="476" y="40"/>
                    <a:pt x="476" y="36"/>
                    <a:pt x="476" y="32"/>
                  </a:cubicBezTo>
                  <a:cubicBezTo>
                    <a:pt x="476" y="21"/>
                    <a:pt x="455" y="17"/>
                    <a:pt x="453" y="32"/>
                  </a:cubicBezTo>
                  <a:cubicBezTo>
                    <a:pt x="453" y="34"/>
                    <a:pt x="453" y="37"/>
                    <a:pt x="452" y="40"/>
                  </a:cubicBezTo>
                  <a:cubicBezTo>
                    <a:pt x="453" y="44"/>
                    <a:pt x="454" y="55"/>
                    <a:pt x="452" y="56"/>
                  </a:cubicBezTo>
                  <a:cubicBezTo>
                    <a:pt x="452" y="56"/>
                    <a:pt x="448" y="57"/>
                    <a:pt x="447" y="54"/>
                  </a:cubicBezTo>
                  <a:cubicBezTo>
                    <a:pt x="447" y="52"/>
                    <a:pt x="447" y="43"/>
                    <a:pt x="447" y="39"/>
                  </a:cubicBezTo>
                  <a:cubicBezTo>
                    <a:pt x="446" y="36"/>
                    <a:pt x="446" y="33"/>
                    <a:pt x="446" y="30"/>
                  </a:cubicBezTo>
                  <a:cubicBezTo>
                    <a:pt x="445" y="7"/>
                    <a:pt x="436" y="0"/>
                    <a:pt x="429" y="1"/>
                  </a:cubicBezTo>
                  <a:cubicBezTo>
                    <a:pt x="425" y="1"/>
                    <a:pt x="350" y="38"/>
                    <a:pt x="381" y="42"/>
                  </a:cubicBezTo>
                  <a:cubicBezTo>
                    <a:pt x="395" y="43"/>
                    <a:pt x="423" y="25"/>
                    <a:pt x="423" y="27"/>
                  </a:cubicBezTo>
                  <a:cubicBezTo>
                    <a:pt x="423" y="41"/>
                    <a:pt x="424" y="56"/>
                    <a:pt x="424" y="59"/>
                  </a:cubicBezTo>
                  <a:cubicBezTo>
                    <a:pt x="424" y="59"/>
                    <a:pt x="417" y="77"/>
                    <a:pt x="417" y="78"/>
                  </a:cubicBezTo>
                  <a:cubicBezTo>
                    <a:pt x="414" y="82"/>
                    <a:pt x="379" y="59"/>
                    <a:pt x="374" y="65"/>
                  </a:cubicBezTo>
                  <a:cubicBezTo>
                    <a:pt x="371" y="69"/>
                    <a:pt x="395" y="98"/>
                    <a:pt x="400" y="113"/>
                  </a:cubicBezTo>
                  <a:cubicBezTo>
                    <a:pt x="406" y="135"/>
                    <a:pt x="439" y="168"/>
                    <a:pt x="439" y="168"/>
                  </a:cubicBezTo>
                  <a:cubicBezTo>
                    <a:pt x="438" y="181"/>
                    <a:pt x="382" y="519"/>
                    <a:pt x="376" y="517"/>
                  </a:cubicBezTo>
                  <a:cubicBezTo>
                    <a:pt x="331" y="501"/>
                    <a:pt x="150" y="466"/>
                    <a:pt x="42" y="435"/>
                  </a:cubicBezTo>
                  <a:cubicBezTo>
                    <a:pt x="0" y="423"/>
                    <a:pt x="5" y="456"/>
                    <a:pt x="18" y="497"/>
                  </a:cubicBezTo>
                  <a:cubicBezTo>
                    <a:pt x="28" y="529"/>
                    <a:pt x="56" y="565"/>
                    <a:pt x="63" y="567"/>
                  </a:cubicBezTo>
                  <a:cubicBezTo>
                    <a:pt x="171" y="593"/>
                    <a:pt x="429" y="627"/>
                    <a:pt x="450" y="623"/>
                  </a:cubicBezTo>
                  <a:cubicBezTo>
                    <a:pt x="451" y="623"/>
                    <a:pt x="488" y="605"/>
                    <a:pt x="494" y="551"/>
                  </a:cubicBezTo>
                  <a:cubicBezTo>
                    <a:pt x="508" y="418"/>
                    <a:pt x="506" y="166"/>
                    <a:pt x="506" y="166"/>
                  </a:cubicBezTo>
                  <a:cubicBezTo>
                    <a:pt x="512" y="163"/>
                    <a:pt x="518" y="149"/>
                    <a:pt x="522" y="135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647;p30">
              <a:extLst>
                <a:ext uri="{FF2B5EF4-FFF2-40B4-BE49-F238E27FC236}">
                  <a16:creationId xmlns:a16="http://schemas.microsoft.com/office/drawing/2014/main" id="{815312A3-AD3B-C7FF-2A4B-91AB8D776CEF}"/>
                </a:ext>
              </a:extLst>
            </p:cNvPr>
            <p:cNvSpPr/>
            <p:nvPr/>
          </p:nvSpPr>
          <p:spPr>
            <a:xfrm>
              <a:off x="7808910" y="1217614"/>
              <a:ext cx="14288" cy="30163"/>
            </a:xfrm>
            <a:custGeom>
              <a:avLst/>
              <a:gdLst/>
              <a:ahLst/>
              <a:cxnLst/>
              <a:rect l="l" t="t" r="r" b="b"/>
              <a:pathLst>
                <a:path w="7" h="14" extrusionOk="0">
                  <a:moveTo>
                    <a:pt x="3" y="13"/>
                  </a:moveTo>
                  <a:cubicBezTo>
                    <a:pt x="3" y="13"/>
                    <a:pt x="0" y="13"/>
                    <a:pt x="0" y="10"/>
                  </a:cubicBezTo>
                  <a:cubicBezTo>
                    <a:pt x="1" y="9"/>
                    <a:pt x="2" y="4"/>
                    <a:pt x="2" y="1"/>
                  </a:cubicBezTo>
                  <a:cubicBezTo>
                    <a:pt x="2" y="5"/>
                    <a:pt x="1" y="9"/>
                    <a:pt x="2" y="10"/>
                  </a:cubicBezTo>
                  <a:cubicBezTo>
                    <a:pt x="3" y="14"/>
                    <a:pt x="6" y="3"/>
                    <a:pt x="7" y="0"/>
                  </a:cubicBezTo>
                  <a:cubicBezTo>
                    <a:pt x="7" y="4"/>
                    <a:pt x="5" y="12"/>
                    <a:pt x="3" y="13"/>
                  </a:cubicBezTo>
                  <a:close/>
                </a:path>
              </a:pathLst>
            </a:custGeom>
            <a:solidFill>
              <a:srgbClr val="ED925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648;p30">
              <a:extLst>
                <a:ext uri="{FF2B5EF4-FFF2-40B4-BE49-F238E27FC236}">
                  <a16:creationId xmlns:a16="http://schemas.microsoft.com/office/drawing/2014/main" id="{DB398EEA-84F3-E56C-5364-995CF546C1EC}"/>
                </a:ext>
              </a:extLst>
            </p:cNvPr>
            <p:cNvSpPr/>
            <p:nvPr/>
          </p:nvSpPr>
          <p:spPr>
            <a:xfrm>
              <a:off x="7750172" y="1211264"/>
              <a:ext cx="12700" cy="31751"/>
            </a:xfrm>
            <a:custGeom>
              <a:avLst/>
              <a:gdLst/>
              <a:ahLst/>
              <a:cxnLst/>
              <a:rect l="l" t="t" r="r" b="b"/>
              <a:pathLst>
                <a:path w="6" h="15" extrusionOk="0">
                  <a:moveTo>
                    <a:pt x="3" y="14"/>
                  </a:moveTo>
                  <a:cubicBezTo>
                    <a:pt x="3" y="14"/>
                    <a:pt x="0" y="15"/>
                    <a:pt x="0" y="12"/>
                  </a:cubicBezTo>
                  <a:cubicBezTo>
                    <a:pt x="0" y="11"/>
                    <a:pt x="0" y="5"/>
                    <a:pt x="1" y="0"/>
                  </a:cubicBezTo>
                  <a:cubicBezTo>
                    <a:pt x="1" y="8"/>
                    <a:pt x="1" y="13"/>
                    <a:pt x="1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5" y="6"/>
                    <a:pt x="6" y="1"/>
                  </a:cubicBezTo>
                  <a:cubicBezTo>
                    <a:pt x="6" y="6"/>
                    <a:pt x="5" y="14"/>
                    <a:pt x="3" y="14"/>
                  </a:cubicBezTo>
                  <a:close/>
                </a:path>
              </a:pathLst>
            </a:custGeom>
            <a:solidFill>
              <a:srgbClr val="ED925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649;p30">
              <a:extLst>
                <a:ext uri="{FF2B5EF4-FFF2-40B4-BE49-F238E27FC236}">
                  <a16:creationId xmlns:a16="http://schemas.microsoft.com/office/drawing/2014/main" id="{52A13EC0-1E82-419D-54D2-4A8C12282712}"/>
                </a:ext>
              </a:extLst>
            </p:cNvPr>
            <p:cNvSpPr/>
            <p:nvPr/>
          </p:nvSpPr>
          <p:spPr>
            <a:xfrm>
              <a:off x="7689847" y="1201739"/>
              <a:ext cx="15875" cy="39688"/>
            </a:xfrm>
            <a:custGeom>
              <a:avLst/>
              <a:gdLst/>
              <a:ahLst/>
              <a:cxnLst/>
              <a:rect l="l" t="t" r="r" b="b"/>
              <a:pathLst>
                <a:path w="7" h="18" extrusionOk="0">
                  <a:moveTo>
                    <a:pt x="5" y="17"/>
                  </a:moveTo>
                  <a:cubicBezTo>
                    <a:pt x="5" y="17"/>
                    <a:pt x="1" y="18"/>
                    <a:pt x="0" y="15"/>
                  </a:cubicBezTo>
                  <a:cubicBezTo>
                    <a:pt x="0" y="13"/>
                    <a:pt x="0" y="4"/>
                    <a:pt x="0" y="0"/>
                  </a:cubicBezTo>
                  <a:cubicBezTo>
                    <a:pt x="1" y="9"/>
                    <a:pt x="2" y="16"/>
                    <a:pt x="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5" y="7"/>
                    <a:pt x="5" y="1"/>
                  </a:cubicBezTo>
                  <a:cubicBezTo>
                    <a:pt x="6" y="5"/>
                    <a:pt x="7" y="16"/>
                    <a:pt x="5" y="17"/>
                  </a:cubicBezTo>
                  <a:close/>
                </a:path>
              </a:pathLst>
            </a:custGeom>
            <a:solidFill>
              <a:srgbClr val="ED925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650;p30">
              <a:extLst>
                <a:ext uri="{FF2B5EF4-FFF2-40B4-BE49-F238E27FC236}">
                  <a16:creationId xmlns:a16="http://schemas.microsoft.com/office/drawing/2014/main" id="{3B336A63-B1AA-4434-B308-A3503A9D953B}"/>
                </a:ext>
              </a:extLst>
            </p:cNvPr>
            <p:cNvSpPr/>
            <p:nvPr/>
          </p:nvSpPr>
          <p:spPr>
            <a:xfrm>
              <a:off x="7412037" y="1165226"/>
              <a:ext cx="525463" cy="174625"/>
            </a:xfrm>
            <a:custGeom>
              <a:avLst/>
              <a:gdLst/>
              <a:ahLst/>
              <a:cxnLst/>
              <a:rect l="l" t="t" r="r" b="b"/>
              <a:pathLst>
                <a:path w="331" h="110" extrusionOk="0">
                  <a:moveTo>
                    <a:pt x="8" y="0"/>
                  </a:moveTo>
                  <a:lnTo>
                    <a:pt x="0" y="40"/>
                  </a:lnTo>
                  <a:lnTo>
                    <a:pt x="328" y="110"/>
                  </a:lnTo>
                  <a:lnTo>
                    <a:pt x="331" y="8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2848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651;p30">
              <a:extLst>
                <a:ext uri="{FF2B5EF4-FFF2-40B4-BE49-F238E27FC236}">
                  <a16:creationId xmlns:a16="http://schemas.microsoft.com/office/drawing/2014/main" id="{77ED0672-111D-B583-FAAD-E350DDBFA9DD}"/>
                </a:ext>
              </a:extLst>
            </p:cNvPr>
            <p:cNvSpPr/>
            <p:nvPr/>
          </p:nvSpPr>
          <p:spPr>
            <a:xfrm>
              <a:off x="7308849" y="1157289"/>
              <a:ext cx="38100" cy="34925"/>
            </a:xfrm>
            <a:custGeom>
              <a:avLst/>
              <a:gdLst/>
              <a:ahLst/>
              <a:cxnLst/>
              <a:rect l="l" t="t" r="r" b="b"/>
              <a:pathLst>
                <a:path w="18" h="16" extrusionOk="0">
                  <a:moveTo>
                    <a:pt x="0" y="5"/>
                  </a:moveTo>
                  <a:cubicBezTo>
                    <a:pt x="0" y="10"/>
                    <a:pt x="9" y="14"/>
                    <a:pt x="15" y="16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2" y="2"/>
                    <a:pt x="1" y="0"/>
                    <a:pt x="0" y="5"/>
                  </a:cubicBezTo>
                  <a:close/>
                </a:path>
              </a:pathLst>
            </a:custGeom>
            <a:solidFill>
              <a:srgbClr val="E5454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652;p30">
              <a:extLst>
                <a:ext uri="{FF2B5EF4-FFF2-40B4-BE49-F238E27FC236}">
                  <a16:creationId xmlns:a16="http://schemas.microsoft.com/office/drawing/2014/main" id="{FDBB2ADD-264D-32FF-8B1E-4BC1C6A64E72}"/>
                </a:ext>
              </a:extLst>
            </p:cNvPr>
            <p:cNvSpPr/>
            <p:nvPr/>
          </p:nvSpPr>
          <p:spPr>
            <a:xfrm>
              <a:off x="7340598" y="1158876"/>
              <a:ext cx="84138" cy="69850"/>
            </a:xfrm>
            <a:custGeom>
              <a:avLst/>
              <a:gdLst/>
              <a:ahLst/>
              <a:cxnLst/>
              <a:rect l="l" t="t" r="r" b="b"/>
              <a:pathLst>
                <a:path w="53" h="44" extrusionOk="0">
                  <a:moveTo>
                    <a:pt x="6" y="0"/>
                  </a:moveTo>
                  <a:lnTo>
                    <a:pt x="4" y="3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45" y="44"/>
                  </a:lnTo>
                  <a:lnTo>
                    <a:pt x="53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653;p30">
              <a:extLst>
                <a:ext uri="{FF2B5EF4-FFF2-40B4-BE49-F238E27FC236}">
                  <a16:creationId xmlns:a16="http://schemas.microsoft.com/office/drawing/2014/main" id="{6777CB2A-F12E-A61C-A63F-AE3D0D77D6C8}"/>
                </a:ext>
              </a:extLst>
            </p:cNvPr>
            <p:cNvSpPr/>
            <p:nvPr/>
          </p:nvSpPr>
          <p:spPr>
            <a:xfrm>
              <a:off x="5227638" y="176213"/>
              <a:ext cx="2076450" cy="1854202"/>
            </a:xfrm>
            <a:custGeom>
              <a:avLst/>
              <a:gdLst/>
              <a:ahLst/>
              <a:cxnLst/>
              <a:rect l="l" t="t" r="r" b="b"/>
              <a:pathLst>
                <a:path w="964" h="864" extrusionOk="0">
                  <a:moveTo>
                    <a:pt x="837" y="554"/>
                  </a:moveTo>
                  <a:cubicBezTo>
                    <a:pt x="833" y="546"/>
                    <a:pt x="828" y="538"/>
                    <a:pt x="824" y="530"/>
                  </a:cubicBezTo>
                  <a:cubicBezTo>
                    <a:pt x="819" y="520"/>
                    <a:pt x="807" y="485"/>
                    <a:pt x="800" y="438"/>
                  </a:cubicBezTo>
                  <a:cubicBezTo>
                    <a:pt x="814" y="331"/>
                    <a:pt x="792" y="110"/>
                    <a:pt x="637" y="94"/>
                  </a:cubicBezTo>
                  <a:cubicBezTo>
                    <a:pt x="630" y="93"/>
                    <a:pt x="623" y="93"/>
                    <a:pt x="615" y="93"/>
                  </a:cubicBezTo>
                  <a:cubicBezTo>
                    <a:pt x="615" y="93"/>
                    <a:pt x="615" y="93"/>
                    <a:pt x="615" y="93"/>
                  </a:cubicBezTo>
                  <a:cubicBezTo>
                    <a:pt x="612" y="93"/>
                    <a:pt x="608" y="93"/>
                    <a:pt x="605" y="94"/>
                  </a:cubicBezTo>
                  <a:cubicBezTo>
                    <a:pt x="604" y="93"/>
                    <a:pt x="604" y="93"/>
                    <a:pt x="603" y="93"/>
                  </a:cubicBezTo>
                  <a:cubicBezTo>
                    <a:pt x="601" y="91"/>
                    <a:pt x="600" y="90"/>
                    <a:pt x="600" y="90"/>
                  </a:cubicBezTo>
                  <a:cubicBezTo>
                    <a:pt x="600" y="90"/>
                    <a:pt x="509" y="0"/>
                    <a:pt x="345" y="114"/>
                  </a:cubicBezTo>
                  <a:cubicBezTo>
                    <a:pt x="255" y="177"/>
                    <a:pt x="214" y="332"/>
                    <a:pt x="199" y="474"/>
                  </a:cubicBezTo>
                  <a:cubicBezTo>
                    <a:pt x="186" y="603"/>
                    <a:pt x="0" y="596"/>
                    <a:pt x="49" y="738"/>
                  </a:cubicBezTo>
                  <a:cubicBezTo>
                    <a:pt x="56" y="760"/>
                    <a:pt x="81" y="779"/>
                    <a:pt x="105" y="782"/>
                  </a:cubicBezTo>
                  <a:cubicBezTo>
                    <a:pt x="130" y="785"/>
                    <a:pt x="38" y="724"/>
                    <a:pt x="121" y="681"/>
                  </a:cubicBezTo>
                  <a:cubicBezTo>
                    <a:pt x="102" y="864"/>
                    <a:pt x="233" y="841"/>
                    <a:pt x="255" y="842"/>
                  </a:cubicBezTo>
                  <a:cubicBezTo>
                    <a:pt x="270" y="843"/>
                    <a:pt x="304" y="835"/>
                    <a:pt x="336" y="838"/>
                  </a:cubicBezTo>
                  <a:cubicBezTo>
                    <a:pt x="356" y="839"/>
                    <a:pt x="368" y="847"/>
                    <a:pt x="387" y="849"/>
                  </a:cubicBezTo>
                  <a:cubicBezTo>
                    <a:pt x="415" y="854"/>
                    <a:pt x="447" y="847"/>
                    <a:pt x="462" y="844"/>
                  </a:cubicBezTo>
                  <a:cubicBezTo>
                    <a:pt x="472" y="844"/>
                    <a:pt x="502" y="831"/>
                    <a:pt x="538" y="830"/>
                  </a:cubicBezTo>
                  <a:cubicBezTo>
                    <a:pt x="599" y="828"/>
                    <a:pt x="677" y="843"/>
                    <a:pt x="692" y="842"/>
                  </a:cubicBezTo>
                  <a:cubicBezTo>
                    <a:pt x="740" y="839"/>
                    <a:pt x="759" y="818"/>
                    <a:pt x="774" y="826"/>
                  </a:cubicBezTo>
                  <a:cubicBezTo>
                    <a:pt x="891" y="843"/>
                    <a:pt x="964" y="763"/>
                    <a:pt x="837" y="554"/>
                  </a:cubicBezTo>
                  <a:close/>
                  <a:moveTo>
                    <a:pt x="798" y="439"/>
                  </a:moveTo>
                  <a:cubicBezTo>
                    <a:pt x="798" y="439"/>
                    <a:pt x="798" y="438"/>
                    <a:pt x="798" y="438"/>
                  </a:cubicBezTo>
                  <a:cubicBezTo>
                    <a:pt x="798" y="439"/>
                    <a:pt x="798" y="439"/>
                    <a:pt x="798" y="440"/>
                  </a:cubicBezTo>
                  <a:cubicBezTo>
                    <a:pt x="798" y="440"/>
                    <a:pt x="798" y="439"/>
                    <a:pt x="798" y="439"/>
                  </a:cubicBezTo>
                  <a:close/>
                </a:path>
              </a:pathLst>
            </a:custGeom>
            <a:solidFill>
              <a:srgbClr val="67310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654;p30">
              <a:extLst>
                <a:ext uri="{FF2B5EF4-FFF2-40B4-BE49-F238E27FC236}">
                  <a16:creationId xmlns:a16="http://schemas.microsoft.com/office/drawing/2014/main" id="{CAAA80E7-178C-90DA-7245-19E6EC210BE2}"/>
                </a:ext>
              </a:extLst>
            </p:cNvPr>
            <p:cNvSpPr/>
            <p:nvPr/>
          </p:nvSpPr>
          <p:spPr>
            <a:xfrm>
              <a:off x="5230813" y="255588"/>
              <a:ext cx="1985963" cy="1730376"/>
            </a:xfrm>
            <a:custGeom>
              <a:avLst/>
              <a:gdLst/>
              <a:ahLst/>
              <a:cxnLst/>
              <a:rect l="l" t="t" r="r" b="b"/>
              <a:pathLst>
                <a:path w="922" h="806" extrusionOk="0">
                  <a:moveTo>
                    <a:pt x="836" y="518"/>
                  </a:moveTo>
                  <a:cubicBezTo>
                    <a:pt x="832" y="510"/>
                    <a:pt x="828" y="502"/>
                    <a:pt x="823" y="494"/>
                  </a:cubicBezTo>
                  <a:cubicBezTo>
                    <a:pt x="818" y="484"/>
                    <a:pt x="807" y="449"/>
                    <a:pt x="800" y="402"/>
                  </a:cubicBezTo>
                  <a:cubicBezTo>
                    <a:pt x="813" y="294"/>
                    <a:pt x="791" y="73"/>
                    <a:pt x="636" y="58"/>
                  </a:cubicBezTo>
                  <a:cubicBezTo>
                    <a:pt x="629" y="57"/>
                    <a:pt x="652" y="97"/>
                    <a:pt x="652" y="97"/>
                  </a:cubicBezTo>
                  <a:cubicBezTo>
                    <a:pt x="650" y="97"/>
                    <a:pt x="623" y="77"/>
                    <a:pt x="614" y="80"/>
                  </a:cubicBezTo>
                  <a:cubicBezTo>
                    <a:pt x="603" y="83"/>
                    <a:pt x="597" y="107"/>
                    <a:pt x="595" y="107"/>
                  </a:cubicBezTo>
                  <a:cubicBezTo>
                    <a:pt x="594" y="107"/>
                    <a:pt x="594" y="69"/>
                    <a:pt x="593" y="69"/>
                  </a:cubicBezTo>
                  <a:cubicBezTo>
                    <a:pt x="592" y="67"/>
                    <a:pt x="569" y="78"/>
                    <a:pt x="569" y="78"/>
                  </a:cubicBezTo>
                  <a:cubicBezTo>
                    <a:pt x="569" y="78"/>
                    <a:pt x="591" y="44"/>
                    <a:pt x="573" y="36"/>
                  </a:cubicBezTo>
                  <a:cubicBezTo>
                    <a:pt x="535" y="17"/>
                    <a:pt x="457" y="0"/>
                    <a:pt x="345" y="78"/>
                  </a:cubicBezTo>
                  <a:cubicBezTo>
                    <a:pt x="255" y="141"/>
                    <a:pt x="217" y="301"/>
                    <a:pt x="202" y="443"/>
                  </a:cubicBezTo>
                  <a:cubicBezTo>
                    <a:pt x="189" y="572"/>
                    <a:pt x="0" y="560"/>
                    <a:pt x="48" y="702"/>
                  </a:cubicBezTo>
                  <a:cubicBezTo>
                    <a:pt x="56" y="724"/>
                    <a:pt x="80" y="743"/>
                    <a:pt x="105" y="746"/>
                  </a:cubicBezTo>
                  <a:cubicBezTo>
                    <a:pt x="129" y="749"/>
                    <a:pt x="37" y="684"/>
                    <a:pt x="119" y="641"/>
                  </a:cubicBezTo>
                  <a:cubicBezTo>
                    <a:pt x="120" y="641"/>
                    <a:pt x="155" y="630"/>
                    <a:pt x="183" y="609"/>
                  </a:cubicBezTo>
                  <a:cubicBezTo>
                    <a:pt x="223" y="579"/>
                    <a:pt x="259" y="542"/>
                    <a:pt x="257" y="545"/>
                  </a:cubicBezTo>
                  <a:cubicBezTo>
                    <a:pt x="233" y="591"/>
                    <a:pt x="164" y="642"/>
                    <a:pt x="134" y="663"/>
                  </a:cubicBezTo>
                  <a:cubicBezTo>
                    <a:pt x="128" y="667"/>
                    <a:pt x="119" y="733"/>
                    <a:pt x="154" y="772"/>
                  </a:cubicBezTo>
                  <a:cubicBezTo>
                    <a:pt x="163" y="782"/>
                    <a:pt x="202" y="794"/>
                    <a:pt x="215" y="790"/>
                  </a:cubicBezTo>
                  <a:cubicBezTo>
                    <a:pt x="227" y="786"/>
                    <a:pt x="211" y="767"/>
                    <a:pt x="213" y="748"/>
                  </a:cubicBezTo>
                  <a:cubicBezTo>
                    <a:pt x="215" y="733"/>
                    <a:pt x="245" y="685"/>
                    <a:pt x="262" y="638"/>
                  </a:cubicBezTo>
                  <a:cubicBezTo>
                    <a:pt x="280" y="587"/>
                    <a:pt x="288" y="609"/>
                    <a:pt x="262" y="659"/>
                  </a:cubicBezTo>
                  <a:cubicBezTo>
                    <a:pt x="195" y="782"/>
                    <a:pt x="271" y="799"/>
                    <a:pt x="272" y="799"/>
                  </a:cubicBezTo>
                  <a:cubicBezTo>
                    <a:pt x="298" y="804"/>
                    <a:pt x="365" y="801"/>
                    <a:pt x="384" y="804"/>
                  </a:cubicBezTo>
                  <a:cubicBezTo>
                    <a:pt x="390" y="805"/>
                    <a:pt x="408" y="806"/>
                    <a:pt x="414" y="799"/>
                  </a:cubicBezTo>
                  <a:cubicBezTo>
                    <a:pt x="422" y="791"/>
                    <a:pt x="418" y="775"/>
                    <a:pt x="419" y="761"/>
                  </a:cubicBezTo>
                  <a:cubicBezTo>
                    <a:pt x="420" y="745"/>
                    <a:pt x="422" y="702"/>
                    <a:pt x="426" y="656"/>
                  </a:cubicBezTo>
                  <a:cubicBezTo>
                    <a:pt x="427" y="638"/>
                    <a:pt x="428" y="620"/>
                    <a:pt x="430" y="603"/>
                  </a:cubicBezTo>
                  <a:cubicBezTo>
                    <a:pt x="433" y="557"/>
                    <a:pt x="440" y="553"/>
                    <a:pt x="441" y="599"/>
                  </a:cubicBezTo>
                  <a:cubicBezTo>
                    <a:pt x="441" y="621"/>
                    <a:pt x="441" y="646"/>
                    <a:pt x="442" y="670"/>
                  </a:cubicBezTo>
                  <a:cubicBezTo>
                    <a:pt x="442" y="717"/>
                    <a:pt x="443" y="761"/>
                    <a:pt x="445" y="775"/>
                  </a:cubicBezTo>
                  <a:cubicBezTo>
                    <a:pt x="448" y="801"/>
                    <a:pt x="461" y="801"/>
                    <a:pt x="463" y="801"/>
                  </a:cubicBezTo>
                  <a:cubicBezTo>
                    <a:pt x="473" y="801"/>
                    <a:pt x="505" y="780"/>
                    <a:pt x="540" y="779"/>
                  </a:cubicBezTo>
                  <a:cubicBezTo>
                    <a:pt x="567" y="778"/>
                    <a:pt x="598" y="783"/>
                    <a:pt x="624" y="790"/>
                  </a:cubicBezTo>
                  <a:cubicBezTo>
                    <a:pt x="625" y="790"/>
                    <a:pt x="634" y="792"/>
                    <a:pt x="636" y="780"/>
                  </a:cubicBezTo>
                  <a:cubicBezTo>
                    <a:pt x="642" y="745"/>
                    <a:pt x="642" y="665"/>
                    <a:pt x="645" y="665"/>
                  </a:cubicBezTo>
                  <a:cubicBezTo>
                    <a:pt x="654" y="668"/>
                    <a:pt x="654" y="798"/>
                    <a:pt x="661" y="800"/>
                  </a:cubicBezTo>
                  <a:cubicBezTo>
                    <a:pt x="676" y="803"/>
                    <a:pt x="691" y="800"/>
                    <a:pt x="696" y="799"/>
                  </a:cubicBezTo>
                  <a:cubicBezTo>
                    <a:pt x="744" y="797"/>
                    <a:pt x="797" y="765"/>
                    <a:pt x="805" y="734"/>
                  </a:cubicBezTo>
                  <a:cubicBezTo>
                    <a:pt x="815" y="694"/>
                    <a:pt x="809" y="633"/>
                    <a:pt x="813" y="633"/>
                  </a:cubicBezTo>
                  <a:cubicBezTo>
                    <a:pt x="816" y="634"/>
                    <a:pt x="832" y="680"/>
                    <a:pt x="829" y="720"/>
                  </a:cubicBezTo>
                  <a:cubicBezTo>
                    <a:pt x="828" y="736"/>
                    <a:pt x="810" y="765"/>
                    <a:pt x="817" y="773"/>
                  </a:cubicBezTo>
                  <a:cubicBezTo>
                    <a:pt x="825" y="782"/>
                    <a:pt x="857" y="770"/>
                    <a:pt x="864" y="765"/>
                  </a:cubicBezTo>
                  <a:cubicBezTo>
                    <a:pt x="915" y="736"/>
                    <a:pt x="922" y="659"/>
                    <a:pt x="836" y="518"/>
                  </a:cubicBezTo>
                  <a:close/>
                  <a:moveTo>
                    <a:pt x="797" y="403"/>
                  </a:moveTo>
                  <a:cubicBezTo>
                    <a:pt x="797" y="402"/>
                    <a:pt x="797" y="402"/>
                    <a:pt x="797" y="402"/>
                  </a:cubicBezTo>
                  <a:cubicBezTo>
                    <a:pt x="797" y="402"/>
                    <a:pt x="797" y="403"/>
                    <a:pt x="797" y="404"/>
                  </a:cubicBezTo>
                  <a:cubicBezTo>
                    <a:pt x="797" y="404"/>
                    <a:pt x="797" y="403"/>
                    <a:pt x="797" y="403"/>
                  </a:cubicBezTo>
                  <a:close/>
                </a:path>
              </a:pathLst>
            </a:custGeom>
            <a:solidFill>
              <a:srgbClr val="82532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655;p30">
              <a:extLst>
                <a:ext uri="{FF2B5EF4-FFF2-40B4-BE49-F238E27FC236}">
                  <a16:creationId xmlns:a16="http://schemas.microsoft.com/office/drawing/2014/main" id="{5261618A-ADE0-C473-C40F-3AF36145E9A7}"/>
                </a:ext>
              </a:extLst>
            </p:cNvPr>
            <p:cNvSpPr/>
            <p:nvPr/>
          </p:nvSpPr>
          <p:spPr>
            <a:xfrm>
              <a:off x="5822950" y="401638"/>
              <a:ext cx="1077913" cy="550863"/>
            </a:xfrm>
            <a:custGeom>
              <a:avLst/>
              <a:gdLst/>
              <a:ahLst/>
              <a:cxnLst/>
              <a:rect l="l" t="t" r="r" b="b"/>
              <a:pathLst>
                <a:path w="501" h="257" extrusionOk="0">
                  <a:moveTo>
                    <a:pt x="116" y="4"/>
                  </a:moveTo>
                  <a:cubicBezTo>
                    <a:pt x="109" y="42"/>
                    <a:pt x="159" y="21"/>
                    <a:pt x="155" y="38"/>
                  </a:cubicBezTo>
                  <a:cubicBezTo>
                    <a:pt x="152" y="56"/>
                    <a:pt x="132" y="89"/>
                    <a:pt x="159" y="95"/>
                  </a:cubicBezTo>
                  <a:cubicBezTo>
                    <a:pt x="166" y="96"/>
                    <a:pt x="162" y="127"/>
                    <a:pt x="178" y="130"/>
                  </a:cubicBezTo>
                  <a:cubicBezTo>
                    <a:pt x="191" y="132"/>
                    <a:pt x="224" y="106"/>
                    <a:pt x="241" y="109"/>
                  </a:cubicBezTo>
                  <a:cubicBezTo>
                    <a:pt x="259" y="112"/>
                    <a:pt x="288" y="150"/>
                    <a:pt x="306" y="153"/>
                  </a:cubicBezTo>
                  <a:cubicBezTo>
                    <a:pt x="333" y="156"/>
                    <a:pt x="347" y="123"/>
                    <a:pt x="365" y="124"/>
                  </a:cubicBezTo>
                  <a:cubicBezTo>
                    <a:pt x="375" y="125"/>
                    <a:pt x="384" y="102"/>
                    <a:pt x="405" y="84"/>
                  </a:cubicBezTo>
                  <a:cubicBezTo>
                    <a:pt x="411" y="79"/>
                    <a:pt x="432" y="100"/>
                    <a:pt x="440" y="97"/>
                  </a:cubicBezTo>
                  <a:cubicBezTo>
                    <a:pt x="452" y="92"/>
                    <a:pt x="450" y="63"/>
                    <a:pt x="454" y="66"/>
                  </a:cubicBezTo>
                  <a:cubicBezTo>
                    <a:pt x="476" y="82"/>
                    <a:pt x="501" y="122"/>
                    <a:pt x="496" y="164"/>
                  </a:cubicBezTo>
                  <a:cubicBezTo>
                    <a:pt x="494" y="179"/>
                    <a:pt x="473" y="154"/>
                    <a:pt x="461" y="169"/>
                  </a:cubicBezTo>
                  <a:cubicBezTo>
                    <a:pt x="454" y="178"/>
                    <a:pt x="459" y="226"/>
                    <a:pt x="447" y="234"/>
                  </a:cubicBezTo>
                  <a:cubicBezTo>
                    <a:pt x="441" y="238"/>
                    <a:pt x="415" y="238"/>
                    <a:pt x="380" y="234"/>
                  </a:cubicBezTo>
                  <a:cubicBezTo>
                    <a:pt x="357" y="233"/>
                    <a:pt x="326" y="257"/>
                    <a:pt x="298" y="254"/>
                  </a:cubicBezTo>
                  <a:cubicBezTo>
                    <a:pt x="274" y="251"/>
                    <a:pt x="254" y="219"/>
                    <a:pt x="229" y="216"/>
                  </a:cubicBezTo>
                  <a:cubicBezTo>
                    <a:pt x="198" y="211"/>
                    <a:pt x="159" y="236"/>
                    <a:pt x="134" y="232"/>
                  </a:cubicBezTo>
                  <a:cubicBezTo>
                    <a:pt x="95" y="225"/>
                    <a:pt x="76" y="190"/>
                    <a:pt x="74" y="189"/>
                  </a:cubicBezTo>
                  <a:cubicBezTo>
                    <a:pt x="66" y="183"/>
                    <a:pt x="35" y="200"/>
                    <a:pt x="26" y="194"/>
                  </a:cubicBezTo>
                  <a:cubicBezTo>
                    <a:pt x="16" y="189"/>
                    <a:pt x="53" y="142"/>
                    <a:pt x="37" y="136"/>
                  </a:cubicBezTo>
                  <a:cubicBezTo>
                    <a:pt x="22" y="130"/>
                    <a:pt x="3" y="146"/>
                    <a:pt x="1" y="130"/>
                  </a:cubicBezTo>
                  <a:cubicBezTo>
                    <a:pt x="0" y="121"/>
                    <a:pt x="21" y="77"/>
                    <a:pt x="51" y="45"/>
                  </a:cubicBezTo>
                  <a:cubicBezTo>
                    <a:pt x="76" y="19"/>
                    <a:pt x="116" y="0"/>
                    <a:pt x="116" y="4"/>
                  </a:cubicBezTo>
                  <a:close/>
                </a:path>
              </a:pathLst>
            </a:custGeom>
            <a:solidFill>
              <a:srgbClr val="A86E4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645B5F1-9360-620D-2D9F-4DDB27AD3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36" y="0"/>
            <a:ext cx="1436914" cy="51435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115" name="Google Shape;1295;p32">
            <a:extLst>
              <a:ext uri="{FF2B5EF4-FFF2-40B4-BE49-F238E27FC236}">
                <a16:creationId xmlns:a16="http://schemas.microsoft.com/office/drawing/2014/main" id="{1B99177E-227F-A8C8-12D1-C7B69C696482}"/>
              </a:ext>
            </a:extLst>
          </p:cNvPr>
          <p:cNvGrpSpPr/>
          <p:nvPr/>
        </p:nvGrpSpPr>
        <p:grpSpPr>
          <a:xfrm>
            <a:off x="2873892" y="199647"/>
            <a:ext cx="2171245" cy="1059211"/>
            <a:chOff x="623999" y="2016719"/>
            <a:chExt cx="2894994" cy="1412281"/>
          </a:xfrm>
        </p:grpSpPr>
        <p:sp>
          <p:nvSpPr>
            <p:cNvPr id="116" name="Google Shape;1296;p32">
              <a:extLst>
                <a:ext uri="{FF2B5EF4-FFF2-40B4-BE49-F238E27FC236}">
                  <a16:creationId xmlns:a16="http://schemas.microsoft.com/office/drawing/2014/main" id="{0844D0A0-DB9F-A819-A9B5-C29EEF320BB3}"/>
                </a:ext>
              </a:extLst>
            </p:cNvPr>
            <p:cNvSpPr/>
            <p:nvPr/>
          </p:nvSpPr>
          <p:spPr>
            <a:xfrm>
              <a:off x="770154" y="2016719"/>
              <a:ext cx="2707714" cy="1412281"/>
            </a:xfrm>
            <a:prstGeom prst="roundRect">
              <a:avLst>
                <a:gd name="adj" fmla="val 1581"/>
              </a:avLst>
            </a:prstGeom>
            <a:solidFill>
              <a:schemeClr val="lt1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" name="Google Shape;1297;p32">
              <a:extLst>
                <a:ext uri="{FF2B5EF4-FFF2-40B4-BE49-F238E27FC236}">
                  <a16:creationId xmlns:a16="http://schemas.microsoft.com/office/drawing/2014/main" id="{5CB2FC30-E6A8-BDFD-7C3E-0CADD587ED5A}"/>
                </a:ext>
              </a:extLst>
            </p:cNvPr>
            <p:cNvGrpSpPr/>
            <p:nvPr/>
          </p:nvGrpSpPr>
          <p:grpSpPr>
            <a:xfrm>
              <a:off x="623999" y="2166531"/>
              <a:ext cx="300083" cy="300083"/>
              <a:chOff x="5857448" y="5537808"/>
              <a:chExt cx="477102" cy="477102"/>
            </a:xfrm>
          </p:grpSpPr>
          <p:sp>
            <p:nvSpPr>
              <p:cNvPr id="120" name="Google Shape;1298;p32">
                <a:extLst>
                  <a:ext uri="{FF2B5EF4-FFF2-40B4-BE49-F238E27FC236}">
                    <a16:creationId xmlns:a16="http://schemas.microsoft.com/office/drawing/2014/main" id="{FDE9650C-F8B1-C7BC-D03A-EF415478ED68}"/>
                  </a:ext>
                </a:extLst>
              </p:cNvPr>
              <p:cNvSpPr/>
              <p:nvPr/>
            </p:nvSpPr>
            <p:spPr>
              <a:xfrm rot="-5400000">
                <a:off x="5857448" y="5537808"/>
                <a:ext cx="477102" cy="477102"/>
              </a:xfrm>
              <a:prstGeom prst="ellipse">
                <a:avLst/>
              </a:prstGeom>
              <a:solidFill>
                <a:srgbClr val="E54747"/>
              </a:solidFill>
              <a:ln>
                <a:noFill/>
              </a:ln>
              <a:effectLst>
                <a:outerShdw blurRad="177800" dist="63500" dir="5400000" algn="ctr" rotWithShape="0">
                  <a:srgbClr val="000000">
                    <a:alpha val="24705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99;p32">
                <a:extLst>
                  <a:ext uri="{FF2B5EF4-FFF2-40B4-BE49-F238E27FC236}">
                    <a16:creationId xmlns:a16="http://schemas.microsoft.com/office/drawing/2014/main" id="{9DA90F1E-9EF3-F05C-E0C0-138A999515C8}"/>
                  </a:ext>
                </a:extLst>
              </p:cNvPr>
              <p:cNvSpPr/>
              <p:nvPr/>
            </p:nvSpPr>
            <p:spPr>
              <a:xfrm rot="5400000">
                <a:off x="5965249" y="5700323"/>
                <a:ext cx="261501" cy="163155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07" extrusionOk="0">
                    <a:moveTo>
                      <a:pt x="167" y="0"/>
                    </a:moveTo>
                    <a:cubicBezTo>
                      <a:pt x="177" y="0"/>
                      <a:pt x="187" y="4"/>
                      <a:pt x="195" y="12"/>
                    </a:cubicBezTo>
                    <a:cubicBezTo>
                      <a:pt x="318" y="135"/>
                      <a:pt x="318" y="135"/>
                      <a:pt x="318" y="135"/>
                    </a:cubicBezTo>
                    <a:cubicBezTo>
                      <a:pt x="333" y="150"/>
                      <a:pt x="333" y="176"/>
                      <a:pt x="318" y="191"/>
                    </a:cubicBezTo>
                    <a:cubicBezTo>
                      <a:pt x="302" y="207"/>
                      <a:pt x="277" y="207"/>
                      <a:pt x="261" y="191"/>
                    </a:cubicBezTo>
                    <a:cubicBezTo>
                      <a:pt x="167" y="97"/>
                      <a:pt x="167" y="97"/>
                      <a:pt x="167" y="97"/>
                    </a:cubicBezTo>
                    <a:cubicBezTo>
                      <a:pt x="72" y="191"/>
                      <a:pt x="72" y="191"/>
                      <a:pt x="72" y="191"/>
                    </a:cubicBezTo>
                    <a:cubicBezTo>
                      <a:pt x="57" y="207"/>
                      <a:pt x="32" y="207"/>
                      <a:pt x="16" y="191"/>
                    </a:cubicBezTo>
                    <a:cubicBezTo>
                      <a:pt x="0" y="176"/>
                      <a:pt x="0" y="150"/>
                      <a:pt x="16" y="135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46" y="4"/>
                      <a:pt x="157" y="0"/>
                      <a:pt x="1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51425" tIns="25700" rIns="51425" bIns="2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" name="Google Shape;1300;p32">
              <a:extLst>
                <a:ext uri="{FF2B5EF4-FFF2-40B4-BE49-F238E27FC236}">
                  <a16:creationId xmlns:a16="http://schemas.microsoft.com/office/drawing/2014/main" id="{81452B9D-38CC-57CC-3B0A-628B345BC800}"/>
                </a:ext>
              </a:extLst>
            </p:cNvPr>
            <p:cNvSpPr/>
            <p:nvPr/>
          </p:nvSpPr>
          <p:spPr>
            <a:xfrm>
              <a:off x="1002796" y="2147295"/>
              <a:ext cx="2516197" cy="3385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/>
                <a:t>Learn about the Author of the blog</a:t>
              </a:r>
              <a:endParaRPr sz="1600" dirty="0"/>
            </a:p>
          </p:txBody>
        </p:sp>
      </p:grpSp>
      <p:grpSp>
        <p:nvGrpSpPr>
          <p:cNvPr id="122" name="Google Shape;1295;p32">
            <a:extLst>
              <a:ext uri="{FF2B5EF4-FFF2-40B4-BE49-F238E27FC236}">
                <a16:creationId xmlns:a16="http://schemas.microsoft.com/office/drawing/2014/main" id="{2514BC04-503F-DBBA-6EA9-56C2B5C0AA84}"/>
              </a:ext>
            </a:extLst>
          </p:cNvPr>
          <p:cNvGrpSpPr/>
          <p:nvPr/>
        </p:nvGrpSpPr>
        <p:grpSpPr>
          <a:xfrm>
            <a:off x="2873892" y="2080418"/>
            <a:ext cx="2171245" cy="1059211"/>
            <a:chOff x="623999" y="2016719"/>
            <a:chExt cx="2894994" cy="1412281"/>
          </a:xfrm>
        </p:grpSpPr>
        <p:sp>
          <p:nvSpPr>
            <p:cNvPr id="123" name="Google Shape;1296;p32">
              <a:extLst>
                <a:ext uri="{FF2B5EF4-FFF2-40B4-BE49-F238E27FC236}">
                  <a16:creationId xmlns:a16="http://schemas.microsoft.com/office/drawing/2014/main" id="{AE9530A6-530A-31E8-3FF4-57E7ABDE61BD}"/>
                </a:ext>
              </a:extLst>
            </p:cNvPr>
            <p:cNvSpPr/>
            <p:nvPr/>
          </p:nvSpPr>
          <p:spPr>
            <a:xfrm>
              <a:off x="770154" y="2016719"/>
              <a:ext cx="2707714" cy="1412281"/>
            </a:xfrm>
            <a:prstGeom prst="roundRect">
              <a:avLst>
                <a:gd name="adj" fmla="val 1581"/>
              </a:avLst>
            </a:prstGeom>
            <a:solidFill>
              <a:schemeClr val="lt1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" name="Google Shape;1297;p32">
              <a:extLst>
                <a:ext uri="{FF2B5EF4-FFF2-40B4-BE49-F238E27FC236}">
                  <a16:creationId xmlns:a16="http://schemas.microsoft.com/office/drawing/2014/main" id="{A8115D9F-0F90-BA61-7184-CBE473F71D18}"/>
                </a:ext>
              </a:extLst>
            </p:cNvPr>
            <p:cNvGrpSpPr/>
            <p:nvPr/>
          </p:nvGrpSpPr>
          <p:grpSpPr>
            <a:xfrm>
              <a:off x="623999" y="2166531"/>
              <a:ext cx="300083" cy="300083"/>
              <a:chOff x="5857448" y="5537808"/>
              <a:chExt cx="477102" cy="477102"/>
            </a:xfrm>
          </p:grpSpPr>
          <p:sp>
            <p:nvSpPr>
              <p:cNvPr id="126" name="Google Shape;1298;p32">
                <a:extLst>
                  <a:ext uri="{FF2B5EF4-FFF2-40B4-BE49-F238E27FC236}">
                    <a16:creationId xmlns:a16="http://schemas.microsoft.com/office/drawing/2014/main" id="{73BC0054-5028-E11A-B8D1-5FEA7DF189CF}"/>
                  </a:ext>
                </a:extLst>
              </p:cNvPr>
              <p:cNvSpPr/>
              <p:nvPr/>
            </p:nvSpPr>
            <p:spPr>
              <a:xfrm rot="-5400000">
                <a:off x="5857448" y="5537808"/>
                <a:ext cx="477102" cy="477102"/>
              </a:xfrm>
              <a:prstGeom prst="ellipse">
                <a:avLst/>
              </a:prstGeom>
              <a:solidFill>
                <a:srgbClr val="E54747"/>
              </a:solidFill>
              <a:ln>
                <a:noFill/>
              </a:ln>
              <a:effectLst>
                <a:outerShdw blurRad="177800" dist="63500" dir="5400000" algn="ctr" rotWithShape="0">
                  <a:srgbClr val="000000">
                    <a:alpha val="24705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99;p32">
                <a:extLst>
                  <a:ext uri="{FF2B5EF4-FFF2-40B4-BE49-F238E27FC236}">
                    <a16:creationId xmlns:a16="http://schemas.microsoft.com/office/drawing/2014/main" id="{785C197F-16DE-3273-B828-7C6FC0045343}"/>
                  </a:ext>
                </a:extLst>
              </p:cNvPr>
              <p:cNvSpPr/>
              <p:nvPr/>
            </p:nvSpPr>
            <p:spPr>
              <a:xfrm rot="5400000">
                <a:off x="5965249" y="5700323"/>
                <a:ext cx="261501" cy="163155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07" extrusionOk="0">
                    <a:moveTo>
                      <a:pt x="167" y="0"/>
                    </a:moveTo>
                    <a:cubicBezTo>
                      <a:pt x="177" y="0"/>
                      <a:pt x="187" y="4"/>
                      <a:pt x="195" y="12"/>
                    </a:cubicBezTo>
                    <a:cubicBezTo>
                      <a:pt x="318" y="135"/>
                      <a:pt x="318" y="135"/>
                      <a:pt x="318" y="135"/>
                    </a:cubicBezTo>
                    <a:cubicBezTo>
                      <a:pt x="333" y="150"/>
                      <a:pt x="333" y="176"/>
                      <a:pt x="318" y="191"/>
                    </a:cubicBezTo>
                    <a:cubicBezTo>
                      <a:pt x="302" y="207"/>
                      <a:pt x="277" y="207"/>
                      <a:pt x="261" y="191"/>
                    </a:cubicBezTo>
                    <a:cubicBezTo>
                      <a:pt x="167" y="97"/>
                      <a:pt x="167" y="97"/>
                      <a:pt x="167" y="97"/>
                    </a:cubicBezTo>
                    <a:cubicBezTo>
                      <a:pt x="72" y="191"/>
                      <a:pt x="72" y="191"/>
                      <a:pt x="72" y="191"/>
                    </a:cubicBezTo>
                    <a:cubicBezTo>
                      <a:pt x="57" y="207"/>
                      <a:pt x="32" y="207"/>
                      <a:pt x="16" y="191"/>
                    </a:cubicBezTo>
                    <a:cubicBezTo>
                      <a:pt x="0" y="176"/>
                      <a:pt x="0" y="150"/>
                      <a:pt x="16" y="135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46" y="4"/>
                      <a:pt x="157" y="0"/>
                      <a:pt x="1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51425" tIns="25700" rIns="51425" bIns="2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" name="Google Shape;1300;p32">
              <a:extLst>
                <a:ext uri="{FF2B5EF4-FFF2-40B4-BE49-F238E27FC236}">
                  <a16:creationId xmlns:a16="http://schemas.microsoft.com/office/drawing/2014/main" id="{2FC1D75D-2311-537B-C51B-84F61A4D7677}"/>
                </a:ext>
              </a:extLst>
            </p:cNvPr>
            <p:cNvSpPr/>
            <p:nvPr/>
          </p:nvSpPr>
          <p:spPr>
            <a:xfrm>
              <a:off x="1002796" y="2147295"/>
              <a:ext cx="2516197" cy="3385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/>
                <a:t>Discover the popular blogs</a:t>
              </a:r>
              <a:endParaRPr sz="1600" dirty="0"/>
            </a:p>
          </p:txBody>
        </p:sp>
      </p:grpSp>
      <p:grpSp>
        <p:nvGrpSpPr>
          <p:cNvPr id="129" name="Google Shape;1295;p32">
            <a:extLst>
              <a:ext uri="{FF2B5EF4-FFF2-40B4-BE49-F238E27FC236}">
                <a16:creationId xmlns:a16="http://schemas.microsoft.com/office/drawing/2014/main" id="{179F5260-BB01-EA39-B0B2-92251642FEB8}"/>
              </a:ext>
            </a:extLst>
          </p:cNvPr>
          <p:cNvGrpSpPr/>
          <p:nvPr/>
        </p:nvGrpSpPr>
        <p:grpSpPr>
          <a:xfrm>
            <a:off x="2913277" y="3794389"/>
            <a:ext cx="2171245" cy="1059211"/>
            <a:chOff x="623999" y="2016719"/>
            <a:chExt cx="2894994" cy="1412281"/>
          </a:xfrm>
        </p:grpSpPr>
        <p:sp>
          <p:nvSpPr>
            <p:cNvPr id="130" name="Google Shape;1296;p32">
              <a:extLst>
                <a:ext uri="{FF2B5EF4-FFF2-40B4-BE49-F238E27FC236}">
                  <a16:creationId xmlns:a16="http://schemas.microsoft.com/office/drawing/2014/main" id="{9D7334BA-923B-085A-E372-25127536DFEF}"/>
                </a:ext>
              </a:extLst>
            </p:cNvPr>
            <p:cNvSpPr/>
            <p:nvPr/>
          </p:nvSpPr>
          <p:spPr>
            <a:xfrm>
              <a:off x="770154" y="2016719"/>
              <a:ext cx="2707714" cy="1412281"/>
            </a:xfrm>
            <a:prstGeom prst="roundRect">
              <a:avLst>
                <a:gd name="adj" fmla="val 1581"/>
              </a:avLst>
            </a:prstGeom>
            <a:solidFill>
              <a:schemeClr val="lt1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" name="Google Shape;1297;p32">
              <a:extLst>
                <a:ext uri="{FF2B5EF4-FFF2-40B4-BE49-F238E27FC236}">
                  <a16:creationId xmlns:a16="http://schemas.microsoft.com/office/drawing/2014/main" id="{7812D8F8-266E-3585-602D-C80EC36CFA5D}"/>
                </a:ext>
              </a:extLst>
            </p:cNvPr>
            <p:cNvGrpSpPr/>
            <p:nvPr/>
          </p:nvGrpSpPr>
          <p:grpSpPr>
            <a:xfrm>
              <a:off x="623999" y="2166531"/>
              <a:ext cx="300083" cy="300083"/>
              <a:chOff x="5857448" y="5537808"/>
              <a:chExt cx="477102" cy="477102"/>
            </a:xfrm>
          </p:grpSpPr>
          <p:sp>
            <p:nvSpPr>
              <p:cNvPr id="133" name="Google Shape;1298;p32">
                <a:extLst>
                  <a:ext uri="{FF2B5EF4-FFF2-40B4-BE49-F238E27FC236}">
                    <a16:creationId xmlns:a16="http://schemas.microsoft.com/office/drawing/2014/main" id="{BB4B16F8-0AA9-D701-1538-BCDC833D2A73}"/>
                  </a:ext>
                </a:extLst>
              </p:cNvPr>
              <p:cNvSpPr/>
              <p:nvPr/>
            </p:nvSpPr>
            <p:spPr>
              <a:xfrm rot="-5400000">
                <a:off x="5857448" y="5537808"/>
                <a:ext cx="477102" cy="477102"/>
              </a:xfrm>
              <a:prstGeom prst="ellipse">
                <a:avLst/>
              </a:prstGeom>
              <a:solidFill>
                <a:srgbClr val="E54747"/>
              </a:solidFill>
              <a:ln>
                <a:noFill/>
              </a:ln>
              <a:effectLst>
                <a:outerShdw blurRad="177800" dist="63500" dir="5400000" algn="ctr" rotWithShape="0">
                  <a:srgbClr val="000000">
                    <a:alpha val="24705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299;p32">
                <a:extLst>
                  <a:ext uri="{FF2B5EF4-FFF2-40B4-BE49-F238E27FC236}">
                    <a16:creationId xmlns:a16="http://schemas.microsoft.com/office/drawing/2014/main" id="{8AEA50DC-2403-4524-47A7-B55ABECB844B}"/>
                  </a:ext>
                </a:extLst>
              </p:cNvPr>
              <p:cNvSpPr/>
              <p:nvPr/>
            </p:nvSpPr>
            <p:spPr>
              <a:xfrm rot="5400000">
                <a:off x="5965249" y="5700323"/>
                <a:ext cx="261501" cy="163155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07" extrusionOk="0">
                    <a:moveTo>
                      <a:pt x="167" y="0"/>
                    </a:moveTo>
                    <a:cubicBezTo>
                      <a:pt x="177" y="0"/>
                      <a:pt x="187" y="4"/>
                      <a:pt x="195" y="12"/>
                    </a:cubicBezTo>
                    <a:cubicBezTo>
                      <a:pt x="318" y="135"/>
                      <a:pt x="318" y="135"/>
                      <a:pt x="318" y="135"/>
                    </a:cubicBezTo>
                    <a:cubicBezTo>
                      <a:pt x="333" y="150"/>
                      <a:pt x="333" y="176"/>
                      <a:pt x="318" y="191"/>
                    </a:cubicBezTo>
                    <a:cubicBezTo>
                      <a:pt x="302" y="207"/>
                      <a:pt x="277" y="207"/>
                      <a:pt x="261" y="191"/>
                    </a:cubicBezTo>
                    <a:cubicBezTo>
                      <a:pt x="167" y="97"/>
                      <a:pt x="167" y="97"/>
                      <a:pt x="167" y="97"/>
                    </a:cubicBezTo>
                    <a:cubicBezTo>
                      <a:pt x="72" y="191"/>
                      <a:pt x="72" y="191"/>
                      <a:pt x="72" y="191"/>
                    </a:cubicBezTo>
                    <a:cubicBezTo>
                      <a:pt x="57" y="207"/>
                      <a:pt x="32" y="207"/>
                      <a:pt x="16" y="191"/>
                    </a:cubicBezTo>
                    <a:cubicBezTo>
                      <a:pt x="0" y="176"/>
                      <a:pt x="0" y="150"/>
                      <a:pt x="16" y="135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46" y="4"/>
                      <a:pt x="157" y="0"/>
                      <a:pt x="1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51425" tIns="25700" rIns="51425" bIns="2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2" name="Google Shape;1300;p32">
              <a:extLst>
                <a:ext uri="{FF2B5EF4-FFF2-40B4-BE49-F238E27FC236}">
                  <a16:creationId xmlns:a16="http://schemas.microsoft.com/office/drawing/2014/main" id="{DED63C87-8733-8483-EA4D-90F430CDA38A}"/>
                </a:ext>
              </a:extLst>
            </p:cNvPr>
            <p:cNvSpPr/>
            <p:nvPr/>
          </p:nvSpPr>
          <p:spPr>
            <a:xfrm>
              <a:off x="1002796" y="2147295"/>
              <a:ext cx="2516197" cy="3385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/>
                <a:t>Get sponsors from our monthly exams</a:t>
              </a:r>
              <a:endParaRPr sz="16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369</Words>
  <Application>Microsoft Office PowerPoint</Application>
  <PresentationFormat>On-screen Show (16:9)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Gabriola</vt:lpstr>
      <vt:lpstr>-apple-system</vt:lpstr>
      <vt:lpstr>Arial</vt:lpstr>
      <vt:lpstr>Calibri</vt:lpstr>
      <vt:lpstr>Roboto Black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KHUSHI ARORA</cp:lastModifiedBy>
  <cp:revision>7</cp:revision>
  <dcterms:modified xsi:type="dcterms:W3CDTF">2022-07-23T14:22:18Z</dcterms:modified>
</cp:coreProperties>
</file>