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9" r:id="rId3"/>
    <p:sldId id="268" r:id="rId4"/>
    <p:sldId id="267" r:id="rId5"/>
    <p:sldId id="271" r:id="rId6"/>
    <p:sldId id="272" r:id="rId7"/>
    <p:sldId id="273" r:id="rId8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D1D"/>
    <a:srgbClr val="800000"/>
    <a:srgbClr val="1D7D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706" autoAdjust="0"/>
  </p:normalViewPr>
  <p:slideViewPr>
    <p:cSldViewPr>
      <p:cViewPr varScale="1">
        <p:scale>
          <a:sx n="66" d="100"/>
          <a:sy n="66" d="100"/>
        </p:scale>
        <p:origin x="679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6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3352395-1AEB-4317-8FBF-76B3F892E133}" type="datetime1">
              <a:rPr lang="es-ES" smtClean="0"/>
              <a:t>30/07/2017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B3C20D7-F8F1-4196-9585-26F31AFC85C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36A53-D1B8-4E48-B2A1-5F9F232D50C8}" type="datetime1">
              <a:rPr lang="es-ES" noProof="0" smtClean="0"/>
              <a:pPr/>
              <a:t>30/07/2017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AEC444-603B-4F09-9A06-5917518DD901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DAEC444-603B-4F09-9A06-5917518DD901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rtlCol="0"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C863A0B-0AB0-4A00-A4B2-3FF1454F4C71}" type="datetime1">
              <a:rPr lang="es-ES" noProof="0" smtClean="0"/>
              <a:pPr/>
              <a:t>30/07/2017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 rtlCol="0"/>
          <a:lstStyle/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44B7F50-4B16-4A43-AC5E-B60D726CE620}" type="datetime1">
              <a:rPr lang="es-ES" noProof="0" smtClean="0"/>
              <a:pPr/>
              <a:t>30/07/2017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F2B14F-3395-4E65-8AC3-52BC76612979}" type="datetime1">
              <a:rPr lang="es-ES" noProof="0" smtClean="0"/>
              <a:t>30/07/2017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rtlCol="0"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 rtlCol="0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es-ES" noProof="0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664A15-61A4-40CE-9F54-1A4B860DCEAD}" type="datetime1">
              <a:rPr lang="es-ES" noProof="0" smtClean="0"/>
              <a:t>30/07/2017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posición de pie de página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F397B3-1B87-43FA-8C97-E72B844712DC}" type="datetime1">
              <a:rPr lang="es-ES" noProof="0" smtClean="0"/>
              <a:t>30/07/2017</a:t>
            </a:fld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3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0AC6B63-9EA6-453A-9419-839BA22E14BD}" type="datetime1">
              <a:rPr lang="es-ES" smtClean="0"/>
              <a:pPr/>
              <a:t>30/07/2017</a:t>
            </a:fld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6991A91-982D-4D0A-97BA-3C973229C17D}" type="datetime1">
              <a:rPr lang="es-ES" noProof="0" smtClean="0"/>
              <a:pPr/>
              <a:t>30/07/2017</a:t>
            </a:fld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 rtlCol="0"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el estilo de texto del patrón</a:t>
            </a:r>
          </a:p>
        </p:txBody>
      </p:sp>
      <p:sp>
        <p:nvSpPr>
          <p:cNvPr id="6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2A4C16-5248-430E-B264-231FA6214EAA}" type="datetime1">
              <a:rPr lang="es-ES" noProof="0" smtClean="0"/>
              <a:t>30/07/2017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 rtlCol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 rtlCol="0"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el estilo de texto del patrón</a:t>
            </a:r>
          </a:p>
        </p:txBody>
      </p:sp>
      <p:sp>
        <p:nvSpPr>
          <p:cNvPr id="6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D8792BC-57D2-4D97-9D81-68C5B807A8FB}" type="datetime1">
              <a:rPr lang="es-ES" noProof="0" smtClean="0"/>
              <a:pPr/>
              <a:t>30/07/2017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4" name="Marcador de posición de fecha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670DFA3D-F034-4938-9094-D7E14211575F}" type="datetime1">
              <a:rPr lang="es-ES" noProof="0" smtClean="0"/>
              <a:pPr/>
              <a:t>30/07/2017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13333A4-2EF1-4B79-B68C-AB20E66B48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 err="1"/>
              <a:t>PedalAPP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Por: </a:t>
            </a:r>
            <a:r>
              <a:rPr lang="es-ES" b="1" i="1" dirty="0"/>
              <a:t>Pocket Ideas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73E3CA6-F494-455C-927B-0A2455BDD1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855" y="3950320"/>
            <a:ext cx="1296145" cy="199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880760-5F21-438B-AC07-4FE356CE7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Propuestas de valor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234A7F-3C5A-40E7-942D-DCFF52EBFE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¿Qué tiene de diferente nuestra aplicación?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4C308AF-B984-4369-9E94-365FFE30A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28" y="4378534"/>
            <a:ext cx="1305041" cy="130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D4AF80-C8EB-4D42-B78A-55E73DD9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233649-0EAB-49AE-8394-06C53F56D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4000" dirty="0"/>
              <a:t>Ranking de usuarios</a:t>
            </a:r>
          </a:p>
          <a:p>
            <a:r>
              <a:rPr lang="es-CO" sz="4000" dirty="0"/>
              <a:t>Recomendaciones de rutas provistas por los usuarios</a:t>
            </a:r>
          </a:p>
        </p:txBody>
      </p:sp>
    </p:spTree>
    <p:extLst>
      <p:ext uri="{BB962C8B-B14F-4D97-AF65-F5344CB8AC3E}">
        <p14:creationId xmlns:p14="http://schemas.microsoft.com/office/powerpoint/2010/main" val="48373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E1F9C8-9405-4777-A14C-9DAF05369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800" dirty="0"/>
              <a:t>Ranking de Usuarios</a:t>
            </a:r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14E2CBB2-1BA6-46C4-9D88-0DC81DCA7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168" y="365126"/>
            <a:ext cx="1512168" cy="1512168"/>
          </a:xfr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BD274EC9-2B56-49B2-A717-30C5C66C5D82}"/>
              </a:ext>
            </a:extLst>
          </p:cNvPr>
          <p:cNvSpPr txBox="1"/>
          <p:nvPr/>
        </p:nvSpPr>
        <p:spPr>
          <a:xfrm>
            <a:off x="623392" y="2348880"/>
            <a:ext cx="102251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Permitir que, a través de la sana competencia entre usuarios, haya una motivación por superar unos </a:t>
            </a:r>
            <a:r>
              <a:rPr lang="es-CO" b="1" dirty="0">
                <a:solidFill>
                  <a:srgbClr val="FFC000"/>
                </a:solidFill>
              </a:rPr>
              <a:t>retos</a:t>
            </a:r>
            <a:r>
              <a:rPr lang="es-CO" dirty="0"/>
              <a:t> </a:t>
            </a:r>
            <a:r>
              <a:rPr lang="es-CO" b="1" dirty="0">
                <a:solidFill>
                  <a:srgbClr val="FFC000"/>
                </a:solidFill>
              </a:rPr>
              <a:t>mensuales</a:t>
            </a:r>
            <a:r>
              <a:rPr lang="es-CO" dirty="0"/>
              <a:t> que permiten escalar en un ranking.</a:t>
            </a:r>
          </a:p>
          <a:p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Los retos de estos rankings serán definidos por nosotros.</a:t>
            </a:r>
          </a:p>
          <a:p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Al final del mes, los primeros en el </a:t>
            </a:r>
            <a:r>
              <a:rPr lang="es-CO" b="1" dirty="0">
                <a:solidFill>
                  <a:schemeClr val="accent1"/>
                </a:solidFill>
              </a:rPr>
              <a:t>ranking global</a:t>
            </a:r>
            <a:r>
              <a:rPr lang="es-CO" dirty="0"/>
              <a:t> recibirán alguna recompensa dada por nuestros patrocinadores.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Habrá la posibilidad de tener un </a:t>
            </a:r>
            <a:r>
              <a:rPr lang="es-CO" b="1" dirty="0">
                <a:solidFill>
                  <a:srgbClr val="00B0F0"/>
                </a:solidFill>
              </a:rPr>
              <a:t>ranking privado</a:t>
            </a:r>
            <a:r>
              <a:rPr lang="es-CO" dirty="0">
                <a:solidFill>
                  <a:srgbClr val="00B0F0"/>
                </a:solidFill>
              </a:rPr>
              <a:t> </a:t>
            </a:r>
            <a:r>
              <a:rPr lang="es-CO" dirty="0"/>
              <a:t>para competir entre amigos (no participaría por las recompensas).</a:t>
            </a:r>
          </a:p>
        </p:txBody>
      </p:sp>
    </p:spTree>
    <p:extLst>
      <p:ext uri="{BB962C8B-B14F-4D97-AF65-F5344CB8AC3E}">
        <p14:creationId xmlns:p14="http://schemas.microsoft.com/office/powerpoint/2010/main" val="378192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E1F9C8-9405-4777-A14C-9DAF05369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800" dirty="0"/>
              <a:t>Ranking de Usuarios</a:t>
            </a:r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14E2CBB2-1BA6-46C4-9D88-0DC81DCA7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168" y="365126"/>
            <a:ext cx="1512168" cy="1512168"/>
          </a:xfr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BD274EC9-2B56-49B2-A717-30C5C66C5D82}"/>
              </a:ext>
            </a:extLst>
          </p:cNvPr>
          <p:cNvSpPr txBox="1"/>
          <p:nvPr/>
        </p:nvSpPr>
        <p:spPr>
          <a:xfrm>
            <a:off x="623392" y="2348880"/>
            <a:ext cx="102251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Pensamos satisfacer la necesidad de la falta de motivación por salir a montar bicicleta y por usar la aplicación. Algo que los mantenga entretenidos con la aplicación y activos físicamente.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Queremos que los usuarios tengan más razones para usar su bicicleta o tengan más opciones de actividades para cuando se cansan de la monotonía en sus trayectos rutinarios.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Se le está dando también la posibilidad de que usuarios empresariales puedan promocionar sus productos a través de los premios de los rankings, o la posibilidad de pagar a través de la entrega de productos en vez de dinero.</a:t>
            </a:r>
          </a:p>
        </p:txBody>
      </p:sp>
    </p:spTree>
    <p:extLst>
      <p:ext uri="{BB962C8B-B14F-4D97-AF65-F5344CB8AC3E}">
        <p14:creationId xmlns:p14="http://schemas.microsoft.com/office/powerpoint/2010/main" val="6070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E1F9C8-9405-4777-A14C-9DAF05369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058000" cy="1145224"/>
          </a:xfrm>
        </p:spPr>
        <p:txBody>
          <a:bodyPr>
            <a:normAutofit fontScale="90000"/>
          </a:bodyPr>
          <a:lstStyle/>
          <a:p>
            <a:r>
              <a:rPr lang="es-CO" sz="4800" dirty="0"/>
              <a:t>Recomendaciones de rutas provistas por los usuarios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D274EC9-2B56-49B2-A717-30C5C66C5D82}"/>
              </a:ext>
            </a:extLst>
          </p:cNvPr>
          <p:cNvSpPr txBox="1"/>
          <p:nvPr/>
        </p:nvSpPr>
        <p:spPr>
          <a:xfrm>
            <a:off x="623392" y="2348880"/>
            <a:ext cx="102251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Los usuarios podrán </a:t>
            </a:r>
            <a:r>
              <a:rPr lang="es-CO" b="1" dirty="0">
                <a:solidFill>
                  <a:srgbClr val="92D050"/>
                </a:solidFill>
              </a:rPr>
              <a:t>recomendar rutas</a:t>
            </a:r>
            <a:r>
              <a:rPr lang="es-CO" dirty="0">
                <a:solidFill>
                  <a:srgbClr val="92D050"/>
                </a:solidFill>
              </a:rPr>
              <a:t> </a:t>
            </a:r>
            <a:r>
              <a:rPr lang="es-CO" dirty="0"/>
              <a:t>definidas por ellos mismos para que los demás las vean y las </a:t>
            </a:r>
            <a:r>
              <a:rPr lang="es-CO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califiquen</a:t>
            </a:r>
            <a:r>
              <a:rPr lang="es-CO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Se podrán definir detalles sobre la repartición de un porcentaje de condiciones de la ruta entre: </a:t>
            </a:r>
            <a:r>
              <a:rPr lang="es-CO" i="1" dirty="0"/>
              <a:t>subidas, bajadas o planicies </a:t>
            </a:r>
            <a:r>
              <a:rPr lang="es-CO" dirty="0"/>
              <a:t>que se suelen encontrar en el recorrido.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Habrán </a:t>
            </a:r>
            <a:r>
              <a:rPr lang="es-CO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descripciones</a:t>
            </a:r>
            <a:r>
              <a:rPr lang="es-CO" dirty="0"/>
              <a:t> del clima, paisajes visibles, frecuencia de carros, estado de la vía, horarios recomendados para hacer la ruta,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El resto de usuarios podrían </a:t>
            </a:r>
            <a:r>
              <a:rPr lang="es-CO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calificar</a:t>
            </a:r>
            <a:r>
              <a:rPr lang="es-CO" dirty="0"/>
              <a:t> positivamente o negativamente una ruta, comentar o </a:t>
            </a:r>
            <a:r>
              <a:rPr lang="es-CO" b="1" dirty="0">
                <a:solidFill>
                  <a:srgbClr val="FF1D1D"/>
                </a:solidFill>
              </a:rPr>
              <a:t>reportar</a:t>
            </a:r>
            <a:r>
              <a:rPr lang="es-CO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CO" dirty="0"/>
              <a:t>los peligros de la ruta (experiencias de robo, cierres de </a:t>
            </a:r>
            <a:r>
              <a:rPr lang="es-CO" dirty="0" err="1"/>
              <a:t>vias</a:t>
            </a:r>
            <a:r>
              <a:rPr lang="es-CO" dirty="0"/>
              <a:t>, </a:t>
            </a:r>
            <a:r>
              <a:rPr lang="es-CO" dirty="0" err="1"/>
              <a:t>etc</a:t>
            </a:r>
            <a:r>
              <a:rPr lang="es-CO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15B98996-B6DF-4511-B3EF-0DF5178C2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116632"/>
            <a:ext cx="1584176" cy="1584176"/>
          </a:xfrm>
        </p:spPr>
      </p:pic>
    </p:spTree>
    <p:extLst>
      <p:ext uri="{BB962C8B-B14F-4D97-AF65-F5344CB8AC3E}">
        <p14:creationId xmlns:p14="http://schemas.microsoft.com/office/powerpoint/2010/main" val="353644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E1F9C8-9405-4777-A14C-9DAF05369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058000" cy="1145224"/>
          </a:xfrm>
        </p:spPr>
        <p:txBody>
          <a:bodyPr>
            <a:normAutofit fontScale="90000"/>
          </a:bodyPr>
          <a:lstStyle/>
          <a:p>
            <a:r>
              <a:rPr lang="es-CO" sz="4800" dirty="0"/>
              <a:t>Recomendaciones de rutas provistas por los usuarios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D274EC9-2B56-49B2-A717-30C5C66C5D82}"/>
              </a:ext>
            </a:extLst>
          </p:cNvPr>
          <p:cNvSpPr txBox="1"/>
          <p:nvPr/>
        </p:nvSpPr>
        <p:spPr>
          <a:xfrm>
            <a:off x="623392" y="2348880"/>
            <a:ext cx="102251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Queremos suplir la necesidad de los usuarios por encontrar nuevas rutas que quizás dentro de su circulo social no pueden encontrar.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Daríamos la posibilidad de que haya un mayor y mejor contacto entre los ciclistas de una región geográfica.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Los usuarios empresariales podrían revisar las rutas mejor puntuadas para crear indicadores en ella o promover sus productos.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15B98996-B6DF-4511-B3EF-0DF5178C2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116632"/>
            <a:ext cx="1584176" cy="1584176"/>
          </a:xfrm>
        </p:spPr>
      </p:pic>
    </p:spTree>
    <p:extLst>
      <p:ext uri="{BB962C8B-B14F-4D97-AF65-F5344CB8AC3E}">
        <p14:creationId xmlns:p14="http://schemas.microsoft.com/office/powerpoint/2010/main" val="335001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CETO DE CIUDAD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525755_TF03031010_TF03031010.potx" id="{6502C5B4-BC1D-4665-B660-4778CE5B702E}" vid="{AC68B619-44AC-48CE-8735-52326BEA3D6C}"/>
    </a:ext>
  </a:extLst>
</a:theme>
</file>

<file path=ppt/theme/theme2.xml><?xml version="1.0" encoding="utf-8"?>
<a:theme xmlns:a="http://schemas.openxmlformats.org/drawingml/2006/main" name="Tema de Offic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Fondo de presentación de un boceto de una ciudad con oficinas (pantalla panorámica)</Template>
  <TotalTime>83</TotalTime>
  <Words>391</Words>
  <Application>Microsoft Office PowerPoint</Application>
  <PresentationFormat>Panorámica</PresentationFormat>
  <Paragraphs>38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Century Schoolbook</vt:lpstr>
      <vt:lpstr>BOCETO DE CIUDAD 16X9</vt:lpstr>
      <vt:lpstr>PedalAPP</vt:lpstr>
      <vt:lpstr>Propuestas de valor</vt:lpstr>
      <vt:lpstr>Agenda</vt:lpstr>
      <vt:lpstr>Ranking de Usuarios</vt:lpstr>
      <vt:lpstr>Ranking de Usuarios</vt:lpstr>
      <vt:lpstr>Recomendaciones de rutas provistas por los usuarios</vt:lpstr>
      <vt:lpstr>Recomendaciones de rutas provistas por los usuarios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PedalAPP</dc:title>
  <dc:creator>Claudia Jiménez</dc:creator>
  <cp:lastModifiedBy>Claudia Jiménez</cp:lastModifiedBy>
  <cp:revision>10</cp:revision>
  <dcterms:created xsi:type="dcterms:W3CDTF">2017-07-26T23:17:36Z</dcterms:created>
  <dcterms:modified xsi:type="dcterms:W3CDTF">2017-07-31T03:36:24Z</dcterms:modified>
</cp:coreProperties>
</file>